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cc66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B38BB51-EC88-48CF-89CE-0047C9F2E16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262080" y="87480"/>
            <a:ext cx="8488080" cy="831600"/>
            <a:chOff x="262080" y="87480"/>
            <a:chExt cx="8488080" cy="831600"/>
          </a:xfrm>
        </p:grpSpPr>
        <p:grpSp>
          <p:nvGrpSpPr>
            <p:cNvPr id="6" name=""/>
            <p:cNvGrpSpPr/>
            <p:nvPr/>
          </p:nvGrpSpPr>
          <p:grpSpPr>
            <a:xfrm>
              <a:off x="1054080" y="165240"/>
              <a:ext cx="7696080" cy="685800"/>
              <a:chOff x="1054080" y="165240"/>
              <a:chExt cx="7696080" cy="685800"/>
            </a:xfrm>
          </p:grpSpPr>
          <p:sp>
            <p:nvSpPr>
              <p:cNvPr id="7" name=""/>
              <p:cNvSpPr/>
              <p:nvPr/>
            </p:nvSpPr>
            <p:spPr>
              <a:xfrm>
                <a:off x="1054080" y="165240"/>
                <a:ext cx="7696080" cy="685800"/>
              </a:xfrm>
              <a:custGeom>
                <a:avLst/>
                <a:gdLst/>
                <a:ahLst/>
                <a:rect l="l" t="t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rgbClr val="e5d093"/>
              </a:solidFill>
              <a:ln w="936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ahoma"/>
                </a:endParaRPr>
              </a:p>
            </p:txBody>
          </p:sp>
          <p:grpSp>
            <p:nvGrpSpPr>
              <p:cNvPr id="8" name=""/>
              <p:cNvGrpSpPr/>
              <p:nvPr/>
            </p:nvGrpSpPr>
            <p:grpSpPr>
              <a:xfrm>
                <a:off x="1897200" y="165240"/>
                <a:ext cx="6075360" cy="680400"/>
                <a:chOff x="1897200" y="165240"/>
                <a:chExt cx="6075360" cy="680400"/>
              </a:xfrm>
            </p:grpSpPr>
            <p:grpSp>
              <p:nvGrpSpPr>
                <p:cNvPr id="9" name=""/>
                <p:cNvGrpSpPr/>
                <p:nvPr/>
              </p:nvGrpSpPr>
              <p:grpSpPr>
                <a:xfrm>
                  <a:off x="1897200" y="166680"/>
                  <a:ext cx="3505320" cy="677160"/>
                  <a:chOff x="1897200" y="166680"/>
                  <a:chExt cx="3505320" cy="677160"/>
                </a:xfrm>
              </p:grpSpPr>
              <p:sp>
                <p:nvSpPr>
                  <p:cNvPr id="10" name=""/>
                  <p:cNvSpPr/>
                  <p:nvPr/>
                </p:nvSpPr>
                <p:spPr>
                  <a:xfrm>
                    <a:off x="3859560" y="788400"/>
                    <a:ext cx="1116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1" name=""/>
                  <p:cNvSpPr/>
                  <p:nvPr/>
                </p:nvSpPr>
                <p:spPr>
                  <a:xfrm>
                    <a:off x="3978360" y="831240"/>
                    <a:ext cx="1440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2" name=""/>
                  <p:cNvSpPr/>
                  <p:nvPr/>
                </p:nvSpPr>
                <p:spPr>
                  <a:xfrm>
                    <a:off x="3642120" y="76140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3" name=""/>
                  <p:cNvSpPr/>
                  <p:nvPr/>
                </p:nvSpPr>
                <p:spPr>
                  <a:xfrm>
                    <a:off x="3399120" y="782280"/>
                    <a:ext cx="1728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4" name=""/>
                  <p:cNvSpPr/>
                  <p:nvPr/>
                </p:nvSpPr>
                <p:spPr>
                  <a:xfrm>
                    <a:off x="3326040" y="79164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5" name=""/>
                  <p:cNvSpPr/>
                  <p:nvPr/>
                </p:nvSpPr>
                <p:spPr>
                  <a:xfrm>
                    <a:off x="3279960" y="790200"/>
                    <a:ext cx="4608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6" name=""/>
                  <p:cNvSpPr/>
                  <p:nvPr/>
                </p:nvSpPr>
                <p:spPr>
                  <a:xfrm>
                    <a:off x="3030840" y="65196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7" name=""/>
                  <p:cNvSpPr/>
                  <p:nvPr/>
                </p:nvSpPr>
                <p:spPr>
                  <a:xfrm>
                    <a:off x="3177000" y="64260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8" name=""/>
                  <p:cNvSpPr/>
                  <p:nvPr/>
                </p:nvSpPr>
                <p:spPr>
                  <a:xfrm>
                    <a:off x="3279960" y="69156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9" name=""/>
                  <p:cNvSpPr/>
                  <p:nvPr/>
                </p:nvSpPr>
                <p:spPr>
                  <a:xfrm>
                    <a:off x="3276720" y="71712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0" name=""/>
                  <p:cNvSpPr/>
                  <p:nvPr/>
                </p:nvSpPr>
                <p:spPr>
                  <a:xfrm>
                    <a:off x="3362760" y="68688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1" name=""/>
                  <p:cNvSpPr/>
                  <p:nvPr/>
                </p:nvSpPr>
                <p:spPr>
                  <a:xfrm>
                    <a:off x="3368880" y="736200"/>
                    <a:ext cx="3168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2" name=""/>
                  <p:cNvSpPr/>
                  <p:nvPr/>
                </p:nvSpPr>
                <p:spPr>
                  <a:xfrm>
                    <a:off x="3402360" y="712440"/>
                    <a:ext cx="410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3" name=""/>
                  <p:cNvSpPr/>
                  <p:nvPr/>
                </p:nvSpPr>
                <p:spPr>
                  <a:xfrm>
                    <a:off x="3413520" y="72504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4" name=""/>
                  <p:cNvSpPr/>
                  <p:nvPr/>
                </p:nvSpPr>
                <p:spPr>
                  <a:xfrm>
                    <a:off x="3581640" y="73440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5" name=""/>
                  <p:cNvSpPr/>
                  <p:nvPr/>
                </p:nvSpPr>
                <p:spPr>
                  <a:xfrm>
                    <a:off x="3692880" y="64728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6" name=""/>
                  <p:cNvSpPr/>
                  <p:nvPr/>
                </p:nvSpPr>
                <p:spPr>
                  <a:xfrm>
                    <a:off x="3759480" y="710640"/>
                    <a:ext cx="1728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7" name=""/>
                  <p:cNvSpPr/>
                  <p:nvPr/>
                </p:nvSpPr>
                <p:spPr>
                  <a:xfrm>
                    <a:off x="3545280" y="56772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8" name=""/>
                  <p:cNvSpPr/>
                  <p:nvPr/>
                </p:nvSpPr>
                <p:spPr>
                  <a:xfrm>
                    <a:off x="3432600" y="6346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9" name=""/>
                  <p:cNvSpPr/>
                  <p:nvPr/>
                </p:nvSpPr>
                <p:spPr>
                  <a:xfrm>
                    <a:off x="3308760" y="61380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0" name=""/>
                  <p:cNvSpPr/>
                  <p:nvPr/>
                </p:nvSpPr>
                <p:spPr>
                  <a:xfrm>
                    <a:off x="3291120" y="523440"/>
                    <a:ext cx="6336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1" name=""/>
                  <p:cNvSpPr/>
                  <p:nvPr/>
                </p:nvSpPr>
                <p:spPr>
                  <a:xfrm>
                    <a:off x="3306960" y="59004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2" name=""/>
                  <p:cNvSpPr/>
                  <p:nvPr/>
                </p:nvSpPr>
                <p:spPr>
                  <a:xfrm>
                    <a:off x="3262680" y="596520"/>
                    <a:ext cx="2988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3" name=""/>
                  <p:cNvSpPr/>
                  <p:nvPr/>
                </p:nvSpPr>
                <p:spPr>
                  <a:xfrm>
                    <a:off x="4927680" y="559800"/>
                    <a:ext cx="474840" cy="284040"/>
                  </a:xfrm>
                  <a:custGeom>
                    <a:avLst/>
                    <a:gdLst/>
                    <a:ahLst/>
                    <a:rect l="l" t="t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4" name=""/>
                  <p:cNvSpPr/>
                  <p:nvPr/>
                </p:nvSpPr>
                <p:spPr>
                  <a:xfrm>
                    <a:off x="4299120" y="167760"/>
                    <a:ext cx="666720" cy="448920"/>
                  </a:xfrm>
                  <a:custGeom>
                    <a:avLst/>
                    <a:gdLst/>
                    <a:ahLst/>
                    <a:rect l="l" t="t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5" name=""/>
                  <p:cNvSpPr/>
                  <p:nvPr/>
                </p:nvSpPr>
                <p:spPr>
                  <a:xfrm>
                    <a:off x="4094280" y="489960"/>
                    <a:ext cx="2412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6" name=""/>
                  <p:cNvSpPr/>
                  <p:nvPr/>
                </p:nvSpPr>
                <p:spPr>
                  <a:xfrm>
                    <a:off x="4075200" y="480600"/>
                    <a:ext cx="255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7" name=""/>
                  <p:cNvSpPr/>
                  <p:nvPr/>
                </p:nvSpPr>
                <p:spPr>
                  <a:xfrm>
                    <a:off x="4845240" y="428040"/>
                    <a:ext cx="115920" cy="52200"/>
                  </a:xfrm>
                  <a:custGeom>
                    <a:avLst/>
                    <a:gdLst/>
                    <a:ahLst/>
                    <a:rect l="l" t="t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5400" bIns="5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8" name=""/>
                  <p:cNvSpPr/>
                  <p:nvPr/>
                </p:nvSpPr>
                <p:spPr>
                  <a:xfrm>
                    <a:off x="4967640" y="470880"/>
                    <a:ext cx="9360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040" bIns="-23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9" name=""/>
                  <p:cNvSpPr/>
                  <p:nvPr/>
                </p:nvSpPr>
                <p:spPr>
                  <a:xfrm>
                    <a:off x="4918320" y="483840"/>
                    <a:ext cx="3816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5200" bIns="-25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0" name=""/>
                  <p:cNvSpPr/>
                  <p:nvPr/>
                </p:nvSpPr>
                <p:spPr>
                  <a:xfrm>
                    <a:off x="4892760" y="415440"/>
                    <a:ext cx="25560" cy="28080"/>
                  </a:xfrm>
                  <a:custGeom>
                    <a:avLst/>
                    <a:gdLst/>
                    <a:ahLst/>
                    <a:rect l="l" t="t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8720" bIns="-187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1" name=""/>
                  <p:cNvSpPr/>
                  <p:nvPr/>
                </p:nvSpPr>
                <p:spPr>
                  <a:xfrm>
                    <a:off x="5094720" y="501120"/>
                    <a:ext cx="2988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2" name=""/>
                  <p:cNvSpPr/>
                  <p:nvPr/>
                </p:nvSpPr>
                <p:spPr>
                  <a:xfrm>
                    <a:off x="4556520" y="175680"/>
                    <a:ext cx="325440" cy="64800"/>
                  </a:xfrm>
                  <a:custGeom>
                    <a:avLst/>
                    <a:gdLst/>
                    <a:ahLst/>
                    <a:rect l="l" t="t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18000" bIns="18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3" name=""/>
                  <p:cNvSpPr/>
                  <p:nvPr/>
                </p:nvSpPr>
                <p:spPr>
                  <a:xfrm>
                    <a:off x="4268880" y="174240"/>
                    <a:ext cx="30168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4" name=""/>
                  <p:cNvSpPr/>
                  <p:nvPr/>
                </p:nvSpPr>
                <p:spPr>
                  <a:xfrm>
                    <a:off x="3603960" y="22032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5" name=""/>
                  <p:cNvSpPr/>
                  <p:nvPr/>
                </p:nvSpPr>
                <p:spPr>
                  <a:xfrm>
                    <a:off x="2826000" y="174240"/>
                    <a:ext cx="69228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6" name=""/>
                  <p:cNvSpPr/>
                  <p:nvPr/>
                </p:nvSpPr>
                <p:spPr>
                  <a:xfrm>
                    <a:off x="3519720" y="166680"/>
                    <a:ext cx="31680" cy="8676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39960" bIns="39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7" name=""/>
                  <p:cNvSpPr/>
                  <p:nvPr/>
                </p:nvSpPr>
                <p:spPr>
                  <a:xfrm>
                    <a:off x="3500640" y="239400"/>
                    <a:ext cx="9360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8" name=""/>
                  <p:cNvSpPr/>
                  <p:nvPr/>
                </p:nvSpPr>
                <p:spPr>
                  <a:xfrm>
                    <a:off x="3400560" y="290160"/>
                    <a:ext cx="12708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9" name=""/>
                  <p:cNvSpPr/>
                  <p:nvPr/>
                </p:nvSpPr>
                <p:spPr>
                  <a:xfrm>
                    <a:off x="3484800" y="32328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0" name=""/>
                  <p:cNvSpPr/>
                  <p:nvPr/>
                </p:nvSpPr>
                <p:spPr>
                  <a:xfrm>
                    <a:off x="2773440" y="401040"/>
                    <a:ext cx="55116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1" name=""/>
                  <p:cNvSpPr/>
                  <p:nvPr/>
                </p:nvSpPr>
                <p:spPr>
                  <a:xfrm>
                    <a:off x="2870280" y="60768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2" name=""/>
                  <p:cNvSpPr/>
                  <p:nvPr/>
                </p:nvSpPr>
                <p:spPr>
                  <a:xfrm>
                    <a:off x="3292560" y="451800"/>
                    <a:ext cx="2880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3" name=""/>
                  <p:cNvSpPr/>
                  <p:nvPr/>
                </p:nvSpPr>
                <p:spPr>
                  <a:xfrm>
                    <a:off x="3373560" y="433080"/>
                    <a:ext cx="144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4" name=""/>
                  <p:cNvSpPr/>
                  <p:nvPr/>
                </p:nvSpPr>
                <p:spPr>
                  <a:xfrm>
                    <a:off x="1897200" y="282240"/>
                    <a:ext cx="68760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5" name=""/>
                  <p:cNvSpPr/>
                  <p:nvPr/>
                </p:nvSpPr>
                <p:spPr>
                  <a:xfrm>
                    <a:off x="2163960" y="493200"/>
                    <a:ext cx="258840" cy="35064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6" name=""/>
                  <p:cNvSpPr/>
                  <p:nvPr/>
                </p:nvSpPr>
                <p:spPr>
                  <a:xfrm>
                    <a:off x="2619720" y="75348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7" name=""/>
                  <p:cNvSpPr/>
                  <p:nvPr/>
                </p:nvSpPr>
                <p:spPr>
                  <a:xfrm>
                    <a:off x="2605320" y="57276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8" name=""/>
                  <p:cNvSpPr/>
                  <p:nvPr/>
                </p:nvSpPr>
                <p:spPr>
                  <a:xfrm>
                    <a:off x="1978200" y="35028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9" name=""/>
                  <p:cNvSpPr/>
                  <p:nvPr/>
                </p:nvSpPr>
                <p:spPr>
                  <a:xfrm>
                    <a:off x="2457720" y="20448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0" name=""/>
                  <p:cNvSpPr/>
                  <p:nvPr/>
                </p:nvSpPr>
                <p:spPr>
                  <a:xfrm>
                    <a:off x="2138760" y="17568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1" name=""/>
                  <p:cNvSpPr/>
                  <p:nvPr/>
                </p:nvSpPr>
                <p:spPr>
                  <a:xfrm>
                    <a:off x="2329200" y="23148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2" name=""/>
                  <p:cNvSpPr/>
                  <p:nvPr/>
                </p:nvSpPr>
                <p:spPr>
                  <a:xfrm>
                    <a:off x="2305440" y="253440"/>
                    <a:ext cx="298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3" name=""/>
                  <p:cNvSpPr/>
                  <p:nvPr/>
                </p:nvSpPr>
                <p:spPr>
                  <a:xfrm>
                    <a:off x="2403720" y="31860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4" name=""/>
                  <p:cNvSpPr/>
                  <p:nvPr/>
                </p:nvSpPr>
                <p:spPr>
                  <a:xfrm>
                    <a:off x="2491200" y="31716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5" name=""/>
                  <p:cNvSpPr/>
                  <p:nvPr/>
                </p:nvSpPr>
                <p:spPr>
                  <a:xfrm>
                    <a:off x="2257560" y="252000"/>
                    <a:ext cx="223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</p:grpSp>
            <p:grpSp>
              <p:nvGrpSpPr>
                <p:cNvPr id="66" name=""/>
                <p:cNvGrpSpPr/>
                <p:nvPr/>
              </p:nvGrpSpPr>
              <p:grpSpPr>
                <a:xfrm>
                  <a:off x="6164640" y="165240"/>
                  <a:ext cx="1807920" cy="680400"/>
                  <a:chOff x="6164640" y="165240"/>
                  <a:chExt cx="1807920" cy="680400"/>
                </a:xfrm>
              </p:grpSpPr>
              <p:sp>
                <p:nvSpPr>
                  <p:cNvPr id="67" name=""/>
                  <p:cNvSpPr/>
                  <p:nvPr/>
                </p:nvSpPr>
                <p:spPr>
                  <a:xfrm>
                    <a:off x="7909200" y="76176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8" name=""/>
                  <p:cNvSpPr/>
                  <p:nvPr/>
                </p:nvSpPr>
                <p:spPr>
                  <a:xfrm>
                    <a:off x="7666200" y="782640"/>
                    <a:ext cx="1764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9" name=""/>
                  <p:cNvSpPr/>
                  <p:nvPr/>
                </p:nvSpPr>
                <p:spPr>
                  <a:xfrm>
                    <a:off x="7593120" y="79200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0" name=""/>
                  <p:cNvSpPr/>
                  <p:nvPr/>
                </p:nvSpPr>
                <p:spPr>
                  <a:xfrm>
                    <a:off x="7547400" y="790560"/>
                    <a:ext cx="4572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1" name=""/>
                  <p:cNvSpPr/>
                  <p:nvPr/>
                </p:nvSpPr>
                <p:spPr>
                  <a:xfrm>
                    <a:off x="7297920" y="65232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2" name=""/>
                  <p:cNvSpPr/>
                  <p:nvPr/>
                </p:nvSpPr>
                <p:spPr>
                  <a:xfrm>
                    <a:off x="7444080" y="64296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3" name=""/>
                  <p:cNvSpPr/>
                  <p:nvPr/>
                </p:nvSpPr>
                <p:spPr>
                  <a:xfrm>
                    <a:off x="7547400" y="69192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4" name=""/>
                  <p:cNvSpPr/>
                  <p:nvPr/>
                </p:nvSpPr>
                <p:spPr>
                  <a:xfrm>
                    <a:off x="7544160" y="71748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5" name=""/>
                  <p:cNvSpPr/>
                  <p:nvPr/>
                </p:nvSpPr>
                <p:spPr>
                  <a:xfrm>
                    <a:off x="7629840" y="68724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6" name=""/>
                  <p:cNvSpPr/>
                  <p:nvPr/>
                </p:nvSpPr>
                <p:spPr>
                  <a:xfrm>
                    <a:off x="7635960" y="736560"/>
                    <a:ext cx="32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7" name=""/>
                  <p:cNvSpPr/>
                  <p:nvPr/>
                </p:nvSpPr>
                <p:spPr>
                  <a:xfrm>
                    <a:off x="7669440" y="712800"/>
                    <a:ext cx="4140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8" name=""/>
                  <p:cNvSpPr/>
                  <p:nvPr/>
                </p:nvSpPr>
                <p:spPr>
                  <a:xfrm>
                    <a:off x="7680600" y="72540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9" name=""/>
                  <p:cNvSpPr/>
                  <p:nvPr/>
                </p:nvSpPr>
                <p:spPr>
                  <a:xfrm>
                    <a:off x="7848720" y="73476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0" name=""/>
                  <p:cNvSpPr/>
                  <p:nvPr/>
                </p:nvSpPr>
                <p:spPr>
                  <a:xfrm>
                    <a:off x="7959960" y="64764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1" name=""/>
                  <p:cNvSpPr/>
                  <p:nvPr/>
                </p:nvSpPr>
                <p:spPr>
                  <a:xfrm>
                    <a:off x="7812360" y="5680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2" name=""/>
                  <p:cNvSpPr/>
                  <p:nvPr/>
                </p:nvSpPr>
                <p:spPr>
                  <a:xfrm>
                    <a:off x="7699680" y="63504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3" name=""/>
                  <p:cNvSpPr/>
                  <p:nvPr/>
                </p:nvSpPr>
                <p:spPr>
                  <a:xfrm>
                    <a:off x="7575840" y="61416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4" name=""/>
                  <p:cNvSpPr/>
                  <p:nvPr/>
                </p:nvSpPr>
                <p:spPr>
                  <a:xfrm>
                    <a:off x="7558200" y="523800"/>
                    <a:ext cx="6372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5" name=""/>
                  <p:cNvSpPr/>
                  <p:nvPr/>
                </p:nvSpPr>
                <p:spPr>
                  <a:xfrm>
                    <a:off x="7574040" y="59040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6" name=""/>
                  <p:cNvSpPr/>
                  <p:nvPr/>
                </p:nvSpPr>
                <p:spPr>
                  <a:xfrm>
                    <a:off x="7529760" y="596880"/>
                    <a:ext cx="302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7" name=""/>
                  <p:cNvSpPr/>
                  <p:nvPr/>
                </p:nvSpPr>
                <p:spPr>
                  <a:xfrm>
                    <a:off x="7871040" y="22068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>
                    <a:off x="7091640" y="174600"/>
                    <a:ext cx="69516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9" name=""/>
                  <p:cNvSpPr/>
                  <p:nvPr/>
                </p:nvSpPr>
                <p:spPr>
                  <a:xfrm>
                    <a:off x="7786800" y="165240"/>
                    <a:ext cx="32040" cy="8712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0320" bIns="40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0" name=""/>
                  <p:cNvSpPr/>
                  <p:nvPr/>
                </p:nvSpPr>
                <p:spPr>
                  <a:xfrm>
                    <a:off x="7767720" y="239760"/>
                    <a:ext cx="939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1" name=""/>
                  <p:cNvSpPr/>
                  <p:nvPr/>
                </p:nvSpPr>
                <p:spPr>
                  <a:xfrm>
                    <a:off x="7668000" y="290520"/>
                    <a:ext cx="12672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2" name=""/>
                  <p:cNvSpPr/>
                  <p:nvPr/>
                </p:nvSpPr>
                <p:spPr>
                  <a:xfrm>
                    <a:off x="7751880" y="32364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3" name=""/>
                  <p:cNvSpPr/>
                  <p:nvPr/>
                </p:nvSpPr>
                <p:spPr>
                  <a:xfrm>
                    <a:off x="7040880" y="401400"/>
                    <a:ext cx="55080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4" name=""/>
                  <p:cNvSpPr/>
                  <p:nvPr/>
                </p:nvSpPr>
                <p:spPr>
                  <a:xfrm>
                    <a:off x="7137720" y="60804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5" name=""/>
                  <p:cNvSpPr/>
                  <p:nvPr/>
                </p:nvSpPr>
                <p:spPr>
                  <a:xfrm>
                    <a:off x="7560000" y="452160"/>
                    <a:ext cx="2844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6" name=""/>
                  <p:cNvSpPr/>
                  <p:nvPr/>
                </p:nvSpPr>
                <p:spPr>
                  <a:xfrm>
                    <a:off x="7641000" y="433440"/>
                    <a:ext cx="14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7" name=""/>
                  <p:cNvSpPr/>
                  <p:nvPr/>
                </p:nvSpPr>
                <p:spPr>
                  <a:xfrm>
                    <a:off x="6164640" y="284040"/>
                    <a:ext cx="68724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8" name=""/>
                  <p:cNvSpPr/>
                  <p:nvPr/>
                </p:nvSpPr>
                <p:spPr>
                  <a:xfrm>
                    <a:off x="6431040" y="495360"/>
                    <a:ext cx="258840" cy="35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9" name=""/>
                  <p:cNvSpPr/>
                  <p:nvPr/>
                </p:nvSpPr>
                <p:spPr>
                  <a:xfrm>
                    <a:off x="6886800" y="75384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0" name=""/>
                  <p:cNvSpPr/>
                  <p:nvPr/>
                </p:nvSpPr>
                <p:spPr>
                  <a:xfrm>
                    <a:off x="6872400" y="57312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1" name=""/>
                  <p:cNvSpPr/>
                  <p:nvPr/>
                </p:nvSpPr>
                <p:spPr>
                  <a:xfrm>
                    <a:off x="6245640" y="35064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2" name=""/>
                  <p:cNvSpPr/>
                  <p:nvPr/>
                </p:nvSpPr>
                <p:spPr>
                  <a:xfrm>
                    <a:off x="6724800" y="20484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3" name=""/>
                  <p:cNvSpPr/>
                  <p:nvPr/>
                </p:nvSpPr>
                <p:spPr>
                  <a:xfrm>
                    <a:off x="6405840" y="17604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4" name=""/>
                  <p:cNvSpPr/>
                  <p:nvPr/>
                </p:nvSpPr>
                <p:spPr>
                  <a:xfrm>
                    <a:off x="6596280" y="23184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5" name=""/>
                  <p:cNvSpPr/>
                  <p:nvPr/>
                </p:nvSpPr>
                <p:spPr>
                  <a:xfrm>
                    <a:off x="6572520" y="253800"/>
                    <a:ext cx="3024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6" name=""/>
                  <p:cNvSpPr/>
                  <p:nvPr/>
                </p:nvSpPr>
                <p:spPr>
                  <a:xfrm>
                    <a:off x="6670800" y="31896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7" name=""/>
                  <p:cNvSpPr/>
                  <p:nvPr/>
                </p:nvSpPr>
                <p:spPr>
                  <a:xfrm>
                    <a:off x="6758280" y="31752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8" name=""/>
                  <p:cNvSpPr/>
                  <p:nvPr/>
                </p:nvSpPr>
                <p:spPr>
                  <a:xfrm>
                    <a:off x="6525000" y="252360"/>
                    <a:ext cx="2196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</p:grpSp>
          </p:grpSp>
          <p:grpSp>
            <p:nvGrpSpPr>
              <p:cNvPr id="109" name=""/>
              <p:cNvGrpSpPr/>
              <p:nvPr/>
            </p:nvGrpSpPr>
            <p:grpSpPr>
              <a:xfrm>
                <a:off x="1266840" y="176040"/>
                <a:ext cx="7464240" cy="663840"/>
                <a:chOff x="1266840" y="176040"/>
                <a:chExt cx="7464240" cy="663840"/>
              </a:xfrm>
            </p:grpSpPr>
            <p:sp>
              <p:nvSpPr>
                <p:cNvPr id="110" name=""/>
                <p:cNvSpPr/>
                <p:nvPr/>
              </p:nvSpPr>
              <p:spPr>
                <a:xfrm>
                  <a:off x="1266840" y="527040"/>
                  <a:ext cx="7464240" cy="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1" name=""/>
                <p:cNvSpPr/>
                <p:nvPr/>
              </p:nvSpPr>
              <p:spPr>
                <a:xfrm>
                  <a:off x="16286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2" name=""/>
                <p:cNvSpPr/>
                <p:nvPr/>
              </p:nvSpPr>
              <p:spPr>
                <a:xfrm>
                  <a:off x="19908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3" name=""/>
                <p:cNvSpPr/>
                <p:nvPr/>
              </p:nvSpPr>
              <p:spPr>
                <a:xfrm>
                  <a:off x="23526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4" name=""/>
                <p:cNvSpPr/>
                <p:nvPr/>
              </p:nvSpPr>
              <p:spPr>
                <a:xfrm>
                  <a:off x="2714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>
                  <a:off x="30765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6" name=""/>
                <p:cNvSpPr/>
                <p:nvPr/>
              </p:nvSpPr>
              <p:spPr>
                <a:xfrm>
                  <a:off x="34383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7" name=""/>
                <p:cNvSpPr/>
                <p:nvPr/>
              </p:nvSpPr>
              <p:spPr>
                <a:xfrm>
                  <a:off x="38005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8" name=""/>
                <p:cNvSpPr/>
                <p:nvPr/>
              </p:nvSpPr>
              <p:spPr>
                <a:xfrm>
                  <a:off x="41623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19" name=""/>
                <p:cNvSpPr/>
                <p:nvPr/>
              </p:nvSpPr>
              <p:spPr>
                <a:xfrm>
                  <a:off x="45244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48862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21" name=""/>
                <p:cNvSpPr/>
                <p:nvPr/>
              </p:nvSpPr>
              <p:spPr>
                <a:xfrm>
                  <a:off x="52484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22" name=""/>
                <p:cNvSpPr/>
                <p:nvPr/>
              </p:nvSpPr>
              <p:spPr>
                <a:xfrm>
                  <a:off x="56102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>
                  <a:off x="59720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24" name=""/>
                <p:cNvSpPr/>
                <p:nvPr/>
              </p:nvSpPr>
              <p:spPr>
                <a:xfrm>
                  <a:off x="63342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25" name=""/>
                <p:cNvSpPr/>
                <p:nvPr/>
              </p:nvSpPr>
              <p:spPr>
                <a:xfrm>
                  <a:off x="66960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26" name=""/>
                <p:cNvSpPr/>
                <p:nvPr/>
              </p:nvSpPr>
              <p:spPr>
                <a:xfrm>
                  <a:off x="70581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27" name=""/>
                <p:cNvSpPr/>
                <p:nvPr/>
              </p:nvSpPr>
              <p:spPr>
                <a:xfrm>
                  <a:off x="74199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28" name=""/>
                <p:cNvSpPr/>
                <p:nvPr/>
              </p:nvSpPr>
              <p:spPr>
                <a:xfrm>
                  <a:off x="7781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29" name=""/>
                <p:cNvSpPr/>
                <p:nvPr/>
              </p:nvSpPr>
              <p:spPr>
                <a:xfrm>
                  <a:off x="81439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30" name=""/>
                <p:cNvSpPr/>
                <p:nvPr/>
              </p:nvSpPr>
              <p:spPr>
                <a:xfrm>
                  <a:off x="85057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grpSp>
            <p:nvGrpSpPr>
              <p:cNvPr id="131" name=""/>
              <p:cNvGrpSpPr/>
              <p:nvPr/>
            </p:nvGrpSpPr>
            <p:grpSpPr>
              <a:xfrm>
                <a:off x="1917720" y="173160"/>
                <a:ext cx="5864040" cy="671040"/>
                <a:chOff x="1917720" y="173160"/>
                <a:chExt cx="5864040" cy="671040"/>
              </a:xfrm>
            </p:grpSpPr>
            <p:sp>
              <p:nvSpPr>
                <p:cNvPr id="132" name=""/>
                <p:cNvSpPr/>
                <p:nvPr/>
              </p:nvSpPr>
              <p:spPr>
                <a:xfrm>
                  <a:off x="4524120" y="174600"/>
                  <a:ext cx="0" cy="2250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33" name=""/>
                <p:cNvSpPr/>
                <p:nvPr/>
              </p:nvSpPr>
              <p:spPr>
                <a:xfrm>
                  <a:off x="4717800" y="527040"/>
                  <a:ext cx="111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34" name=""/>
                <p:cNvSpPr/>
                <p:nvPr/>
              </p:nvSpPr>
              <p:spPr>
                <a:xfrm>
                  <a:off x="4886280" y="555480"/>
                  <a:ext cx="0" cy="44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35" name=""/>
                <p:cNvSpPr/>
                <p:nvPr/>
              </p:nvSpPr>
              <p:spPr>
                <a:xfrm>
                  <a:off x="5248080" y="714240"/>
                  <a:ext cx="0" cy="1249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36" name=""/>
                <p:cNvSpPr/>
                <p:nvPr/>
              </p:nvSpPr>
              <p:spPr>
                <a:xfrm>
                  <a:off x="6334200" y="352440"/>
                  <a:ext cx="0" cy="2851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37" name=""/>
                <p:cNvSpPr/>
                <p:nvPr/>
              </p:nvSpPr>
              <p:spPr>
                <a:xfrm>
                  <a:off x="6184800" y="527040"/>
                  <a:ext cx="5526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38" name=""/>
                <p:cNvSpPr/>
                <p:nvPr/>
              </p:nvSpPr>
              <p:spPr>
                <a:xfrm>
                  <a:off x="6696000" y="374400"/>
                  <a:ext cx="0" cy="466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39" name=""/>
                <p:cNvSpPr/>
                <p:nvPr/>
              </p:nvSpPr>
              <p:spPr>
                <a:xfrm flipV="1">
                  <a:off x="6699240" y="177480"/>
                  <a:ext cx="0" cy="788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2040" bIns="320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40" name=""/>
                <p:cNvSpPr/>
                <p:nvPr/>
              </p:nvSpPr>
              <p:spPr>
                <a:xfrm flipV="1">
                  <a:off x="7057800" y="174240"/>
                  <a:ext cx="0" cy="2883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41" name=""/>
                <p:cNvSpPr/>
                <p:nvPr/>
              </p:nvSpPr>
              <p:spPr>
                <a:xfrm flipH="1">
                  <a:off x="7296120" y="527040"/>
                  <a:ext cx="1238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42" name=""/>
                <p:cNvSpPr/>
                <p:nvPr/>
              </p:nvSpPr>
              <p:spPr>
                <a:xfrm flipH="1">
                  <a:off x="7086240" y="527040"/>
                  <a:ext cx="982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43" name=""/>
                <p:cNvSpPr/>
                <p:nvPr/>
              </p:nvSpPr>
              <p:spPr>
                <a:xfrm flipV="1">
                  <a:off x="7419960" y="174240"/>
                  <a:ext cx="0" cy="4280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44" name=""/>
                <p:cNvSpPr/>
                <p:nvPr/>
              </p:nvSpPr>
              <p:spPr>
                <a:xfrm>
                  <a:off x="7781760" y="745920"/>
                  <a:ext cx="0" cy="536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6840" bIns="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45" name=""/>
                <p:cNvSpPr/>
                <p:nvPr/>
              </p:nvSpPr>
              <p:spPr>
                <a:xfrm>
                  <a:off x="3438360" y="180720"/>
                  <a:ext cx="0" cy="98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46" name=""/>
                <p:cNvSpPr/>
                <p:nvPr/>
              </p:nvSpPr>
              <p:spPr>
                <a:xfrm>
                  <a:off x="3076560" y="176040"/>
                  <a:ext cx="0" cy="5346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47" name=""/>
                <p:cNvSpPr/>
                <p:nvPr/>
              </p:nvSpPr>
              <p:spPr>
                <a:xfrm flipH="1">
                  <a:off x="3035160" y="527040"/>
                  <a:ext cx="1080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48" name=""/>
                <p:cNvSpPr/>
                <p:nvPr/>
              </p:nvSpPr>
              <p:spPr>
                <a:xfrm>
                  <a:off x="2822400" y="527040"/>
                  <a:ext cx="954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49" name=""/>
                <p:cNvSpPr/>
                <p:nvPr/>
              </p:nvSpPr>
              <p:spPr>
                <a:xfrm flipH="1">
                  <a:off x="2504880" y="527040"/>
                  <a:ext cx="13032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50" name=""/>
                <p:cNvSpPr/>
                <p:nvPr/>
              </p:nvSpPr>
              <p:spPr>
                <a:xfrm>
                  <a:off x="1917720" y="527040"/>
                  <a:ext cx="552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51" name=""/>
                <p:cNvSpPr/>
                <p:nvPr/>
              </p:nvSpPr>
              <p:spPr>
                <a:xfrm>
                  <a:off x="2349360" y="371520"/>
                  <a:ext cx="0" cy="4726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52" name=""/>
                <p:cNvSpPr/>
                <p:nvPr/>
              </p:nvSpPr>
              <p:spPr>
                <a:xfrm>
                  <a:off x="1990800" y="399960"/>
                  <a:ext cx="0" cy="2473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53" name=""/>
                <p:cNvSpPr/>
                <p:nvPr/>
              </p:nvSpPr>
              <p:spPr>
                <a:xfrm flipV="1">
                  <a:off x="2352600" y="173160"/>
                  <a:ext cx="0" cy="424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20" bIns="-4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54" name=""/>
                <p:cNvSpPr/>
                <p:nvPr/>
              </p:nvSpPr>
              <p:spPr>
                <a:xfrm>
                  <a:off x="2714400" y="285480"/>
                  <a:ext cx="0" cy="152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55" name=""/>
                <p:cNvSpPr/>
                <p:nvPr/>
              </p:nvSpPr>
              <p:spPr>
                <a:xfrm flipV="1">
                  <a:off x="2714400" y="176040"/>
                  <a:ext cx="0" cy="34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56" name=""/>
                <p:cNvSpPr/>
                <p:nvPr/>
              </p:nvSpPr>
              <p:spPr>
                <a:xfrm>
                  <a:off x="6777000" y="525240"/>
                  <a:ext cx="1270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  <p:pic>
          <p:nvPicPr>
            <p:cNvPr id="157" name="earth" descr=""/>
            <p:cNvPicPr/>
            <p:nvPr/>
          </p:nvPicPr>
          <p:blipFill>
            <a:blip r:embed="rId4"/>
            <a:stretch/>
          </p:blipFill>
          <p:spPr>
            <a:xfrm>
              <a:off x="262080" y="87480"/>
              <a:ext cx="892080" cy="83160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cc66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dt" idx="4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ftr" idx="5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sldNum" idx="6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3AD6372-C76B-4CE5-9295-FFD6115471B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3" name=""/>
          <p:cNvGrpSpPr/>
          <p:nvPr/>
        </p:nvGrpSpPr>
        <p:grpSpPr>
          <a:xfrm>
            <a:off x="262080" y="87480"/>
            <a:ext cx="8488080" cy="831600"/>
            <a:chOff x="262080" y="87480"/>
            <a:chExt cx="8488080" cy="831600"/>
          </a:xfrm>
        </p:grpSpPr>
        <p:grpSp>
          <p:nvGrpSpPr>
            <p:cNvPr id="164" name=""/>
            <p:cNvGrpSpPr/>
            <p:nvPr/>
          </p:nvGrpSpPr>
          <p:grpSpPr>
            <a:xfrm>
              <a:off x="1054080" y="165240"/>
              <a:ext cx="7696080" cy="685800"/>
              <a:chOff x="1054080" y="165240"/>
              <a:chExt cx="7696080" cy="685800"/>
            </a:xfrm>
          </p:grpSpPr>
          <p:sp>
            <p:nvSpPr>
              <p:cNvPr id="7" name=""/>
              <p:cNvSpPr/>
              <p:nvPr/>
            </p:nvSpPr>
            <p:spPr>
              <a:xfrm>
                <a:off x="1054080" y="165240"/>
                <a:ext cx="7696080" cy="685800"/>
              </a:xfrm>
              <a:custGeom>
                <a:avLst/>
                <a:gdLst/>
                <a:ahLst/>
                <a:rect l="l" t="t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rgbClr val="e5d093"/>
              </a:solidFill>
              <a:ln w="936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ahoma"/>
                </a:endParaRPr>
              </a:p>
            </p:txBody>
          </p:sp>
          <p:grpSp>
            <p:nvGrpSpPr>
              <p:cNvPr id="165" name=""/>
              <p:cNvGrpSpPr/>
              <p:nvPr/>
            </p:nvGrpSpPr>
            <p:grpSpPr>
              <a:xfrm>
                <a:off x="1897200" y="165240"/>
                <a:ext cx="6075360" cy="680400"/>
                <a:chOff x="1897200" y="165240"/>
                <a:chExt cx="6075360" cy="680400"/>
              </a:xfrm>
            </p:grpSpPr>
            <p:grpSp>
              <p:nvGrpSpPr>
                <p:cNvPr id="166" name=""/>
                <p:cNvGrpSpPr/>
                <p:nvPr/>
              </p:nvGrpSpPr>
              <p:grpSpPr>
                <a:xfrm>
                  <a:off x="1897200" y="166680"/>
                  <a:ext cx="3505320" cy="677160"/>
                  <a:chOff x="1897200" y="166680"/>
                  <a:chExt cx="3505320" cy="677160"/>
                </a:xfrm>
              </p:grpSpPr>
              <p:sp>
                <p:nvSpPr>
                  <p:cNvPr id="10" name=""/>
                  <p:cNvSpPr/>
                  <p:nvPr/>
                </p:nvSpPr>
                <p:spPr>
                  <a:xfrm>
                    <a:off x="3859560" y="788400"/>
                    <a:ext cx="1116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1" name=""/>
                  <p:cNvSpPr/>
                  <p:nvPr/>
                </p:nvSpPr>
                <p:spPr>
                  <a:xfrm>
                    <a:off x="3978360" y="831240"/>
                    <a:ext cx="1440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2" name=""/>
                  <p:cNvSpPr/>
                  <p:nvPr/>
                </p:nvSpPr>
                <p:spPr>
                  <a:xfrm>
                    <a:off x="3642120" y="76140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3" name=""/>
                  <p:cNvSpPr/>
                  <p:nvPr/>
                </p:nvSpPr>
                <p:spPr>
                  <a:xfrm>
                    <a:off x="3399120" y="782280"/>
                    <a:ext cx="1728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4" name=""/>
                  <p:cNvSpPr/>
                  <p:nvPr/>
                </p:nvSpPr>
                <p:spPr>
                  <a:xfrm>
                    <a:off x="3326040" y="79164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5" name=""/>
                  <p:cNvSpPr/>
                  <p:nvPr/>
                </p:nvSpPr>
                <p:spPr>
                  <a:xfrm>
                    <a:off x="3279960" y="790200"/>
                    <a:ext cx="4608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6" name=""/>
                  <p:cNvSpPr/>
                  <p:nvPr/>
                </p:nvSpPr>
                <p:spPr>
                  <a:xfrm>
                    <a:off x="3030840" y="65196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7" name=""/>
                  <p:cNvSpPr/>
                  <p:nvPr/>
                </p:nvSpPr>
                <p:spPr>
                  <a:xfrm>
                    <a:off x="3177000" y="64260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8" name=""/>
                  <p:cNvSpPr/>
                  <p:nvPr/>
                </p:nvSpPr>
                <p:spPr>
                  <a:xfrm>
                    <a:off x="3279960" y="69156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9" name=""/>
                  <p:cNvSpPr/>
                  <p:nvPr/>
                </p:nvSpPr>
                <p:spPr>
                  <a:xfrm>
                    <a:off x="3276720" y="71712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0" name=""/>
                  <p:cNvSpPr/>
                  <p:nvPr/>
                </p:nvSpPr>
                <p:spPr>
                  <a:xfrm>
                    <a:off x="3362760" y="68688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1" name=""/>
                  <p:cNvSpPr/>
                  <p:nvPr/>
                </p:nvSpPr>
                <p:spPr>
                  <a:xfrm>
                    <a:off x="3368880" y="736200"/>
                    <a:ext cx="3168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2" name=""/>
                  <p:cNvSpPr/>
                  <p:nvPr/>
                </p:nvSpPr>
                <p:spPr>
                  <a:xfrm>
                    <a:off x="3402360" y="712440"/>
                    <a:ext cx="410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3" name=""/>
                  <p:cNvSpPr/>
                  <p:nvPr/>
                </p:nvSpPr>
                <p:spPr>
                  <a:xfrm>
                    <a:off x="3413520" y="72504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4" name=""/>
                  <p:cNvSpPr/>
                  <p:nvPr/>
                </p:nvSpPr>
                <p:spPr>
                  <a:xfrm>
                    <a:off x="3581640" y="73440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5" name=""/>
                  <p:cNvSpPr/>
                  <p:nvPr/>
                </p:nvSpPr>
                <p:spPr>
                  <a:xfrm>
                    <a:off x="3692880" y="64728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6" name=""/>
                  <p:cNvSpPr/>
                  <p:nvPr/>
                </p:nvSpPr>
                <p:spPr>
                  <a:xfrm>
                    <a:off x="3759480" y="710640"/>
                    <a:ext cx="1728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7" name=""/>
                  <p:cNvSpPr/>
                  <p:nvPr/>
                </p:nvSpPr>
                <p:spPr>
                  <a:xfrm>
                    <a:off x="3545280" y="56772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8" name=""/>
                  <p:cNvSpPr/>
                  <p:nvPr/>
                </p:nvSpPr>
                <p:spPr>
                  <a:xfrm>
                    <a:off x="3432600" y="6346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9" name=""/>
                  <p:cNvSpPr/>
                  <p:nvPr/>
                </p:nvSpPr>
                <p:spPr>
                  <a:xfrm>
                    <a:off x="3308760" y="61380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0" name=""/>
                  <p:cNvSpPr/>
                  <p:nvPr/>
                </p:nvSpPr>
                <p:spPr>
                  <a:xfrm>
                    <a:off x="3291120" y="523440"/>
                    <a:ext cx="6336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1" name=""/>
                  <p:cNvSpPr/>
                  <p:nvPr/>
                </p:nvSpPr>
                <p:spPr>
                  <a:xfrm>
                    <a:off x="3306960" y="59004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2" name=""/>
                  <p:cNvSpPr/>
                  <p:nvPr/>
                </p:nvSpPr>
                <p:spPr>
                  <a:xfrm>
                    <a:off x="3262680" y="596520"/>
                    <a:ext cx="2988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3" name=""/>
                  <p:cNvSpPr/>
                  <p:nvPr/>
                </p:nvSpPr>
                <p:spPr>
                  <a:xfrm>
                    <a:off x="4927680" y="559800"/>
                    <a:ext cx="474840" cy="284040"/>
                  </a:xfrm>
                  <a:custGeom>
                    <a:avLst/>
                    <a:gdLst/>
                    <a:ahLst/>
                    <a:rect l="l" t="t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4" name=""/>
                  <p:cNvSpPr/>
                  <p:nvPr/>
                </p:nvSpPr>
                <p:spPr>
                  <a:xfrm>
                    <a:off x="4299120" y="167760"/>
                    <a:ext cx="666720" cy="448920"/>
                  </a:xfrm>
                  <a:custGeom>
                    <a:avLst/>
                    <a:gdLst/>
                    <a:ahLst/>
                    <a:rect l="l" t="t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5" name=""/>
                  <p:cNvSpPr/>
                  <p:nvPr/>
                </p:nvSpPr>
                <p:spPr>
                  <a:xfrm>
                    <a:off x="4094280" y="489960"/>
                    <a:ext cx="2412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6" name=""/>
                  <p:cNvSpPr/>
                  <p:nvPr/>
                </p:nvSpPr>
                <p:spPr>
                  <a:xfrm>
                    <a:off x="4075200" y="480600"/>
                    <a:ext cx="255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7" name=""/>
                  <p:cNvSpPr/>
                  <p:nvPr/>
                </p:nvSpPr>
                <p:spPr>
                  <a:xfrm>
                    <a:off x="4845240" y="428040"/>
                    <a:ext cx="115920" cy="52200"/>
                  </a:xfrm>
                  <a:custGeom>
                    <a:avLst/>
                    <a:gdLst/>
                    <a:ahLst/>
                    <a:rect l="l" t="t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5400" bIns="5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8" name=""/>
                  <p:cNvSpPr/>
                  <p:nvPr/>
                </p:nvSpPr>
                <p:spPr>
                  <a:xfrm>
                    <a:off x="4967640" y="470880"/>
                    <a:ext cx="9360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040" bIns="-23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9" name=""/>
                  <p:cNvSpPr/>
                  <p:nvPr/>
                </p:nvSpPr>
                <p:spPr>
                  <a:xfrm>
                    <a:off x="4918320" y="483840"/>
                    <a:ext cx="3816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5200" bIns="-25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0" name=""/>
                  <p:cNvSpPr/>
                  <p:nvPr/>
                </p:nvSpPr>
                <p:spPr>
                  <a:xfrm>
                    <a:off x="4892760" y="415440"/>
                    <a:ext cx="25560" cy="28080"/>
                  </a:xfrm>
                  <a:custGeom>
                    <a:avLst/>
                    <a:gdLst/>
                    <a:ahLst/>
                    <a:rect l="l" t="t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8720" bIns="-187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1" name=""/>
                  <p:cNvSpPr/>
                  <p:nvPr/>
                </p:nvSpPr>
                <p:spPr>
                  <a:xfrm>
                    <a:off x="5094720" y="501120"/>
                    <a:ext cx="2988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2" name=""/>
                  <p:cNvSpPr/>
                  <p:nvPr/>
                </p:nvSpPr>
                <p:spPr>
                  <a:xfrm>
                    <a:off x="4556520" y="175680"/>
                    <a:ext cx="325440" cy="64800"/>
                  </a:xfrm>
                  <a:custGeom>
                    <a:avLst/>
                    <a:gdLst/>
                    <a:ahLst/>
                    <a:rect l="l" t="t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18000" bIns="18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3" name=""/>
                  <p:cNvSpPr/>
                  <p:nvPr/>
                </p:nvSpPr>
                <p:spPr>
                  <a:xfrm>
                    <a:off x="4268880" y="174240"/>
                    <a:ext cx="30168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4" name=""/>
                  <p:cNvSpPr/>
                  <p:nvPr/>
                </p:nvSpPr>
                <p:spPr>
                  <a:xfrm>
                    <a:off x="3603960" y="22032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5" name=""/>
                  <p:cNvSpPr/>
                  <p:nvPr/>
                </p:nvSpPr>
                <p:spPr>
                  <a:xfrm>
                    <a:off x="2826000" y="174240"/>
                    <a:ext cx="69228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6" name=""/>
                  <p:cNvSpPr/>
                  <p:nvPr/>
                </p:nvSpPr>
                <p:spPr>
                  <a:xfrm>
                    <a:off x="3519720" y="166680"/>
                    <a:ext cx="31680" cy="8676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39960" bIns="39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7" name=""/>
                  <p:cNvSpPr/>
                  <p:nvPr/>
                </p:nvSpPr>
                <p:spPr>
                  <a:xfrm>
                    <a:off x="3500640" y="239400"/>
                    <a:ext cx="9360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8" name=""/>
                  <p:cNvSpPr/>
                  <p:nvPr/>
                </p:nvSpPr>
                <p:spPr>
                  <a:xfrm>
                    <a:off x="3400560" y="290160"/>
                    <a:ext cx="12708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9" name=""/>
                  <p:cNvSpPr/>
                  <p:nvPr/>
                </p:nvSpPr>
                <p:spPr>
                  <a:xfrm>
                    <a:off x="3484800" y="32328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0" name=""/>
                  <p:cNvSpPr/>
                  <p:nvPr/>
                </p:nvSpPr>
                <p:spPr>
                  <a:xfrm>
                    <a:off x="2773440" y="401040"/>
                    <a:ext cx="55116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1" name=""/>
                  <p:cNvSpPr/>
                  <p:nvPr/>
                </p:nvSpPr>
                <p:spPr>
                  <a:xfrm>
                    <a:off x="2870280" y="60768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2" name=""/>
                  <p:cNvSpPr/>
                  <p:nvPr/>
                </p:nvSpPr>
                <p:spPr>
                  <a:xfrm>
                    <a:off x="3292560" y="451800"/>
                    <a:ext cx="2880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3" name=""/>
                  <p:cNvSpPr/>
                  <p:nvPr/>
                </p:nvSpPr>
                <p:spPr>
                  <a:xfrm>
                    <a:off x="3373560" y="433080"/>
                    <a:ext cx="144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4" name=""/>
                  <p:cNvSpPr/>
                  <p:nvPr/>
                </p:nvSpPr>
                <p:spPr>
                  <a:xfrm>
                    <a:off x="1897200" y="282240"/>
                    <a:ext cx="68760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5" name=""/>
                  <p:cNvSpPr/>
                  <p:nvPr/>
                </p:nvSpPr>
                <p:spPr>
                  <a:xfrm>
                    <a:off x="2163960" y="493200"/>
                    <a:ext cx="258840" cy="35064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6" name=""/>
                  <p:cNvSpPr/>
                  <p:nvPr/>
                </p:nvSpPr>
                <p:spPr>
                  <a:xfrm>
                    <a:off x="2619720" y="75348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7" name=""/>
                  <p:cNvSpPr/>
                  <p:nvPr/>
                </p:nvSpPr>
                <p:spPr>
                  <a:xfrm>
                    <a:off x="2605320" y="57276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8" name=""/>
                  <p:cNvSpPr/>
                  <p:nvPr/>
                </p:nvSpPr>
                <p:spPr>
                  <a:xfrm>
                    <a:off x="1978200" y="35028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9" name=""/>
                  <p:cNvSpPr/>
                  <p:nvPr/>
                </p:nvSpPr>
                <p:spPr>
                  <a:xfrm>
                    <a:off x="2457720" y="20448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0" name=""/>
                  <p:cNvSpPr/>
                  <p:nvPr/>
                </p:nvSpPr>
                <p:spPr>
                  <a:xfrm>
                    <a:off x="2138760" y="17568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1" name=""/>
                  <p:cNvSpPr/>
                  <p:nvPr/>
                </p:nvSpPr>
                <p:spPr>
                  <a:xfrm>
                    <a:off x="2329200" y="23148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2" name=""/>
                  <p:cNvSpPr/>
                  <p:nvPr/>
                </p:nvSpPr>
                <p:spPr>
                  <a:xfrm>
                    <a:off x="2305440" y="253440"/>
                    <a:ext cx="298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3" name=""/>
                  <p:cNvSpPr/>
                  <p:nvPr/>
                </p:nvSpPr>
                <p:spPr>
                  <a:xfrm>
                    <a:off x="2403720" y="31860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4" name=""/>
                  <p:cNvSpPr/>
                  <p:nvPr/>
                </p:nvSpPr>
                <p:spPr>
                  <a:xfrm>
                    <a:off x="2491200" y="31716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5" name=""/>
                  <p:cNvSpPr/>
                  <p:nvPr/>
                </p:nvSpPr>
                <p:spPr>
                  <a:xfrm>
                    <a:off x="2257560" y="252000"/>
                    <a:ext cx="223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</p:grpSp>
            <p:grpSp>
              <p:nvGrpSpPr>
                <p:cNvPr id="167" name=""/>
                <p:cNvGrpSpPr/>
                <p:nvPr/>
              </p:nvGrpSpPr>
              <p:grpSpPr>
                <a:xfrm>
                  <a:off x="6164640" y="165240"/>
                  <a:ext cx="1807920" cy="680400"/>
                  <a:chOff x="6164640" y="165240"/>
                  <a:chExt cx="1807920" cy="680400"/>
                </a:xfrm>
              </p:grpSpPr>
              <p:sp>
                <p:nvSpPr>
                  <p:cNvPr id="67" name=""/>
                  <p:cNvSpPr/>
                  <p:nvPr/>
                </p:nvSpPr>
                <p:spPr>
                  <a:xfrm>
                    <a:off x="7909200" y="76176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8" name=""/>
                  <p:cNvSpPr/>
                  <p:nvPr/>
                </p:nvSpPr>
                <p:spPr>
                  <a:xfrm>
                    <a:off x="7666200" y="782640"/>
                    <a:ext cx="1764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9" name=""/>
                  <p:cNvSpPr/>
                  <p:nvPr/>
                </p:nvSpPr>
                <p:spPr>
                  <a:xfrm>
                    <a:off x="7593120" y="79200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0" name=""/>
                  <p:cNvSpPr/>
                  <p:nvPr/>
                </p:nvSpPr>
                <p:spPr>
                  <a:xfrm>
                    <a:off x="7547400" y="790560"/>
                    <a:ext cx="4572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1" name=""/>
                  <p:cNvSpPr/>
                  <p:nvPr/>
                </p:nvSpPr>
                <p:spPr>
                  <a:xfrm>
                    <a:off x="7297920" y="65232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2" name=""/>
                  <p:cNvSpPr/>
                  <p:nvPr/>
                </p:nvSpPr>
                <p:spPr>
                  <a:xfrm>
                    <a:off x="7444080" y="64296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3" name=""/>
                  <p:cNvSpPr/>
                  <p:nvPr/>
                </p:nvSpPr>
                <p:spPr>
                  <a:xfrm>
                    <a:off x="7547400" y="69192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4" name=""/>
                  <p:cNvSpPr/>
                  <p:nvPr/>
                </p:nvSpPr>
                <p:spPr>
                  <a:xfrm>
                    <a:off x="7544160" y="71748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5" name=""/>
                  <p:cNvSpPr/>
                  <p:nvPr/>
                </p:nvSpPr>
                <p:spPr>
                  <a:xfrm>
                    <a:off x="7629840" y="68724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6" name=""/>
                  <p:cNvSpPr/>
                  <p:nvPr/>
                </p:nvSpPr>
                <p:spPr>
                  <a:xfrm>
                    <a:off x="7635960" y="736560"/>
                    <a:ext cx="32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7" name=""/>
                  <p:cNvSpPr/>
                  <p:nvPr/>
                </p:nvSpPr>
                <p:spPr>
                  <a:xfrm>
                    <a:off x="7669440" y="712800"/>
                    <a:ext cx="4140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8" name=""/>
                  <p:cNvSpPr/>
                  <p:nvPr/>
                </p:nvSpPr>
                <p:spPr>
                  <a:xfrm>
                    <a:off x="7680600" y="72540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9" name=""/>
                  <p:cNvSpPr/>
                  <p:nvPr/>
                </p:nvSpPr>
                <p:spPr>
                  <a:xfrm>
                    <a:off x="7848720" y="73476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0" name=""/>
                  <p:cNvSpPr/>
                  <p:nvPr/>
                </p:nvSpPr>
                <p:spPr>
                  <a:xfrm>
                    <a:off x="7959960" y="64764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1" name=""/>
                  <p:cNvSpPr/>
                  <p:nvPr/>
                </p:nvSpPr>
                <p:spPr>
                  <a:xfrm>
                    <a:off x="7812360" y="5680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2" name=""/>
                  <p:cNvSpPr/>
                  <p:nvPr/>
                </p:nvSpPr>
                <p:spPr>
                  <a:xfrm>
                    <a:off x="7699680" y="63504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3" name=""/>
                  <p:cNvSpPr/>
                  <p:nvPr/>
                </p:nvSpPr>
                <p:spPr>
                  <a:xfrm>
                    <a:off x="7575840" y="61416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4" name=""/>
                  <p:cNvSpPr/>
                  <p:nvPr/>
                </p:nvSpPr>
                <p:spPr>
                  <a:xfrm>
                    <a:off x="7558200" y="523800"/>
                    <a:ext cx="6372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5" name=""/>
                  <p:cNvSpPr/>
                  <p:nvPr/>
                </p:nvSpPr>
                <p:spPr>
                  <a:xfrm>
                    <a:off x="7574040" y="59040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6" name=""/>
                  <p:cNvSpPr/>
                  <p:nvPr/>
                </p:nvSpPr>
                <p:spPr>
                  <a:xfrm>
                    <a:off x="7529760" y="596880"/>
                    <a:ext cx="302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7" name=""/>
                  <p:cNvSpPr/>
                  <p:nvPr/>
                </p:nvSpPr>
                <p:spPr>
                  <a:xfrm>
                    <a:off x="7871040" y="22068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>
                    <a:off x="7091640" y="174600"/>
                    <a:ext cx="69516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9" name=""/>
                  <p:cNvSpPr/>
                  <p:nvPr/>
                </p:nvSpPr>
                <p:spPr>
                  <a:xfrm>
                    <a:off x="7786800" y="165240"/>
                    <a:ext cx="32040" cy="8712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0320" bIns="40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0" name=""/>
                  <p:cNvSpPr/>
                  <p:nvPr/>
                </p:nvSpPr>
                <p:spPr>
                  <a:xfrm>
                    <a:off x="7767720" y="239760"/>
                    <a:ext cx="939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1" name=""/>
                  <p:cNvSpPr/>
                  <p:nvPr/>
                </p:nvSpPr>
                <p:spPr>
                  <a:xfrm>
                    <a:off x="7668000" y="290520"/>
                    <a:ext cx="12672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2" name=""/>
                  <p:cNvSpPr/>
                  <p:nvPr/>
                </p:nvSpPr>
                <p:spPr>
                  <a:xfrm>
                    <a:off x="7751880" y="32364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3" name=""/>
                  <p:cNvSpPr/>
                  <p:nvPr/>
                </p:nvSpPr>
                <p:spPr>
                  <a:xfrm>
                    <a:off x="7040880" y="401400"/>
                    <a:ext cx="55080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4" name=""/>
                  <p:cNvSpPr/>
                  <p:nvPr/>
                </p:nvSpPr>
                <p:spPr>
                  <a:xfrm>
                    <a:off x="7137720" y="60804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5" name=""/>
                  <p:cNvSpPr/>
                  <p:nvPr/>
                </p:nvSpPr>
                <p:spPr>
                  <a:xfrm>
                    <a:off x="7560000" y="452160"/>
                    <a:ext cx="2844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6" name=""/>
                  <p:cNvSpPr/>
                  <p:nvPr/>
                </p:nvSpPr>
                <p:spPr>
                  <a:xfrm>
                    <a:off x="7641000" y="433440"/>
                    <a:ext cx="14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7" name=""/>
                  <p:cNvSpPr/>
                  <p:nvPr/>
                </p:nvSpPr>
                <p:spPr>
                  <a:xfrm>
                    <a:off x="6164640" y="284040"/>
                    <a:ext cx="68724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8" name=""/>
                  <p:cNvSpPr/>
                  <p:nvPr/>
                </p:nvSpPr>
                <p:spPr>
                  <a:xfrm>
                    <a:off x="6431040" y="495360"/>
                    <a:ext cx="258840" cy="35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9" name=""/>
                  <p:cNvSpPr/>
                  <p:nvPr/>
                </p:nvSpPr>
                <p:spPr>
                  <a:xfrm>
                    <a:off x="6886800" y="75384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0" name=""/>
                  <p:cNvSpPr/>
                  <p:nvPr/>
                </p:nvSpPr>
                <p:spPr>
                  <a:xfrm>
                    <a:off x="6872400" y="57312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1" name=""/>
                  <p:cNvSpPr/>
                  <p:nvPr/>
                </p:nvSpPr>
                <p:spPr>
                  <a:xfrm>
                    <a:off x="6245640" y="35064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2" name=""/>
                  <p:cNvSpPr/>
                  <p:nvPr/>
                </p:nvSpPr>
                <p:spPr>
                  <a:xfrm>
                    <a:off x="6724800" y="20484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3" name=""/>
                  <p:cNvSpPr/>
                  <p:nvPr/>
                </p:nvSpPr>
                <p:spPr>
                  <a:xfrm>
                    <a:off x="6405840" y="17604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4" name=""/>
                  <p:cNvSpPr/>
                  <p:nvPr/>
                </p:nvSpPr>
                <p:spPr>
                  <a:xfrm>
                    <a:off x="6596280" y="23184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5" name=""/>
                  <p:cNvSpPr/>
                  <p:nvPr/>
                </p:nvSpPr>
                <p:spPr>
                  <a:xfrm>
                    <a:off x="6572520" y="253800"/>
                    <a:ext cx="3024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6" name=""/>
                  <p:cNvSpPr/>
                  <p:nvPr/>
                </p:nvSpPr>
                <p:spPr>
                  <a:xfrm>
                    <a:off x="6670800" y="31896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7" name=""/>
                  <p:cNvSpPr/>
                  <p:nvPr/>
                </p:nvSpPr>
                <p:spPr>
                  <a:xfrm>
                    <a:off x="6758280" y="31752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8" name=""/>
                  <p:cNvSpPr/>
                  <p:nvPr/>
                </p:nvSpPr>
                <p:spPr>
                  <a:xfrm>
                    <a:off x="6525000" y="252360"/>
                    <a:ext cx="2196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</p:grpSp>
          </p:grpSp>
          <p:grpSp>
            <p:nvGrpSpPr>
              <p:cNvPr id="168" name=""/>
              <p:cNvGrpSpPr/>
              <p:nvPr/>
            </p:nvGrpSpPr>
            <p:grpSpPr>
              <a:xfrm>
                <a:off x="1266840" y="176040"/>
                <a:ext cx="7464240" cy="663840"/>
                <a:chOff x="1266840" y="176040"/>
                <a:chExt cx="7464240" cy="663840"/>
              </a:xfrm>
            </p:grpSpPr>
            <p:sp>
              <p:nvSpPr>
                <p:cNvPr id="169" name=""/>
                <p:cNvSpPr/>
                <p:nvPr/>
              </p:nvSpPr>
              <p:spPr>
                <a:xfrm>
                  <a:off x="1266840" y="527040"/>
                  <a:ext cx="7464240" cy="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70" name=""/>
                <p:cNvSpPr/>
                <p:nvPr/>
              </p:nvSpPr>
              <p:spPr>
                <a:xfrm>
                  <a:off x="16286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>
                  <a:off x="19908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>
                  <a:off x="23526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73" name=""/>
                <p:cNvSpPr/>
                <p:nvPr/>
              </p:nvSpPr>
              <p:spPr>
                <a:xfrm>
                  <a:off x="2714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74" name=""/>
                <p:cNvSpPr/>
                <p:nvPr/>
              </p:nvSpPr>
              <p:spPr>
                <a:xfrm>
                  <a:off x="30765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>
                  <a:off x="34383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>
                  <a:off x="38005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>
                  <a:off x="41623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78" name=""/>
                <p:cNvSpPr/>
                <p:nvPr/>
              </p:nvSpPr>
              <p:spPr>
                <a:xfrm>
                  <a:off x="45244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79" name=""/>
                <p:cNvSpPr/>
                <p:nvPr/>
              </p:nvSpPr>
              <p:spPr>
                <a:xfrm>
                  <a:off x="48862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80" name=""/>
                <p:cNvSpPr/>
                <p:nvPr/>
              </p:nvSpPr>
              <p:spPr>
                <a:xfrm>
                  <a:off x="52484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81" name=""/>
                <p:cNvSpPr/>
                <p:nvPr/>
              </p:nvSpPr>
              <p:spPr>
                <a:xfrm>
                  <a:off x="56102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82" name=""/>
                <p:cNvSpPr/>
                <p:nvPr/>
              </p:nvSpPr>
              <p:spPr>
                <a:xfrm>
                  <a:off x="59720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83" name=""/>
                <p:cNvSpPr/>
                <p:nvPr/>
              </p:nvSpPr>
              <p:spPr>
                <a:xfrm>
                  <a:off x="63342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84" name=""/>
                <p:cNvSpPr/>
                <p:nvPr/>
              </p:nvSpPr>
              <p:spPr>
                <a:xfrm>
                  <a:off x="66960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85" name=""/>
                <p:cNvSpPr/>
                <p:nvPr/>
              </p:nvSpPr>
              <p:spPr>
                <a:xfrm>
                  <a:off x="70581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86" name=""/>
                <p:cNvSpPr/>
                <p:nvPr/>
              </p:nvSpPr>
              <p:spPr>
                <a:xfrm>
                  <a:off x="74199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87" name=""/>
                <p:cNvSpPr/>
                <p:nvPr/>
              </p:nvSpPr>
              <p:spPr>
                <a:xfrm>
                  <a:off x="7781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88" name=""/>
                <p:cNvSpPr/>
                <p:nvPr/>
              </p:nvSpPr>
              <p:spPr>
                <a:xfrm>
                  <a:off x="81439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89" name=""/>
                <p:cNvSpPr/>
                <p:nvPr/>
              </p:nvSpPr>
              <p:spPr>
                <a:xfrm>
                  <a:off x="85057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grpSp>
            <p:nvGrpSpPr>
              <p:cNvPr id="190" name=""/>
              <p:cNvGrpSpPr/>
              <p:nvPr/>
            </p:nvGrpSpPr>
            <p:grpSpPr>
              <a:xfrm>
                <a:off x="1917720" y="173160"/>
                <a:ext cx="5864040" cy="671040"/>
                <a:chOff x="1917720" y="173160"/>
                <a:chExt cx="5864040" cy="671040"/>
              </a:xfrm>
            </p:grpSpPr>
            <p:sp>
              <p:nvSpPr>
                <p:cNvPr id="191" name=""/>
                <p:cNvSpPr/>
                <p:nvPr/>
              </p:nvSpPr>
              <p:spPr>
                <a:xfrm>
                  <a:off x="4524120" y="174600"/>
                  <a:ext cx="0" cy="2250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92" name=""/>
                <p:cNvSpPr/>
                <p:nvPr/>
              </p:nvSpPr>
              <p:spPr>
                <a:xfrm>
                  <a:off x="4717800" y="527040"/>
                  <a:ext cx="111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93" name=""/>
                <p:cNvSpPr/>
                <p:nvPr/>
              </p:nvSpPr>
              <p:spPr>
                <a:xfrm>
                  <a:off x="4886280" y="555480"/>
                  <a:ext cx="0" cy="44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94" name=""/>
                <p:cNvSpPr/>
                <p:nvPr/>
              </p:nvSpPr>
              <p:spPr>
                <a:xfrm>
                  <a:off x="5248080" y="714240"/>
                  <a:ext cx="0" cy="1249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95" name=""/>
                <p:cNvSpPr/>
                <p:nvPr/>
              </p:nvSpPr>
              <p:spPr>
                <a:xfrm>
                  <a:off x="6334200" y="352440"/>
                  <a:ext cx="0" cy="2851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96" name=""/>
                <p:cNvSpPr/>
                <p:nvPr/>
              </p:nvSpPr>
              <p:spPr>
                <a:xfrm>
                  <a:off x="6184800" y="527040"/>
                  <a:ext cx="5526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97" name=""/>
                <p:cNvSpPr/>
                <p:nvPr/>
              </p:nvSpPr>
              <p:spPr>
                <a:xfrm>
                  <a:off x="6696000" y="374400"/>
                  <a:ext cx="0" cy="466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98" name=""/>
                <p:cNvSpPr/>
                <p:nvPr/>
              </p:nvSpPr>
              <p:spPr>
                <a:xfrm flipV="1">
                  <a:off x="6699240" y="177480"/>
                  <a:ext cx="0" cy="788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2040" bIns="320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199" name=""/>
                <p:cNvSpPr/>
                <p:nvPr/>
              </p:nvSpPr>
              <p:spPr>
                <a:xfrm flipV="1">
                  <a:off x="7057800" y="174240"/>
                  <a:ext cx="0" cy="2883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00" name=""/>
                <p:cNvSpPr/>
                <p:nvPr/>
              </p:nvSpPr>
              <p:spPr>
                <a:xfrm flipH="1">
                  <a:off x="7296120" y="527040"/>
                  <a:ext cx="1238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01" name=""/>
                <p:cNvSpPr/>
                <p:nvPr/>
              </p:nvSpPr>
              <p:spPr>
                <a:xfrm flipH="1">
                  <a:off x="7086240" y="527040"/>
                  <a:ext cx="982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02" name=""/>
                <p:cNvSpPr/>
                <p:nvPr/>
              </p:nvSpPr>
              <p:spPr>
                <a:xfrm flipV="1">
                  <a:off x="7419960" y="174240"/>
                  <a:ext cx="0" cy="4280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03" name=""/>
                <p:cNvSpPr/>
                <p:nvPr/>
              </p:nvSpPr>
              <p:spPr>
                <a:xfrm>
                  <a:off x="7781760" y="745920"/>
                  <a:ext cx="0" cy="536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6840" bIns="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04" name=""/>
                <p:cNvSpPr/>
                <p:nvPr/>
              </p:nvSpPr>
              <p:spPr>
                <a:xfrm>
                  <a:off x="3438360" y="180720"/>
                  <a:ext cx="0" cy="98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>
                  <a:off x="3076560" y="176040"/>
                  <a:ext cx="0" cy="5346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 flipH="1">
                  <a:off x="3035160" y="527040"/>
                  <a:ext cx="1080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>
                  <a:off x="2822400" y="527040"/>
                  <a:ext cx="954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 flipH="1">
                  <a:off x="2504880" y="527040"/>
                  <a:ext cx="13032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09" name=""/>
                <p:cNvSpPr/>
                <p:nvPr/>
              </p:nvSpPr>
              <p:spPr>
                <a:xfrm>
                  <a:off x="1917720" y="527040"/>
                  <a:ext cx="552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10" name=""/>
                <p:cNvSpPr/>
                <p:nvPr/>
              </p:nvSpPr>
              <p:spPr>
                <a:xfrm>
                  <a:off x="2349360" y="371520"/>
                  <a:ext cx="0" cy="4726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>
                  <a:off x="1990800" y="399960"/>
                  <a:ext cx="0" cy="2473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 flipV="1">
                  <a:off x="2352600" y="173160"/>
                  <a:ext cx="0" cy="424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20" bIns="-4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13" name=""/>
                <p:cNvSpPr/>
                <p:nvPr/>
              </p:nvSpPr>
              <p:spPr>
                <a:xfrm>
                  <a:off x="2714400" y="285480"/>
                  <a:ext cx="0" cy="152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 flipV="1">
                  <a:off x="2714400" y="176040"/>
                  <a:ext cx="0" cy="34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15" name=""/>
                <p:cNvSpPr/>
                <p:nvPr/>
              </p:nvSpPr>
              <p:spPr>
                <a:xfrm>
                  <a:off x="6777000" y="525240"/>
                  <a:ext cx="1270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  <p:pic>
          <p:nvPicPr>
            <p:cNvPr id="216" name="earth" descr=""/>
            <p:cNvPicPr/>
            <p:nvPr/>
          </p:nvPicPr>
          <p:blipFill>
            <a:blip r:embed="rId4"/>
            <a:stretch/>
          </p:blipFill>
          <p:spPr>
            <a:xfrm>
              <a:off x="262080" y="87480"/>
              <a:ext cx="892080" cy="83160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SzPct val="10287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cc66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 type="dt" idx="7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PlaceHolder 4"/>
          <p:cNvSpPr>
            <a:spLocks noGrp="1"/>
          </p:cNvSpPr>
          <p:nvPr>
            <p:ph type="ftr" idx="8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PlaceHolder 5"/>
          <p:cNvSpPr>
            <a:spLocks noGrp="1"/>
          </p:cNvSpPr>
          <p:nvPr>
            <p:ph type="sldNum" idx="9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B60704-BA1E-4F82-BEF8-F4B2224DAA5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2" name=""/>
          <p:cNvGrpSpPr/>
          <p:nvPr/>
        </p:nvGrpSpPr>
        <p:grpSpPr>
          <a:xfrm>
            <a:off x="262080" y="87480"/>
            <a:ext cx="8488080" cy="831600"/>
            <a:chOff x="262080" y="87480"/>
            <a:chExt cx="8488080" cy="831600"/>
          </a:xfrm>
        </p:grpSpPr>
        <p:grpSp>
          <p:nvGrpSpPr>
            <p:cNvPr id="223" name=""/>
            <p:cNvGrpSpPr/>
            <p:nvPr/>
          </p:nvGrpSpPr>
          <p:grpSpPr>
            <a:xfrm>
              <a:off x="1054080" y="165240"/>
              <a:ext cx="7696080" cy="685800"/>
              <a:chOff x="1054080" y="165240"/>
              <a:chExt cx="7696080" cy="685800"/>
            </a:xfrm>
          </p:grpSpPr>
          <p:sp>
            <p:nvSpPr>
              <p:cNvPr id="7" name=""/>
              <p:cNvSpPr/>
              <p:nvPr/>
            </p:nvSpPr>
            <p:spPr>
              <a:xfrm>
                <a:off x="1054080" y="165240"/>
                <a:ext cx="7696080" cy="685800"/>
              </a:xfrm>
              <a:custGeom>
                <a:avLst/>
                <a:gdLst/>
                <a:ahLst/>
                <a:rect l="l" t="t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rgbClr val="e5d093"/>
              </a:solidFill>
              <a:ln w="936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ahoma"/>
                </a:endParaRPr>
              </a:p>
            </p:txBody>
          </p:sp>
          <p:grpSp>
            <p:nvGrpSpPr>
              <p:cNvPr id="224" name=""/>
              <p:cNvGrpSpPr/>
              <p:nvPr/>
            </p:nvGrpSpPr>
            <p:grpSpPr>
              <a:xfrm>
                <a:off x="1897200" y="165240"/>
                <a:ext cx="6075360" cy="680400"/>
                <a:chOff x="1897200" y="165240"/>
                <a:chExt cx="6075360" cy="680400"/>
              </a:xfrm>
            </p:grpSpPr>
            <p:grpSp>
              <p:nvGrpSpPr>
                <p:cNvPr id="225" name=""/>
                <p:cNvGrpSpPr/>
                <p:nvPr/>
              </p:nvGrpSpPr>
              <p:grpSpPr>
                <a:xfrm>
                  <a:off x="1897200" y="166680"/>
                  <a:ext cx="3505320" cy="677160"/>
                  <a:chOff x="1897200" y="166680"/>
                  <a:chExt cx="3505320" cy="677160"/>
                </a:xfrm>
              </p:grpSpPr>
              <p:sp>
                <p:nvSpPr>
                  <p:cNvPr id="10" name=""/>
                  <p:cNvSpPr/>
                  <p:nvPr/>
                </p:nvSpPr>
                <p:spPr>
                  <a:xfrm>
                    <a:off x="3859560" y="788400"/>
                    <a:ext cx="1116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1" name=""/>
                  <p:cNvSpPr/>
                  <p:nvPr/>
                </p:nvSpPr>
                <p:spPr>
                  <a:xfrm>
                    <a:off x="3978360" y="831240"/>
                    <a:ext cx="1440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2" name=""/>
                  <p:cNvSpPr/>
                  <p:nvPr/>
                </p:nvSpPr>
                <p:spPr>
                  <a:xfrm>
                    <a:off x="3642120" y="76140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3" name=""/>
                  <p:cNvSpPr/>
                  <p:nvPr/>
                </p:nvSpPr>
                <p:spPr>
                  <a:xfrm>
                    <a:off x="3399120" y="782280"/>
                    <a:ext cx="1728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4" name=""/>
                  <p:cNvSpPr/>
                  <p:nvPr/>
                </p:nvSpPr>
                <p:spPr>
                  <a:xfrm>
                    <a:off x="3326040" y="79164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5" name=""/>
                  <p:cNvSpPr/>
                  <p:nvPr/>
                </p:nvSpPr>
                <p:spPr>
                  <a:xfrm>
                    <a:off x="3279960" y="790200"/>
                    <a:ext cx="4608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6" name=""/>
                  <p:cNvSpPr/>
                  <p:nvPr/>
                </p:nvSpPr>
                <p:spPr>
                  <a:xfrm>
                    <a:off x="3030840" y="65196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7" name=""/>
                  <p:cNvSpPr/>
                  <p:nvPr/>
                </p:nvSpPr>
                <p:spPr>
                  <a:xfrm>
                    <a:off x="3177000" y="64260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8" name=""/>
                  <p:cNvSpPr/>
                  <p:nvPr/>
                </p:nvSpPr>
                <p:spPr>
                  <a:xfrm>
                    <a:off x="3279960" y="69156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9" name=""/>
                  <p:cNvSpPr/>
                  <p:nvPr/>
                </p:nvSpPr>
                <p:spPr>
                  <a:xfrm>
                    <a:off x="3276720" y="71712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0" name=""/>
                  <p:cNvSpPr/>
                  <p:nvPr/>
                </p:nvSpPr>
                <p:spPr>
                  <a:xfrm>
                    <a:off x="3362760" y="68688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1" name=""/>
                  <p:cNvSpPr/>
                  <p:nvPr/>
                </p:nvSpPr>
                <p:spPr>
                  <a:xfrm>
                    <a:off x="3368880" y="736200"/>
                    <a:ext cx="3168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2" name=""/>
                  <p:cNvSpPr/>
                  <p:nvPr/>
                </p:nvSpPr>
                <p:spPr>
                  <a:xfrm>
                    <a:off x="3402360" y="712440"/>
                    <a:ext cx="410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3" name=""/>
                  <p:cNvSpPr/>
                  <p:nvPr/>
                </p:nvSpPr>
                <p:spPr>
                  <a:xfrm>
                    <a:off x="3413520" y="72504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4" name=""/>
                  <p:cNvSpPr/>
                  <p:nvPr/>
                </p:nvSpPr>
                <p:spPr>
                  <a:xfrm>
                    <a:off x="3581640" y="73440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5" name=""/>
                  <p:cNvSpPr/>
                  <p:nvPr/>
                </p:nvSpPr>
                <p:spPr>
                  <a:xfrm>
                    <a:off x="3692880" y="64728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6" name=""/>
                  <p:cNvSpPr/>
                  <p:nvPr/>
                </p:nvSpPr>
                <p:spPr>
                  <a:xfrm>
                    <a:off x="3759480" y="710640"/>
                    <a:ext cx="1728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7" name=""/>
                  <p:cNvSpPr/>
                  <p:nvPr/>
                </p:nvSpPr>
                <p:spPr>
                  <a:xfrm>
                    <a:off x="3545280" y="56772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8" name=""/>
                  <p:cNvSpPr/>
                  <p:nvPr/>
                </p:nvSpPr>
                <p:spPr>
                  <a:xfrm>
                    <a:off x="3432600" y="6346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29" name=""/>
                  <p:cNvSpPr/>
                  <p:nvPr/>
                </p:nvSpPr>
                <p:spPr>
                  <a:xfrm>
                    <a:off x="3308760" y="61380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0" name=""/>
                  <p:cNvSpPr/>
                  <p:nvPr/>
                </p:nvSpPr>
                <p:spPr>
                  <a:xfrm>
                    <a:off x="3291120" y="523440"/>
                    <a:ext cx="6336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1" name=""/>
                  <p:cNvSpPr/>
                  <p:nvPr/>
                </p:nvSpPr>
                <p:spPr>
                  <a:xfrm>
                    <a:off x="3306960" y="59004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2" name=""/>
                  <p:cNvSpPr/>
                  <p:nvPr/>
                </p:nvSpPr>
                <p:spPr>
                  <a:xfrm>
                    <a:off x="3262680" y="596520"/>
                    <a:ext cx="2988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3" name=""/>
                  <p:cNvSpPr/>
                  <p:nvPr/>
                </p:nvSpPr>
                <p:spPr>
                  <a:xfrm>
                    <a:off x="4927680" y="559800"/>
                    <a:ext cx="474840" cy="284040"/>
                  </a:xfrm>
                  <a:custGeom>
                    <a:avLst/>
                    <a:gdLst/>
                    <a:ahLst/>
                    <a:rect l="l" t="t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4" name=""/>
                  <p:cNvSpPr/>
                  <p:nvPr/>
                </p:nvSpPr>
                <p:spPr>
                  <a:xfrm>
                    <a:off x="4299120" y="167760"/>
                    <a:ext cx="666720" cy="448920"/>
                  </a:xfrm>
                  <a:custGeom>
                    <a:avLst/>
                    <a:gdLst/>
                    <a:ahLst/>
                    <a:rect l="l" t="t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5" name=""/>
                  <p:cNvSpPr/>
                  <p:nvPr/>
                </p:nvSpPr>
                <p:spPr>
                  <a:xfrm>
                    <a:off x="4094280" y="489960"/>
                    <a:ext cx="2412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6" name=""/>
                  <p:cNvSpPr/>
                  <p:nvPr/>
                </p:nvSpPr>
                <p:spPr>
                  <a:xfrm>
                    <a:off x="4075200" y="480600"/>
                    <a:ext cx="255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7" name=""/>
                  <p:cNvSpPr/>
                  <p:nvPr/>
                </p:nvSpPr>
                <p:spPr>
                  <a:xfrm>
                    <a:off x="4845240" y="428040"/>
                    <a:ext cx="115920" cy="52200"/>
                  </a:xfrm>
                  <a:custGeom>
                    <a:avLst/>
                    <a:gdLst/>
                    <a:ahLst/>
                    <a:rect l="l" t="t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5400" bIns="5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8" name=""/>
                  <p:cNvSpPr/>
                  <p:nvPr/>
                </p:nvSpPr>
                <p:spPr>
                  <a:xfrm>
                    <a:off x="4967640" y="470880"/>
                    <a:ext cx="9360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040" bIns="-23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39" name=""/>
                  <p:cNvSpPr/>
                  <p:nvPr/>
                </p:nvSpPr>
                <p:spPr>
                  <a:xfrm>
                    <a:off x="4918320" y="483840"/>
                    <a:ext cx="3816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5200" bIns="-25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0" name=""/>
                  <p:cNvSpPr/>
                  <p:nvPr/>
                </p:nvSpPr>
                <p:spPr>
                  <a:xfrm>
                    <a:off x="4892760" y="415440"/>
                    <a:ext cx="25560" cy="28080"/>
                  </a:xfrm>
                  <a:custGeom>
                    <a:avLst/>
                    <a:gdLst/>
                    <a:ahLst/>
                    <a:rect l="l" t="t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8720" bIns="-187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1" name=""/>
                  <p:cNvSpPr/>
                  <p:nvPr/>
                </p:nvSpPr>
                <p:spPr>
                  <a:xfrm>
                    <a:off x="5094720" y="501120"/>
                    <a:ext cx="2988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2" name=""/>
                  <p:cNvSpPr/>
                  <p:nvPr/>
                </p:nvSpPr>
                <p:spPr>
                  <a:xfrm>
                    <a:off x="4556520" y="175680"/>
                    <a:ext cx="325440" cy="64800"/>
                  </a:xfrm>
                  <a:custGeom>
                    <a:avLst/>
                    <a:gdLst/>
                    <a:ahLst/>
                    <a:rect l="l" t="t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18000" bIns="18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3" name=""/>
                  <p:cNvSpPr/>
                  <p:nvPr/>
                </p:nvSpPr>
                <p:spPr>
                  <a:xfrm>
                    <a:off x="4268880" y="174240"/>
                    <a:ext cx="30168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4" name=""/>
                  <p:cNvSpPr/>
                  <p:nvPr/>
                </p:nvSpPr>
                <p:spPr>
                  <a:xfrm>
                    <a:off x="3603960" y="22032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5" name=""/>
                  <p:cNvSpPr/>
                  <p:nvPr/>
                </p:nvSpPr>
                <p:spPr>
                  <a:xfrm>
                    <a:off x="2826000" y="174240"/>
                    <a:ext cx="69228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6" name=""/>
                  <p:cNvSpPr/>
                  <p:nvPr/>
                </p:nvSpPr>
                <p:spPr>
                  <a:xfrm>
                    <a:off x="3519720" y="166680"/>
                    <a:ext cx="31680" cy="8676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39960" bIns="39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7" name=""/>
                  <p:cNvSpPr/>
                  <p:nvPr/>
                </p:nvSpPr>
                <p:spPr>
                  <a:xfrm>
                    <a:off x="3500640" y="239400"/>
                    <a:ext cx="9360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8" name=""/>
                  <p:cNvSpPr/>
                  <p:nvPr/>
                </p:nvSpPr>
                <p:spPr>
                  <a:xfrm>
                    <a:off x="3400560" y="290160"/>
                    <a:ext cx="12708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49" name=""/>
                  <p:cNvSpPr/>
                  <p:nvPr/>
                </p:nvSpPr>
                <p:spPr>
                  <a:xfrm>
                    <a:off x="3484800" y="32328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0" name=""/>
                  <p:cNvSpPr/>
                  <p:nvPr/>
                </p:nvSpPr>
                <p:spPr>
                  <a:xfrm>
                    <a:off x="2773440" y="401040"/>
                    <a:ext cx="55116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1" name=""/>
                  <p:cNvSpPr/>
                  <p:nvPr/>
                </p:nvSpPr>
                <p:spPr>
                  <a:xfrm>
                    <a:off x="2870280" y="60768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2" name=""/>
                  <p:cNvSpPr/>
                  <p:nvPr/>
                </p:nvSpPr>
                <p:spPr>
                  <a:xfrm>
                    <a:off x="3292560" y="451800"/>
                    <a:ext cx="2880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3" name=""/>
                  <p:cNvSpPr/>
                  <p:nvPr/>
                </p:nvSpPr>
                <p:spPr>
                  <a:xfrm>
                    <a:off x="3373560" y="433080"/>
                    <a:ext cx="144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4" name=""/>
                  <p:cNvSpPr/>
                  <p:nvPr/>
                </p:nvSpPr>
                <p:spPr>
                  <a:xfrm>
                    <a:off x="1897200" y="282240"/>
                    <a:ext cx="68760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5" name=""/>
                  <p:cNvSpPr/>
                  <p:nvPr/>
                </p:nvSpPr>
                <p:spPr>
                  <a:xfrm>
                    <a:off x="2163960" y="493200"/>
                    <a:ext cx="258840" cy="35064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6" name=""/>
                  <p:cNvSpPr/>
                  <p:nvPr/>
                </p:nvSpPr>
                <p:spPr>
                  <a:xfrm>
                    <a:off x="2619720" y="75348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7" name=""/>
                  <p:cNvSpPr/>
                  <p:nvPr/>
                </p:nvSpPr>
                <p:spPr>
                  <a:xfrm>
                    <a:off x="2605320" y="57276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8" name=""/>
                  <p:cNvSpPr/>
                  <p:nvPr/>
                </p:nvSpPr>
                <p:spPr>
                  <a:xfrm>
                    <a:off x="1978200" y="35028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59" name=""/>
                  <p:cNvSpPr/>
                  <p:nvPr/>
                </p:nvSpPr>
                <p:spPr>
                  <a:xfrm>
                    <a:off x="2457720" y="20448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0" name=""/>
                  <p:cNvSpPr/>
                  <p:nvPr/>
                </p:nvSpPr>
                <p:spPr>
                  <a:xfrm>
                    <a:off x="2138760" y="17568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1" name=""/>
                  <p:cNvSpPr/>
                  <p:nvPr/>
                </p:nvSpPr>
                <p:spPr>
                  <a:xfrm>
                    <a:off x="2329200" y="23148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2" name=""/>
                  <p:cNvSpPr/>
                  <p:nvPr/>
                </p:nvSpPr>
                <p:spPr>
                  <a:xfrm>
                    <a:off x="2305440" y="253440"/>
                    <a:ext cx="298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3" name=""/>
                  <p:cNvSpPr/>
                  <p:nvPr/>
                </p:nvSpPr>
                <p:spPr>
                  <a:xfrm>
                    <a:off x="2403720" y="31860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4" name=""/>
                  <p:cNvSpPr/>
                  <p:nvPr/>
                </p:nvSpPr>
                <p:spPr>
                  <a:xfrm>
                    <a:off x="2491200" y="31716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5" name=""/>
                  <p:cNvSpPr/>
                  <p:nvPr/>
                </p:nvSpPr>
                <p:spPr>
                  <a:xfrm>
                    <a:off x="2257560" y="252000"/>
                    <a:ext cx="223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</p:grpSp>
            <p:grpSp>
              <p:nvGrpSpPr>
                <p:cNvPr id="226" name=""/>
                <p:cNvGrpSpPr/>
                <p:nvPr/>
              </p:nvGrpSpPr>
              <p:grpSpPr>
                <a:xfrm>
                  <a:off x="6164640" y="165240"/>
                  <a:ext cx="1807920" cy="680400"/>
                  <a:chOff x="6164640" y="165240"/>
                  <a:chExt cx="1807920" cy="680400"/>
                </a:xfrm>
              </p:grpSpPr>
              <p:sp>
                <p:nvSpPr>
                  <p:cNvPr id="67" name=""/>
                  <p:cNvSpPr/>
                  <p:nvPr/>
                </p:nvSpPr>
                <p:spPr>
                  <a:xfrm>
                    <a:off x="7909200" y="76176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8" name=""/>
                  <p:cNvSpPr/>
                  <p:nvPr/>
                </p:nvSpPr>
                <p:spPr>
                  <a:xfrm>
                    <a:off x="7666200" y="782640"/>
                    <a:ext cx="1764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69" name=""/>
                  <p:cNvSpPr/>
                  <p:nvPr/>
                </p:nvSpPr>
                <p:spPr>
                  <a:xfrm>
                    <a:off x="7593120" y="79200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0" name=""/>
                  <p:cNvSpPr/>
                  <p:nvPr/>
                </p:nvSpPr>
                <p:spPr>
                  <a:xfrm>
                    <a:off x="7547400" y="790560"/>
                    <a:ext cx="4572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1" name=""/>
                  <p:cNvSpPr/>
                  <p:nvPr/>
                </p:nvSpPr>
                <p:spPr>
                  <a:xfrm>
                    <a:off x="7297920" y="65232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2" name=""/>
                  <p:cNvSpPr/>
                  <p:nvPr/>
                </p:nvSpPr>
                <p:spPr>
                  <a:xfrm>
                    <a:off x="7444080" y="64296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3" name=""/>
                  <p:cNvSpPr/>
                  <p:nvPr/>
                </p:nvSpPr>
                <p:spPr>
                  <a:xfrm>
                    <a:off x="7547400" y="69192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4" name=""/>
                  <p:cNvSpPr/>
                  <p:nvPr/>
                </p:nvSpPr>
                <p:spPr>
                  <a:xfrm>
                    <a:off x="7544160" y="71748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5" name=""/>
                  <p:cNvSpPr/>
                  <p:nvPr/>
                </p:nvSpPr>
                <p:spPr>
                  <a:xfrm>
                    <a:off x="7629840" y="68724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6" name=""/>
                  <p:cNvSpPr/>
                  <p:nvPr/>
                </p:nvSpPr>
                <p:spPr>
                  <a:xfrm>
                    <a:off x="7635960" y="736560"/>
                    <a:ext cx="32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7" name=""/>
                  <p:cNvSpPr/>
                  <p:nvPr/>
                </p:nvSpPr>
                <p:spPr>
                  <a:xfrm>
                    <a:off x="7669440" y="712800"/>
                    <a:ext cx="4140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8" name=""/>
                  <p:cNvSpPr/>
                  <p:nvPr/>
                </p:nvSpPr>
                <p:spPr>
                  <a:xfrm>
                    <a:off x="7680600" y="72540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79" name=""/>
                  <p:cNvSpPr/>
                  <p:nvPr/>
                </p:nvSpPr>
                <p:spPr>
                  <a:xfrm>
                    <a:off x="7848720" y="73476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0" name=""/>
                  <p:cNvSpPr/>
                  <p:nvPr/>
                </p:nvSpPr>
                <p:spPr>
                  <a:xfrm>
                    <a:off x="7959960" y="64764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1" name=""/>
                  <p:cNvSpPr/>
                  <p:nvPr/>
                </p:nvSpPr>
                <p:spPr>
                  <a:xfrm>
                    <a:off x="7812360" y="5680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2" name=""/>
                  <p:cNvSpPr/>
                  <p:nvPr/>
                </p:nvSpPr>
                <p:spPr>
                  <a:xfrm>
                    <a:off x="7699680" y="63504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3" name=""/>
                  <p:cNvSpPr/>
                  <p:nvPr/>
                </p:nvSpPr>
                <p:spPr>
                  <a:xfrm>
                    <a:off x="7575840" y="61416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4" name=""/>
                  <p:cNvSpPr/>
                  <p:nvPr/>
                </p:nvSpPr>
                <p:spPr>
                  <a:xfrm>
                    <a:off x="7558200" y="523800"/>
                    <a:ext cx="6372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5" name=""/>
                  <p:cNvSpPr/>
                  <p:nvPr/>
                </p:nvSpPr>
                <p:spPr>
                  <a:xfrm>
                    <a:off x="7574040" y="59040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6" name=""/>
                  <p:cNvSpPr/>
                  <p:nvPr/>
                </p:nvSpPr>
                <p:spPr>
                  <a:xfrm>
                    <a:off x="7529760" y="596880"/>
                    <a:ext cx="302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7" name=""/>
                  <p:cNvSpPr/>
                  <p:nvPr/>
                </p:nvSpPr>
                <p:spPr>
                  <a:xfrm>
                    <a:off x="7871040" y="22068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>
                    <a:off x="7091640" y="174600"/>
                    <a:ext cx="69516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89" name=""/>
                  <p:cNvSpPr/>
                  <p:nvPr/>
                </p:nvSpPr>
                <p:spPr>
                  <a:xfrm>
                    <a:off x="7786800" y="165240"/>
                    <a:ext cx="32040" cy="8712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0320" bIns="40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0" name=""/>
                  <p:cNvSpPr/>
                  <p:nvPr/>
                </p:nvSpPr>
                <p:spPr>
                  <a:xfrm>
                    <a:off x="7767720" y="239760"/>
                    <a:ext cx="939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1" name=""/>
                  <p:cNvSpPr/>
                  <p:nvPr/>
                </p:nvSpPr>
                <p:spPr>
                  <a:xfrm>
                    <a:off x="7668000" y="290520"/>
                    <a:ext cx="12672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2" name=""/>
                  <p:cNvSpPr/>
                  <p:nvPr/>
                </p:nvSpPr>
                <p:spPr>
                  <a:xfrm>
                    <a:off x="7751880" y="32364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3" name=""/>
                  <p:cNvSpPr/>
                  <p:nvPr/>
                </p:nvSpPr>
                <p:spPr>
                  <a:xfrm>
                    <a:off x="7040880" y="401400"/>
                    <a:ext cx="55080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4" name=""/>
                  <p:cNvSpPr/>
                  <p:nvPr/>
                </p:nvSpPr>
                <p:spPr>
                  <a:xfrm>
                    <a:off x="7137720" y="60804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5" name=""/>
                  <p:cNvSpPr/>
                  <p:nvPr/>
                </p:nvSpPr>
                <p:spPr>
                  <a:xfrm>
                    <a:off x="7560000" y="452160"/>
                    <a:ext cx="2844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6" name=""/>
                  <p:cNvSpPr/>
                  <p:nvPr/>
                </p:nvSpPr>
                <p:spPr>
                  <a:xfrm>
                    <a:off x="7641000" y="433440"/>
                    <a:ext cx="14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7" name=""/>
                  <p:cNvSpPr/>
                  <p:nvPr/>
                </p:nvSpPr>
                <p:spPr>
                  <a:xfrm>
                    <a:off x="6164640" y="284040"/>
                    <a:ext cx="68724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8" name=""/>
                  <p:cNvSpPr/>
                  <p:nvPr/>
                </p:nvSpPr>
                <p:spPr>
                  <a:xfrm>
                    <a:off x="6431040" y="495360"/>
                    <a:ext cx="258840" cy="35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99" name=""/>
                  <p:cNvSpPr/>
                  <p:nvPr/>
                </p:nvSpPr>
                <p:spPr>
                  <a:xfrm>
                    <a:off x="6886800" y="75384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0" name=""/>
                  <p:cNvSpPr/>
                  <p:nvPr/>
                </p:nvSpPr>
                <p:spPr>
                  <a:xfrm>
                    <a:off x="6872400" y="57312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1" name=""/>
                  <p:cNvSpPr/>
                  <p:nvPr/>
                </p:nvSpPr>
                <p:spPr>
                  <a:xfrm>
                    <a:off x="6245640" y="35064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2" name=""/>
                  <p:cNvSpPr/>
                  <p:nvPr/>
                </p:nvSpPr>
                <p:spPr>
                  <a:xfrm>
                    <a:off x="6724800" y="20484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3" name=""/>
                  <p:cNvSpPr/>
                  <p:nvPr/>
                </p:nvSpPr>
                <p:spPr>
                  <a:xfrm>
                    <a:off x="6405840" y="17604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4" name=""/>
                  <p:cNvSpPr/>
                  <p:nvPr/>
                </p:nvSpPr>
                <p:spPr>
                  <a:xfrm>
                    <a:off x="6596280" y="23184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5" name=""/>
                  <p:cNvSpPr/>
                  <p:nvPr/>
                </p:nvSpPr>
                <p:spPr>
                  <a:xfrm>
                    <a:off x="6572520" y="253800"/>
                    <a:ext cx="3024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6" name=""/>
                  <p:cNvSpPr/>
                  <p:nvPr/>
                </p:nvSpPr>
                <p:spPr>
                  <a:xfrm>
                    <a:off x="6670800" y="31896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7" name=""/>
                  <p:cNvSpPr/>
                  <p:nvPr/>
                </p:nvSpPr>
                <p:spPr>
                  <a:xfrm>
                    <a:off x="6758280" y="31752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  <p:sp>
                <p:nvSpPr>
                  <p:cNvPr id="108" name=""/>
                  <p:cNvSpPr/>
                  <p:nvPr/>
                </p:nvSpPr>
                <p:spPr>
                  <a:xfrm>
                    <a:off x="6525000" y="252360"/>
                    <a:ext cx="2196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ahoma"/>
                    </a:endParaRPr>
                  </a:p>
                </p:txBody>
              </p:sp>
            </p:grpSp>
          </p:grpSp>
          <p:grpSp>
            <p:nvGrpSpPr>
              <p:cNvPr id="227" name=""/>
              <p:cNvGrpSpPr/>
              <p:nvPr/>
            </p:nvGrpSpPr>
            <p:grpSpPr>
              <a:xfrm>
                <a:off x="1266840" y="176040"/>
                <a:ext cx="7464240" cy="663840"/>
                <a:chOff x="1266840" y="176040"/>
                <a:chExt cx="7464240" cy="663840"/>
              </a:xfrm>
            </p:grpSpPr>
            <p:sp>
              <p:nvSpPr>
                <p:cNvPr id="228" name=""/>
                <p:cNvSpPr/>
                <p:nvPr/>
              </p:nvSpPr>
              <p:spPr>
                <a:xfrm>
                  <a:off x="1266840" y="527040"/>
                  <a:ext cx="7464240" cy="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29" name=""/>
                <p:cNvSpPr/>
                <p:nvPr/>
              </p:nvSpPr>
              <p:spPr>
                <a:xfrm>
                  <a:off x="16286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30" name=""/>
                <p:cNvSpPr/>
                <p:nvPr/>
              </p:nvSpPr>
              <p:spPr>
                <a:xfrm>
                  <a:off x="19908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31" name=""/>
                <p:cNvSpPr/>
                <p:nvPr/>
              </p:nvSpPr>
              <p:spPr>
                <a:xfrm>
                  <a:off x="23526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32" name=""/>
                <p:cNvSpPr/>
                <p:nvPr/>
              </p:nvSpPr>
              <p:spPr>
                <a:xfrm>
                  <a:off x="2714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33" name=""/>
                <p:cNvSpPr/>
                <p:nvPr/>
              </p:nvSpPr>
              <p:spPr>
                <a:xfrm>
                  <a:off x="30765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34" name=""/>
                <p:cNvSpPr/>
                <p:nvPr/>
              </p:nvSpPr>
              <p:spPr>
                <a:xfrm>
                  <a:off x="34383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35" name=""/>
                <p:cNvSpPr/>
                <p:nvPr/>
              </p:nvSpPr>
              <p:spPr>
                <a:xfrm>
                  <a:off x="38005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36" name=""/>
                <p:cNvSpPr/>
                <p:nvPr/>
              </p:nvSpPr>
              <p:spPr>
                <a:xfrm>
                  <a:off x="41623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37" name=""/>
                <p:cNvSpPr/>
                <p:nvPr/>
              </p:nvSpPr>
              <p:spPr>
                <a:xfrm>
                  <a:off x="45244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38" name=""/>
                <p:cNvSpPr/>
                <p:nvPr/>
              </p:nvSpPr>
              <p:spPr>
                <a:xfrm>
                  <a:off x="48862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39" name=""/>
                <p:cNvSpPr/>
                <p:nvPr/>
              </p:nvSpPr>
              <p:spPr>
                <a:xfrm>
                  <a:off x="52484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40" name=""/>
                <p:cNvSpPr/>
                <p:nvPr/>
              </p:nvSpPr>
              <p:spPr>
                <a:xfrm>
                  <a:off x="56102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41" name=""/>
                <p:cNvSpPr/>
                <p:nvPr/>
              </p:nvSpPr>
              <p:spPr>
                <a:xfrm>
                  <a:off x="59720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42" name=""/>
                <p:cNvSpPr/>
                <p:nvPr/>
              </p:nvSpPr>
              <p:spPr>
                <a:xfrm>
                  <a:off x="63342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43" name=""/>
                <p:cNvSpPr/>
                <p:nvPr/>
              </p:nvSpPr>
              <p:spPr>
                <a:xfrm>
                  <a:off x="66960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44" name=""/>
                <p:cNvSpPr/>
                <p:nvPr/>
              </p:nvSpPr>
              <p:spPr>
                <a:xfrm>
                  <a:off x="70581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45" name=""/>
                <p:cNvSpPr/>
                <p:nvPr/>
              </p:nvSpPr>
              <p:spPr>
                <a:xfrm>
                  <a:off x="74199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46" name=""/>
                <p:cNvSpPr/>
                <p:nvPr/>
              </p:nvSpPr>
              <p:spPr>
                <a:xfrm>
                  <a:off x="7781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47" name=""/>
                <p:cNvSpPr/>
                <p:nvPr/>
              </p:nvSpPr>
              <p:spPr>
                <a:xfrm>
                  <a:off x="81439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48" name=""/>
                <p:cNvSpPr/>
                <p:nvPr/>
              </p:nvSpPr>
              <p:spPr>
                <a:xfrm>
                  <a:off x="85057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grpSp>
            <p:nvGrpSpPr>
              <p:cNvPr id="249" name=""/>
              <p:cNvGrpSpPr/>
              <p:nvPr/>
            </p:nvGrpSpPr>
            <p:grpSpPr>
              <a:xfrm>
                <a:off x="1917720" y="173160"/>
                <a:ext cx="5864040" cy="671040"/>
                <a:chOff x="1917720" y="173160"/>
                <a:chExt cx="5864040" cy="671040"/>
              </a:xfrm>
            </p:grpSpPr>
            <p:sp>
              <p:nvSpPr>
                <p:cNvPr id="250" name=""/>
                <p:cNvSpPr/>
                <p:nvPr/>
              </p:nvSpPr>
              <p:spPr>
                <a:xfrm>
                  <a:off x="4524120" y="174600"/>
                  <a:ext cx="0" cy="2250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51" name=""/>
                <p:cNvSpPr/>
                <p:nvPr/>
              </p:nvSpPr>
              <p:spPr>
                <a:xfrm>
                  <a:off x="4717800" y="527040"/>
                  <a:ext cx="111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52" name=""/>
                <p:cNvSpPr/>
                <p:nvPr/>
              </p:nvSpPr>
              <p:spPr>
                <a:xfrm>
                  <a:off x="4886280" y="555480"/>
                  <a:ext cx="0" cy="44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53" name=""/>
                <p:cNvSpPr/>
                <p:nvPr/>
              </p:nvSpPr>
              <p:spPr>
                <a:xfrm>
                  <a:off x="5248080" y="714240"/>
                  <a:ext cx="0" cy="1249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54" name=""/>
                <p:cNvSpPr/>
                <p:nvPr/>
              </p:nvSpPr>
              <p:spPr>
                <a:xfrm>
                  <a:off x="6334200" y="352440"/>
                  <a:ext cx="0" cy="2851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55" name=""/>
                <p:cNvSpPr/>
                <p:nvPr/>
              </p:nvSpPr>
              <p:spPr>
                <a:xfrm>
                  <a:off x="6184800" y="527040"/>
                  <a:ext cx="5526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56" name=""/>
                <p:cNvSpPr/>
                <p:nvPr/>
              </p:nvSpPr>
              <p:spPr>
                <a:xfrm>
                  <a:off x="6696000" y="374400"/>
                  <a:ext cx="0" cy="466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57" name=""/>
                <p:cNvSpPr/>
                <p:nvPr/>
              </p:nvSpPr>
              <p:spPr>
                <a:xfrm flipV="1">
                  <a:off x="6699240" y="177480"/>
                  <a:ext cx="0" cy="788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2040" bIns="320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58" name=""/>
                <p:cNvSpPr/>
                <p:nvPr/>
              </p:nvSpPr>
              <p:spPr>
                <a:xfrm flipV="1">
                  <a:off x="7057800" y="174240"/>
                  <a:ext cx="0" cy="2883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59" name=""/>
                <p:cNvSpPr/>
                <p:nvPr/>
              </p:nvSpPr>
              <p:spPr>
                <a:xfrm flipH="1">
                  <a:off x="7296120" y="527040"/>
                  <a:ext cx="1238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60" name=""/>
                <p:cNvSpPr/>
                <p:nvPr/>
              </p:nvSpPr>
              <p:spPr>
                <a:xfrm flipH="1">
                  <a:off x="7086240" y="527040"/>
                  <a:ext cx="982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61" name=""/>
                <p:cNvSpPr/>
                <p:nvPr/>
              </p:nvSpPr>
              <p:spPr>
                <a:xfrm flipV="1">
                  <a:off x="7419960" y="174240"/>
                  <a:ext cx="0" cy="4280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62" name=""/>
                <p:cNvSpPr/>
                <p:nvPr/>
              </p:nvSpPr>
              <p:spPr>
                <a:xfrm>
                  <a:off x="7781760" y="745920"/>
                  <a:ext cx="0" cy="536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6840" bIns="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63" name=""/>
                <p:cNvSpPr/>
                <p:nvPr/>
              </p:nvSpPr>
              <p:spPr>
                <a:xfrm>
                  <a:off x="3438360" y="180720"/>
                  <a:ext cx="0" cy="98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64" name=""/>
                <p:cNvSpPr/>
                <p:nvPr/>
              </p:nvSpPr>
              <p:spPr>
                <a:xfrm>
                  <a:off x="3076560" y="176040"/>
                  <a:ext cx="0" cy="5346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65" name=""/>
                <p:cNvSpPr/>
                <p:nvPr/>
              </p:nvSpPr>
              <p:spPr>
                <a:xfrm flipH="1">
                  <a:off x="3035160" y="527040"/>
                  <a:ext cx="1080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66" name=""/>
                <p:cNvSpPr/>
                <p:nvPr/>
              </p:nvSpPr>
              <p:spPr>
                <a:xfrm>
                  <a:off x="2822400" y="527040"/>
                  <a:ext cx="954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67" name=""/>
                <p:cNvSpPr/>
                <p:nvPr/>
              </p:nvSpPr>
              <p:spPr>
                <a:xfrm flipH="1">
                  <a:off x="2504880" y="527040"/>
                  <a:ext cx="13032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68" name=""/>
                <p:cNvSpPr/>
                <p:nvPr/>
              </p:nvSpPr>
              <p:spPr>
                <a:xfrm>
                  <a:off x="1917720" y="527040"/>
                  <a:ext cx="552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69" name=""/>
                <p:cNvSpPr/>
                <p:nvPr/>
              </p:nvSpPr>
              <p:spPr>
                <a:xfrm>
                  <a:off x="2349360" y="371520"/>
                  <a:ext cx="0" cy="4726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70" name=""/>
                <p:cNvSpPr/>
                <p:nvPr/>
              </p:nvSpPr>
              <p:spPr>
                <a:xfrm>
                  <a:off x="1990800" y="399960"/>
                  <a:ext cx="0" cy="2473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71" name=""/>
                <p:cNvSpPr/>
                <p:nvPr/>
              </p:nvSpPr>
              <p:spPr>
                <a:xfrm flipV="1">
                  <a:off x="2352600" y="173160"/>
                  <a:ext cx="0" cy="424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20" bIns="-4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72" name=""/>
                <p:cNvSpPr/>
                <p:nvPr/>
              </p:nvSpPr>
              <p:spPr>
                <a:xfrm>
                  <a:off x="2714400" y="285480"/>
                  <a:ext cx="0" cy="152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73" name=""/>
                <p:cNvSpPr/>
                <p:nvPr/>
              </p:nvSpPr>
              <p:spPr>
                <a:xfrm flipV="1">
                  <a:off x="2714400" y="176040"/>
                  <a:ext cx="0" cy="34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74" name=""/>
                <p:cNvSpPr/>
                <p:nvPr/>
              </p:nvSpPr>
              <p:spPr>
                <a:xfrm>
                  <a:off x="6777000" y="525240"/>
                  <a:ext cx="1270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  <p:pic>
          <p:nvPicPr>
            <p:cNvPr id="275" name="earth" descr=""/>
            <p:cNvPicPr/>
            <p:nvPr/>
          </p:nvPicPr>
          <p:blipFill>
            <a:blip r:embed="rId4"/>
            <a:stretch/>
          </p:blipFill>
          <p:spPr>
            <a:xfrm>
              <a:off x="262080" y="87480"/>
              <a:ext cx="892080" cy="83160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" name=""/>
          <p:cNvGrpSpPr/>
          <p:nvPr/>
        </p:nvGrpSpPr>
        <p:grpSpPr>
          <a:xfrm>
            <a:off x="0" y="-19080"/>
            <a:ext cx="9144000" cy="6877080"/>
            <a:chOff x="0" y="-19080"/>
            <a:chExt cx="9144000" cy="6877080"/>
          </a:xfrm>
        </p:grpSpPr>
        <p:sp>
          <p:nvSpPr>
            <p:cNvPr id="277" name=""/>
            <p:cNvSpPr/>
            <p:nvPr/>
          </p:nvSpPr>
          <p:spPr>
            <a:xfrm>
              <a:off x="1752480" y="1600200"/>
              <a:ext cx="7391520" cy="525780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278" name=""/>
            <p:cNvGrpSpPr/>
            <p:nvPr/>
          </p:nvGrpSpPr>
          <p:grpSpPr>
            <a:xfrm>
              <a:off x="0" y="-19080"/>
              <a:ext cx="9144000" cy="1658880"/>
              <a:chOff x="0" y="-19080"/>
              <a:chExt cx="9144000" cy="1658880"/>
            </a:xfrm>
          </p:grpSpPr>
          <p:sp>
            <p:nvSpPr>
              <p:cNvPr id="279" name=""/>
              <p:cNvSpPr/>
              <p:nvPr/>
            </p:nvSpPr>
            <p:spPr>
              <a:xfrm>
                <a:off x="0" y="1800"/>
                <a:ext cx="9144000" cy="1638000"/>
              </a:xfrm>
              <a:custGeom>
                <a:avLst/>
                <a:gdLst/>
                <a:ahLst/>
                <a:rect l="l" t="t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rgbClr val="e5d09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ahoma"/>
                </a:endParaRPr>
              </a:p>
            </p:txBody>
          </p:sp>
          <p:grpSp>
            <p:nvGrpSpPr>
              <p:cNvPr id="280" name=""/>
              <p:cNvGrpSpPr/>
              <p:nvPr/>
            </p:nvGrpSpPr>
            <p:grpSpPr>
              <a:xfrm>
                <a:off x="528480" y="-19080"/>
                <a:ext cx="8217000" cy="1657440"/>
                <a:chOff x="528480" y="-19080"/>
                <a:chExt cx="8217000" cy="1657440"/>
              </a:xfrm>
            </p:grpSpPr>
            <p:sp>
              <p:nvSpPr>
                <p:cNvPr id="281" name=""/>
                <p:cNvSpPr/>
                <p:nvPr/>
              </p:nvSpPr>
              <p:spPr>
                <a:xfrm>
                  <a:off x="5127480" y="1501920"/>
                  <a:ext cx="27000" cy="31680"/>
                </a:xfrm>
                <a:custGeom>
                  <a:avLst/>
                  <a:gdLst/>
                  <a:ahLst/>
                  <a:rect l="l" t="t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5120" bIns="-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82" name=""/>
                <p:cNvSpPr/>
                <p:nvPr/>
              </p:nvSpPr>
              <p:spPr>
                <a:xfrm>
                  <a:off x="5407200" y="1606680"/>
                  <a:ext cx="33120" cy="31680"/>
                </a:xfrm>
                <a:custGeom>
                  <a:avLst/>
                  <a:gdLst/>
                  <a:ahLst/>
                  <a:rect l="l" t="t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5120" bIns="-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83" name=""/>
                <p:cNvSpPr/>
                <p:nvPr/>
              </p:nvSpPr>
              <p:spPr>
                <a:xfrm>
                  <a:off x="4618080" y="1436760"/>
                  <a:ext cx="49320" cy="54000"/>
                </a:xfrm>
                <a:custGeom>
                  <a:avLst/>
                  <a:gdLst/>
                  <a:ahLst/>
                  <a:rect l="l" t="t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7200" bIns="7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84" name=""/>
                <p:cNvSpPr/>
                <p:nvPr/>
              </p:nvSpPr>
              <p:spPr>
                <a:xfrm>
                  <a:off x="4049640" y="1487520"/>
                  <a:ext cx="39600" cy="19080"/>
                </a:xfrm>
                <a:custGeom>
                  <a:avLst/>
                  <a:gdLst/>
                  <a:ahLst/>
                  <a:rect l="l" t="t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720" bIns="-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85" name=""/>
                <p:cNvSpPr/>
                <p:nvPr/>
              </p:nvSpPr>
              <p:spPr>
                <a:xfrm>
                  <a:off x="3878280" y="1509840"/>
                  <a:ext cx="103320" cy="61920"/>
                </a:xfrm>
                <a:custGeom>
                  <a:avLst/>
                  <a:gdLst/>
                  <a:ahLst/>
                  <a:rect l="l" t="t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86" name=""/>
                <p:cNvSpPr/>
                <p:nvPr/>
              </p:nvSpPr>
              <p:spPr>
                <a:xfrm>
                  <a:off x="3770280" y="1506600"/>
                  <a:ext cx="108000" cy="61920"/>
                </a:xfrm>
                <a:custGeom>
                  <a:avLst/>
                  <a:gdLst/>
                  <a:ahLst/>
                  <a:rect l="l" t="t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87" name=""/>
                <p:cNvSpPr/>
                <p:nvPr/>
              </p:nvSpPr>
              <p:spPr>
                <a:xfrm>
                  <a:off x="3186000" y="1168560"/>
                  <a:ext cx="561960" cy="361800"/>
                </a:xfrm>
                <a:custGeom>
                  <a:avLst/>
                  <a:gdLst/>
                  <a:ahLst/>
                  <a:rect l="l" t="t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88" name=""/>
                <p:cNvSpPr/>
                <p:nvPr/>
              </p:nvSpPr>
              <p:spPr>
                <a:xfrm>
                  <a:off x="3527280" y="1144800"/>
                  <a:ext cx="249480" cy="264960"/>
                </a:xfrm>
                <a:custGeom>
                  <a:avLst/>
                  <a:gdLst/>
                  <a:ahLst/>
                  <a:rect l="l" t="t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89" name=""/>
                <p:cNvSpPr/>
                <p:nvPr/>
              </p:nvSpPr>
              <p:spPr>
                <a:xfrm>
                  <a:off x="3770280" y="1265400"/>
                  <a:ext cx="174600" cy="50760"/>
                </a:xfrm>
                <a:custGeom>
                  <a:avLst/>
                  <a:gdLst/>
                  <a:ahLst/>
                  <a:rect l="l" t="t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960" bIns="3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90" name=""/>
                <p:cNvSpPr/>
                <p:nvPr/>
              </p:nvSpPr>
              <p:spPr>
                <a:xfrm>
                  <a:off x="3762360" y="1327320"/>
                  <a:ext cx="119160" cy="133200"/>
                </a:xfrm>
                <a:custGeom>
                  <a:avLst/>
                  <a:gdLst/>
                  <a:ahLst/>
                  <a:rect l="l" t="t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91" name=""/>
                <p:cNvSpPr/>
                <p:nvPr/>
              </p:nvSpPr>
              <p:spPr>
                <a:xfrm>
                  <a:off x="3963960" y="1254240"/>
                  <a:ext cx="58680" cy="77760"/>
                </a:xfrm>
                <a:custGeom>
                  <a:avLst/>
                  <a:gdLst/>
                  <a:ahLst/>
                  <a:rect l="l" t="t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0960" bIns="30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92" name=""/>
                <p:cNvSpPr/>
                <p:nvPr/>
              </p:nvSpPr>
              <p:spPr>
                <a:xfrm>
                  <a:off x="3978360" y="1374840"/>
                  <a:ext cx="74520" cy="38160"/>
                </a:xfrm>
                <a:custGeom>
                  <a:avLst/>
                  <a:gdLst/>
                  <a:ahLst/>
                  <a:rect l="l" t="t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93" name=""/>
                <p:cNvSpPr/>
                <p:nvPr/>
              </p:nvSpPr>
              <p:spPr>
                <a:xfrm>
                  <a:off x="4056120" y="1316160"/>
                  <a:ext cx="96840" cy="66600"/>
                </a:xfrm>
                <a:custGeom>
                  <a:avLst/>
                  <a:gdLst/>
                  <a:ahLst/>
                  <a:rect l="l" t="t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9800" bIns="19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94" name=""/>
                <p:cNvSpPr/>
                <p:nvPr/>
              </p:nvSpPr>
              <p:spPr>
                <a:xfrm>
                  <a:off x="4083120" y="1347840"/>
                  <a:ext cx="453960" cy="236520"/>
                </a:xfrm>
                <a:custGeom>
                  <a:avLst/>
                  <a:gdLst/>
                  <a:ahLst/>
                  <a:rect l="l" t="t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95" name=""/>
                <p:cNvSpPr/>
                <p:nvPr/>
              </p:nvSpPr>
              <p:spPr>
                <a:xfrm>
                  <a:off x="4476600" y="1370160"/>
                  <a:ext cx="123840" cy="101520"/>
                </a:xfrm>
                <a:custGeom>
                  <a:avLst/>
                  <a:gdLst/>
                  <a:ahLst/>
                  <a:rect l="l" t="t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96" name=""/>
                <p:cNvSpPr/>
                <p:nvPr/>
              </p:nvSpPr>
              <p:spPr>
                <a:xfrm>
                  <a:off x="4737240" y="1157400"/>
                  <a:ext cx="29880" cy="22320"/>
                </a:xfrm>
                <a:custGeom>
                  <a:avLst/>
                  <a:gdLst/>
                  <a:ahLst/>
                  <a:rect l="l" t="t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4480" bIns="-244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97" name=""/>
                <p:cNvSpPr/>
                <p:nvPr/>
              </p:nvSpPr>
              <p:spPr>
                <a:xfrm>
                  <a:off x="4894200" y="1312920"/>
                  <a:ext cx="41400" cy="30240"/>
                </a:xfrm>
                <a:custGeom>
                  <a:avLst/>
                  <a:gdLst/>
                  <a:ahLst/>
                  <a:rect l="l" t="t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6560" bIns="-165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98" name=""/>
                <p:cNvSpPr/>
                <p:nvPr/>
              </p:nvSpPr>
              <p:spPr>
                <a:xfrm>
                  <a:off x="4390920" y="963720"/>
                  <a:ext cx="30240" cy="19080"/>
                </a:xfrm>
                <a:custGeom>
                  <a:avLst/>
                  <a:gdLst/>
                  <a:ahLst/>
                  <a:rect l="l" t="t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720" bIns="-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299" name=""/>
                <p:cNvSpPr/>
                <p:nvPr/>
              </p:nvSpPr>
              <p:spPr>
                <a:xfrm>
                  <a:off x="4127400" y="1125720"/>
                  <a:ext cx="30240" cy="19080"/>
                </a:xfrm>
                <a:custGeom>
                  <a:avLst/>
                  <a:gdLst/>
                  <a:ahLst/>
                  <a:rect l="l" t="t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720" bIns="-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00" name=""/>
                <p:cNvSpPr/>
                <p:nvPr/>
              </p:nvSpPr>
              <p:spPr>
                <a:xfrm>
                  <a:off x="3836880" y="1074960"/>
                  <a:ext cx="127080" cy="104760"/>
                </a:xfrm>
                <a:custGeom>
                  <a:avLst/>
                  <a:gdLst/>
                  <a:ahLst/>
                  <a:rect l="l" t="t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01" name=""/>
                <p:cNvSpPr/>
                <p:nvPr/>
              </p:nvSpPr>
              <p:spPr>
                <a:xfrm>
                  <a:off x="3795840" y="854280"/>
                  <a:ext cx="149040" cy="225360"/>
                </a:xfrm>
                <a:custGeom>
                  <a:avLst/>
                  <a:gdLst/>
                  <a:ahLst/>
                  <a:rect l="l" t="t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02" name=""/>
                <p:cNvSpPr/>
                <p:nvPr/>
              </p:nvSpPr>
              <p:spPr>
                <a:xfrm>
                  <a:off x="3833640" y="1017720"/>
                  <a:ext cx="51120" cy="65160"/>
                </a:xfrm>
                <a:custGeom>
                  <a:avLst/>
                  <a:gdLst/>
                  <a:ahLst/>
                  <a:rect l="l" t="t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8360" bIns="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03" name=""/>
                <p:cNvSpPr/>
                <p:nvPr/>
              </p:nvSpPr>
              <p:spPr>
                <a:xfrm>
                  <a:off x="3728880" y="1033560"/>
                  <a:ext cx="71640" cy="65160"/>
                </a:xfrm>
                <a:custGeom>
                  <a:avLst/>
                  <a:gdLst/>
                  <a:ahLst/>
                  <a:rect l="l" t="t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8360" bIns="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04" name=""/>
                <p:cNvSpPr/>
                <p:nvPr/>
              </p:nvSpPr>
              <p:spPr>
                <a:xfrm>
                  <a:off x="7632720" y="943200"/>
                  <a:ext cx="1112760" cy="695160"/>
                </a:xfrm>
                <a:custGeom>
                  <a:avLst/>
                  <a:gdLst/>
                  <a:ahLst/>
                  <a:rect l="l" t="t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05" name=""/>
                <p:cNvSpPr/>
                <p:nvPr/>
              </p:nvSpPr>
              <p:spPr>
                <a:xfrm>
                  <a:off x="6159600" y="-15840"/>
                  <a:ext cx="1562040" cy="1098720"/>
                </a:xfrm>
                <a:custGeom>
                  <a:avLst/>
                  <a:gdLst/>
                  <a:ahLst/>
                  <a:rect l="l" t="t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06" name=""/>
                <p:cNvSpPr/>
                <p:nvPr/>
              </p:nvSpPr>
              <p:spPr>
                <a:xfrm>
                  <a:off x="5678640" y="773280"/>
                  <a:ext cx="56880" cy="61920"/>
                </a:xfrm>
                <a:custGeom>
                  <a:avLst/>
                  <a:gdLst/>
                  <a:ahLst/>
                  <a:rect l="l" t="t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07" name=""/>
                <p:cNvSpPr/>
                <p:nvPr/>
              </p:nvSpPr>
              <p:spPr>
                <a:xfrm>
                  <a:off x="5634000" y="749520"/>
                  <a:ext cx="60480" cy="46080"/>
                </a:xfrm>
                <a:custGeom>
                  <a:avLst/>
                  <a:gdLst/>
                  <a:ahLst/>
                  <a:rect l="l" t="t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720" bIns="-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08" name=""/>
                <p:cNvSpPr/>
                <p:nvPr/>
              </p:nvSpPr>
              <p:spPr>
                <a:xfrm>
                  <a:off x="7439040" y="620640"/>
                  <a:ext cx="271440" cy="128880"/>
                </a:xfrm>
                <a:custGeom>
                  <a:avLst/>
                  <a:gdLst/>
                  <a:ahLst/>
                  <a:rect l="l" t="t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09" name=""/>
                <p:cNvSpPr/>
                <p:nvPr/>
              </p:nvSpPr>
              <p:spPr>
                <a:xfrm>
                  <a:off x="7726320" y="725400"/>
                  <a:ext cx="219240" cy="59040"/>
                </a:xfrm>
                <a:custGeom>
                  <a:avLst/>
                  <a:gdLst/>
                  <a:ahLst/>
                  <a:rect l="l" t="t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2240" bIns="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10" name=""/>
                <p:cNvSpPr/>
                <p:nvPr/>
              </p:nvSpPr>
              <p:spPr>
                <a:xfrm>
                  <a:off x="7610400" y="757440"/>
                  <a:ext cx="88920" cy="54000"/>
                </a:xfrm>
                <a:custGeom>
                  <a:avLst/>
                  <a:gdLst/>
                  <a:ahLst/>
                  <a:rect l="l" t="t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7200" bIns="7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11" name=""/>
                <p:cNvSpPr/>
                <p:nvPr/>
              </p:nvSpPr>
              <p:spPr>
                <a:xfrm>
                  <a:off x="7551720" y="590760"/>
                  <a:ext cx="58680" cy="69840"/>
                </a:xfrm>
                <a:custGeom>
                  <a:avLst/>
                  <a:gdLst/>
                  <a:ahLst/>
                  <a:rect l="l" t="t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3040" bIns="230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12" name=""/>
                <p:cNvSpPr/>
                <p:nvPr/>
              </p:nvSpPr>
              <p:spPr>
                <a:xfrm>
                  <a:off x="8023320" y="800280"/>
                  <a:ext cx="71280" cy="104760"/>
                </a:xfrm>
                <a:custGeom>
                  <a:avLst/>
                  <a:gdLst/>
                  <a:ahLst/>
                  <a:rect l="l" t="t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13" name=""/>
                <p:cNvSpPr/>
                <p:nvPr/>
              </p:nvSpPr>
              <p:spPr>
                <a:xfrm>
                  <a:off x="6762600" y="4680"/>
                  <a:ext cx="762120" cy="158760"/>
                </a:xfrm>
                <a:custGeom>
                  <a:avLst/>
                  <a:gdLst/>
                  <a:ahLst/>
                  <a:rect l="l" t="t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14" name=""/>
                <p:cNvSpPr/>
                <p:nvPr/>
              </p:nvSpPr>
              <p:spPr>
                <a:xfrm>
                  <a:off x="6087960" y="0"/>
                  <a:ext cx="708120" cy="77760"/>
                </a:xfrm>
                <a:custGeom>
                  <a:avLst/>
                  <a:gdLst/>
                  <a:ahLst/>
                  <a:rect l="l" t="t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0960" bIns="30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15" name=""/>
                <p:cNvSpPr/>
                <p:nvPr/>
              </p:nvSpPr>
              <p:spPr>
                <a:xfrm>
                  <a:off x="4529160" y="112680"/>
                  <a:ext cx="66600" cy="39960"/>
                </a:xfrm>
                <a:custGeom>
                  <a:avLst/>
                  <a:gdLst/>
                  <a:ahLst/>
                  <a:rect l="l" t="t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6840" bIns="-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16" name=""/>
                <p:cNvSpPr/>
                <p:nvPr/>
              </p:nvSpPr>
              <p:spPr>
                <a:xfrm>
                  <a:off x="2705040" y="0"/>
                  <a:ext cx="1622520" cy="590760"/>
                </a:xfrm>
                <a:custGeom>
                  <a:avLst/>
                  <a:gdLst/>
                  <a:ahLst/>
                  <a:rect l="l" t="t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17" name=""/>
                <p:cNvSpPr/>
                <p:nvPr/>
              </p:nvSpPr>
              <p:spPr>
                <a:xfrm>
                  <a:off x="4332240" y="-19080"/>
                  <a:ext cx="74520" cy="212760"/>
                </a:xfrm>
                <a:custGeom>
                  <a:avLst/>
                  <a:gdLst/>
                  <a:ahLst/>
                  <a:rect l="l" t="t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18" name=""/>
                <p:cNvSpPr/>
                <p:nvPr/>
              </p:nvSpPr>
              <p:spPr>
                <a:xfrm>
                  <a:off x="4287960" y="158760"/>
                  <a:ext cx="218880" cy="133560"/>
                </a:xfrm>
                <a:custGeom>
                  <a:avLst/>
                  <a:gdLst/>
                  <a:ahLst/>
                  <a:rect l="l" t="t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19" name=""/>
                <p:cNvSpPr/>
                <p:nvPr/>
              </p:nvSpPr>
              <p:spPr>
                <a:xfrm>
                  <a:off x="4052880" y="284400"/>
                  <a:ext cx="297000" cy="279360"/>
                </a:xfrm>
                <a:custGeom>
                  <a:avLst/>
                  <a:gdLst/>
                  <a:ahLst/>
                  <a:rect l="l" t="t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20" name=""/>
                <p:cNvSpPr/>
                <p:nvPr/>
              </p:nvSpPr>
              <p:spPr>
                <a:xfrm>
                  <a:off x="4249800" y="365040"/>
                  <a:ext cx="22320" cy="16200"/>
                </a:xfrm>
                <a:custGeom>
                  <a:avLst/>
                  <a:gdLst/>
                  <a:ahLst/>
                  <a:rect l="l" t="t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0600" bIns="-30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21" name=""/>
                <p:cNvSpPr/>
                <p:nvPr/>
              </p:nvSpPr>
              <p:spPr>
                <a:xfrm>
                  <a:off x="2583000" y="555840"/>
                  <a:ext cx="1290600" cy="733320"/>
                </a:xfrm>
                <a:custGeom>
                  <a:avLst/>
                  <a:gdLst/>
                  <a:ahLst/>
                  <a:rect l="l" t="t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22" name=""/>
                <p:cNvSpPr/>
                <p:nvPr/>
              </p:nvSpPr>
              <p:spPr>
                <a:xfrm>
                  <a:off x="2809800" y="1060560"/>
                  <a:ext cx="71640" cy="112680"/>
                </a:xfrm>
                <a:custGeom>
                  <a:avLst/>
                  <a:gdLst/>
                  <a:ahLst/>
                  <a:rect l="l" t="t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23" name=""/>
                <p:cNvSpPr/>
                <p:nvPr/>
              </p:nvSpPr>
              <p:spPr>
                <a:xfrm>
                  <a:off x="3800520" y="679680"/>
                  <a:ext cx="66600" cy="93600"/>
                </a:xfrm>
                <a:custGeom>
                  <a:avLst/>
                  <a:gdLst/>
                  <a:ahLst/>
                  <a:rect l="l" t="t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24" name=""/>
                <p:cNvSpPr/>
                <p:nvPr/>
              </p:nvSpPr>
              <p:spPr>
                <a:xfrm>
                  <a:off x="3989520" y="633600"/>
                  <a:ext cx="33120" cy="38160"/>
                </a:xfrm>
                <a:custGeom>
                  <a:avLst/>
                  <a:gdLst/>
                  <a:ahLst/>
                  <a:rect l="l" t="t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25" name=""/>
                <p:cNvSpPr/>
                <p:nvPr/>
              </p:nvSpPr>
              <p:spPr>
                <a:xfrm>
                  <a:off x="528480" y="263520"/>
                  <a:ext cx="1611360" cy="1374840"/>
                </a:xfrm>
                <a:custGeom>
                  <a:avLst/>
                  <a:gdLst/>
                  <a:ahLst/>
                  <a:rect l="l" t="t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26" name=""/>
                <p:cNvSpPr/>
                <p:nvPr/>
              </p:nvSpPr>
              <p:spPr>
                <a:xfrm>
                  <a:off x="1154160" y="781200"/>
                  <a:ext cx="606240" cy="857160"/>
                </a:xfrm>
                <a:custGeom>
                  <a:avLst/>
                  <a:gdLst/>
                  <a:ahLst/>
                  <a:rect l="l" t="t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27" name=""/>
                <p:cNvSpPr/>
                <p:nvPr/>
              </p:nvSpPr>
              <p:spPr>
                <a:xfrm>
                  <a:off x="2222640" y="1417680"/>
                  <a:ext cx="25200" cy="46080"/>
                </a:xfrm>
                <a:custGeom>
                  <a:avLst/>
                  <a:gdLst/>
                  <a:ahLst/>
                  <a:rect l="l" t="t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720" bIns="-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28" name=""/>
                <p:cNvSpPr/>
                <p:nvPr/>
              </p:nvSpPr>
              <p:spPr>
                <a:xfrm>
                  <a:off x="2189160" y="974880"/>
                  <a:ext cx="33480" cy="27000"/>
                </a:xfrm>
                <a:custGeom>
                  <a:avLst/>
                  <a:gdLst/>
                  <a:ahLst/>
                  <a:rect l="l" t="t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9800" bIns="-19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29" name=""/>
                <p:cNvSpPr/>
                <p:nvPr/>
              </p:nvSpPr>
              <p:spPr>
                <a:xfrm>
                  <a:off x="719280" y="432000"/>
                  <a:ext cx="91800" cy="38160"/>
                </a:xfrm>
                <a:custGeom>
                  <a:avLst/>
                  <a:gdLst/>
                  <a:ahLst/>
                  <a:rect l="l" t="t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30" name=""/>
                <p:cNvSpPr/>
                <p:nvPr/>
              </p:nvSpPr>
              <p:spPr>
                <a:xfrm>
                  <a:off x="1843200" y="74520"/>
                  <a:ext cx="1096920" cy="903600"/>
                </a:xfrm>
                <a:custGeom>
                  <a:avLst/>
                  <a:gdLst/>
                  <a:ahLst/>
                  <a:rect l="l" t="t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31" name=""/>
                <p:cNvSpPr/>
                <p:nvPr/>
              </p:nvSpPr>
              <p:spPr>
                <a:xfrm>
                  <a:off x="1093680" y="4680"/>
                  <a:ext cx="2200320" cy="368640"/>
                </a:xfrm>
                <a:custGeom>
                  <a:avLst/>
                  <a:gdLst/>
                  <a:ahLst/>
                  <a:rect l="l" t="t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32" name=""/>
                <p:cNvSpPr/>
                <p:nvPr/>
              </p:nvSpPr>
              <p:spPr>
                <a:xfrm>
                  <a:off x="1541520" y="139680"/>
                  <a:ext cx="47520" cy="39960"/>
                </a:xfrm>
                <a:custGeom>
                  <a:avLst/>
                  <a:gdLst/>
                  <a:ahLst/>
                  <a:rect l="l" t="t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6840" bIns="-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33" name=""/>
                <p:cNvSpPr/>
                <p:nvPr/>
              </p:nvSpPr>
              <p:spPr>
                <a:xfrm>
                  <a:off x="1484280" y="193680"/>
                  <a:ext cx="71640" cy="42840"/>
                </a:xfrm>
                <a:custGeom>
                  <a:avLst/>
                  <a:gdLst/>
                  <a:ahLst/>
                  <a:rect l="l" t="t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960" bIns="-3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34" name=""/>
                <p:cNvSpPr/>
                <p:nvPr/>
              </p:nvSpPr>
              <p:spPr>
                <a:xfrm>
                  <a:off x="1716120" y="354240"/>
                  <a:ext cx="119160" cy="21960"/>
                </a:xfrm>
                <a:custGeom>
                  <a:avLst/>
                  <a:gdLst/>
                  <a:ahLst/>
                  <a:rect l="l" t="t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4840" bIns="-24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35" name=""/>
                <p:cNvSpPr/>
                <p:nvPr/>
              </p:nvSpPr>
              <p:spPr>
                <a:xfrm>
                  <a:off x="1920960" y="349200"/>
                  <a:ext cx="66600" cy="59040"/>
                </a:xfrm>
                <a:custGeom>
                  <a:avLst/>
                  <a:gdLst/>
                  <a:ahLst/>
                  <a:rect l="l" t="t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2240" bIns="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36" name=""/>
                <p:cNvSpPr/>
                <p:nvPr/>
              </p:nvSpPr>
              <p:spPr>
                <a:xfrm>
                  <a:off x="1373040" y="190440"/>
                  <a:ext cx="52560" cy="38160"/>
                </a:xfrm>
                <a:custGeom>
                  <a:avLst/>
                  <a:gdLst/>
                  <a:ahLst/>
                  <a:rect l="l" t="t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grpSp>
            <p:nvGrpSpPr>
              <p:cNvPr id="337" name=""/>
              <p:cNvGrpSpPr/>
              <p:nvPr/>
            </p:nvGrpSpPr>
            <p:grpSpPr>
              <a:xfrm>
                <a:off x="11160" y="4680"/>
                <a:ext cx="9109800" cy="1621800"/>
                <a:chOff x="11160" y="4680"/>
                <a:chExt cx="9109800" cy="1621800"/>
              </a:xfrm>
            </p:grpSpPr>
            <p:sp>
              <p:nvSpPr>
                <p:cNvPr id="338" name=""/>
                <p:cNvSpPr/>
                <p:nvPr/>
              </p:nvSpPr>
              <p:spPr>
                <a:xfrm>
                  <a:off x="11160" y="862200"/>
                  <a:ext cx="9109800" cy="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39" name=""/>
                <p:cNvSpPr/>
                <p:nvPr/>
              </p:nvSpPr>
              <p:spPr>
                <a:xfrm>
                  <a:off x="74772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40" name=""/>
                <p:cNvSpPr/>
                <p:nvPr/>
              </p:nvSpPr>
              <p:spPr>
                <a:xfrm>
                  <a:off x="159588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41" name=""/>
                <p:cNvSpPr/>
                <p:nvPr/>
              </p:nvSpPr>
              <p:spPr>
                <a:xfrm>
                  <a:off x="244476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42" name=""/>
                <p:cNvSpPr/>
                <p:nvPr/>
              </p:nvSpPr>
              <p:spPr>
                <a:xfrm>
                  <a:off x="329292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43" name=""/>
                <p:cNvSpPr/>
                <p:nvPr/>
              </p:nvSpPr>
              <p:spPr>
                <a:xfrm>
                  <a:off x="414108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44" name=""/>
                <p:cNvSpPr/>
                <p:nvPr/>
              </p:nvSpPr>
              <p:spPr>
                <a:xfrm>
                  <a:off x="498996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45" name=""/>
                <p:cNvSpPr/>
                <p:nvPr/>
              </p:nvSpPr>
              <p:spPr>
                <a:xfrm>
                  <a:off x="583812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46" name=""/>
                <p:cNvSpPr/>
                <p:nvPr/>
              </p:nvSpPr>
              <p:spPr>
                <a:xfrm>
                  <a:off x="668700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47" name=""/>
                <p:cNvSpPr/>
                <p:nvPr/>
              </p:nvSpPr>
              <p:spPr>
                <a:xfrm>
                  <a:off x="753516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48" name=""/>
                <p:cNvSpPr/>
                <p:nvPr/>
              </p:nvSpPr>
              <p:spPr>
                <a:xfrm>
                  <a:off x="838440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  <p:grpSp>
            <p:nvGrpSpPr>
              <p:cNvPr id="349" name=""/>
              <p:cNvGrpSpPr/>
              <p:nvPr/>
            </p:nvGrpSpPr>
            <p:grpSpPr>
              <a:xfrm>
                <a:off x="576360" y="-3240"/>
                <a:ext cx="7808040" cy="1640520"/>
                <a:chOff x="576360" y="-3240"/>
                <a:chExt cx="7808040" cy="1640520"/>
              </a:xfrm>
            </p:grpSpPr>
            <p:sp>
              <p:nvSpPr>
                <p:cNvPr id="350" name=""/>
                <p:cNvSpPr/>
                <p:nvPr/>
              </p:nvSpPr>
              <p:spPr>
                <a:xfrm>
                  <a:off x="6687360" y="0"/>
                  <a:ext cx="0" cy="5508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51" name=""/>
                <p:cNvSpPr/>
                <p:nvPr/>
              </p:nvSpPr>
              <p:spPr>
                <a:xfrm>
                  <a:off x="7141320" y="861480"/>
                  <a:ext cx="25992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52" name=""/>
                <p:cNvSpPr/>
                <p:nvPr/>
              </p:nvSpPr>
              <p:spPr>
                <a:xfrm>
                  <a:off x="7535520" y="930960"/>
                  <a:ext cx="0" cy="1090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53" name=""/>
                <p:cNvSpPr/>
                <p:nvPr/>
              </p:nvSpPr>
              <p:spPr>
                <a:xfrm>
                  <a:off x="8384400" y="1319040"/>
                  <a:ext cx="0" cy="3070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54" name=""/>
                <p:cNvSpPr/>
                <p:nvPr/>
              </p:nvSpPr>
              <p:spPr>
                <a:xfrm>
                  <a:off x="4141080" y="15840"/>
                  <a:ext cx="0" cy="2401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55" name=""/>
                <p:cNvSpPr/>
                <p:nvPr/>
              </p:nvSpPr>
              <p:spPr>
                <a:xfrm>
                  <a:off x="3292920" y="3600"/>
                  <a:ext cx="0" cy="13082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56" name=""/>
                <p:cNvSpPr/>
                <p:nvPr/>
              </p:nvSpPr>
              <p:spPr>
                <a:xfrm flipH="1">
                  <a:off x="3195360" y="861480"/>
                  <a:ext cx="2530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57" name=""/>
                <p:cNvSpPr/>
                <p:nvPr/>
              </p:nvSpPr>
              <p:spPr>
                <a:xfrm>
                  <a:off x="2697120" y="861480"/>
                  <a:ext cx="22356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58" name=""/>
                <p:cNvSpPr/>
                <p:nvPr/>
              </p:nvSpPr>
              <p:spPr>
                <a:xfrm flipH="1">
                  <a:off x="1953360" y="861480"/>
                  <a:ext cx="30456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59" name=""/>
                <p:cNvSpPr/>
                <p:nvPr/>
              </p:nvSpPr>
              <p:spPr>
                <a:xfrm>
                  <a:off x="576360" y="861480"/>
                  <a:ext cx="12952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60" name=""/>
                <p:cNvSpPr/>
                <p:nvPr/>
              </p:nvSpPr>
              <p:spPr>
                <a:xfrm>
                  <a:off x="1587960" y="481320"/>
                  <a:ext cx="0" cy="11559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61" name=""/>
                <p:cNvSpPr/>
                <p:nvPr/>
              </p:nvSpPr>
              <p:spPr>
                <a:xfrm>
                  <a:off x="747360" y="550800"/>
                  <a:ext cx="0" cy="6051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62" name=""/>
                <p:cNvSpPr/>
                <p:nvPr/>
              </p:nvSpPr>
              <p:spPr>
                <a:xfrm flipV="1">
                  <a:off x="1595520" y="-3240"/>
                  <a:ext cx="0" cy="1044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63" name=""/>
                <p:cNvSpPr/>
                <p:nvPr/>
              </p:nvSpPr>
              <p:spPr>
                <a:xfrm>
                  <a:off x="2444760" y="272160"/>
                  <a:ext cx="0" cy="3718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364" name=""/>
                <p:cNvSpPr/>
                <p:nvPr/>
              </p:nvSpPr>
              <p:spPr>
                <a:xfrm flipV="1">
                  <a:off x="2444760" y="3240"/>
                  <a:ext cx="0" cy="853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520" bIns="38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  <p:pic>
          <p:nvPicPr>
            <p:cNvPr id="365" name="earth" descr=""/>
            <p:cNvPicPr/>
            <p:nvPr/>
          </p:nvPicPr>
          <p:blipFill>
            <a:blip r:embed="rId2"/>
            <a:stretch/>
          </p:blipFill>
          <p:spPr>
            <a:xfrm>
              <a:off x="533520" y="2486160"/>
              <a:ext cx="1095120" cy="10191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66" name="PlaceHolder 1"/>
          <p:cNvSpPr>
            <a:spLocks noGrp="1"/>
          </p:cNvSpPr>
          <p:nvPr>
            <p:ph type="title"/>
          </p:nvPr>
        </p:nvSpPr>
        <p:spPr>
          <a:xfrm>
            <a:off x="1828800" y="1828800"/>
            <a:ext cx="6934320" cy="236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i="1" lang="en-US" sz="44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PlaceHolder 2"/>
          <p:cNvSpPr>
            <a:spLocks noGrp="1"/>
          </p:cNvSpPr>
          <p:nvPr>
            <p:ph type="dt" idx="10"/>
          </p:nvPr>
        </p:nvSpPr>
        <p:spPr>
          <a:xfrm>
            <a:off x="53316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PlaceHolder 3"/>
          <p:cNvSpPr>
            <a:spLocks noGrp="1"/>
          </p:cNvSpPr>
          <p:nvPr>
            <p:ph type="ftr" idx="11"/>
          </p:nvPr>
        </p:nvSpPr>
        <p:spPr>
          <a:xfrm>
            <a:off x="3200040" y="63244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PlaceHolder 4"/>
          <p:cNvSpPr>
            <a:spLocks noGrp="1"/>
          </p:cNvSpPr>
          <p:nvPr>
            <p:ph type="sldNum" idx="12"/>
          </p:nvPr>
        </p:nvSpPr>
        <p:spPr>
          <a:xfrm>
            <a:off x="68580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35D65C-CE7F-4E34-A298-2E5D2C5C91D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cc66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PlaceHolder 1"/>
          <p:cNvSpPr>
            <a:spLocks noGrp="1"/>
          </p:cNvSpPr>
          <p:nvPr>
            <p:ph type="title"/>
          </p:nvPr>
        </p:nvSpPr>
        <p:spPr>
          <a:xfrm>
            <a:off x="1676160" y="1676160"/>
            <a:ext cx="693396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Government Affairs Update</a:t>
            </a:r>
            <a:br>
              <a:rPr sz="4400"/>
            </a:br>
            <a:r>
              <a:rPr b="1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Global Markets</a:t>
            </a:r>
            <a:br>
              <a:rPr sz="3600"/>
            </a:br>
            <a:r>
              <a:rPr b="1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Industrial Markets</a:t>
            </a:r>
            <a:endParaRPr b="0" i="1" lang="en-US" sz="36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PlaceHolder 2"/>
          <p:cNvSpPr>
            <a:spLocks noGrp="1"/>
          </p:cNvSpPr>
          <p:nvPr>
            <p:ph type="subTitle"/>
          </p:nvPr>
        </p:nvSpPr>
        <p:spPr>
          <a:xfrm>
            <a:off x="1828800" y="4572000"/>
            <a:ext cx="69343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Government Affairs Department Meeting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Broomfield, Colorado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June 14,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GLOBAL MARKETS</a:t>
            </a:r>
            <a:br>
              <a:rPr sz="3600"/>
            </a:br>
            <a:r>
              <a:rPr b="1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Agriculture</a:t>
            </a:r>
            <a:endParaRPr b="0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the summer of 2000, Enron began to explore opportunities in the agriculture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Focus is currently on grains and softs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Future is uncertain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INDUSTRIAL MARKETS</a:t>
            </a:r>
            <a:br>
              <a:rPr sz="3600"/>
            </a:br>
            <a:r>
              <a:rPr b="1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What are Enron’s Industrial Markets?</a:t>
            </a:r>
            <a:endParaRPr b="0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Steel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Forest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Industrial Markets</a:t>
            </a:r>
            <a:br>
              <a:rPr sz="3600"/>
            </a:br>
            <a:r>
              <a:rPr b="0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Steel</a:t>
            </a:r>
            <a:endParaRPr b="0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SzPct val="10281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Enron’s goal is to tailor physical and financial risk management products for steel producers, distributors and end-users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SzPct val="10281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expects to trade 3 million tons of steel on an annualized basis in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SzPct val="10281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Huntco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Inventory price risk management services and steel procurement by Enron for 15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Acquisition of Huntco’s cold-rolling and pickling operations in Blytheville, Arkansas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Provides Enron with a physical presence in the steel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Industrial Markets</a:t>
            </a:r>
            <a:br>
              <a:rPr sz="3600"/>
            </a:br>
            <a:r>
              <a:rPr b="0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Forest Products</a:t>
            </a:r>
            <a:endParaRPr b="0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Enron’s initial product focus: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Newsprint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Lumber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is 7</a:t>
            </a:r>
            <a:r>
              <a:rPr b="0" lang="en-US" sz="2000" strike="noStrike" u="none" baseline="30000">
                <a:solidFill>
                  <a:srgbClr val="000000"/>
                </a:solidFill>
                <a:effectLst/>
                <a:uFillTx/>
                <a:latin typeface="Tahoma"/>
              </a:rPr>
              <a:t>th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largest newsprint producer in 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PlaceHolder 1"/>
          <p:cNvSpPr>
            <a:spLocks noGrp="1"/>
          </p:cNvSpPr>
          <p:nvPr>
            <p:ph type="title"/>
          </p:nvPr>
        </p:nvSpPr>
        <p:spPr>
          <a:xfrm>
            <a:off x="304560" y="990360"/>
            <a:ext cx="8381880" cy="108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GLOBAL AND INDUSTRIAL MARKETS</a:t>
            </a:r>
            <a:br>
              <a:rPr sz="2800"/>
            </a:br>
            <a:r>
              <a:rPr b="0" i="1" lang="en-US" sz="20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Current Government Affairs Issues and Initiatives</a:t>
            </a:r>
            <a:endParaRPr b="0" i="1" lang="en-US" sz="20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PlaceHolder 2"/>
          <p:cNvSpPr>
            <a:spLocks noGrp="1"/>
          </p:cNvSpPr>
          <p:nvPr>
            <p:ph/>
          </p:nvPr>
        </p:nvSpPr>
        <p:spPr>
          <a:xfrm>
            <a:off x="685800" y="2362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SzPct val="10281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Promotion of Weather Hedging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SzPct val="10281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Developing Tradeable Capacity Rights for Rail and Ocean Freight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SzPct val="10281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Antidumping/Countervailing Duties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SzPct val="10281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Section 201 Safeguard Proceeding on Steel Imports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PlaceHolder 1"/>
          <p:cNvSpPr>
            <a:spLocks noGrp="1"/>
          </p:cNvSpPr>
          <p:nvPr>
            <p:ph type="title"/>
          </p:nvPr>
        </p:nvSpPr>
        <p:spPr>
          <a:xfrm>
            <a:off x="533160" y="990360"/>
            <a:ext cx="8305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GLOBAL AND INDUSTRIAL MARKETS</a:t>
            </a:r>
            <a:br>
              <a:rPr sz="2800"/>
            </a:br>
            <a:r>
              <a:rPr b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20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Current Government Affairs Issues and Initiatives</a:t>
            </a:r>
            <a:endParaRPr b="0" i="1" lang="en-US" sz="20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Relax CFTC Regulation of Commodities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Energy Plan – Outlook for Crude and Coal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Introduce Enron to Key Policymakers in Washington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Global and Enron Industrial Markets</a:t>
            </a:r>
            <a:r>
              <a:rPr b="1" i="1" lang="en-US" sz="32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 </a:t>
            </a:r>
            <a:br>
              <a:rPr sz="3200"/>
            </a:br>
            <a:r>
              <a:rPr b="0" lang="en-US" sz="32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Government Affairs Team</a:t>
            </a:r>
            <a:endParaRPr b="0" i="1" lang="en-US" sz="32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PlaceHolder 2"/>
          <p:cNvSpPr>
            <a:spLocks noGrp="1"/>
          </p:cNvSpPr>
          <p:nvPr>
            <p:ph/>
          </p:nvPr>
        </p:nvSpPr>
        <p:spPr>
          <a:xfrm>
            <a:off x="685440" y="214776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Houston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Masha Arefieva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Maggy Huson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Lisa Yoho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75" name="PlaceHolder 3"/>
          <p:cNvSpPr>
            <a:spLocks noGrp="1"/>
          </p:cNvSpPr>
          <p:nvPr>
            <p:ph/>
          </p:nvPr>
        </p:nvSpPr>
        <p:spPr>
          <a:xfrm>
            <a:off x="4647960" y="214776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Washington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Larry Decker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Chris Long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PlaceHolder 1"/>
          <p:cNvSpPr>
            <a:spLocks noGrp="1"/>
          </p:cNvSpPr>
          <p:nvPr>
            <p:ph type="title"/>
          </p:nvPr>
        </p:nvSpPr>
        <p:spPr>
          <a:xfrm>
            <a:off x="990720" y="990360"/>
            <a:ext cx="7772400" cy="108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44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Today’s Presentation</a:t>
            </a:r>
            <a:endParaRPr b="0" i="1" lang="en-US" sz="44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EGM and EIM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CURRENT GOVERNMENT AFFAIRS ISSUES/INITIATIVES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GLOBAL MARKETS</a:t>
            </a:r>
            <a:br>
              <a:rPr sz="4400"/>
            </a:br>
            <a:r>
              <a:rPr b="0" i="1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What Are Enron’s Global Markets?</a:t>
            </a:r>
            <a:endParaRPr b="0" i="1" lang="en-US" sz="36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PlaceHolder 2"/>
          <p:cNvSpPr>
            <a:spLocks noGrp="1"/>
          </p:cNvSpPr>
          <p:nvPr>
            <p:ph/>
          </p:nvPr>
        </p:nvSpPr>
        <p:spPr>
          <a:xfrm>
            <a:off x="304920" y="2285640"/>
            <a:ext cx="807696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business unit focusing on global markets and commodities outside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of Enron’s traditional gas and power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Global Crude and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Coal and 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Currency, Equities and Interest Rates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Freight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Weather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Agriculture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GLOBAL MARKETS</a:t>
            </a:r>
            <a:br>
              <a:rPr sz="3600"/>
            </a:br>
            <a:r>
              <a:rPr b="0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Crude and Products</a:t>
            </a:r>
            <a:endParaRPr b="0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Products include: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Crude Oil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Gasoline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Heating Oil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Petchems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LPGs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Actively transacting 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Developing origination function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GLOBAL MARKETS</a:t>
            </a:r>
            <a:br>
              <a:rPr sz="3600"/>
            </a:br>
            <a:r>
              <a:rPr b="0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Coal and Emissions</a:t>
            </a:r>
            <a:endParaRPr b="0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is largest domestic coal trader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has an equity and/or debt position in companies that own mines in WV, KY, PA and IL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is largest market-maker in SOx emissions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GLOBAL MARKETS</a:t>
            </a:r>
            <a:br>
              <a:rPr sz="3600"/>
            </a:br>
            <a:r>
              <a:rPr b="0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Freight</a:t>
            </a:r>
            <a:endParaRPr b="0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PlaceHolder 2"/>
          <p:cNvSpPr>
            <a:spLocks noGrp="1"/>
          </p:cNvSpPr>
          <p:nvPr>
            <p:ph/>
          </p:nvPr>
        </p:nvSpPr>
        <p:spPr>
          <a:xfrm>
            <a:off x="68580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spcBef>
                <a:spcPts val="499"/>
              </a:spcBef>
              <a:buSzPct val="10279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Webmodal acquisition, an intermodal freight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spcBef>
                <a:spcPts val="499"/>
              </a:spcBef>
              <a:buSzPct val="10279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Current initiatives: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just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Trucking - negotiating capacity contracts for long-haul trucking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Rail – making progress on creation of capacity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Barge - a natural transition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just">
              <a:spcBef>
                <a:spcPts val="451"/>
              </a:spcBef>
              <a:buClr>
                <a:srgbClr val="000000"/>
              </a:buClr>
              <a:buSzPct val="75000"/>
              <a:buFont typeface="Tahoma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Ocean Freight - analyzing regulatory &amp; asset requirements to enter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GLOBAL MARKETS</a:t>
            </a:r>
            <a:br>
              <a:rPr sz="3600"/>
            </a:br>
            <a:r>
              <a:rPr b="0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Weather</a:t>
            </a:r>
            <a:endParaRPr b="0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Completed the first weather transaction in 1996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Capable of structuring customized weather risk solutions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SzPct val="10279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2,600+ deals completed by Enron to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ENRON GLOBAL MARKETS</a:t>
            </a:r>
            <a:br>
              <a:rPr sz="3600"/>
            </a:br>
            <a:r>
              <a:rPr b="0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LNG</a:t>
            </a:r>
            <a:endParaRPr b="0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Developing a physical presence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Focusing on selective asset development efforts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has access to capacity at El Paso’s LNG terminal at Elba Island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2001-06-11T12:28:25Z</dcterms:created>
  <dc:creator>marefiev</dc:creator>
  <dc:description/>
  <dc:language>en-US</dc:language>
  <cp:lastModifiedBy>gdernehl</cp:lastModifiedBy>
  <dcterms:modified xsi:type="dcterms:W3CDTF">2001-06-13T14:53:20Z</dcterms:modified>
  <cp:revision>26</cp:revision>
  <dc:subject/>
  <dc:title>Government Affairs Update Enron Global Markets Enron Industrial Markets</dc:title>
</cp:coreProperties>
</file>