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docx" ContentType="application/vnd.openxmlformats-officedocument.wordprocessingml.document"/>
  <Override PartName="/ppt/media/image1.wmf" ContentType="image/x-wmf"/>
  <Override PartName="/ppt/media/image2.wmf" ContentType="image/x-wmf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9194800" cy="70342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5B4ACB9-043E-4A89-A2BB-6A49A2CDEC6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 idx="1"/>
          </p:nvPr>
        </p:nvSpPr>
        <p:spPr>
          <a:xfrm>
            <a:off x="914400" y="6095880"/>
            <a:ext cx="23623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January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2"/>
          </p:nvPr>
        </p:nvSpPr>
        <p:spPr>
          <a:xfrm>
            <a:off x="3200040" y="609588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3"/>
          </p:nvPr>
        </p:nvSpPr>
        <p:spPr>
          <a:xfrm>
            <a:off x="6933960" y="609588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CCC43C5-DE60-44BE-B4E2-8A4D772FAFA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" name=""/>
          <p:cNvGraphicFramePr/>
          <p:nvPr/>
        </p:nvGraphicFramePr>
        <p:xfrm>
          <a:off x="152280" y="6248520"/>
          <a:ext cx="533520" cy="5331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52280" y="6248520"/>
                    <a:ext cx="533520" cy="533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" name=""/>
          <p:cNvSpPr/>
          <p:nvPr/>
        </p:nvSpPr>
        <p:spPr>
          <a:xfrm>
            <a:off x="762120" y="6477120"/>
            <a:ext cx="8305560" cy="0"/>
          </a:xfrm>
          <a:prstGeom prst="line">
            <a:avLst/>
          </a:prstGeom>
          <a:ln w="19080">
            <a:solidFill>
              <a:srgbClr val="66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04920" y="685800"/>
            <a:ext cx="8381880" cy="76320"/>
          </a:xfrm>
          <a:prstGeom prst="rect">
            <a:avLst/>
          </a:prstGeom>
          <a:gradFill rotWithShape="0">
            <a:gsLst>
              <a:gs pos="0">
                <a:srgbClr val="3333cc"/>
              </a:gs>
              <a:gs pos="100000">
                <a:srgbClr val="66ff66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460800" y="152280"/>
            <a:ext cx="3533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800000"/>
                </a:solidFill>
                <a:effectLst/>
                <a:uFillTx/>
                <a:latin typeface="Impact"/>
              </a:rPr>
              <a:t>Cuiaba I Integrated Project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954360" y="1306440"/>
            <a:ext cx="7664400" cy="350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Current Decision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 day PPA Default extension for Furnas not providing the consent will expire on Jan 22, 2001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Options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Discontinue default and begin negotiations to resolve conflicts with Furnas and Eletrabras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Extend Default period again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 Notice of intent to Terminate (in 30 days)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Arbitrate right to terminate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Arbitrate damages claim(legal costs, use of equity capital)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Arbitrate Furnas specific performance responsibility to provide Lender’s Consent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Litigate Furnas specific performance responsibility to provide Lender’s Consent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Submit Economic Equilibrium claim to compensate for extended use of Sponsor equity capital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F530A4A-311A-4101-A57C-B128709C03C3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842040" y="1306440"/>
            <a:ext cx="7268040" cy="265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Decision is heavily influenced by Strategy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Strategies under review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Optimize value of integrated project and sell to third parties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 integrated project to Petrobras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 EPE to YPF or new gas supplier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Terminate and force Furnas to buy EPE; Retain TBS,SCG,Gasmat, &amp; Gasbol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Terminate and sell power merchant or PPA with Elektro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Each Strategy has implications for achieving Financing, Cuiaba II and M-T-M positions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21DBFF5-6D55-4733-AD9C-8630B5ECC14B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"/>
          <p:cNvGraphicFramePr/>
          <p:nvPr/>
        </p:nvGraphicFramePr>
        <p:xfrm>
          <a:off x="609480" y="1143000"/>
          <a:ext cx="9372600" cy="48261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143000"/>
                    <a:ext cx="9372600" cy="482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12C7144-71B1-44DB-A76E-24C39F036E02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1999-09-22T20:29:08Z</dcterms:created>
  <dc:creator>EI</dc:creator>
  <dc:description/>
  <dc:language>en-US</dc:language>
  <cp:lastModifiedBy>Enron Technology</cp:lastModifiedBy>
  <cp:lastPrinted>2001-01-17T18:54:22Z</cp:lastPrinted>
  <dcterms:modified xsi:type="dcterms:W3CDTF">2001-01-20T13:12:39Z</dcterms:modified>
  <cp:revision>101</cp:revision>
  <dc:subject/>
  <dc:title>Cuiabá Integrated Energy Project</dc:title>
</cp:coreProperties>
</file>