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01B335-7F32-49C6-8FE0-1DA786F893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07C165-02C4-40FD-ABFE-DF7481549B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CE16FA-210C-42B1-A36B-B56DC647C40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E37C9B-138B-421D-BF9F-9DD3530A04D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Fundamentals Plan 2002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Presented by Hunter Shively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Fundamentals IT Budgets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– $2,580,812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– $2,162,963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Markets – $510,499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Markets – $694,791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– $0 (included in Gas)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– $5,949,065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IT Changes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 Budgets into one function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 focus on one platform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presented in consistent format across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existing IT skills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 staff and costs by x%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Fundamentals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2062080" y="1981080"/>
          <a:ext cx="501984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62080" y="1981080"/>
                    <a:ext cx="50198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Fundamentals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457200" y="1981080"/>
          <a:ext cx="668664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81080"/>
                    <a:ext cx="66866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New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driven by trading desks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Accountability with new subject matter expert in fundamentals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on operations data analysis and presentation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daily interaction with traders and desk heads to improve fundamentals function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information research and communication standardized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Hurdles to New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additional members of permanent staff (currently only three)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 qualified candidates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2001-11-05T20:32:11Z</dcterms:created>
  <dc:creator>cgaskill</dc:creator>
  <dc:description/>
  <dc:language>en-US</dc:language>
  <cp:lastModifiedBy>cgaskill</cp:lastModifiedBy>
  <dcterms:modified xsi:type="dcterms:W3CDTF">2001-11-07T16:19:40Z</dcterms:modified>
  <cp:revision>10</cp:revision>
  <dc:subject/>
  <dc:title>Fundamentals Plan 2002</dc:title>
</cp:coreProperties>
</file>