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85AB72-B7A8-47E5-8F75-74BD91790BD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51546F-C26D-4D57-897D-79572928862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2001-07-11T20:46:51Z</dcterms:created>
  <dc:creator>Donna Jones</dc:creator>
  <dc:description/>
  <dc:language>en-US</dc:language>
  <cp:lastModifiedBy>wlemmon</cp:lastModifiedBy>
  <dcterms:modified xsi:type="dcterms:W3CDTF">2001-08-01T16:31:07Z</dcterms:modified>
  <cp:revision>7</cp:revision>
  <dc:subject/>
  <dc:title>PowerPoint Presentation</dc:title>
</cp:coreProperties>
</file>