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FBB584-4196-423C-A108-254802E38038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Price of Natural Gas: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Indicated Prices as Of June 18,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0" y="1401840"/>
          <a:ext cx="9144000" cy="54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01840"/>
                    <a:ext cx="9144000" cy="54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Price of Electricity: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Flat (7x24) Product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(indicative prices as of June 22, 001)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-57240" y="1366920"/>
          <a:ext cx="9201240" cy="5491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57240" y="1366920"/>
                    <a:ext cx="9201240" cy="549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SCE Retail Rates Far Exceed The Current Wholesale Curve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0" y="1282680"/>
            <a:ext cx="9677520" cy="5575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6095880" y="1752480"/>
            <a:ext cx="2743200" cy="1557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Subtransmission Rate is Basically the Generation-Only Component in 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7238520" y="3276720"/>
            <a:ext cx="83844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acomnes</cp:lastModifiedBy>
  <dcterms:modified xsi:type="dcterms:W3CDTF">2001-06-27T18:45:43Z</dcterms:modified>
  <cp:revision>74</cp:revision>
  <dc:subject/>
  <dc:title>PowerPoint Presentation</dc:title>
</cp:coreProperties>
</file>