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8C7B99-B435-4AAE-8B89-B3BF8FAB9F94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1924200"/>
            <a:ext cx="7410600" cy="326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&amp; THE FORTUNE BEST PLACES TO WORK SURVEY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ANALYSIS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&amp; THE FORTUNE BEST PLACES TO WORK SURVEY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"/>
          <p:cNvSpPr/>
          <p:nvPr/>
        </p:nvSpPr>
        <p:spPr>
          <a:xfrm>
            <a:off x="380880" y="1590840"/>
            <a:ext cx="8305920" cy="41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 25 Comparison: 2000/1999 to 2001/2000 - Who Moved...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Moved Down: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Airlines (from 2 to 4)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TDIndustries (from 5  to 6)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Synovus (from 5 to 8)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Edward Jones (from 7  to 9)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Goldman Sachs (from 9 to 15)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J.M. Smucker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(from 22 to 23)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12 Moved Up: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SAS Institute (6 to 2)   Schwab (8 to 5)  Fenwick &amp; West (41 to 7)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WRQ (28 to 16)   Graniterock (19 to 17) Plante &amp; Moran (17 to 10) Continental Air (24 to 18)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Vision Service Plan (45 to 19)   Am Cent Invest (40 to 20)   Pella (47 to 21)   Enron (24 to 22)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Alston and Bird (36 to 24)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Reasons why companies move: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Better or worse Survey &amp; Audit Results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efforts to promote employee input to Survey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Declined Participation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conditions have changed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implemented new programs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Positive business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&amp; THE FORTUNE BEST PLACES TO WORK SURVEY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"/>
          <p:cNvSpPr/>
          <p:nvPr/>
        </p:nvSpPr>
        <p:spPr>
          <a:xfrm>
            <a:off x="678600" y="1743120"/>
            <a:ext cx="7677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Comparison with the Fortune Most Admired List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762120" y="2362320"/>
          <a:ext cx="7391160" cy="4201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362320"/>
                    <a:ext cx="7391160" cy="42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&amp; THE FORTUNE BEST PLACES TO WORK SURVEY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"/>
          <p:cNvSpPr/>
          <p:nvPr/>
        </p:nvSpPr>
        <p:spPr>
          <a:xfrm>
            <a:off x="566640" y="1600200"/>
            <a:ext cx="7775640" cy="527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Comparison with the Fortune Most Admired List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11 Do Not Participate or Did Not Make the List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Dropped Off the List or Did Not Participate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Dell, Lucent, Johnson &amp; Johnson, Pfizer)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5 Fell (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Microsoft, Southwest Airlines, Goldman Sachs, Merck, Amex)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 Moved Up (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Enron, Charles Schwab)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 New Entries (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Intel, Wal-Mart)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 No Change (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Cisco Systems)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2001-01-06T11:00:01Z</dcterms:created>
  <dc:creator>GA Gibson</dc:creator>
  <dc:description/>
  <dc:language>en-US</dc:language>
  <cp:lastModifiedBy>kruiz</cp:lastModifiedBy>
  <cp:lastPrinted>2001-01-08T11:47:36Z</cp:lastPrinted>
  <dcterms:modified xsi:type="dcterms:W3CDTF">2001-01-12T16:08:33Z</dcterms:modified>
  <cp:revision>19</cp:revision>
  <dc:subject/>
  <dc:title>ENRON &amp; THE FORTUNE BEST PLACES TO WORK SURVEY RESULTS ANALYSIS</dc:title>
</cp:coreProperties>
</file>