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9194800" cy="70342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F5F49F-03A3-45A4-9A02-D0E96C29181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914400" y="6095880"/>
            <a:ext cx="23623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200040" y="60958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933960" y="60958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D1DE518-73A0-45B7-A354-CF76DF047D3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152280" y="6248520"/>
          <a:ext cx="533520" cy="5331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152280" y="6248520"/>
                    <a:ext cx="533520" cy="53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762120" y="6477120"/>
            <a:ext cx="8305560" cy="0"/>
          </a:xfrm>
          <a:prstGeom prst="line">
            <a:avLst/>
          </a:prstGeom>
          <a:ln w="19080">
            <a:solidFill>
              <a:srgbClr val="66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04920" y="685800"/>
            <a:ext cx="8381880" cy="7632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66ff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60800" y="152280"/>
            <a:ext cx="3533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800000"/>
                </a:solidFill>
                <a:effectLst/>
                <a:uFillTx/>
                <a:latin typeface="Impact"/>
              </a:rPr>
              <a:t>Cuiaba I Integrated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808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400" strike="noStrike" u="none">
              <a:solidFill>
                <a:srgbClr val="808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419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marL="345960" indent="-34596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Major Outstanding Items to close Financing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 Furnas Consent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Validate Eletrabras Guarantee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Revise Siemens EPC to maintain performance test standards on Gas and TAA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Budget and Model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Action Plan for Ridges (IBAMA approval of micro-tunneling)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PB consent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Tozzini Briefing on Interconnection Agreement Liability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5960" indent="-34596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SIRESE approval of Andina transportation capacity Assignment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F9184C-1BD7-48AD-B74D-210E31FD93F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1999-09-22T20:29:08Z</dcterms:created>
  <dc:creator>EI</dc:creator>
  <dc:description/>
  <dc:language>en-US</dc:language>
  <cp:lastModifiedBy>Enron Technology</cp:lastModifiedBy>
  <cp:lastPrinted>2001-01-17T18:54:22Z</cp:lastPrinted>
  <dcterms:modified xsi:type="dcterms:W3CDTF">2001-01-17T19:53:55Z</dcterms:modified>
  <cp:revision>98</cp:revision>
  <dc:subject/>
  <dc:title>Cuiabá Integrated Energy Project</dc:title>
</cp:coreProperties>
</file>