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_rels/presentation.xml.rels" ContentType="application/vnd.openxmlformats-package.relationship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9144000" cy="6858000"/>
  <p:notesSz cx="7772400" cy="100584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Master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1"/>
          <p:cNvSpPr>
            <a:spLocks noGrp="1"/>
          </p:cNvSpPr>
          <p:nvPr>
            <p:ph type="title"/>
          </p:nvPr>
        </p:nvSpPr>
        <p:spPr>
          <a:xfrm>
            <a:off x="1280160" y="1114920"/>
            <a:ext cx="6583320" cy="839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" name="PlaceHolder 2"/>
          <p:cNvSpPr>
            <a:spLocks noGrp="1"/>
          </p:cNvSpPr>
          <p:nvPr>
            <p:ph type="subTitle"/>
          </p:nvPr>
        </p:nvSpPr>
        <p:spPr>
          <a:xfrm>
            <a:off x="1280160" y="2090880"/>
            <a:ext cx="6583320" cy="2916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txBody>
          <a:bodyPr lIns="90000" rIns="90000" tIns="45000" bIns="45000" anchor="t">
            <a:noAutofit/>
          </a:bodyPr>
          <a:p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"/>
          <p:cNvSpPr txBox="1"/>
          <p:nvPr/>
        </p:nvSpPr>
        <p:spPr>
          <a:xfrm>
            <a:off x="685800" y="609480"/>
            <a:ext cx="7848720" cy="838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spAutoFit/>
          </a:bodyPr>
          <a:p>
            <a:pPr algn="ctr">
              <a:lnSpc>
                <a:spcPct val="100000"/>
              </a:lnSpc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Physical Flow Assumptions Inherent In Receipt Point Capacity Assignments</a:t>
            </a:r>
            <a:br>
              <a:rPr sz="1600"/>
            </a:b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in MMcf/d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"/>
          <p:cNvSpPr/>
          <p:nvPr/>
        </p:nvSpPr>
        <p:spPr>
          <a:xfrm>
            <a:off x="1549440" y="3530520"/>
            <a:ext cx="2428920" cy="0"/>
          </a:xfrm>
          <a:prstGeom prst="line">
            <a:avLst/>
          </a:prstGeom>
          <a:ln w="12600">
            <a:solidFill>
              <a:srgbClr val="000000"/>
            </a:solidFill>
            <a:round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6120" rIns="96120" tIns="-51120" bIns="-51120" anchor="t">
            <a:noAutofit/>
          </a:bodyPr>
          <a:p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" name=""/>
          <p:cNvSpPr/>
          <p:nvPr/>
        </p:nvSpPr>
        <p:spPr>
          <a:xfrm flipV="1">
            <a:off x="3983040" y="1820880"/>
            <a:ext cx="905040" cy="1704960"/>
          </a:xfrm>
          <a:prstGeom prst="line">
            <a:avLst/>
          </a:prstGeom>
          <a:ln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6120" rIns="96120" tIns="51120" bIns="51120" anchor="t">
            <a:noAutofit/>
          </a:bodyPr>
          <a:p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" name=""/>
          <p:cNvSpPr/>
          <p:nvPr/>
        </p:nvSpPr>
        <p:spPr>
          <a:xfrm flipH="1">
            <a:off x="3987720" y="2266920"/>
            <a:ext cx="676440" cy="0"/>
          </a:xfrm>
          <a:prstGeom prst="line">
            <a:avLst/>
          </a:prstGeom>
          <a:ln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6120" rIns="96120" tIns="-51120" bIns="-51120" anchor="t">
            <a:noAutofit/>
          </a:bodyPr>
          <a:p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" name=""/>
          <p:cNvSpPr/>
          <p:nvPr/>
        </p:nvSpPr>
        <p:spPr>
          <a:xfrm>
            <a:off x="3978360" y="2276640"/>
            <a:ext cx="0" cy="1253880"/>
          </a:xfrm>
          <a:prstGeom prst="line">
            <a:avLst/>
          </a:prstGeom>
          <a:ln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6120" rIns="96120" tIns="51120" bIns="51120" anchor="t">
            <a:noAutofit/>
          </a:bodyPr>
          <a:p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" name=""/>
          <p:cNvSpPr/>
          <p:nvPr/>
        </p:nvSpPr>
        <p:spPr>
          <a:xfrm>
            <a:off x="1397160" y="5514840"/>
            <a:ext cx="6543360" cy="0"/>
          </a:xfrm>
          <a:prstGeom prst="line">
            <a:avLst/>
          </a:prstGeom>
          <a:ln w="12600">
            <a:solidFill>
              <a:srgbClr val="000000"/>
            </a:solidFill>
            <a:round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6120" rIns="96120" tIns="-51120" bIns="-51120" anchor="t">
            <a:noAutofit/>
          </a:bodyPr>
          <a:p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" name=""/>
          <p:cNvSpPr/>
          <p:nvPr/>
        </p:nvSpPr>
        <p:spPr>
          <a:xfrm>
            <a:off x="5816520" y="5524560"/>
            <a:ext cx="1590840" cy="984240"/>
          </a:xfrm>
          <a:prstGeom prst="line">
            <a:avLst/>
          </a:prstGeom>
          <a:ln w="12600">
            <a:solidFill>
              <a:srgbClr val="000000"/>
            </a:solidFill>
            <a:round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6120" rIns="96120" tIns="51120" bIns="51120" anchor="t">
            <a:noAutofit/>
          </a:bodyPr>
          <a:p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" name=""/>
          <p:cNvSpPr/>
          <p:nvPr/>
        </p:nvSpPr>
        <p:spPr>
          <a:xfrm>
            <a:off x="3987720" y="3540240"/>
            <a:ext cx="3038400" cy="1073160"/>
          </a:xfrm>
          <a:prstGeom prst="line">
            <a:avLst/>
          </a:prstGeom>
          <a:ln w="12600">
            <a:solidFill>
              <a:srgbClr val="000000"/>
            </a:solidFill>
            <a:round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6120" rIns="96120" tIns="51120" bIns="51120" anchor="t">
            <a:noAutofit/>
          </a:bodyPr>
          <a:p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" name=""/>
          <p:cNvSpPr/>
          <p:nvPr/>
        </p:nvSpPr>
        <p:spPr>
          <a:xfrm flipV="1">
            <a:off x="7031160" y="2633760"/>
            <a:ext cx="218880" cy="1974600"/>
          </a:xfrm>
          <a:prstGeom prst="line">
            <a:avLst/>
          </a:prstGeom>
          <a:ln w="12600">
            <a:solidFill>
              <a:srgbClr val="000000"/>
            </a:solidFill>
            <a:round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6120" rIns="96120" tIns="51120" bIns="51120" anchor="t">
            <a:noAutofit/>
          </a:bodyPr>
          <a:p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" name=""/>
          <p:cNvSpPr/>
          <p:nvPr/>
        </p:nvSpPr>
        <p:spPr>
          <a:xfrm>
            <a:off x="7035840" y="4622760"/>
            <a:ext cx="371520" cy="892080"/>
          </a:xfrm>
          <a:prstGeom prst="line">
            <a:avLst/>
          </a:prstGeom>
          <a:ln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6120" rIns="96120" tIns="51120" bIns="51120" anchor="t">
            <a:noAutofit/>
          </a:bodyPr>
          <a:p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" name=""/>
          <p:cNvSpPr/>
          <p:nvPr/>
        </p:nvSpPr>
        <p:spPr>
          <a:xfrm>
            <a:off x="7407360" y="5524560"/>
            <a:ext cx="0" cy="984240"/>
          </a:xfrm>
          <a:prstGeom prst="line">
            <a:avLst/>
          </a:prstGeom>
          <a:ln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6120" rIns="96120" tIns="51120" bIns="51120" anchor="t">
            <a:noAutofit/>
          </a:bodyPr>
          <a:p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" name=""/>
          <p:cNvSpPr/>
          <p:nvPr/>
        </p:nvSpPr>
        <p:spPr>
          <a:xfrm flipH="1">
            <a:off x="6730920" y="4622760"/>
            <a:ext cx="295200" cy="892080"/>
          </a:xfrm>
          <a:prstGeom prst="line">
            <a:avLst/>
          </a:prstGeom>
          <a:ln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6120" rIns="96120" tIns="51120" bIns="51120" anchor="t">
            <a:noAutofit/>
          </a:bodyPr>
          <a:p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" name=""/>
          <p:cNvSpPr/>
          <p:nvPr/>
        </p:nvSpPr>
        <p:spPr>
          <a:xfrm>
            <a:off x="1996920" y="3540240"/>
            <a:ext cx="0" cy="1974600"/>
          </a:xfrm>
          <a:prstGeom prst="line">
            <a:avLst/>
          </a:prstGeom>
          <a:ln w="12600">
            <a:solidFill>
              <a:srgbClr val="000000"/>
            </a:solidFill>
            <a:round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6120" rIns="96120" tIns="51120" bIns="51120" anchor="t">
            <a:noAutofit/>
          </a:bodyPr>
          <a:p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" name=""/>
          <p:cNvSpPr txBox="1"/>
          <p:nvPr/>
        </p:nvSpPr>
        <p:spPr>
          <a:xfrm>
            <a:off x="738360" y="3368520"/>
            <a:ext cx="689040" cy="457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spAutoFit/>
          </a:bodyPr>
          <a:p>
            <a:pPr algn="ctr">
              <a:lnSpc>
                <a:spcPct val="100000"/>
              </a:lnSpc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Topock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2,048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" name=""/>
          <p:cNvSpPr txBox="1"/>
          <p:nvPr/>
        </p:nvSpPr>
        <p:spPr>
          <a:xfrm>
            <a:off x="533520" y="5354640"/>
            <a:ext cx="820800" cy="457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spAutoFit/>
          </a:bodyPr>
          <a:p>
            <a:pPr algn="ctr">
              <a:lnSpc>
                <a:spcPct val="100000"/>
              </a:lnSpc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Ehrenberg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1,131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" name=""/>
          <p:cNvSpPr txBox="1"/>
          <p:nvPr/>
        </p:nvSpPr>
        <p:spPr>
          <a:xfrm>
            <a:off x="7483320" y="5791320"/>
            <a:ext cx="1312920" cy="457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spAutoFit/>
          </a:bodyPr>
          <a:p>
            <a:pPr algn="ctr">
              <a:lnSpc>
                <a:spcPct val="100000"/>
              </a:lnSpc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Keystone to Waha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180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" name=""/>
          <p:cNvSpPr txBox="1"/>
          <p:nvPr/>
        </p:nvSpPr>
        <p:spPr>
          <a:xfrm>
            <a:off x="6797520" y="2362320"/>
            <a:ext cx="615960" cy="274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spAutoFit/>
          </a:bodyPr>
          <a:p>
            <a:pPr>
              <a:lnSpc>
                <a:spcPct val="100000"/>
              </a:lnSpc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Dumas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" name=""/>
          <p:cNvSpPr txBox="1"/>
          <p:nvPr/>
        </p:nvSpPr>
        <p:spPr>
          <a:xfrm>
            <a:off x="4876920" y="1600200"/>
            <a:ext cx="1752480" cy="274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spAutoFit/>
          </a:bodyPr>
          <a:p>
            <a:pPr>
              <a:lnSpc>
                <a:spcPct val="100000"/>
              </a:lnSpc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Bondad Station Pool 475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1" name=""/>
          <p:cNvSpPr/>
          <p:nvPr/>
        </p:nvSpPr>
        <p:spPr>
          <a:xfrm flipV="1">
            <a:off x="1844640" y="2903400"/>
            <a:ext cx="0" cy="622440"/>
          </a:xfrm>
          <a:prstGeom prst="line">
            <a:avLst/>
          </a:prstGeom>
          <a:ln w="12600">
            <a:solidFill>
              <a:srgbClr val="000000"/>
            </a:solidFill>
            <a:round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6120" rIns="96120" tIns="51120" bIns="51120" anchor="t">
            <a:noAutofit/>
          </a:bodyPr>
          <a:p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" name=""/>
          <p:cNvSpPr/>
          <p:nvPr/>
        </p:nvSpPr>
        <p:spPr>
          <a:xfrm>
            <a:off x="2987640" y="3540240"/>
            <a:ext cx="0" cy="803160"/>
          </a:xfrm>
          <a:prstGeom prst="line">
            <a:avLst/>
          </a:prstGeom>
          <a:ln w="12600">
            <a:solidFill>
              <a:srgbClr val="000000"/>
            </a:solidFill>
            <a:round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6120" rIns="96120" tIns="51120" bIns="51120" anchor="t">
            <a:noAutofit/>
          </a:bodyPr>
          <a:p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3" name=""/>
          <p:cNvSpPr/>
          <p:nvPr/>
        </p:nvSpPr>
        <p:spPr>
          <a:xfrm>
            <a:off x="7264440" y="2629080"/>
            <a:ext cx="752400" cy="0"/>
          </a:xfrm>
          <a:prstGeom prst="line">
            <a:avLst/>
          </a:prstGeom>
          <a:ln w="12600">
            <a:solidFill>
              <a:srgbClr val="000000"/>
            </a:solidFill>
            <a:round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6120" rIns="96120" tIns="-51120" bIns="-51120" anchor="t">
            <a:noAutofit/>
          </a:bodyPr>
          <a:p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4" name=""/>
          <p:cNvSpPr txBox="1"/>
          <p:nvPr/>
        </p:nvSpPr>
        <p:spPr>
          <a:xfrm>
            <a:off x="7213680" y="4419720"/>
            <a:ext cx="1108080" cy="457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spAutoFit/>
          </a:bodyPr>
          <a:p>
            <a:pPr algn="ctr">
              <a:lnSpc>
                <a:spcPct val="100000"/>
              </a:lnSpc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Plains to South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450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5" name=""/>
          <p:cNvSpPr txBox="1"/>
          <p:nvPr/>
        </p:nvSpPr>
        <p:spPr>
          <a:xfrm>
            <a:off x="6005520" y="6165720"/>
            <a:ext cx="893880" cy="457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spAutoFit/>
          </a:bodyPr>
          <a:p>
            <a:pPr algn="ctr">
              <a:lnSpc>
                <a:spcPct val="100000"/>
              </a:lnSpc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Waha West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750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6" name=""/>
          <p:cNvSpPr txBox="1"/>
          <p:nvPr/>
        </p:nvSpPr>
        <p:spPr>
          <a:xfrm>
            <a:off x="2646360" y="4343400"/>
            <a:ext cx="684360" cy="457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spAutoFit/>
          </a:bodyPr>
          <a:p>
            <a:pPr algn="ctr">
              <a:lnSpc>
                <a:spcPct val="100000"/>
              </a:lnSpc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Phoenix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7" name=""/>
          <p:cNvSpPr txBox="1"/>
          <p:nvPr/>
        </p:nvSpPr>
        <p:spPr>
          <a:xfrm>
            <a:off x="2697120" y="2989440"/>
            <a:ext cx="1203480" cy="457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spAutoFit/>
          </a:bodyPr>
          <a:p>
            <a:pPr algn="ctr">
              <a:lnSpc>
                <a:spcPct val="100000"/>
              </a:lnSpc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Valve City West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2,320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8" name=""/>
          <p:cNvSpPr txBox="1"/>
          <p:nvPr/>
        </p:nvSpPr>
        <p:spPr>
          <a:xfrm>
            <a:off x="4740120" y="3429000"/>
            <a:ext cx="969840" cy="457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spAutoFit/>
          </a:bodyPr>
          <a:p>
            <a:pPr algn="ctr">
              <a:lnSpc>
                <a:spcPct val="100000"/>
              </a:lnSpc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PSJXO East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430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9" name=""/>
          <p:cNvSpPr txBox="1"/>
          <p:nvPr/>
        </p:nvSpPr>
        <p:spPr>
          <a:xfrm>
            <a:off x="2921040" y="1828800"/>
            <a:ext cx="1606680" cy="274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spAutoFit/>
          </a:bodyPr>
          <a:p>
            <a:pPr algn="ctr">
              <a:lnSpc>
                <a:spcPct val="100000"/>
              </a:lnSpc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Bondad Line Total 650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0" name=""/>
          <p:cNvSpPr txBox="1"/>
          <p:nvPr/>
        </p:nvSpPr>
        <p:spPr>
          <a:xfrm>
            <a:off x="1332000" y="2467080"/>
            <a:ext cx="1332000" cy="274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spAutoFit/>
          </a:bodyPr>
          <a:p>
            <a:pPr>
              <a:lnSpc>
                <a:spcPct val="100000"/>
              </a:lnSpc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SWG Nevada 150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1" name=""/>
          <p:cNvSpPr txBox="1"/>
          <p:nvPr/>
        </p:nvSpPr>
        <p:spPr>
          <a:xfrm>
            <a:off x="4435560" y="2514600"/>
            <a:ext cx="1325520" cy="457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spAutoFit/>
          </a:bodyPr>
          <a:p>
            <a:pPr algn="ctr">
              <a:lnSpc>
                <a:spcPct val="100000"/>
              </a:lnSpc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San Juan Triangle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2750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2" name=""/>
          <p:cNvSpPr txBox="1"/>
          <p:nvPr/>
        </p:nvSpPr>
        <p:spPr>
          <a:xfrm>
            <a:off x="4487760" y="4253040"/>
            <a:ext cx="1946160" cy="274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spAutoFit/>
          </a:bodyPr>
          <a:p>
            <a:pPr algn="ctr">
              <a:lnSpc>
                <a:spcPct val="100000"/>
              </a:lnSpc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Permian-San Juan Crossover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3" name=""/>
          <p:cNvSpPr txBox="1"/>
          <p:nvPr/>
        </p:nvSpPr>
        <p:spPr>
          <a:xfrm>
            <a:off x="4745160" y="5624640"/>
            <a:ext cx="1120680" cy="457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spAutoFit/>
          </a:bodyPr>
          <a:p>
            <a:pPr algn="ctr">
              <a:lnSpc>
                <a:spcPct val="100000"/>
              </a:lnSpc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Cornudas West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2,000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4" name=""/>
          <p:cNvSpPr/>
          <p:nvPr/>
        </p:nvSpPr>
        <p:spPr>
          <a:xfrm>
            <a:off x="2971800" y="4805280"/>
            <a:ext cx="0" cy="709560"/>
          </a:xfrm>
          <a:prstGeom prst="line">
            <a:avLst/>
          </a:prstGeom>
          <a:ln w="12600">
            <a:solidFill>
              <a:srgbClr val="000000"/>
            </a:solidFill>
            <a:round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6120" rIns="96120" tIns="51120" bIns="51120" anchor="t">
            <a:noAutofit/>
          </a:bodyPr>
          <a:p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5" name=""/>
          <p:cNvSpPr txBox="1"/>
          <p:nvPr/>
        </p:nvSpPr>
        <p:spPr>
          <a:xfrm>
            <a:off x="7254720" y="3429000"/>
            <a:ext cx="1560600" cy="639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spAutoFit/>
          </a:bodyPr>
          <a:p>
            <a:pPr>
              <a:lnSpc>
                <a:spcPct val="100000"/>
              </a:lnSpc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No Anadarko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Receipts Allocated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to Traditional Markets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Bill Healy</dc:creator>
  <dc:description/>
  <dc:language>en-US</dc:language>
  <cp:lastModifiedBy>Bill Healy</cp:lastModifiedBy>
  <cp:revision>0</cp:revision>
  <dc:subject/>
  <dc:title>1995 Annual Average El Paso Pipeline Loading </dc:title>
</cp:coreProperties>
</file>