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42720" y="2514600"/>
            <a:ext cx="613404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324000" y="8305560"/>
            <a:ext cx="14284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2343240" y="8305560"/>
            <a:ext cx="2171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5047920" y="8305560"/>
            <a:ext cx="14288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FD1D792-5396-400D-AE94-80C88128A76B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paint" descr=""/>
          <p:cNvPicPr/>
          <p:nvPr/>
        </p:nvPicPr>
        <p:blipFill>
          <a:blip r:embed="rId2"/>
          <a:stretch/>
        </p:blipFill>
        <p:spPr>
          <a:xfrm>
            <a:off x="685800" y="1752480"/>
            <a:ext cx="6172200" cy="513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42720" y="2514600"/>
            <a:ext cx="6134040" cy="5562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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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799"/>
              </a:spcBef>
              <a:buClr>
                <a:srgbClr val="ffcc00"/>
              </a:buClr>
              <a:buFont typeface="Monotype Sorts" charset="2"/>
              <a:buChar char="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799"/>
              </a:spcBef>
              <a:buClr>
                <a:srgbClr val="ffcc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799"/>
              </a:spcBef>
              <a:buClr>
                <a:srgbClr val="ffcc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dt" idx="4"/>
          </p:nvPr>
        </p:nvSpPr>
        <p:spPr>
          <a:xfrm>
            <a:off x="324000" y="8305560"/>
            <a:ext cx="142848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ftr" idx="5"/>
          </p:nvPr>
        </p:nvSpPr>
        <p:spPr>
          <a:xfrm>
            <a:off x="2343240" y="8305560"/>
            <a:ext cx="217152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5"/>
          <p:cNvSpPr>
            <a:spLocks noGrp="1"/>
          </p:cNvSpPr>
          <p:nvPr>
            <p:ph type="sldNum" idx="6"/>
          </p:nvPr>
        </p:nvSpPr>
        <p:spPr>
          <a:xfrm>
            <a:off x="5047920" y="8305560"/>
            <a:ext cx="142884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spcBef>
                <a:spcPts val="876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7F7414-5392-4942-8820-112CF77BD636}" type="slidenum">
              <a:rPr b="0" lang="en-US" sz="1400" strike="noStrike" u="none">
                <a:solidFill>
                  <a:srgbClr val="5e574e"/>
                </a:solidFill>
                <a:effectLst/>
                <a:uFillTx/>
                <a:latin typeface="Arial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1" name="paint" descr=""/>
          <p:cNvPicPr/>
          <p:nvPr/>
        </p:nvPicPr>
        <p:blipFill>
          <a:blip r:embed="rId2"/>
          <a:stretch/>
        </p:blipFill>
        <p:spPr>
          <a:xfrm>
            <a:off x="685800" y="1752480"/>
            <a:ext cx="6172200" cy="51300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685800" y="990720"/>
          <a:ext cx="5560920" cy="7467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990720"/>
                    <a:ext cx="5560920" cy="7467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04920" y="304560"/>
            <a:ext cx="5829120" cy="1523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322200" y="457200"/>
          <a:ext cx="6235920" cy="7620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2200" y="457200"/>
                    <a:ext cx="6235920" cy="7620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PCB Roving 2000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>10/27/2000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2000-10-16T20:12:33Z</dcterms:created>
  <dc:creator>Sempra Energy</dc:creator>
  <dc:description/>
  <dc:language>en-US</dc:language>
  <cp:lastModifiedBy>Sempra Energy</cp:lastModifiedBy>
  <dcterms:modified xsi:type="dcterms:W3CDTF">2000-10-27T14:40:17Z</dcterms:modified>
  <cp:revision>2</cp:revision>
  <dc:subject/>
  <dc:title>No Slide Title</dc:title>
</cp:coreProperties>
</file>