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7F55D3-6853-47CA-8379-7AD4962885F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32B195-727C-478A-B964-6A1B9BD59D7F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47B94F-07F6-415A-9D7B-893012268E5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DE1180-9342-4FB6-8B66-8B5E22002B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3733560" y="6324120"/>
            <a:ext cx="19047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72F123-829B-4973-AC4C-6ABBF1792D59}" type="slidenum"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&lt;number&gt;</a:t>
            </a:fld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0" y="533520"/>
            <a:ext cx="9142560" cy="98280"/>
            <a:chOff x="0" y="533520"/>
            <a:chExt cx="9142560" cy="98280"/>
          </a:xfrm>
        </p:grpSpPr>
        <p:sp>
          <p:nvSpPr>
            <p:cNvPr id="5" name=""/>
            <p:cNvSpPr/>
            <p:nvPr/>
          </p:nvSpPr>
          <p:spPr>
            <a:xfrm>
              <a:off x="0" y="567000"/>
              <a:ext cx="9142560" cy="31680"/>
            </a:xfrm>
            <a:prstGeom prst="rect">
              <a:avLst/>
            </a:prstGeom>
            <a:solidFill>
              <a:srgbClr val="037c0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0" y="600120"/>
              <a:ext cx="9142560" cy="31680"/>
            </a:xfrm>
            <a:prstGeom prst="rect">
              <a:avLst/>
            </a:prstGeom>
            <a:solidFill>
              <a:srgbClr val="063d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0" y="533520"/>
              <a:ext cx="9142560" cy="316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6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7.wmf"/><Relationship Id="rId7" Type="http://schemas.openxmlformats.org/officeDocument/2006/relationships/image" Target="../media/image8.wmf"/><Relationship Id="rId8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Merchant Power Plant</a:t>
            </a:r>
            <a:br>
              <a:rPr sz="2400"/>
            </a:b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br>
              <a:rPr sz="16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_Tricolor" descr=""/>
          <p:cNvPicPr/>
          <p:nvPr/>
        </p:nvPicPr>
        <p:blipFill>
          <a:blip r:embed="rId1"/>
          <a:stretch/>
        </p:blipFill>
        <p:spPr>
          <a:xfrm>
            <a:off x="457200" y="5486400"/>
            <a:ext cx="106668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6781680" y="4952880"/>
            <a:ext cx="2133720" cy="178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July 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981080" y="1828800"/>
          <a:ext cx="5105520" cy="38098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81080" y="1828800"/>
                    <a:ext cx="510552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6095880" y="3809880"/>
            <a:ext cx="276480" cy="30492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248520" y="4114800"/>
            <a:ext cx="276120" cy="30492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248520" y="4419720"/>
            <a:ext cx="304560" cy="30456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172200" y="4724280"/>
            <a:ext cx="276120" cy="30492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EC47B5-7CF6-429F-85BF-AC1B0B941FC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304920" y="914400"/>
            <a:ext cx="854532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4920" y="914400"/>
            <a:ext cx="85453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4920" y="914400"/>
            <a:ext cx="1440" cy="2152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914400"/>
            <a:ext cx="9360" cy="2152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4920" y="914400"/>
            <a:ext cx="8545320" cy="2095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88800" y="933480"/>
            <a:ext cx="746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/ Acre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199520" y="933480"/>
            <a:ext cx="1753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Term &amp; Premium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016800" y="933480"/>
            <a:ext cx="1042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Exercise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99400" y="933480"/>
            <a:ext cx="729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Permit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41440" y="933480"/>
            <a:ext cx="1245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366600" y="933480"/>
            <a:ext cx="1414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867800" y="933480"/>
            <a:ext cx="974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56840" y="152388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Corbett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153440" y="1285920"/>
            <a:ext cx="1512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1-year lease with option to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150920" y="1447920"/>
            <a:ext cx="1498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lease through year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150920" y="1609560"/>
            <a:ext cx="1498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2/$56,250 every 3 months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159200" y="1771560"/>
            <a:ext cx="739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year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962440" y="1143000"/>
            <a:ext cx="107604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$2.5 - 3.0 MM based on $125,000/acre in yr 1 and $150,000 in yr.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02920" y="1285920"/>
            <a:ext cx="79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to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106160" y="1447920"/>
            <a:ext cx="759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submitted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104720" y="1609560"/>
            <a:ext cx="725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7/00, results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01120" y="1771560"/>
            <a:ext cx="865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10/00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995360" y="1285920"/>
            <a:ext cx="1280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12-mile NUI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995720" y="1447920"/>
            <a:ext cx="1269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pipeline&lt;.5 miles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003280" y="1609560"/>
            <a:ext cx="816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expected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994280" y="1771560"/>
            <a:ext cx="1301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in late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318360" y="1447920"/>
            <a:ext cx="1263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230 kV line&lt;1000 feet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318720" y="1609560"/>
            <a:ext cx="1491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site, study requested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330960" y="1771560"/>
            <a:ext cx="352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6/9/00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811280" y="1285920"/>
            <a:ext cx="1013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Goundwater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810920" y="1447920"/>
            <a:ext cx="1048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Surficial aquifer at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832160" y="1609560"/>
            <a:ext cx="493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 feet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28920" y="1771560"/>
            <a:ext cx="718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underground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80160" y="2514600"/>
            <a:ext cx="647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Homestead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50920" y="2257560"/>
            <a:ext cx="1793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3-twelve month option periods.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147680" y="2419200"/>
            <a:ext cx="1800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premium:  $40K/year for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52720" y="2581200"/>
            <a:ext cx="169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first two 12 month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153080" y="2743200"/>
            <a:ext cx="1617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periods, $50K for the last 12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159200" y="2905200"/>
            <a:ext cx="739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 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962440" y="1933560"/>
            <a:ext cx="1000080" cy="9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$1.1 - 1.2 MM based on $30,000/acre in yr. 1 and $33,000/acre in yr. 2.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102920" y="2419200"/>
            <a:ext cx="79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to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106160" y="2581200"/>
            <a:ext cx="759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submitted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104720" y="2743200"/>
            <a:ext cx="725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7/00, results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101120" y="2905200"/>
            <a:ext cx="865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10/00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82040" y="2581200"/>
            <a:ext cx="1198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FGT's 18'' pipeline is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000400" y="2743200"/>
            <a:ext cx="1146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within 2 miles of the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007960" y="2905200"/>
            <a:ext cx="197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321960" y="2581200"/>
            <a:ext cx="1361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230 kV line&lt;1 mile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319800" y="2743200"/>
            <a:ext cx="1203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study requested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330960" y="2905200"/>
            <a:ext cx="352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6/9/00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827120" y="2419200"/>
            <a:ext cx="105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Groundwater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811280" y="2581200"/>
            <a:ext cx="1013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Floridian aquifer.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811640" y="2743200"/>
            <a:ext cx="921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Capex will be in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828920" y="2905200"/>
            <a:ext cx="956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excess of .5 MM.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04920" y="9144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114560" y="9144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933640" y="9144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057560" y="9144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4680" y="9144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278400" y="914400"/>
            <a:ext cx="972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783560" y="9144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14280" y="914400"/>
            <a:ext cx="8535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14280" y="914400"/>
            <a:ext cx="85359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840880" y="914400"/>
            <a:ext cx="9360" cy="1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14280" y="1114560"/>
            <a:ext cx="8535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14280" y="1114560"/>
            <a:ext cx="85359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14280" y="1924200"/>
            <a:ext cx="85359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14280" y="1924200"/>
            <a:ext cx="85359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04920" y="914400"/>
            <a:ext cx="1440" cy="2152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04920" y="914400"/>
            <a:ext cx="9360" cy="2152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14560" y="923760"/>
            <a:ext cx="144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114560" y="923760"/>
            <a:ext cx="936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933640" y="923760"/>
            <a:ext cx="180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933640" y="923760"/>
            <a:ext cx="972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057560" y="923760"/>
            <a:ext cx="180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057560" y="923760"/>
            <a:ext cx="972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954680" y="923760"/>
            <a:ext cx="144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954680" y="923760"/>
            <a:ext cx="936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278400" y="923760"/>
            <a:ext cx="180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278400" y="923760"/>
            <a:ext cx="972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783560" y="923760"/>
            <a:ext cx="144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783560" y="923760"/>
            <a:ext cx="936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4280" y="3057480"/>
            <a:ext cx="85359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14280" y="3057480"/>
            <a:ext cx="85359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840880" y="923760"/>
            <a:ext cx="1440" cy="2143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840880" y="923760"/>
            <a:ext cx="9360" cy="2143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04920" y="30672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04920" y="30672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114560" y="30672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14560" y="30672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933640" y="306720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933640" y="306720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057560" y="306720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057560" y="306720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954680" y="30672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954680" y="30672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278400" y="306720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278400" y="306720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783560" y="30672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783560" y="30672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840880" y="3067200"/>
            <a:ext cx="144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8840880" y="306720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850240" y="91440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8850240" y="91440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8850240" y="111456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8850240" y="111456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8850240" y="1924200"/>
            <a:ext cx="1800" cy="144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8850240" y="1924200"/>
            <a:ext cx="972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8850240" y="3057480"/>
            <a:ext cx="1800" cy="1800"/>
          </a:xfrm>
          <a:prstGeom prst="line">
            <a:avLst/>
          </a:prstGeom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8850240" y="3057480"/>
            <a:ext cx="972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160" y="-1080"/>
            <a:ext cx="8682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Details - June 2002 Target Sites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6C0B95-4CD1-4520-8B54-1F279A46F96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8763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Supply/Demand Issues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      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9" name=""/>
          <p:cNvGraphicFramePr/>
          <p:nvPr/>
        </p:nvGraphicFramePr>
        <p:xfrm>
          <a:off x="0" y="1066680"/>
          <a:ext cx="8864640" cy="6477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066680"/>
                    <a:ext cx="8864640" cy="647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FF6103-F513-48FB-9507-B5DE816401B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-360" y="0"/>
            <a:ext cx="8915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Development Overview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                                 Florida Power Plant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905120" y="837720"/>
            <a:ext cx="6781680" cy="541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Installation of an approximate 279 MW (91ºF and 65º humidity, natural gas operations) simple cycle peaker at one of three potential locations in SE Florida.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project development budget of $3 million.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site development to hedge development risk and create generation/origination optionality.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commercial operations is June 1, 2001.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165240">
              <a:lnSpc>
                <a:spcPct val="8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market mover advantage - no prior merchant IPPs constructed in Florida to date.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advantage of short generation supply and recent market volatility in Florida market through summer 2003.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 of transmission along entire Eastern 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expand into combined cycle and increase capacity by roughly 75 MW with installation of STG.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Strategy: sale to GENCO or 3rd party developer.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Locations in order of priority:  Broward, Medley-Dunn, and Midway.  Land option term will allow for continued development optionality through 2002.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additional sites under control for development by summer 2002.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 in other states (i.e. LA and MO) being pursued in part as hedges for Florida development risk.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57200" y="838080"/>
            <a:ext cx="1676520" cy="59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Description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5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5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46480" y="5867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24600" y="5791320"/>
            <a:ext cx="26352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90760" y="5867280"/>
            <a:ext cx="26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9680" y="5943600"/>
            <a:ext cx="26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7200" y="2742120"/>
            <a:ext cx="115236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F3FEE0-E572-4C5E-833E-0EB6674599E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7668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Development Critical Path Issues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      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920" y="1667160"/>
            <a:ext cx="838188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0" rIns="90000" tIns="46800" bIns="46800" anchor="ctr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is not likely to cooperate on electrical interconnection and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been historically successful in blocking merchant IPPs in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Rezoning and land use approvals will take at least 4-6 months at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site.  Public comment is likely.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case construction schedule as a result of the above is 4-5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months assuming a June 1 start.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1CB414-241B-43DF-A0EF-D80EDA8C19A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152280" y="-1080"/>
            <a:ext cx="8839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FP&amp;L Interconnect Request Queue              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00200" y="6171840"/>
            <a:ext cx="4641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the best available information at time of publication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1676520" y="685800"/>
            <a:ext cx="561312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621D97-3DE8-40F5-9EA6-3295CDDE835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89080" y="94320"/>
            <a:ext cx="368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Curve Scenarios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089480" y="227520"/>
            <a:ext cx="1603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19920" y="6154560"/>
            <a:ext cx="2895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Capex of $161 MM amortized over 30 years with 10% residual value and 7% interest.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233280" y="460440"/>
            <a:ext cx="8674200" cy="59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82AD4E-FB5D-4121-9FDB-EE8EEF969B0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152280" y="-32040"/>
            <a:ext cx="88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Estimated Construction Budget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                            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0560" y="5791320"/>
            <a:ext cx="184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1455840" y="1397160"/>
          <a:ext cx="6234120" cy="4063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55840" y="1397160"/>
                    <a:ext cx="6234120" cy="40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" name=""/>
          <p:cNvGraphicFramePr/>
          <p:nvPr/>
        </p:nvGraphicFramePr>
        <p:xfrm>
          <a:off x="1547640" y="1397160"/>
          <a:ext cx="6202440" cy="443232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47640" y="1397160"/>
                    <a:ext cx="6202440" cy="443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" name=""/>
          <p:cNvGraphicFramePr/>
          <p:nvPr/>
        </p:nvGraphicFramePr>
        <p:xfrm>
          <a:off x="1517760" y="1333440"/>
          <a:ext cx="6083280" cy="41148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517760" y="1333440"/>
                    <a:ext cx="60832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5699160" y="83808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7"/>
          <a:stretch/>
        </p:blipFill>
        <p:spPr>
          <a:xfrm>
            <a:off x="1905120" y="685800"/>
            <a:ext cx="5562360" cy="571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BDEC74F-3922-4D85-ABCC-F2B40C5D95E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240480" y="151200"/>
            <a:ext cx="827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Development Budget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   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1600200" y="762120"/>
            <a:ext cx="5867280" cy="5607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C13DC9-96D1-407D-BC85-17B1C3E7C6C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28600" y="68544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Equipment: 6 GE LM6000 turbines with enhanced 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1143000" y="2209680"/>
          <a:ext cx="7581960" cy="6616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209680"/>
                    <a:ext cx="7581960" cy="661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1219320" y="5218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Run hours are based on non-PSD emission limits of 250 tons/year which applies to simple cycle plants.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D3CD0B-A3F5-4E3D-90D3-E74D45A6C4F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228600" y="92520"/>
            <a:ext cx="861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Details - June 2001 Target Sites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Florida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228600" y="1371600"/>
            <a:ext cx="8528040" cy="455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F17CAC-3A25-4C04-8419-1B05EB54005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2000-01-14T20:54:25Z</dcterms:created>
  <dc:creator>Adam Thomas</dc:creator>
  <dc:description/>
  <dc:language>en-US</dc:language>
  <cp:lastModifiedBy>Raimund D. Grube</cp:lastModifiedBy>
  <cp:lastPrinted>2000-07-05T19:30:09Z</cp:lastPrinted>
  <dcterms:modified xsi:type="dcterms:W3CDTF">2000-07-05T20:48:42Z</dcterms:modified>
  <cp:revision>253</cp:revision>
  <dc:subject/>
  <dc:title>Florida Dave Delainey Presentation v0</dc:title>
</cp:coreProperties>
</file>