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59.png" ContentType="image/png"/>
  <Override PartName="/ppt/media/image16.wmf" ContentType="image/x-wmf"/>
  <Override PartName="/ppt/media/image56.wmf" ContentType="image/x-wmf"/>
  <Override PartName="/ppt/media/image55.wmf" ContentType="image/x-wmf"/>
  <Override PartName="/ppt/media/image51.wmf" ContentType="image/x-wmf"/>
  <Override PartName="/ppt/media/image47.jpeg" ContentType="image/jpeg"/>
  <Override PartName="/ppt/media/image46.wmf" ContentType="image/x-wmf"/>
  <Override PartName="/ppt/media/image45.wmf" ContentType="image/x-wmf"/>
  <Override PartName="/ppt/media/image43.png" ContentType="image/png"/>
  <Override PartName="/ppt/media/image39.wmf" ContentType="image/x-wmf"/>
  <Override PartName="/ppt/media/image41.wmf" ContentType="image/x-wmf"/>
  <Override PartName="/ppt/media/image38.png" ContentType="image/png"/>
  <Override PartName="/ppt/media/image60.wmf" ContentType="image/x-wmf"/>
  <Override PartName="/ppt/media/image37.wmf" ContentType="image/x-wmf"/>
  <Override PartName="/ppt/media/image36.png" ContentType="image/png"/>
  <Override PartName="/ppt/media/image33.wmf" ContentType="image/x-wmf"/>
  <Override PartName="/ppt/media/image32.png" ContentType="image/png"/>
  <Override PartName="/ppt/media/image30.png" ContentType="image/png"/>
  <Override PartName="/ppt/media/image52.png" ContentType="image/png"/>
  <Override PartName="/ppt/media/image2.png" ContentType="image/png"/>
  <Override PartName="/ppt/media/image34.png" ContentType="image/png"/>
  <Override PartName="/ppt/media/image29.wmf" ContentType="image/x-wmf"/>
  <Override PartName="/ppt/media/image22.wmf" ContentType="image/x-wmf"/>
  <Override PartName="/ppt/media/image24.wmf" ContentType="image/x-wmf"/>
  <Override PartName="/ppt/media/image67.png" ContentType="image/png"/>
  <Override PartName="/ppt/media/image77.wmf" ContentType="image/x-wmf"/>
  <Override PartName="/ppt/media/image65.wmf" ContentType="image/x-wmf"/>
  <Override PartName="/ppt/media/image76.jpeg" ContentType="image/jpeg"/>
  <Override PartName="/ppt/media/image19.wmf" ContentType="image/x-wmf"/>
  <Override PartName="/ppt/media/image78.jpeg" ContentType="image/jpeg"/>
  <Override PartName="/ppt/media/image21.wmf" ContentType="image/x-wmf"/>
  <Override PartName="/ppt/media/image58.wmf" ContentType="image/x-wmf"/>
  <Override PartName="/ppt/media/image70.jpeg" ContentType="image/jpeg"/>
  <Override PartName="/ppt/media/image73.png" ContentType="image/png"/>
  <Override PartName="/ppt/media/image75.png" ContentType="image/png"/>
  <Override PartName="/ppt/media/image68.png" ContentType="image/png"/>
  <Override PartName="/ppt/media/image25.wmf" ContentType="image/x-wmf"/>
  <Override PartName="/ppt/media/image62.wmf" ContentType="image/x-wmf"/>
  <Override PartName="/ppt/media/image72.png" ContentType="image/png"/>
  <Override PartName="/ppt/media/image17.wmf" ContentType="image/x-wmf"/>
  <Override PartName="/ppt/media/image53.jpeg" ContentType="image/jpeg"/>
  <Override PartName="/ppt/media/image71.png" ContentType="image/png"/>
  <Override PartName="/ppt/media/image27.wmf" ContentType="image/x-wmf"/>
  <Override PartName="/ppt/media/image23.wmf" ContentType="image/x-wmf"/>
  <Override PartName="/ppt/media/image66.png" ContentType="image/png"/>
  <Override PartName="/ppt/media/image64.wmf" ContentType="image/x-wmf"/>
  <Override PartName="/ppt/media/image14.wmf" ContentType="image/x-wmf"/>
  <Override PartName="/ppt/media/image63.wmf" ContentType="image/x-wmf"/>
  <Override PartName="/ppt/media/image61.jpeg" ContentType="image/jpeg"/>
  <Override PartName="/ppt/media/image4.jpeg" ContentType="image/jpeg"/>
  <Override PartName="/ppt/media/image40.png" ContentType="image/png"/>
  <Override PartName="/ppt/media/image20.wmf" ContentType="image/x-wmf"/>
  <Override PartName="/ppt/media/image57.wmf" ContentType="image/x-wmf"/>
  <Override PartName="/ppt/media/image18.wmf" ContentType="image/x-wmf"/>
  <Override PartName="/ppt/media/image5.jpeg" ContentType="image/jpeg"/>
  <Override PartName="/ppt/media/image6.wmf" ContentType="image/x-wmf"/>
  <Override PartName="/ppt/media/image15.wmf" ContentType="image/x-wmf"/>
  <Override PartName="/ppt/media/image11.wmf" ContentType="image/x-wmf"/>
  <Override PartName="/ppt/media/image54.png" ContentType="image/png"/>
  <Override PartName="/ppt/media/image7.png" ContentType="image/png"/>
  <Override PartName="/ppt/media/image42.wmf" ContentType="image/x-wmf"/>
  <Override PartName="/ppt/media/image8.png" ContentType="image/png"/>
  <Override PartName="/ppt/media/image26.png" ContentType="image/png"/>
  <Override PartName="/ppt/media/image9.png" ContentType="image/png"/>
  <Override PartName="/ppt/media/image44.wmf" ContentType="image/x-wmf"/>
  <Override PartName="/ppt/media/image35.wmf" ContentType="image/x-wmf"/>
  <Override PartName="/ppt/media/image3.wmf" ContentType="image/x-wmf"/>
  <Override PartName="/ppt/media/image12.wmf" ContentType="image/x-wmf"/>
  <Override PartName="/ppt/media/image49.wmf" ContentType="image/x-wmf"/>
  <Override PartName="/ppt/media/image69.jpeg" ContentType="image/jpeg"/>
  <Override PartName="/ppt/media/image1.png" ContentType="image/png"/>
  <Override PartName="/ppt/media/image10.png" ContentType="image/png"/>
  <Override PartName="/ppt/media/image50.wmf" ContentType="image/x-wmf"/>
  <Override PartName="/ppt/media/image28.png" ContentType="image/png"/>
  <Override PartName="/ppt/media/image74.png" ContentType="image/png"/>
  <Override PartName="/ppt/media/image31.wmf" ContentType="image/x-wmf"/>
  <Override PartName="/ppt/media/image13.wmf" ContentType="image/x-wmf"/>
  <Override PartName="/ppt/media/image48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1.bin" ContentType="application/vnd.openxmlformats-officedocument.oleObject"/>
  <Override PartName="/ppt/embeddings/oleObject3.xlsx" ContentType="application/vnd.openxmlformats-officedocument.spreadsheetml.sheet"/>
  <Override PartName="/ppt/embeddings/oleObject2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71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46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29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4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54.xml.rels" ContentType="application/vnd.openxmlformats-package.relationships+xml"/>
  <Override PartName="/ppt/slides/_rels/slide17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69.xml.rels" ContentType="application/vnd.openxmlformats-package.relationships+xml"/>
  <Override PartName="/ppt/slides/_rels/slide32.xml.rels" ContentType="application/vnd.openxmlformats-package.relationships+xml"/>
  <Override PartName="/ppt/slides/_rels/slide70.xml.rels" ContentType="application/vnd.openxmlformats-package.relationships+xml"/>
  <Override PartName="/ppt/slides/_rels/slide28.xml.rels" ContentType="application/vnd.openxmlformats-package.relationships+xml"/>
  <Override PartName="/ppt/slides/_rels/slide68.xml.rels" ContentType="application/vnd.openxmlformats-package.relationships+xml"/>
  <Override PartName="/ppt/slides/_rels/slide31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65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66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slide71.xml" ContentType="application/vnd.openxmlformats-officedocument.presentationml.slide+xml"/>
  <Override PartName="/ppt/slides/slide29.xml" ContentType="application/vnd.openxmlformats-officedocument.presentationml.slide+xml"/>
  <Override PartName="/ppt/slides/slide69.xml" ContentType="application/vnd.openxmlformats-officedocument.presentationml.slide+xml"/>
  <Override PartName="/ppt/slides/slide32.xml" ContentType="application/vnd.openxmlformats-officedocument.presentationml.slide+xml"/>
  <Override PartName="/ppt/slides/slide70.xml" ContentType="application/vnd.openxmlformats-officedocument.presentationml.slide+xml"/>
  <Override PartName="/ppt/slides/slide28.xml" ContentType="application/vnd.openxmlformats-officedocument.presentationml.slide+xml"/>
  <Override PartName="/ppt/slides/slide68.xml" ContentType="application/vnd.openxmlformats-officedocument.presentationml.slide+xml"/>
  <Override PartName="/ppt/slides/slide31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65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66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0"/>
            <a:ext cx="6858000" cy="919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buNone/>
              <a:tabLst>
                <a:tab algn="l" pos="0"/>
                <a:tab algn="l" pos="917640"/>
                <a:tab algn="l" pos="1835280"/>
                <a:tab algn="l" pos="2752560"/>
                <a:tab algn="l" pos="3670200"/>
                <a:tab algn="l" pos="4587840"/>
                <a:tab algn="l" pos="5505480"/>
                <a:tab algn="l" pos="6423120"/>
                <a:tab algn="l" pos="7340760"/>
                <a:tab algn="l" pos="8258040"/>
                <a:tab algn="l" pos="9175680"/>
                <a:tab algn="l" pos="100933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dt" idx="3"/>
          </p:nvPr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lstStyle>
            <a:lvl1pPr indent="0" algn="r">
              <a:buNone/>
              <a:tabLst>
                <a:tab algn="l" pos="0"/>
                <a:tab algn="l" pos="917640"/>
                <a:tab algn="l" pos="1835280"/>
                <a:tab algn="l" pos="2752560"/>
                <a:tab algn="l" pos="3670200"/>
                <a:tab algn="l" pos="4587840"/>
                <a:tab algn="l" pos="5505480"/>
                <a:tab algn="l" pos="6423120"/>
                <a:tab algn="l" pos="7340760"/>
                <a:tab algn="l" pos="8258040"/>
                <a:tab algn="l" pos="9175680"/>
                <a:tab algn="l" pos="100933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7640"/>
                <a:tab algn="l" pos="1835280"/>
                <a:tab algn="l" pos="2752560"/>
                <a:tab algn="l" pos="3670200"/>
                <a:tab algn="l" pos="4587840"/>
                <a:tab algn="l" pos="5505480"/>
                <a:tab algn="l" pos="6423120"/>
                <a:tab algn="l" pos="7340760"/>
                <a:tab algn="l" pos="8258040"/>
                <a:tab algn="l" pos="9175680"/>
                <a:tab algn="l" pos="100933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Img"/>
          </p:nvPr>
        </p:nvSpPr>
        <p:spPr>
          <a:xfrm>
            <a:off x="1128600" y="688680"/>
            <a:ext cx="4602240" cy="3451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914400" y="4370040"/>
            <a:ext cx="5029200" cy="414036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ftr" idx="4"/>
          </p:nvPr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b">
            <a:noAutofit/>
          </a:bodyPr>
          <a:lstStyle>
            <a:lvl1pPr indent="0">
              <a:buNone/>
              <a:tabLst>
                <a:tab algn="l" pos="0"/>
                <a:tab algn="l" pos="917640"/>
                <a:tab algn="l" pos="1835280"/>
                <a:tab algn="l" pos="2752560"/>
                <a:tab algn="l" pos="3670200"/>
                <a:tab algn="l" pos="4587840"/>
                <a:tab algn="l" pos="5505480"/>
                <a:tab algn="l" pos="6423120"/>
                <a:tab algn="l" pos="7340760"/>
                <a:tab algn="l" pos="8258040"/>
                <a:tab algn="l" pos="9175680"/>
                <a:tab algn="l" pos="100933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7640"/>
                <a:tab algn="l" pos="1835280"/>
                <a:tab algn="l" pos="2752560"/>
                <a:tab algn="l" pos="3670200"/>
                <a:tab algn="l" pos="4587840"/>
                <a:tab algn="l" pos="5505480"/>
                <a:tab algn="l" pos="6423120"/>
                <a:tab algn="l" pos="7340760"/>
                <a:tab algn="l" pos="8258040"/>
                <a:tab algn="l" pos="9175680"/>
                <a:tab algn="l" pos="100933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sldNum" idx="5"/>
          </p:nvPr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b">
            <a:noAutofit/>
          </a:bodyPr>
          <a:lstStyle>
            <a:lvl1pPr indent="0" algn="r">
              <a:buNone/>
              <a:tabLst>
                <a:tab algn="l" pos="0"/>
                <a:tab algn="l" pos="917640"/>
                <a:tab algn="l" pos="1835280"/>
                <a:tab algn="l" pos="2752560"/>
                <a:tab algn="l" pos="3670200"/>
                <a:tab algn="l" pos="4587840"/>
                <a:tab algn="l" pos="5505480"/>
                <a:tab algn="l" pos="6423120"/>
                <a:tab algn="l" pos="7340760"/>
                <a:tab algn="l" pos="8258040"/>
                <a:tab algn="l" pos="9175680"/>
                <a:tab algn="l" pos="100933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7640"/>
                <a:tab algn="l" pos="1835280"/>
                <a:tab algn="l" pos="2752560"/>
                <a:tab algn="l" pos="3670200"/>
                <a:tab algn="l" pos="4587840"/>
                <a:tab algn="l" pos="5505480"/>
                <a:tab algn="l" pos="6423120"/>
                <a:tab algn="l" pos="7340760"/>
                <a:tab algn="l" pos="8258040"/>
                <a:tab algn="l" pos="9175680"/>
                <a:tab algn="l" pos="10093320"/>
              </a:tabLst>
            </a:pPr>
            <a:fld id="{51AF6236-7D58-4A7C-B407-AF82866B1471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PlaceHolder 1"/>
          <p:cNvSpPr>
            <a:spLocks noGrp="1"/>
          </p:cNvSpPr>
          <p:nvPr>
            <p:ph type="sldImg"/>
          </p:nvPr>
        </p:nvSpPr>
        <p:spPr>
          <a:xfrm>
            <a:off x="1128600" y="689040"/>
            <a:ext cx="4602240" cy="3451320"/>
          </a:xfrm>
          <a:prstGeom prst="rect">
            <a:avLst/>
          </a:prstGeom>
          <a:ln w="0">
            <a:noFill/>
          </a:ln>
        </p:spPr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914400" y="4370040"/>
            <a:ext cx="5029200" cy="4140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Northeast – airlines, insurance, investment banks etc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Midwest – steel, automobile companies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Unemployment is projected to reach 5.8% nation wide in 2002 according to a survey of investment banks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Media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file://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wmf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934320" y="6324120"/>
            <a:ext cx="22096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War Economy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November 6</a:t>
            </a:r>
            <a:r>
              <a:rPr b="1" lang="en-US" sz="12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th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, 2001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fullcolorlogo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209520" y="152280"/>
            <a:ext cx="722520" cy="76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O:\Fundy_Ops\Logo\gas_fundy_logo_bw.gif" descr=""/>
          <p:cNvPicPr/>
          <p:nvPr/>
        </p:nvPicPr>
        <p:blipFill>
          <a:blip r:embed="rId4"/>
          <a:stretch/>
        </p:blipFill>
        <p:spPr>
          <a:xfrm>
            <a:off x="228600" y="6172200"/>
            <a:ext cx="1905120" cy="39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" descr=""/>
          <p:cNvPicPr/>
          <p:nvPr/>
        </p:nvPicPr>
        <p:blipFill>
          <a:blip r:embed="rId5"/>
          <a:stretch/>
        </p:blipFill>
        <p:spPr>
          <a:xfrm>
            <a:off x="8258040" y="5943600"/>
            <a:ext cx="885960" cy="91440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7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8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19.wmf"/><Relationship Id="rId7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6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4.wmf"/><Relationship Id="rId3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5.wmf"/><Relationship Id="rId3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6.wmf"/><Relationship Id="rId3" Type="http://schemas.openxmlformats.org/officeDocument/2006/relationships/slideLayout" Target="../slideLayouts/slideLayout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slideLayout" Target="../slideLayouts/slideLayout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slideLayout" Target="../slideLayouts/slideLayout6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1.wmf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8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8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8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slideLayout" Target="../slideLayouts/slideLayout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60.wmf"/><Relationship Id="rId4" Type="http://schemas.openxmlformats.org/officeDocument/2006/relationships/slideLayout" Target="../slideLayouts/slideLayout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8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2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3.wmf"/><Relationship Id="rId3" Type="http://schemas.openxmlformats.org/officeDocument/2006/relationships/slideLayout" Target="../slideLayouts/slideLayout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4.wmf"/><Relationship Id="rId3" Type="http://schemas.openxmlformats.org/officeDocument/2006/relationships/slideLayout" Target="../slideLayouts/slideLayout8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5.wmf"/><Relationship Id="rId3" Type="http://schemas.openxmlformats.org/officeDocument/2006/relationships/image" Target="../media/image66.png"/><Relationship Id="rId4" Type="http://schemas.openxmlformats.org/officeDocument/2006/relationships/slideLayout" Target="../slideLayouts/slideLayout4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hyperlink" Target="http://www.senate.gov/~murkowski/pdfs/imports.pdf" TargetMode="External"/><Relationship Id="rId2" Type="http://schemas.openxmlformats.org/officeDocument/2006/relationships/image" Target="../media/image69.jpeg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4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slideLayout" Target="../slideLayouts/slideLayout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jpeg"/><Relationship Id="rId3" Type="http://schemas.openxmlformats.org/officeDocument/2006/relationships/slideLayout" Target="../slideLayouts/slideLayout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9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77.wmf"/><Relationship Id="rId2" Type="http://schemas.openxmlformats.org/officeDocument/2006/relationships/slideLayout" Target="../slideLayouts/slideLayout6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War Economy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Fundamental’s Presentation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November 6,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House Package – Tax Cut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85800" y="1523880"/>
            <a:ext cx="815328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House Package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(vote: 216-214)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Cost: 2002- $100 billion; 10 year- $159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Individuals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rebates between $300-$600 rebates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Reduction in Marginal tax rate to 25% starting 2002 instead of 2006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Capital loss deductions from $3,000 to $5,000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Corporations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Provide 30% business expensing for purchase of capital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Speed-up depreciation to 15years for remodeling of leased property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Permanent repeal of corporate alternative minimum tax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Senate’s Package – Spending 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762120" y="15238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“….. strictly show business”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Treasury Secretary O’Neill on House proposal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Senate shares the this sentiment and proposes a package with two major changes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Estimated Cost: $65-$75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Senate Republicans Favor: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Tax break for business – revival led by business investment (approx. $75b)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Cash payment to low-wage workers ( approx. $14b)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Democrats Favor: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Unemployment compensation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Health benefits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Raising Minimum Wage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Economic Stimulus so far…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“…..stimulus needs to be at least 1% - or $100 billion of the GDP”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Fed Chairman Alan Greenspan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Actions taken to date: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Tax cuts in Spring 2001 - $1.35 trillion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$15 billion airline bailout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$40 billion NYC recovery efforts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Economic Stimulus Plan - $70 to $100 billion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Revival would be led by the consumer…..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8600" y="380520"/>
            <a:ext cx="8686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Spending is Key to The US Economy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61760" y="2057400"/>
            <a:ext cx="7543800" cy="419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spending is 2/3 of Total Spending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Factors Affecting Consumer Spending: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Unemployment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“Bunker Mentality”: September 11</a:t>
            </a:r>
            <a:r>
              <a:rPr b="0" lang="en-US" sz="2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th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has kept the consumer at home and shopping less freely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Result:  Fallen consumer spending has contributed to the contraction in the economy: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GDP in Q3/01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was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-0.4%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440" y="228600"/>
            <a:ext cx="762012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Confidence, Unemployment &amp; GDP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914400" y="1294920"/>
            <a:ext cx="723888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a strong correlation between consumer confidence and GDP, correlation = 0.9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 algn="ctr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4724280" y="1981080"/>
          <a:ext cx="3800520" cy="2266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24280" y="1981080"/>
                    <a:ext cx="3800520" cy="226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685800" y="1981080"/>
          <a:ext cx="3809880" cy="22860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981080"/>
                    <a:ext cx="380988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8" name="" descr=""/>
          <p:cNvPicPr/>
          <p:nvPr/>
        </p:nvPicPr>
        <p:blipFill>
          <a:blip r:embed="rId5"/>
          <a:stretch/>
        </p:blipFill>
        <p:spPr>
          <a:xfrm>
            <a:off x="1828800" y="4343400"/>
            <a:ext cx="5981760" cy="2095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"/>
          <p:cNvGraphicFramePr/>
          <p:nvPr/>
        </p:nvGraphicFramePr>
        <p:xfrm>
          <a:off x="4800600" y="2362320"/>
          <a:ext cx="3581280" cy="3200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00600" y="2362320"/>
                    <a:ext cx="3581280" cy="320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" name=""/>
          <p:cNvSpPr/>
          <p:nvPr/>
        </p:nvSpPr>
        <p:spPr>
          <a:xfrm>
            <a:off x="685800" y="457200"/>
            <a:ext cx="75754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Employment: Before and After September 11</a:t>
            </a:r>
            <a:r>
              <a:rPr b="1" lang="en-US" sz="36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/>
          </p:nvPr>
        </p:nvSpPr>
        <p:spPr>
          <a:xfrm>
            <a:off x="685440" y="22096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Since Sept. 11</a:t>
            </a:r>
            <a:r>
              <a:rPr b="0" lang="en-US" sz="24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th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, at least one US company has announced layoffs practically every day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Many analysts project national unemployment going as high as 6.0% in early 2002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90360" y="151920"/>
            <a:ext cx="73911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When Will Consumers Start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Spending Again?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04920" y="1752120"/>
            <a:ext cx="853416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Presently: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Home refinancing will help boost the economy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Lower interest rates could pump $50 billion into the economy in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Two benefits to refinancing: 1. Monthly mortgage payments are lower and 2. The extra cash from refinancing is usually spent or saved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Late 2001/Early 2002: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Economic stimulus package is imminent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House has proposed a $100 billion stimulus plan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Who benefits: Big tax break to corporations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Senate favors a $70 billion stimulus plan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Who benefits: Even split between tax breaks for corporations and aid to unemployed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Into 2002: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Possible tax rebate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Most likely this won’t happen any time soon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Could be added to tax return in April 2002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676160" y="456840"/>
            <a:ext cx="6629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GDP Forecast:  Reuter’s </a:t>
            </a:r>
            <a:r>
              <a:rPr b="1" i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Wall Street</a:t>
            </a: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Survey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4572000" y="2057400"/>
          <a:ext cx="4267080" cy="3124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0" y="2057400"/>
                    <a:ext cx="4267080" cy="312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04560" y="2057400"/>
            <a:ext cx="4267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spending will contract in Q4/01, job cuts will continue, and GDP will decline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Reuters Wall Street survey shows a rebound in the economy as early as Q1/02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Industrial/Commercial Consumption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04560" y="304560"/>
            <a:ext cx="8839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Production (IP)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609480" y="1600200"/>
            <a:ext cx="7772400" cy="374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Past performance – longest decline in history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 consecutive declines in September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and inventory consolidation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Short term – recession and lower demand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capacity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capital investment spending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Long term – turnaround &amp; growth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Great monetary and fiscal policy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Recovery in consumer confidence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5638680" y="3200400"/>
            <a:ext cx="3297240" cy="3421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War Economy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Overview of the Troubled Regions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(political/social unrest)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Political/Economic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GDP Forecasts, Consumer Confidence and Spending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Monetary/Fiscal Policy-Fed Action,Tax Cuts, and Government Spending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Industrial/Commercial Consumption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Bailouts and Spending Effects-Military, Tourism,  and Airlines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Demand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Energy Infrastructure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Nuclear, Pipeline, and Power Plant Security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Shipping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Political Diplomacy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Possible next targets and ramifications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Coalitions being built in Middle East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Threats to countries and supply, ramifications of breakup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Russia vs. Saudi Arabia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6212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Demand for 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4952880" y="1828800"/>
          <a:ext cx="4191120" cy="3181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52880" y="1828800"/>
                    <a:ext cx="4191120" cy="318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6552720" y="5105520"/>
            <a:ext cx="175500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= 19.8 Bcf/day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7" name=""/>
          <p:cNvGraphicFramePr/>
          <p:nvPr/>
        </p:nvGraphicFramePr>
        <p:xfrm>
          <a:off x="0" y="1905120"/>
          <a:ext cx="3838680" cy="27018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9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905120"/>
                    <a:ext cx="3838680" cy="2701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9" name=""/>
          <p:cNvSpPr/>
          <p:nvPr/>
        </p:nvSpPr>
        <p:spPr>
          <a:xfrm>
            <a:off x="532800" y="4876920"/>
            <a:ext cx="2068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GDP Composition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3505320" y="1295280"/>
          <a:ext cx="1609560" cy="425772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505320" y="1295280"/>
                    <a:ext cx="1609560" cy="425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" name=""/>
          <p:cNvSpPr/>
          <p:nvPr/>
        </p:nvSpPr>
        <p:spPr>
          <a:xfrm>
            <a:off x="2514600" y="3657600"/>
            <a:ext cx="1447920" cy="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3965760" y="4876920"/>
            <a:ext cx="69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4251240" y="423216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4116600" y="3657600"/>
            <a:ext cx="484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4041360" y="2514600"/>
            <a:ext cx="619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Elect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4040640" y="1752480"/>
            <a:ext cx="58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 flipV="1">
            <a:off x="4648320" y="1752120"/>
            <a:ext cx="1523880" cy="1676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4648320" y="3352680"/>
            <a:ext cx="1600200" cy="2133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3351240" y="5486400"/>
            <a:ext cx="2011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Industry’s 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3427920" y="5867280"/>
            <a:ext cx="1708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= 65 TBtu/day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476400" y="4876920"/>
            <a:ext cx="1927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NG Composition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79080" y="5105520"/>
            <a:ext cx="219636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’98 Total = $8,509 billions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2006640" y="6324480"/>
            <a:ext cx="4681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includes: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NGL, residual fuels, distillate fuels, coke,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9072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Drivers for Industrial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685800" y="1676520"/>
            <a:ext cx="7772400" cy="419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&amp; consumer spending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NAPM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Cons. spending rebound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Light vehicle sales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$2,000 worth of chemicals per vehicle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$1,000 worth of steel &amp; aluminum per vehicle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Housing starts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Construction spending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Building materials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Appliances/durable goods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Exports, Construction, &amp; Fertilizer usage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086600" y="3429000"/>
            <a:ext cx="1371600" cy="73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5029200" y="3962520"/>
            <a:ext cx="1752480" cy="10951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19" name=""/>
          <p:cNvGrpSpPr/>
          <p:nvPr/>
        </p:nvGrpSpPr>
        <p:grpSpPr>
          <a:xfrm>
            <a:off x="4724280" y="1523880"/>
            <a:ext cx="3656160" cy="1524240"/>
            <a:chOff x="4724280" y="1523880"/>
            <a:chExt cx="3656160" cy="1524240"/>
          </a:xfrm>
        </p:grpSpPr>
        <p:sp>
          <p:nvSpPr>
            <p:cNvPr id="120" name=""/>
            <p:cNvSpPr/>
            <p:nvPr/>
          </p:nvSpPr>
          <p:spPr>
            <a:xfrm>
              <a:off x="4724280" y="1523880"/>
              <a:ext cx="3656160" cy="1524240"/>
            </a:xfrm>
            <a:prstGeom prst="rect">
              <a:avLst/>
            </a:prstGeom>
            <a:solidFill>
              <a:srgbClr val="ffff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5256360" y="1860840"/>
              <a:ext cx="3035880" cy="71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5256360" y="1860840"/>
              <a:ext cx="3035880" cy="71640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5297040" y="1952280"/>
              <a:ext cx="55440" cy="62460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431320" y="1945440"/>
              <a:ext cx="63360" cy="63144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5574960" y="1973520"/>
              <a:ext cx="55440" cy="60336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709960" y="1987200"/>
              <a:ext cx="55440" cy="58968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844600" y="2022840"/>
              <a:ext cx="63360" cy="55440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987880" y="2050920"/>
              <a:ext cx="55440" cy="52632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6123240" y="2057760"/>
              <a:ext cx="63360" cy="51948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6265800" y="2099880"/>
              <a:ext cx="55440" cy="47700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6401160" y="2106720"/>
              <a:ext cx="55440" cy="47016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6536520" y="2141640"/>
              <a:ext cx="63360" cy="43524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6679080" y="2149200"/>
              <a:ext cx="55440" cy="42768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6814440" y="2233440"/>
              <a:ext cx="55440" cy="34380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6949800" y="2310480"/>
              <a:ext cx="63360" cy="26640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7092360" y="2296080"/>
              <a:ext cx="56160" cy="28080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7227720" y="2261160"/>
              <a:ext cx="55440" cy="31572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7363080" y="2261160"/>
              <a:ext cx="63360" cy="31572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7506360" y="2289240"/>
              <a:ext cx="55440" cy="28764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7641000" y="2226240"/>
              <a:ext cx="63360" cy="35064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7784280" y="2254320"/>
              <a:ext cx="55440" cy="32256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7919640" y="2149200"/>
              <a:ext cx="55440" cy="42768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8054280" y="2169720"/>
              <a:ext cx="63360" cy="40752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8197560" y="2345400"/>
              <a:ext cx="55440" cy="231480"/>
            </a:xfrm>
            <a:prstGeom prst="rect">
              <a:avLst/>
            </a:prstGeom>
            <a:solidFill>
              <a:srgbClr val="0000ff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5256360" y="1860840"/>
              <a:ext cx="720" cy="7164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5225040" y="2577240"/>
              <a:ext cx="63360" cy="3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5225040" y="2458080"/>
              <a:ext cx="63360" cy="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5225040" y="2338560"/>
              <a:ext cx="63360" cy="3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5225040" y="2219040"/>
              <a:ext cx="63360" cy="3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5225040" y="2099880"/>
              <a:ext cx="63360" cy="3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225040" y="1980360"/>
              <a:ext cx="63360" cy="3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5225040" y="1860840"/>
              <a:ext cx="63360" cy="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5256360" y="2577240"/>
              <a:ext cx="3035880" cy="3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 flipV="1">
              <a:off x="525636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 flipV="1">
              <a:off x="539172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 flipV="1">
              <a:off x="553500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 flipV="1">
              <a:off x="566964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 flipV="1">
              <a:off x="580500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 flipV="1">
              <a:off x="594828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 flipV="1">
              <a:off x="608292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 flipV="1">
              <a:off x="622620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 flipV="1">
              <a:off x="636156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 flipV="1">
              <a:off x="649692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 flipV="1">
              <a:off x="663948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 flipV="1">
              <a:off x="677484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 flipV="1">
              <a:off x="691020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 flipV="1">
              <a:off x="705276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 flipV="1">
              <a:off x="718812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 flipV="1">
              <a:off x="732348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 flipV="1">
              <a:off x="746604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 flipV="1">
              <a:off x="760140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 flipV="1">
              <a:off x="774468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 flipV="1">
              <a:off x="787932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 flipV="1">
              <a:off x="801468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 flipV="1">
              <a:off x="815796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 flipV="1">
              <a:off x="8292600" y="2548800"/>
              <a:ext cx="720" cy="55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328360" y="2099880"/>
              <a:ext cx="13536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463720" y="2099880"/>
              <a:ext cx="13536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599080" y="2099880"/>
              <a:ext cx="14220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741640" y="2099880"/>
              <a:ext cx="13536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877000" y="2099880"/>
              <a:ext cx="143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6020280" y="2099880"/>
              <a:ext cx="134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6154920" y="2099880"/>
              <a:ext cx="13500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6289920" y="2099880"/>
              <a:ext cx="143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6433560" y="2099880"/>
              <a:ext cx="134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6567840" y="2099880"/>
              <a:ext cx="13536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6703200" y="2099880"/>
              <a:ext cx="143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6846840" y="2099880"/>
              <a:ext cx="134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6981120" y="2099880"/>
              <a:ext cx="13536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7116480" y="2099880"/>
              <a:ext cx="143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7260120" y="2099880"/>
              <a:ext cx="134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7394400" y="2099880"/>
              <a:ext cx="143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7537680" y="2099880"/>
              <a:ext cx="13536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7673400" y="2099880"/>
              <a:ext cx="134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7807680" y="2099880"/>
              <a:ext cx="143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7950960" y="2099880"/>
              <a:ext cx="13536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8086320" y="2099880"/>
              <a:ext cx="134280" cy="36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5627880" y="1587240"/>
              <a:ext cx="19432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2000-2001 NAPM Index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5053320" y="2522520"/>
              <a:ext cx="1854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5144400" y="2402280"/>
              <a:ext cx="360" cy="18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5053320" y="2280960"/>
              <a:ext cx="1854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144400" y="2163600"/>
              <a:ext cx="360" cy="18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5034600" y="2044440"/>
              <a:ext cx="2232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300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5144400" y="1925640"/>
              <a:ext cx="360" cy="18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053320" y="1804680"/>
              <a:ext cx="1854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 rot="18900000">
              <a:off x="5040000" y="273456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1-00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 rot="18900000">
              <a:off x="5308200" y="273780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3-00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 rot="18900000">
              <a:off x="5579640" y="274428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5-00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 rot="18900000">
              <a:off x="5878080" y="272232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7-00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 rot="18900000">
              <a:off x="6138000" y="273960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9-00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 rot="18900000">
              <a:off x="6373080" y="2739600"/>
              <a:ext cx="3682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11-00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 rot="18900000">
              <a:off x="6692040" y="273456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1-01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 rot="18900000">
              <a:off x="6969960" y="273672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3-01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 rot="18900000">
              <a:off x="7238880" y="274644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5-01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 rot="18900000">
              <a:off x="7531920" y="272232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7-01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 rot="18900000">
              <a:off x="7792920" y="2739240"/>
              <a:ext cx="297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24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9-01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 rot="16200000">
              <a:off x="4763520" y="2138400"/>
              <a:ext cx="313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4724280" y="1523880"/>
              <a:ext cx="3656160" cy="1524240"/>
            </a:xfrm>
            <a:prstGeom prst="rect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Spending Declines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685800" y="1905120"/>
            <a:ext cx="7772400" cy="39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Sharp drop post September 11</a:t>
            </a:r>
            <a:r>
              <a:rPr b="0" lang="en-US" sz="28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th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Sharper Image sales down 40%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GAP and other apparel down 9%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Discount stores remained defensive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Rebound In October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Spending remains choppy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Likely to running below last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Sharper Image sales still down 30 – 35 %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Wal*Mart sales on track with expectation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5562720" y="2209680"/>
            <a:ext cx="3071520" cy="2576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Wal*Mart Sales on Track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4479840" y="3048120"/>
            <a:ext cx="18432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4" name=""/>
          <p:cNvGraphicFramePr/>
          <p:nvPr/>
        </p:nvGraphicFramePr>
        <p:xfrm>
          <a:off x="1219320" y="1752480"/>
          <a:ext cx="6553080" cy="3581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752480"/>
                    <a:ext cx="655308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06668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Production Outlook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7" name=""/>
          <p:cNvGraphicFramePr/>
          <p:nvPr/>
        </p:nvGraphicFramePr>
        <p:xfrm>
          <a:off x="685800" y="1592280"/>
          <a:ext cx="7761240" cy="3665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592280"/>
                    <a:ext cx="7761240" cy="366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9" name=""/>
          <p:cNvSpPr/>
          <p:nvPr/>
        </p:nvSpPr>
        <p:spPr>
          <a:xfrm>
            <a:off x="4038480" y="3733920"/>
            <a:ext cx="3954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 algn="ctr">
              <a:lnSpc>
                <a:spcPct val="9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IP (%) = -0.0421t</a:t>
            </a:r>
            <a:r>
              <a:rPr b="0" lang="en-US" sz="2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+1.29t-5.1182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3809880" y="3886200"/>
            <a:ext cx="5335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3352680" y="3276720"/>
            <a:ext cx="152640" cy="15228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 flipH="1" flipV="1">
            <a:off x="3429000" y="3352680"/>
            <a:ext cx="380880" cy="53352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1867320" y="5562720"/>
            <a:ext cx="3808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IP(%) -- growth in percent from today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 -- time step in months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"/>
          <p:cNvSpPr/>
          <p:nvPr/>
        </p:nvSpPr>
        <p:spPr>
          <a:xfrm>
            <a:off x="3962520" y="2057400"/>
            <a:ext cx="4876560" cy="32767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3657600" y="2133720"/>
            <a:ext cx="5181480" cy="47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Very low industry capacity utilization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September @ 75.5%,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lowest level since 1983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Corporate-financing gap is at the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highest level, 2.5% of GDP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  (capital spending - internal cash flow)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Higher Insurance rates for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457200" y="2057400"/>
            <a:ext cx="3276720" cy="327672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 Matters Now?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 txBox="1"/>
          <p:nvPr/>
        </p:nvSpPr>
        <p:spPr>
          <a:xfrm>
            <a:off x="76320" y="1897200"/>
            <a:ext cx="3733560" cy="366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743040" indent="-285840">
              <a:lnSpc>
                <a:spcPct val="9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Unwanted inventories and excess capacity were eliminated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and gas prices have fallen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Great loosening of monetary and fiscal policy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 Break Down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990720" y="4267080"/>
            <a:ext cx="1066680" cy="106704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2762280" y="3098880"/>
            <a:ext cx="2273400" cy="376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3120480" y="3200400"/>
            <a:ext cx="11455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Steel - 1.25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2762280" y="3554280"/>
            <a:ext cx="1198440" cy="376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3106800" y="3549600"/>
            <a:ext cx="85572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Aluminum - 0.35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3427560" y="3718080"/>
            <a:ext cx="4604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2762280" y="1701720"/>
            <a:ext cx="2844720" cy="376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3120120" y="1828800"/>
            <a:ext cx="16830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Pulp &amp; Paper - 1.52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2762280" y="1255680"/>
            <a:ext cx="3740040" cy="374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3119760" y="1371600"/>
            <a:ext cx="14648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Refineries - 2.69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2762280" y="2624040"/>
            <a:ext cx="2541600" cy="376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3118680" y="2743200"/>
            <a:ext cx="20336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Ethylene/Propylene - 1.47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2762280" y="2158920"/>
            <a:ext cx="2593800" cy="376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3120120" y="2286000"/>
            <a:ext cx="14493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Ammonia - 1.49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2762280" y="4038480"/>
            <a:ext cx="984240" cy="374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2920320" y="4056120"/>
            <a:ext cx="6588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Methanol 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2876040" y="4226040"/>
            <a:ext cx="740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0.26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2762280" y="4530600"/>
            <a:ext cx="3166920" cy="841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3499920" y="4648320"/>
            <a:ext cx="17730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Industry - 6.25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2762280" y="5522760"/>
            <a:ext cx="3041640" cy="841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3346920" y="5791320"/>
            <a:ext cx="18738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Chemicals - 4.52 Bcf/day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757080" y="1228680"/>
            <a:ext cx="1557360" cy="5118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988200" y="3429000"/>
            <a:ext cx="1089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759600" y="3733920"/>
            <a:ext cx="1535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Consumption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2286000" y="144792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2286000" y="190512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2286000" y="236232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2286000" y="327672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2286000" y="380988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2286000" y="4191120"/>
            <a:ext cx="5335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2286000" y="495288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2286000" y="594360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975960" y="4308480"/>
            <a:ext cx="1145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19.8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Bcf/day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6873840" y="1752480"/>
            <a:ext cx="1274760" cy="2273400"/>
          </a:xfrm>
          <a:custGeom>
            <a:avLst/>
            <a:gdLst/>
            <a:ahLst/>
            <a:rect l="l" t="t" r="r" b="b"/>
            <a:pathLst>
              <a:path w="803" h="1432">
                <a:moveTo>
                  <a:pt x="323" y="1418"/>
                </a:moveTo>
                <a:lnTo>
                  <a:pt x="312" y="1431"/>
                </a:lnTo>
                <a:lnTo>
                  <a:pt x="291" y="1432"/>
                </a:lnTo>
                <a:lnTo>
                  <a:pt x="262" y="1422"/>
                </a:lnTo>
                <a:lnTo>
                  <a:pt x="227" y="1402"/>
                </a:lnTo>
                <a:lnTo>
                  <a:pt x="189" y="1373"/>
                </a:lnTo>
                <a:lnTo>
                  <a:pt x="149" y="1336"/>
                </a:lnTo>
                <a:lnTo>
                  <a:pt x="111" y="1291"/>
                </a:lnTo>
                <a:lnTo>
                  <a:pt x="74" y="1241"/>
                </a:lnTo>
                <a:lnTo>
                  <a:pt x="43" y="1183"/>
                </a:lnTo>
                <a:lnTo>
                  <a:pt x="19" y="1120"/>
                </a:lnTo>
                <a:lnTo>
                  <a:pt x="5" y="1053"/>
                </a:lnTo>
                <a:lnTo>
                  <a:pt x="0" y="982"/>
                </a:lnTo>
                <a:lnTo>
                  <a:pt x="11" y="909"/>
                </a:lnTo>
                <a:lnTo>
                  <a:pt x="36" y="834"/>
                </a:lnTo>
                <a:lnTo>
                  <a:pt x="79" y="756"/>
                </a:lnTo>
                <a:lnTo>
                  <a:pt x="142" y="679"/>
                </a:lnTo>
                <a:lnTo>
                  <a:pt x="183" y="632"/>
                </a:lnTo>
                <a:lnTo>
                  <a:pt x="221" y="582"/>
                </a:lnTo>
                <a:lnTo>
                  <a:pt x="254" y="529"/>
                </a:lnTo>
                <a:lnTo>
                  <a:pt x="285" y="475"/>
                </a:lnTo>
                <a:lnTo>
                  <a:pt x="313" y="420"/>
                </a:lnTo>
                <a:lnTo>
                  <a:pt x="337" y="364"/>
                </a:lnTo>
                <a:lnTo>
                  <a:pt x="359" y="310"/>
                </a:lnTo>
                <a:lnTo>
                  <a:pt x="379" y="258"/>
                </a:lnTo>
                <a:lnTo>
                  <a:pt x="395" y="208"/>
                </a:lnTo>
                <a:lnTo>
                  <a:pt x="409" y="161"/>
                </a:lnTo>
                <a:lnTo>
                  <a:pt x="420" y="119"/>
                </a:lnTo>
                <a:lnTo>
                  <a:pt x="429" y="82"/>
                </a:lnTo>
                <a:lnTo>
                  <a:pt x="436" y="51"/>
                </a:lnTo>
                <a:lnTo>
                  <a:pt x="441" y="25"/>
                </a:lnTo>
                <a:lnTo>
                  <a:pt x="444" y="9"/>
                </a:lnTo>
                <a:lnTo>
                  <a:pt x="445" y="0"/>
                </a:lnTo>
                <a:lnTo>
                  <a:pt x="450" y="21"/>
                </a:lnTo>
                <a:lnTo>
                  <a:pt x="464" y="52"/>
                </a:lnTo>
                <a:lnTo>
                  <a:pt x="482" y="92"/>
                </a:lnTo>
                <a:lnTo>
                  <a:pt x="508" y="140"/>
                </a:lnTo>
                <a:lnTo>
                  <a:pt x="537" y="194"/>
                </a:lnTo>
                <a:lnTo>
                  <a:pt x="569" y="252"/>
                </a:lnTo>
                <a:lnTo>
                  <a:pt x="602" y="316"/>
                </a:lnTo>
                <a:lnTo>
                  <a:pt x="637" y="382"/>
                </a:lnTo>
                <a:lnTo>
                  <a:pt x="672" y="450"/>
                </a:lnTo>
                <a:lnTo>
                  <a:pt x="704" y="519"/>
                </a:lnTo>
                <a:lnTo>
                  <a:pt x="734" y="587"/>
                </a:lnTo>
                <a:lnTo>
                  <a:pt x="760" y="654"/>
                </a:lnTo>
                <a:lnTo>
                  <a:pt x="781" y="717"/>
                </a:lnTo>
                <a:lnTo>
                  <a:pt x="796" y="778"/>
                </a:lnTo>
                <a:lnTo>
                  <a:pt x="803" y="832"/>
                </a:lnTo>
                <a:lnTo>
                  <a:pt x="802" y="882"/>
                </a:lnTo>
                <a:lnTo>
                  <a:pt x="798" y="907"/>
                </a:lnTo>
                <a:lnTo>
                  <a:pt x="796" y="932"/>
                </a:lnTo>
                <a:lnTo>
                  <a:pt x="794" y="958"/>
                </a:lnTo>
                <a:lnTo>
                  <a:pt x="790" y="985"/>
                </a:lnTo>
                <a:lnTo>
                  <a:pt x="786" y="1012"/>
                </a:lnTo>
                <a:lnTo>
                  <a:pt x="780" y="1041"/>
                </a:lnTo>
                <a:lnTo>
                  <a:pt x="771" y="1071"/>
                </a:lnTo>
                <a:lnTo>
                  <a:pt x="758" y="1102"/>
                </a:lnTo>
                <a:lnTo>
                  <a:pt x="741" y="1136"/>
                </a:lnTo>
                <a:lnTo>
                  <a:pt x="720" y="1170"/>
                </a:lnTo>
                <a:lnTo>
                  <a:pt x="693" y="1206"/>
                </a:lnTo>
                <a:lnTo>
                  <a:pt x="661" y="1244"/>
                </a:lnTo>
                <a:lnTo>
                  <a:pt x="622" y="1284"/>
                </a:lnTo>
                <a:lnTo>
                  <a:pt x="575" y="1327"/>
                </a:lnTo>
                <a:lnTo>
                  <a:pt x="520" y="1373"/>
                </a:lnTo>
                <a:lnTo>
                  <a:pt x="458" y="1420"/>
                </a:lnTo>
                <a:lnTo>
                  <a:pt x="323" y="1418"/>
                </a:lnTo>
                <a:close/>
              </a:path>
            </a:pathLst>
          </a:custGeom>
          <a:solidFill>
            <a:srgbClr val="7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6945480" y="1981080"/>
            <a:ext cx="1116000" cy="1965600"/>
          </a:xfrm>
          <a:custGeom>
            <a:avLst/>
            <a:gdLst/>
            <a:ahLst/>
            <a:rect l="l" t="t" r="r" b="b"/>
            <a:pathLst>
              <a:path w="703" h="1238">
                <a:moveTo>
                  <a:pt x="283" y="1220"/>
                </a:moveTo>
                <a:lnTo>
                  <a:pt x="284" y="1197"/>
                </a:lnTo>
                <a:lnTo>
                  <a:pt x="286" y="1177"/>
                </a:lnTo>
                <a:lnTo>
                  <a:pt x="290" y="1161"/>
                </a:lnTo>
                <a:lnTo>
                  <a:pt x="296" y="1148"/>
                </a:lnTo>
                <a:lnTo>
                  <a:pt x="304" y="1138"/>
                </a:lnTo>
                <a:lnTo>
                  <a:pt x="312" y="1131"/>
                </a:lnTo>
                <a:lnTo>
                  <a:pt x="321" y="1127"/>
                </a:lnTo>
                <a:lnTo>
                  <a:pt x="332" y="1125"/>
                </a:lnTo>
                <a:lnTo>
                  <a:pt x="350" y="1127"/>
                </a:lnTo>
                <a:lnTo>
                  <a:pt x="364" y="1129"/>
                </a:lnTo>
                <a:lnTo>
                  <a:pt x="373" y="1136"/>
                </a:lnTo>
                <a:lnTo>
                  <a:pt x="381" y="1146"/>
                </a:lnTo>
                <a:lnTo>
                  <a:pt x="385" y="1160"/>
                </a:lnTo>
                <a:lnTo>
                  <a:pt x="389" y="1180"/>
                </a:lnTo>
                <a:lnTo>
                  <a:pt x="392" y="1204"/>
                </a:lnTo>
                <a:lnTo>
                  <a:pt x="395" y="1234"/>
                </a:lnTo>
                <a:lnTo>
                  <a:pt x="434" y="1207"/>
                </a:lnTo>
                <a:lnTo>
                  <a:pt x="471" y="1178"/>
                </a:lnTo>
                <a:lnTo>
                  <a:pt x="503" y="1148"/>
                </a:lnTo>
                <a:lnTo>
                  <a:pt x="533" y="1116"/>
                </a:lnTo>
                <a:lnTo>
                  <a:pt x="561" y="1084"/>
                </a:lnTo>
                <a:lnTo>
                  <a:pt x="585" y="1050"/>
                </a:lnTo>
                <a:lnTo>
                  <a:pt x="607" y="1017"/>
                </a:lnTo>
                <a:lnTo>
                  <a:pt x="627" y="984"/>
                </a:lnTo>
                <a:lnTo>
                  <a:pt x="643" y="951"/>
                </a:lnTo>
                <a:lnTo>
                  <a:pt x="658" y="918"/>
                </a:lnTo>
                <a:lnTo>
                  <a:pt x="670" y="887"/>
                </a:lnTo>
                <a:lnTo>
                  <a:pt x="680" y="856"/>
                </a:lnTo>
                <a:lnTo>
                  <a:pt x="688" y="827"/>
                </a:lnTo>
                <a:lnTo>
                  <a:pt x="695" y="799"/>
                </a:lnTo>
                <a:lnTo>
                  <a:pt x="699" y="774"/>
                </a:lnTo>
                <a:lnTo>
                  <a:pt x="701" y="751"/>
                </a:lnTo>
                <a:lnTo>
                  <a:pt x="703" y="703"/>
                </a:lnTo>
                <a:lnTo>
                  <a:pt x="696" y="652"/>
                </a:lnTo>
                <a:lnTo>
                  <a:pt x="684" y="597"/>
                </a:lnTo>
                <a:lnTo>
                  <a:pt x="668" y="542"/>
                </a:lnTo>
                <a:lnTo>
                  <a:pt x="647" y="484"/>
                </a:lnTo>
                <a:lnTo>
                  <a:pt x="623" y="427"/>
                </a:lnTo>
                <a:lnTo>
                  <a:pt x="598" y="369"/>
                </a:lnTo>
                <a:lnTo>
                  <a:pt x="570" y="313"/>
                </a:lnTo>
                <a:lnTo>
                  <a:pt x="542" y="258"/>
                </a:lnTo>
                <a:lnTo>
                  <a:pt x="516" y="206"/>
                </a:lnTo>
                <a:lnTo>
                  <a:pt x="490" y="158"/>
                </a:lnTo>
                <a:lnTo>
                  <a:pt x="467" y="114"/>
                </a:lnTo>
                <a:lnTo>
                  <a:pt x="448" y="76"/>
                </a:lnTo>
                <a:lnTo>
                  <a:pt x="433" y="44"/>
                </a:lnTo>
                <a:lnTo>
                  <a:pt x="422" y="19"/>
                </a:lnTo>
                <a:lnTo>
                  <a:pt x="419" y="0"/>
                </a:lnTo>
                <a:lnTo>
                  <a:pt x="418" y="8"/>
                </a:lnTo>
                <a:lnTo>
                  <a:pt x="414" y="22"/>
                </a:lnTo>
                <a:lnTo>
                  <a:pt x="409" y="44"/>
                </a:lnTo>
                <a:lnTo>
                  <a:pt x="400" y="72"/>
                </a:lnTo>
                <a:lnTo>
                  <a:pt x="390" y="104"/>
                </a:lnTo>
                <a:lnTo>
                  <a:pt x="379" y="141"/>
                </a:lnTo>
                <a:lnTo>
                  <a:pt x="364" y="181"/>
                </a:lnTo>
                <a:lnTo>
                  <a:pt x="346" y="225"/>
                </a:lnTo>
                <a:lnTo>
                  <a:pt x="327" y="270"/>
                </a:lnTo>
                <a:lnTo>
                  <a:pt x="305" y="317"/>
                </a:lnTo>
                <a:lnTo>
                  <a:pt x="281" y="364"/>
                </a:lnTo>
                <a:lnTo>
                  <a:pt x="253" y="413"/>
                </a:lnTo>
                <a:lnTo>
                  <a:pt x="223" y="459"/>
                </a:lnTo>
                <a:lnTo>
                  <a:pt x="191" y="505"/>
                </a:lnTo>
                <a:lnTo>
                  <a:pt x="156" y="548"/>
                </a:lnTo>
                <a:lnTo>
                  <a:pt x="118" y="588"/>
                </a:lnTo>
                <a:lnTo>
                  <a:pt x="64" y="652"/>
                </a:lnTo>
                <a:lnTo>
                  <a:pt x="28" y="715"/>
                </a:lnTo>
                <a:lnTo>
                  <a:pt x="7" y="780"/>
                </a:lnTo>
                <a:lnTo>
                  <a:pt x="0" y="842"/>
                </a:lnTo>
                <a:lnTo>
                  <a:pt x="6" y="904"/>
                </a:lnTo>
                <a:lnTo>
                  <a:pt x="21" y="963"/>
                </a:lnTo>
                <a:lnTo>
                  <a:pt x="44" y="1018"/>
                </a:lnTo>
                <a:lnTo>
                  <a:pt x="73" y="1070"/>
                </a:lnTo>
                <a:lnTo>
                  <a:pt x="106" y="1116"/>
                </a:lnTo>
                <a:lnTo>
                  <a:pt x="141" y="1155"/>
                </a:lnTo>
                <a:lnTo>
                  <a:pt x="177" y="1189"/>
                </a:lnTo>
                <a:lnTo>
                  <a:pt x="209" y="1214"/>
                </a:lnTo>
                <a:lnTo>
                  <a:pt x="239" y="1230"/>
                </a:lnTo>
                <a:lnTo>
                  <a:pt x="262" y="1238"/>
                </a:lnTo>
                <a:lnTo>
                  <a:pt x="277" y="1235"/>
                </a:lnTo>
                <a:lnTo>
                  <a:pt x="283" y="12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7612200" y="3008160"/>
            <a:ext cx="1440" cy="5040"/>
          </a:xfrm>
          <a:custGeom>
            <a:avLst/>
            <a:gdLst/>
            <a:ahLst/>
            <a:rect l="l" t="t" r="r" b="b"/>
            <a:pathLst>
              <a:path w="1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7237440" y="2921040"/>
            <a:ext cx="285840" cy="61920"/>
          </a:xfrm>
          <a:custGeom>
            <a:avLst/>
            <a:gdLst/>
            <a:ahLst/>
            <a:rect l="l" t="t" r="r" b="b"/>
            <a:pathLst>
              <a:path w="180" h="39">
                <a:moveTo>
                  <a:pt x="180" y="0"/>
                </a:moveTo>
                <a:lnTo>
                  <a:pt x="33" y="0"/>
                </a:lnTo>
                <a:lnTo>
                  <a:pt x="25" y="9"/>
                </a:lnTo>
                <a:lnTo>
                  <a:pt x="16" y="19"/>
                </a:lnTo>
                <a:lnTo>
                  <a:pt x="8" y="30"/>
                </a:lnTo>
                <a:lnTo>
                  <a:pt x="0" y="39"/>
                </a:lnTo>
                <a:lnTo>
                  <a:pt x="144" y="39"/>
                </a:lnTo>
                <a:lnTo>
                  <a:pt x="148" y="34"/>
                </a:lnTo>
                <a:lnTo>
                  <a:pt x="154" y="28"/>
                </a:lnTo>
                <a:lnTo>
                  <a:pt x="159" y="24"/>
                </a:lnTo>
                <a:lnTo>
                  <a:pt x="163" y="18"/>
                </a:lnTo>
                <a:lnTo>
                  <a:pt x="167" y="13"/>
                </a:lnTo>
                <a:lnTo>
                  <a:pt x="171" y="9"/>
                </a:lnTo>
                <a:lnTo>
                  <a:pt x="176" y="4"/>
                </a:lnTo>
                <a:lnTo>
                  <a:pt x="180" y="0"/>
                </a:lnTo>
                <a:close/>
              </a:path>
            </a:pathLst>
          </a:custGeom>
          <a:solidFill>
            <a:srgbClr val="ffad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7074000" y="2195640"/>
            <a:ext cx="874440" cy="1682640"/>
          </a:xfrm>
          <a:custGeom>
            <a:avLst/>
            <a:gdLst/>
            <a:ahLst/>
            <a:rect l="l" t="t" r="r" b="b"/>
            <a:pathLst>
              <a:path w="551" h="1060">
                <a:moveTo>
                  <a:pt x="160" y="1035"/>
                </a:moveTo>
                <a:lnTo>
                  <a:pt x="161" y="1017"/>
                </a:lnTo>
                <a:lnTo>
                  <a:pt x="165" y="997"/>
                </a:lnTo>
                <a:lnTo>
                  <a:pt x="172" y="979"/>
                </a:lnTo>
                <a:lnTo>
                  <a:pt x="181" y="960"/>
                </a:lnTo>
                <a:lnTo>
                  <a:pt x="193" y="945"/>
                </a:lnTo>
                <a:lnTo>
                  <a:pt x="209" y="933"/>
                </a:lnTo>
                <a:lnTo>
                  <a:pt x="227" y="925"/>
                </a:lnTo>
                <a:lnTo>
                  <a:pt x="249" y="922"/>
                </a:lnTo>
                <a:lnTo>
                  <a:pt x="274" y="925"/>
                </a:lnTo>
                <a:lnTo>
                  <a:pt x="294" y="930"/>
                </a:lnTo>
                <a:lnTo>
                  <a:pt x="309" y="940"/>
                </a:lnTo>
                <a:lnTo>
                  <a:pt x="319" y="952"/>
                </a:lnTo>
                <a:lnTo>
                  <a:pt x="328" y="967"/>
                </a:lnTo>
                <a:lnTo>
                  <a:pt x="332" y="985"/>
                </a:lnTo>
                <a:lnTo>
                  <a:pt x="336" y="1003"/>
                </a:lnTo>
                <a:lnTo>
                  <a:pt x="337" y="1023"/>
                </a:lnTo>
                <a:lnTo>
                  <a:pt x="366" y="992"/>
                </a:lnTo>
                <a:lnTo>
                  <a:pt x="393" y="962"/>
                </a:lnTo>
                <a:lnTo>
                  <a:pt x="418" y="930"/>
                </a:lnTo>
                <a:lnTo>
                  <a:pt x="441" y="900"/>
                </a:lnTo>
                <a:lnTo>
                  <a:pt x="461" y="870"/>
                </a:lnTo>
                <a:lnTo>
                  <a:pt x="480" y="842"/>
                </a:lnTo>
                <a:lnTo>
                  <a:pt x="496" y="812"/>
                </a:lnTo>
                <a:lnTo>
                  <a:pt x="510" y="783"/>
                </a:lnTo>
                <a:lnTo>
                  <a:pt x="522" y="754"/>
                </a:lnTo>
                <a:lnTo>
                  <a:pt x="533" y="725"/>
                </a:lnTo>
                <a:lnTo>
                  <a:pt x="541" y="698"/>
                </a:lnTo>
                <a:lnTo>
                  <a:pt x="547" y="669"/>
                </a:lnTo>
                <a:lnTo>
                  <a:pt x="550" y="641"/>
                </a:lnTo>
                <a:lnTo>
                  <a:pt x="551" y="613"/>
                </a:lnTo>
                <a:lnTo>
                  <a:pt x="550" y="586"/>
                </a:lnTo>
                <a:lnTo>
                  <a:pt x="548" y="558"/>
                </a:lnTo>
                <a:lnTo>
                  <a:pt x="542" y="526"/>
                </a:lnTo>
                <a:lnTo>
                  <a:pt x="533" y="490"/>
                </a:lnTo>
                <a:lnTo>
                  <a:pt x="521" y="452"/>
                </a:lnTo>
                <a:lnTo>
                  <a:pt x="507" y="412"/>
                </a:lnTo>
                <a:lnTo>
                  <a:pt x="492" y="370"/>
                </a:lnTo>
                <a:lnTo>
                  <a:pt x="476" y="327"/>
                </a:lnTo>
                <a:lnTo>
                  <a:pt x="459" y="285"/>
                </a:lnTo>
                <a:lnTo>
                  <a:pt x="442" y="242"/>
                </a:lnTo>
                <a:lnTo>
                  <a:pt x="424" y="202"/>
                </a:lnTo>
                <a:lnTo>
                  <a:pt x="408" y="163"/>
                </a:lnTo>
                <a:lnTo>
                  <a:pt x="393" y="126"/>
                </a:lnTo>
                <a:lnTo>
                  <a:pt x="379" y="92"/>
                </a:lnTo>
                <a:lnTo>
                  <a:pt x="368" y="62"/>
                </a:lnTo>
                <a:lnTo>
                  <a:pt x="359" y="36"/>
                </a:lnTo>
                <a:lnTo>
                  <a:pt x="352" y="15"/>
                </a:lnTo>
                <a:lnTo>
                  <a:pt x="348" y="0"/>
                </a:lnTo>
                <a:lnTo>
                  <a:pt x="348" y="7"/>
                </a:lnTo>
                <a:lnTo>
                  <a:pt x="347" y="18"/>
                </a:lnTo>
                <a:lnTo>
                  <a:pt x="345" y="35"/>
                </a:lnTo>
                <a:lnTo>
                  <a:pt x="343" y="53"/>
                </a:lnTo>
                <a:lnTo>
                  <a:pt x="338" y="76"/>
                </a:lnTo>
                <a:lnTo>
                  <a:pt x="332" y="101"/>
                </a:lnTo>
                <a:lnTo>
                  <a:pt x="325" y="129"/>
                </a:lnTo>
                <a:lnTo>
                  <a:pt x="316" y="160"/>
                </a:lnTo>
                <a:lnTo>
                  <a:pt x="304" y="193"/>
                </a:lnTo>
                <a:lnTo>
                  <a:pt x="291" y="226"/>
                </a:lnTo>
                <a:lnTo>
                  <a:pt x="273" y="262"/>
                </a:lnTo>
                <a:lnTo>
                  <a:pt x="255" y="297"/>
                </a:lnTo>
                <a:lnTo>
                  <a:pt x="233" y="334"/>
                </a:lnTo>
                <a:lnTo>
                  <a:pt x="208" y="371"/>
                </a:lnTo>
                <a:lnTo>
                  <a:pt x="180" y="408"/>
                </a:lnTo>
                <a:lnTo>
                  <a:pt x="148" y="445"/>
                </a:lnTo>
                <a:lnTo>
                  <a:pt x="144" y="449"/>
                </a:lnTo>
                <a:lnTo>
                  <a:pt x="142" y="451"/>
                </a:lnTo>
                <a:lnTo>
                  <a:pt x="138" y="454"/>
                </a:lnTo>
                <a:lnTo>
                  <a:pt x="136" y="457"/>
                </a:lnTo>
                <a:lnTo>
                  <a:pt x="283" y="457"/>
                </a:lnTo>
                <a:lnTo>
                  <a:pt x="309" y="428"/>
                </a:lnTo>
                <a:lnTo>
                  <a:pt x="330" y="404"/>
                </a:lnTo>
                <a:lnTo>
                  <a:pt x="345" y="383"/>
                </a:lnTo>
                <a:lnTo>
                  <a:pt x="358" y="367"/>
                </a:lnTo>
                <a:lnTo>
                  <a:pt x="366" y="353"/>
                </a:lnTo>
                <a:lnTo>
                  <a:pt x="371" y="342"/>
                </a:lnTo>
                <a:lnTo>
                  <a:pt x="374" y="334"/>
                </a:lnTo>
                <a:lnTo>
                  <a:pt x="375" y="329"/>
                </a:lnTo>
                <a:lnTo>
                  <a:pt x="375" y="327"/>
                </a:lnTo>
                <a:lnTo>
                  <a:pt x="375" y="327"/>
                </a:lnTo>
                <a:lnTo>
                  <a:pt x="375" y="327"/>
                </a:lnTo>
                <a:lnTo>
                  <a:pt x="375" y="326"/>
                </a:lnTo>
                <a:lnTo>
                  <a:pt x="375" y="326"/>
                </a:lnTo>
                <a:lnTo>
                  <a:pt x="375" y="326"/>
                </a:lnTo>
                <a:lnTo>
                  <a:pt x="375" y="327"/>
                </a:lnTo>
                <a:lnTo>
                  <a:pt x="375" y="329"/>
                </a:lnTo>
                <a:lnTo>
                  <a:pt x="379" y="351"/>
                </a:lnTo>
                <a:lnTo>
                  <a:pt x="390" y="380"/>
                </a:lnTo>
                <a:lnTo>
                  <a:pt x="405" y="415"/>
                </a:lnTo>
                <a:lnTo>
                  <a:pt x="421" y="455"/>
                </a:lnTo>
                <a:lnTo>
                  <a:pt x="438" y="499"/>
                </a:lnTo>
                <a:lnTo>
                  <a:pt x="456" y="545"/>
                </a:lnTo>
                <a:lnTo>
                  <a:pt x="469" y="591"/>
                </a:lnTo>
                <a:lnTo>
                  <a:pt x="481" y="639"/>
                </a:lnTo>
                <a:lnTo>
                  <a:pt x="484" y="685"/>
                </a:lnTo>
                <a:lnTo>
                  <a:pt x="481" y="731"/>
                </a:lnTo>
                <a:lnTo>
                  <a:pt x="469" y="777"/>
                </a:lnTo>
                <a:lnTo>
                  <a:pt x="452" y="824"/>
                </a:lnTo>
                <a:lnTo>
                  <a:pt x="431" y="869"/>
                </a:lnTo>
                <a:lnTo>
                  <a:pt x="406" y="913"/>
                </a:lnTo>
                <a:lnTo>
                  <a:pt x="378" y="955"/>
                </a:lnTo>
                <a:lnTo>
                  <a:pt x="349" y="993"/>
                </a:lnTo>
                <a:lnTo>
                  <a:pt x="366" y="965"/>
                </a:lnTo>
                <a:lnTo>
                  <a:pt x="381" y="935"/>
                </a:lnTo>
                <a:lnTo>
                  <a:pt x="393" y="902"/>
                </a:lnTo>
                <a:lnTo>
                  <a:pt x="405" y="868"/>
                </a:lnTo>
                <a:lnTo>
                  <a:pt x="413" y="836"/>
                </a:lnTo>
                <a:lnTo>
                  <a:pt x="420" y="805"/>
                </a:lnTo>
                <a:lnTo>
                  <a:pt x="422" y="777"/>
                </a:lnTo>
                <a:lnTo>
                  <a:pt x="421" y="754"/>
                </a:lnTo>
                <a:lnTo>
                  <a:pt x="414" y="717"/>
                </a:lnTo>
                <a:lnTo>
                  <a:pt x="403" y="681"/>
                </a:lnTo>
                <a:lnTo>
                  <a:pt x="390" y="646"/>
                </a:lnTo>
                <a:lnTo>
                  <a:pt x="376" y="612"/>
                </a:lnTo>
                <a:lnTo>
                  <a:pt x="363" y="581"/>
                </a:lnTo>
                <a:lnTo>
                  <a:pt x="352" y="555"/>
                </a:lnTo>
                <a:lnTo>
                  <a:pt x="344" y="532"/>
                </a:lnTo>
                <a:lnTo>
                  <a:pt x="340" y="515"/>
                </a:lnTo>
                <a:lnTo>
                  <a:pt x="339" y="521"/>
                </a:lnTo>
                <a:lnTo>
                  <a:pt x="334" y="529"/>
                </a:lnTo>
                <a:lnTo>
                  <a:pt x="328" y="542"/>
                </a:lnTo>
                <a:lnTo>
                  <a:pt x="316" y="559"/>
                </a:lnTo>
                <a:lnTo>
                  <a:pt x="298" y="581"/>
                </a:lnTo>
                <a:lnTo>
                  <a:pt x="273" y="609"/>
                </a:lnTo>
                <a:lnTo>
                  <a:pt x="240" y="643"/>
                </a:lnTo>
                <a:lnTo>
                  <a:pt x="198" y="684"/>
                </a:lnTo>
                <a:lnTo>
                  <a:pt x="166" y="723"/>
                </a:lnTo>
                <a:lnTo>
                  <a:pt x="145" y="764"/>
                </a:lnTo>
                <a:lnTo>
                  <a:pt x="135" y="807"/>
                </a:lnTo>
                <a:lnTo>
                  <a:pt x="134" y="850"/>
                </a:lnTo>
                <a:lnTo>
                  <a:pt x="137" y="891"/>
                </a:lnTo>
                <a:lnTo>
                  <a:pt x="146" y="930"/>
                </a:lnTo>
                <a:lnTo>
                  <a:pt x="157" y="965"/>
                </a:lnTo>
                <a:lnTo>
                  <a:pt x="167" y="994"/>
                </a:lnTo>
                <a:lnTo>
                  <a:pt x="155" y="983"/>
                </a:lnTo>
                <a:lnTo>
                  <a:pt x="140" y="971"/>
                </a:lnTo>
                <a:lnTo>
                  <a:pt x="126" y="957"/>
                </a:lnTo>
                <a:lnTo>
                  <a:pt x="111" y="941"/>
                </a:lnTo>
                <a:lnTo>
                  <a:pt x="96" y="922"/>
                </a:lnTo>
                <a:lnTo>
                  <a:pt x="83" y="902"/>
                </a:lnTo>
                <a:lnTo>
                  <a:pt x="73" y="880"/>
                </a:lnTo>
                <a:lnTo>
                  <a:pt x="65" y="854"/>
                </a:lnTo>
                <a:lnTo>
                  <a:pt x="60" y="826"/>
                </a:lnTo>
                <a:lnTo>
                  <a:pt x="61" y="796"/>
                </a:lnTo>
                <a:lnTo>
                  <a:pt x="66" y="762"/>
                </a:lnTo>
                <a:lnTo>
                  <a:pt x="76" y="726"/>
                </a:lnTo>
                <a:lnTo>
                  <a:pt x="93" y="686"/>
                </a:lnTo>
                <a:lnTo>
                  <a:pt x="119" y="643"/>
                </a:lnTo>
                <a:lnTo>
                  <a:pt x="151" y="598"/>
                </a:lnTo>
                <a:lnTo>
                  <a:pt x="191" y="549"/>
                </a:lnTo>
                <a:lnTo>
                  <a:pt x="198" y="541"/>
                </a:lnTo>
                <a:lnTo>
                  <a:pt x="205" y="534"/>
                </a:lnTo>
                <a:lnTo>
                  <a:pt x="213" y="527"/>
                </a:lnTo>
                <a:lnTo>
                  <a:pt x="220" y="520"/>
                </a:lnTo>
                <a:lnTo>
                  <a:pt x="227" y="514"/>
                </a:lnTo>
                <a:lnTo>
                  <a:pt x="234" y="507"/>
                </a:lnTo>
                <a:lnTo>
                  <a:pt x="241" y="502"/>
                </a:lnTo>
                <a:lnTo>
                  <a:pt x="247" y="496"/>
                </a:lnTo>
                <a:lnTo>
                  <a:pt x="103" y="496"/>
                </a:lnTo>
                <a:lnTo>
                  <a:pt x="67" y="544"/>
                </a:lnTo>
                <a:lnTo>
                  <a:pt x="40" y="591"/>
                </a:lnTo>
                <a:lnTo>
                  <a:pt x="21" y="638"/>
                </a:lnTo>
                <a:lnTo>
                  <a:pt x="8" y="683"/>
                </a:lnTo>
                <a:lnTo>
                  <a:pt x="1" y="725"/>
                </a:lnTo>
                <a:lnTo>
                  <a:pt x="0" y="766"/>
                </a:lnTo>
                <a:lnTo>
                  <a:pt x="5" y="805"/>
                </a:lnTo>
                <a:lnTo>
                  <a:pt x="14" y="842"/>
                </a:lnTo>
                <a:lnTo>
                  <a:pt x="25" y="876"/>
                </a:lnTo>
                <a:lnTo>
                  <a:pt x="42" y="910"/>
                </a:lnTo>
                <a:lnTo>
                  <a:pt x="59" y="941"/>
                </a:lnTo>
                <a:lnTo>
                  <a:pt x="80" y="970"/>
                </a:lnTo>
                <a:lnTo>
                  <a:pt x="100" y="995"/>
                </a:lnTo>
                <a:lnTo>
                  <a:pt x="121" y="1019"/>
                </a:lnTo>
                <a:lnTo>
                  <a:pt x="143" y="1041"/>
                </a:lnTo>
                <a:lnTo>
                  <a:pt x="164" y="1060"/>
                </a:lnTo>
                <a:lnTo>
                  <a:pt x="163" y="1054"/>
                </a:lnTo>
                <a:lnTo>
                  <a:pt x="161" y="1047"/>
                </a:lnTo>
                <a:lnTo>
                  <a:pt x="160" y="1041"/>
                </a:lnTo>
                <a:lnTo>
                  <a:pt x="160" y="1035"/>
                </a:lnTo>
                <a:close/>
              </a:path>
            </a:pathLst>
          </a:custGeom>
          <a:solidFill>
            <a:srgbClr val="ffad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6823080" y="2216160"/>
            <a:ext cx="617400" cy="1084320"/>
          </a:xfrm>
          <a:custGeom>
            <a:avLst/>
            <a:gdLst/>
            <a:ahLst/>
            <a:rect l="l" t="t" r="r" b="b"/>
            <a:pathLst>
              <a:path w="389" h="683">
                <a:moveTo>
                  <a:pt x="17" y="683"/>
                </a:moveTo>
                <a:lnTo>
                  <a:pt x="17" y="676"/>
                </a:lnTo>
                <a:lnTo>
                  <a:pt x="18" y="656"/>
                </a:lnTo>
                <a:lnTo>
                  <a:pt x="21" y="626"/>
                </a:lnTo>
                <a:lnTo>
                  <a:pt x="29" y="587"/>
                </a:lnTo>
                <a:lnTo>
                  <a:pt x="43" y="543"/>
                </a:lnTo>
                <a:lnTo>
                  <a:pt x="65" y="497"/>
                </a:lnTo>
                <a:lnTo>
                  <a:pt x="95" y="449"/>
                </a:lnTo>
                <a:lnTo>
                  <a:pt x="137" y="406"/>
                </a:lnTo>
                <a:lnTo>
                  <a:pt x="156" y="388"/>
                </a:lnTo>
                <a:lnTo>
                  <a:pt x="174" y="366"/>
                </a:lnTo>
                <a:lnTo>
                  <a:pt x="194" y="341"/>
                </a:lnTo>
                <a:lnTo>
                  <a:pt x="215" y="313"/>
                </a:lnTo>
                <a:lnTo>
                  <a:pt x="234" y="284"/>
                </a:lnTo>
                <a:lnTo>
                  <a:pt x="255" y="253"/>
                </a:lnTo>
                <a:lnTo>
                  <a:pt x="274" y="221"/>
                </a:lnTo>
                <a:lnTo>
                  <a:pt x="294" y="189"/>
                </a:lnTo>
                <a:lnTo>
                  <a:pt x="311" y="158"/>
                </a:lnTo>
                <a:lnTo>
                  <a:pt x="329" y="127"/>
                </a:lnTo>
                <a:lnTo>
                  <a:pt x="344" y="98"/>
                </a:lnTo>
                <a:lnTo>
                  <a:pt x="358" y="71"/>
                </a:lnTo>
                <a:lnTo>
                  <a:pt x="369" y="48"/>
                </a:lnTo>
                <a:lnTo>
                  <a:pt x="378" y="27"/>
                </a:lnTo>
                <a:lnTo>
                  <a:pt x="385" y="11"/>
                </a:lnTo>
                <a:lnTo>
                  <a:pt x="389" y="0"/>
                </a:lnTo>
                <a:lnTo>
                  <a:pt x="388" y="0"/>
                </a:lnTo>
                <a:lnTo>
                  <a:pt x="381" y="7"/>
                </a:lnTo>
                <a:lnTo>
                  <a:pt x="371" y="19"/>
                </a:lnTo>
                <a:lnTo>
                  <a:pt x="359" y="35"/>
                </a:lnTo>
                <a:lnTo>
                  <a:pt x="343" y="57"/>
                </a:lnTo>
                <a:lnTo>
                  <a:pt x="324" y="82"/>
                </a:lnTo>
                <a:lnTo>
                  <a:pt x="303" y="109"/>
                </a:lnTo>
                <a:lnTo>
                  <a:pt x="281" y="139"/>
                </a:lnTo>
                <a:lnTo>
                  <a:pt x="258" y="170"/>
                </a:lnTo>
                <a:lnTo>
                  <a:pt x="235" y="203"/>
                </a:lnTo>
                <a:lnTo>
                  <a:pt x="211" y="234"/>
                </a:lnTo>
                <a:lnTo>
                  <a:pt x="188" y="265"/>
                </a:lnTo>
                <a:lnTo>
                  <a:pt x="166" y="296"/>
                </a:lnTo>
                <a:lnTo>
                  <a:pt x="145" y="324"/>
                </a:lnTo>
                <a:lnTo>
                  <a:pt x="126" y="349"/>
                </a:lnTo>
                <a:lnTo>
                  <a:pt x="108" y="371"/>
                </a:lnTo>
                <a:lnTo>
                  <a:pt x="55" y="446"/>
                </a:lnTo>
                <a:lnTo>
                  <a:pt x="23" y="508"/>
                </a:lnTo>
                <a:lnTo>
                  <a:pt x="6" y="558"/>
                </a:lnTo>
                <a:lnTo>
                  <a:pt x="0" y="598"/>
                </a:lnTo>
                <a:lnTo>
                  <a:pt x="2" y="628"/>
                </a:lnTo>
                <a:lnTo>
                  <a:pt x="9" y="652"/>
                </a:lnTo>
                <a:lnTo>
                  <a:pt x="15" y="670"/>
                </a:lnTo>
                <a:lnTo>
                  <a:pt x="17" y="68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7112160" y="4002120"/>
            <a:ext cx="711000" cy="344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7210440" y="4449600"/>
            <a:ext cx="942840" cy="939960"/>
          </a:xfrm>
          <a:custGeom>
            <a:avLst/>
            <a:gdLst/>
            <a:ahLst/>
            <a:rect l="l" t="t" r="r" b="b"/>
            <a:pathLst>
              <a:path w="594" h="592">
                <a:moveTo>
                  <a:pt x="333" y="0"/>
                </a:moveTo>
                <a:lnTo>
                  <a:pt x="9" y="0"/>
                </a:lnTo>
                <a:lnTo>
                  <a:pt x="5" y="22"/>
                </a:lnTo>
                <a:lnTo>
                  <a:pt x="0" y="83"/>
                </a:lnTo>
                <a:lnTo>
                  <a:pt x="3" y="178"/>
                </a:lnTo>
                <a:lnTo>
                  <a:pt x="18" y="300"/>
                </a:lnTo>
                <a:lnTo>
                  <a:pt x="35" y="361"/>
                </a:lnTo>
                <a:lnTo>
                  <a:pt x="62" y="414"/>
                </a:lnTo>
                <a:lnTo>
                  <a:pt x="95" y="458"/>
                </a:lnTo>
                <a:lnTo>
                  <a:pt x="135" y="494"/>
                </a:lnTo>
                <a:lnTo>
                  <a:pt x="180" y="523"/>
                </a:lnTo>
                <a:lnTo>
                  <a:pt x="229" y="546"/>
                </a:lnTo>
                <a:lnTo>
                  <a:pt x="280" y="563"/>
                </a:lnTo>
                <a:lnTo>
                  <a:pt x="330" y="576"/>
                </a:lnTo>
                <a:lnTo>
                  <a:pt x="381" y="585"/>
                </a:lnTo>
                <a:lnTo>
                  <a:pt x="430" y="590"/>
                </a:lnTo>
                <a:lnTo>
                  <a:pt x="475" y="592"/>
                </a:lnTo>
                <a:lnTo>
                  <a:pt x="514" y="592"/>
                </a:lnTo>
                <a:lnTo>
                  <a:pt x="547" y="591"/>
                </a:lnTo>
                <a:lnTo>
                  <a:pt x="573" y="590"/>
                </a:lnTo>
                <a:lnTo>
                  <a:pt x="589" y="588"/>
                </a:lnTo>
                <a:lnTo>
                  <a:pt x="594" y="587"/>
                </a:lnTo>
                <a:lnTo>
                  <a:pt x="594" y="262"/>
                </a:lnTo>
                <a:lnTo>
                  <a:pt x="538" y="264"/>
                </a:lnTo>
                <a:lnTo>
                  <a:pt x="490" y="260"/>
                </a:lnTo>
                <a:lnTo>
                  <a:pt x="449" y="249"/>
                </a:lnTo>
                <a:lnTo>
                  <a:pt x="416" y="233"/>
                </a:lnTo>
                <a:lnTo>
                  <a:pt x="389" y="215"/>
                </a:lnTo>
                <a:lnTo>
                  <a:pt x="368" y="193"/>
                </a:lnTo>
                <a:lnTo>
                  <a:pt x="352" y="168"/>
                </a:lnTo>
                <a:lnTo>
                  <a:pt x="341" y="142"/>
                </a:lnTo>
                <a:lnTo>
                  <a:pt x="334" y="117"/>
                </a:lnTo>
                <a:lnTo>
                  <a:pt x="329" y="92"/>
                </a:lnTo>
                <a:lnTo>
                  <a:pt x="328" y="67"/>
                </a:lnTo>
                <a:lnTo>
                  <a:pt x="328" y="45"/>
                </a:lnTo>
                <a:lnTo>
                  <a:pt x="329" y="27"/>
                </a:lnTo>
                <a:lnTo>
                  <a:pt x="330" y="13"/>
                </a:lnTo>
                <a:lnTo>
                  <a:pt x="332" y="4"/>
                </a:lnTo>
                <a:lnTo>
                  <a:pt x="33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7174080" y="4094280"/>
            <a:ext cx="390240" cy="166680"/>
          </a:xfrm>
          <a:prstGeom prst="rect">
            <a:avLst/>
          </a:prstGeom>
          <a:solidFill>
            <a:srgbClr val="7f7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7277040" y="4568760"/>
            <a:ext cx="790560" cy="758880"/>
          </a:xfrm>
          <a:custGeom>
            <a:avLst/>
            <a:gdLst/>
            <a:ahLst/>
            <a:rect l="l" t="t" r="r" b="b"/>
            <a:pathLst>
              <a:path w="498" h="478">
                <a:moveTo>
                  <a:pt x="5" y="2"/>
                </a:moveTo>
                <a:lnTo>
                  <a:pt x="3" y="7"/>
                </a:lnTo>
                <a:lnTo>
                  <a:pt x="2" y="23"/>
                </a:lnTo>
                <a:lnTo>
                  <a:pt x="0" y="48"/>
                </a:lnTo>
                <a:lnTo>
                  <a:pt x="0" y="79"/>
                </a:lnTo>
                <a:lnTo>
                  <a:pt x="2" y="117"/>
                </a:lnTo>
                <a:lnTo>
                  <a:pt x="8" y="158"/>
                </a:lnTo>
                <a:lnTo>
                  <a:pt x="17" y="203"/>
                </a:lnTo>
                <a:lnTo>
                  <a:pt x="33" y="248"/>
                </a:lnTo>
                <a:lnTo>
                  <a:pt x="57" y="294"/>
                </a:lnTo>
                <a:lnTo>
                  <a:pt x="87" y="338"/>
                </a:lnTo>
                <a:lnTo>
                  <a:pt x="126" y="379"/>
                </a:lnTo>
                <a:lnTo>
                  <a:pt x="176" y="413"/>
                </a:lnTo>
                <a:lnTo>
                  <a:pt x="236" y="443"/>
                </a:lnTo>
                <a:lnTo>
                  <a:pt x="310" y="464"/>
                </a:lnTo>
                <a:lnTo>
                  <a:pt x="397" y="477"/>
                </a:lnTo>
                <a:lnTo>
                  <a:pt x="498" y="478"/>
                </a:lnTo>
                <a:lnTo>
                  <a:pt x="487" y="466"/>
                </a:lnTo>
                <a:lnTo>
                  <a:pt x="483" y="441"/>
                </a:lnTo>
                <a:lnTo>
                  <a:pt x="483" y="415"/>
                </a:lnTo>
                <a:lnTo>
                  <a:pt x="484" y="404"/>
                </a:lnTo>
                <a:lnTo>
                  <a:pt x="480" y="404"/>
                </a:lnTo>
                <a:lnTo>
                  <a:pt x="465" y="404"/>
                </a:lnTo>
                <a:lnTo>
                  <a:pt x="443" y="403"/>
                </a:lnTo>
                <a:lnTo>
                  <a:pt x="414" y="400"/>
                </a:lnTo>
                <a:lnTo>
                  <a:pt x="381" y="396"/>
                </a:lnTo>
                <a:lnTo>
                  <a:pt x="344" y="388"/>
                </a:lnTo>
                <a:lnTo>
                  <a:pt x="305" y="377"/>
                </a:lnTo>
                <a:lnTo>
                  <a:pt x="265" y="361"/>
                </a:lnTo>
                <a:lnTo>
                  <a:pt x="226" y="342"/>
                </a:lnTo>
                <a:lnTo>
                  <a:pt x="188" y="316"/>
                </a:lnTo>
                <a:lnTo>
                  <a:pt x="155" y="284"/>
                </a:lnTo>
                <a:lnTo>
                  <a:pt x="126" y="245"/>
                </a:lnTo>
                <a:lnTo>
                  <a:pt x="103" y="199"/>
                </a:lnTo>
                <a:lnTo>
                  <a:pt x="88" y="144"/>
                </a:lnTo>
                <a:lnTo>
                  <a:pt x="81" y="81"/>
                </a:lnTo>
                <a:lnTo>
                  <a:pt x="85" y="8"/>
                </a:lnTo>
                <a:lnTo>
                  <a:pt x="82" y="5"/>
                </a:lnTo>
                <a:lnTo>
                  <a:pt x="73" y="3"/>
                </a:lnTo>
                <a:lnTo>
                  <a:pt x="60" y="2"/>
                </a:lnTo>
                <a:lnTo>
                  <a:pt x="45" y="0"/>
                </a:lnTo>
                <a:lnTo>
                  <a:pt x="30" y="0"/>
                </a:lnTo>
                <a:lnTo>
                  <a:pt x="17" y="2"/>
                </a:lnTo>
                <a:lnTo>
                  <a:pt x="8" y="2"/>
                </a:lnTo>
                <a:lnTo>
                  <a:pt x="5" y="2"/>
                </a:lnTo>
                <a:close/>
              </a:path>
            </a:pathLst>
          </a:custGeom>
          <a:solidFill>
            <a:srgbClr val="7f7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7227720" y="3013200"/>
            <a:ext cx="514440" cy="785520"/>
          </a:xfrm>
          <a:custGeom>
            <a:avLst/>
            <a:gdLst/>
            <a:ahLst/>
            <a:rect l="l" t="t" r="r" b="b"/>
            <a:pathLst>
              <a:path w="324" h="495">
                <a:moveTo>
                  <a:pt x="237" y="495"/>
                </a:moveTo>
                <a:lnTo>
                  <a:pt x="243" y="488"/>
                </a:lnTo>
                <a:lnTo>
                  <a:pt x="257" y="468"/>
                </a:lnTo>
                <a:lnTo>
                  <a:pt x="277" y="437"/>
                </a:lnTo>
                <a:lnTo>
                  <a:pt x="296" y="397"/>
                </a:lnTo>
                <a:lnTo>
                  <a:pt x="314" y="347"/>
                </a:lnTo>
                <a:lnTo>
                  <a:pt x="324" y="292"/>
                </a:lnTo>
                <a:lnTo>
                  <a:pt x="324" y="230"/>
                </a:lnTo>
                <a:lnTo>
                  <a:pt x="309" y="164"/>
                </a:lnTo>
                <a:lnTo>
                  <a:pt x="307" y="159"/>
                </a:lnTo>
                <a:lnTo>
                  <a:pt x="302" y="148"/>
                </a:lnTo>
                <a:lnTo>
                  <a:pt x="295" y="130"/>
                </a:lnTo>
                <a:lnTo>
                  <a:pt x="285" y="106"/>
                </a:lnTo>
                <a:lnTo>
                  <a:pt x="274" y="80"/>
                </a:lnTo>
                <a:lnTo>
                  <a:pt x="264" y="52"/>
                </a:lnTo>
                <a:lnTo>
                  <a:pt x="252" y="26"/>
                </a:lnTo>
                <a:lnTo>
                  <a:pt x="243" y="0"/>
                </a:lnTo>
                <a:lnTo>
                  <a:pt x="240" y="5"/>
                </a:lnTo>
                <a:lnTo>
                  <a:pt x="231" y="17"/>
                </a:lnTo>
                <a:lnTo>
                  <a:pt x="214" y="35"/>
                </a:lnTo>
                <a:lnTo>
                  <a:pt x="195" y="59"/>
                </a:lnTo>
                <a:lnTo>
                  <a:pt x="169" y="87"/>
                </a:lnTo>
                <a:lnTo>
                  <a:pt x="142" y="119"/>
                </a:lnTo>
                <a:lnTo>
                  <a:pt x="111" y="151"/>
                </a:lnTo>
                <a:lnTo>
                  <a:pt x="77" y="186"/>
                </a:lnTo>
                <a:lnTo>
                  <a:pt x="70" y="192"/>
                </a:lnTo>
                <a:lnTo>
                  <a:pt x="53" y="210"/>
                </a:lnTo>
                <a:lnTo>
                  <a:pt x="31" y="238"/>
                </a:lnTo>
                <a:lnTo>
                  <a:pt x="11" y="275"/>
                </a:lnTo>
                <a:lnTo>
                  <a:pt x="0" y="319"/>
                </a:lnTo>
                <a:lnTo>
                  <a:pt x="1" y="368"/>
                </a:lnTo>
                <a:lnTo>
                  <a:pt x="23" y="422"/>
                </a:lnTo>
                <a:lnTo>
                  <a:pt x="70" y="479"/>
                </a:lnTo>
                <a:lnTo>
                  <a:pt x="71" y="475"/>
                </a:lnTo>
                <a:lnTo>
                  <a:pt x="74" y="467"/>
                </a:lnTo>
                <a:lnTo>
                  <a:pt x="79" y="455"/>
                </a:lnTo>
                <a:lnTo>
                  <a:pt x="89" y="441"/>
                </a:lnTo>
                <a:lnTo>
                  <a:pt x="103" y="428"/>
                </a:lnTo>
                <a:lnTo>
                  <a:pt x="120" y="418"/>
                </a:lnTo>
                <a:lnTo>
                  <a:pt x="143" y="411"/>
                </a:lnTo>
                <a:lnTo>
                  <a:pt x="172" y="411"/>
                </a:lnTo>
                <a:lnTo>
                  <a:pt x="174" y="411"/>
                </a:lnTo>
                <a:lnTo>
                  <a:pt x="182" y="412"/>
                </a:lnTo>
                <a:lnTo>
                  <a:pt x="192" y="415"/>
                </a:lnTo>
                <a:lnTo>
                  <a:pt x="205" y="422"/>
                </a:lnTo>
                <a:lnTo>
                  <a:pt x="217" y="433"/>
                </a:lnTo>
                <a:lnTo>
                  <a:pt x="227" y="448"/>
                </a:lnTo>
                <a:lnTo>
                  <a:pt x="235" y="467"/>
                </a:lnTo>
                <a:lnTo>
                  <a:pt x="237" y="495"/>
                </a:lnTo>
                <a:close/>
              </a:path>
            </a:pathLst>
          </a:custGeom>
          <a:solidFill>
            <a:srgbClr val="ff51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7248600" y="3046320"/>
            <a:ext cx="479520" cy="727200"/>
          </a:xfrm>
          <a:custGeom>
            <a:avLst/>
            <a:gdLst/>
            <a:ahLst/>
            <a:rect l="l" t="t" r="r" b="b"/>
            <a:pathLst>
              <a:path w="302" h="458">
                <a:moveTo>
                  <a:pt x="65" y="436"/>
                </a:moveTo>
                <a:lnTo>
                  <a:pt x="21" y="384"/>
                </a:lnTo>
                <a:lnTo>
                  <a:pt x="2" y="336"/>
                </a:lnTo>
                <a:lnTo>
                  <a:pt x="0" y="291"/>
                </a:lnTo>
                <a:lnTo>
                  <a:pt x="11" y="251"/>
                </a:lnTo>
                <a:lnTo>
                  <a:pt x="30" y="218"/>
                </a:lnTo>
                <a:lnTo>
                  <a:pt x="50" y="193"/>
                </a:lnTo>
                <a:lnTo>
                  <a:pt x="66" y="177"/>
                </a:lnTo>
                <a:lnTo>
                  <a:pt x="75" y="170"/>
                </a:lnTo>
                <a:lnTo>
                  <a:pt x="106" y="138"/>
                </a:lnTo>
                <a:lnTo>
                  <a:pt x="133" y="109"/>
                </a:lnTo>
                <a:lnTo>
                  <a:pt x="160" y="80"/>
                </a:lnTo>
                <a:lnTo>
                  <a:pt x="182" y="53"/>
                </a:lnTo>
                <a:lnTo>
                  <a:pt x="200" y="32"/>
                </a:lnTo>
                <a:lnTo>
                  <a:pt x="214" y="15"/>
                </a:lnTo>
                <a:lnTo>
                  <a:pt x="223" y="4"/>
                </a:lnTo>
                <a:lnTo>
                  <a:pt x="227" y="0"/>
                </a:lnTo>
                <a:lnTo>
                  <a:pt x="236" y="23"/>
                </a:lnTo>
                <a:lnTo>
                  <a:pt x="245" y="47"/>
                </a:lnTo>
                <a:lnTo>
                  <a:pt x="256" y="73"/>
                </a:lnTo>
                <a:lnTo>
                  <a:pt x="265" y="97"/>
                </a:lnTo>
                <a:lnTo>
                  <a:pt x="274" y="119"/>
                </a:lnTo>
                <a:lnTo>
                  <a:pt x="281" y="136"/>
                </a:lnTo>
                <a:lnTo>
                  <a:pt x="286" y="148"/>
                </a:lnTo>
                <a:lnTo>
                  <a:pt x="287" y="152"/>
                </a:lnTo>
                <a:lnTo>
                  <a:pt x="301" y="211"/>
                </a:lnTo>
                <a:lnTo>
                  <a:pt x="302" y="268"/>
                </a:lnTo>
                <a:lnTo>
                  <a:pt x="294" y="319"/>
                </a:lnTo>
                <a:lnTo>
                  <a:pt x="279" y="364"/>
                </a:lnTo>
                <a:lnTo>
                  <a:pt x="261" y="403"/>
                </a:lnTo>
                <a:lnTo>
                  <a:pt x="244" y="431"/>
                </a:lnTo>
                <a:lnTo>
                  <a:pt x="230" y="450"/>
                </a:lnTo>
                <a:lnTo>
                  <a:pt x="224" y="458"/>
                </a:lnTo>
                <a:lnTo>
                  <a:pt x="221" y="434"/>
                </a:lnTo>
                <a:lnTo>
                  <a:pt x="214" y="414"/>
                </a:lnTo>
                <a:lnTo>
                  <a:pt x="204" y="400"/>
                </a:lnTo>
                <a:lnTo>
                  <a:pt x="193" y="390"/>
                </a:lnTo>
                <a:lnTo>
                  <a:pt x="182" y="384"/>
                </a:lnTo>
                <a:lnTo>
                  <a:pt x="173" y="379"/>
                </a:lnTo>
                <a:lnTo>
                  <a:pt x="166" y="377"/>
                </a:lnTo>
                <a:lnTo>
                  <a:pt x="162" y="377"/>
                </a:lnTo>
                <a:lnTo>
                  <a:pt x="135" y="377"/>
                </a:lnTo>
                <a:lnTo>
                  <a:pt x="113" y="382"/>
                </a:lnTo>
                <a:lnTo>
                  <a:pt x="95" y="391"/>
                </a:lnTo>
                <a:lnTo>
                  <a:pt x="83" y="403"/>
                </a:lnTo>
                <a:lnTo>
                  <a:pt x="75" y="414"/>
                </a:lnTo>
                <a:lnTo>
                  <a:pt x="69" y="424"/>
                </a:lnTo>
                <a:lnTo>
                  <a:pt x="66" y="432"/>
                </a:lnTo>
                <a:lnTo>
                  <a:pt x="65" y="436"/>
                </a:lnTo>
                <a:close/>
              </a:path>
            </a:pathLst>
          </a:custGeom>
          <a:solidFill>
            <a:srgbClr val="ff60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7273800" y="3079800"/>
            <a:ext cx="436680" cy="658800"/>
          </a:xfrm>
          <a:custGeom>
            <a:avLst/>
            <a:gdLst/>
            <a:ahLst/>
            <a:rect l="l" t="t" r="r" b="b"/>
            <a:pathLst>
              <a:path w="275" h="415">
                <a:moveTo>
                  <a:pt x="59" y="396"/>
                </a:moveTo>
                <a:lnTo>
                  <a:pt x="19" y="350"/>
                </a:lnTo>
                <a:lnTo>
                  <a:pt x="1" y="307"/>
                </a:lnTo>
                <a:lnTo>
                  <a:pt x="0" y="266"/>
                </a:lnTo>
                <a:lnTo>
                  <a:pt x="9" y="230"/>
                </a:lnTo>
                <a:lnTo>
                  <a:pt x="25" y="199"/>
                </a:lnTo>
                <a:lnTo>
                  <a:pt x="44" y="176"/>
                </a:lnTo>
                <a:lnTo>
                  <a:pt x="60" y="160"/>
                </a:lnTo>
                <a:lnTo>
                  <a:pt x="68" y="153"/>
                </a:lnTo>
                <a:lnTo>
                  <a:pt x="97" y="124"/>
                </a:lnTo>
                <a:lnTo>
                  <a:pt x="122" y="98"/>
                </a:lnTo>
                <a:lnTo>
                  <a:pt x="146" y="71"/>
                </a:lnTo>
                <a:lnTo>
                  <a:pt x="167" y="48"/>
                </a:lnTo>
                <a:lnTo>
                  <a:pt x="183" y="29"/>
                </a:lnTo>
                <a:lnTo>
                  <a:pt x="196" y="14"/>
                </a:lnTo>
                <a:lnTo>
                  <a:pt x="204" y="3"/>
                </a:lnTo>
                <a:lnTo>
                  <a:pt x="206" y="0"/>
                </a:lnTo>
                <a:lnTo>
                  <a:pt x="214" y="21"/>
                </a:lnTo>
                <a:lnTo>
                  <a:pt x="223" y="43"/>
                </a:lnTo>
                <a:lnTo>
                  <a:pt x="233" y="66"/>
                </a:lnTo>
                <a:lnTo>
                  <a:pt x="242" y="88"/>
                </a:lnTo>
                <a:lnTo>
                  <a:pt x="250" y="108"/>
                </a:lnTo>
                <a:lnTo>
                  <a:pt x="256" y="124"/>
                </a:lnTo>
                <a:lnTo>
                  <a:pt x="260" y="135"/>
                </a:lnTo>
                <a:lnTo>
                  <a:pt x="263" y="141"/>
                </a:lnTo>
                <a:lnTo>
                  <a:pt x="274" y="194"/>
                </a:lnTo>
                <a:lnTo>
                  <a:pt x="275" y="243"/>
                </a:lnTo>
                <a:lnTo>
                  <a:pt x="267" y="288"/>
                </a:lnTo>
                <a:lnTo>
                  <a:pt x="255" y="328"/>
                </a:lnTo>
                <a:lnTo>
                  <a:pt x="240" y="363"/>
                </a:lnTo>
                <a:lnTo>
                  <a:pt x="225" y="390"/>
                </a:lnTo>
                <a:lnTo>
                  <a:pt x="212" y="407"/>
                </a:lnTo>
                <a:lnTo>
                  <a:pt x="205" y="415"/>
                </a:lnTo>
                <a:lnTo>
                  <a:pt x="202" y="394"/>
                </a:lnTo>
                <a:lnTo>
                  <a:pt x="195" y="377"/>
                </a:lnTo>
                <a:lnTo>
                  <a:pt x="185" y="365"/>
                </a:lnTo>
                <a:lnTo>
                  <a:pt x="176" y="356"/>
                </a:lnTo>
                <a:lnTo>
                  <a:pt x="166" y="350"/>
                </a:lnTo>
                <a:lnTo>
                  <a:pt x="157" y="347"/>
                </a:lnTo>
                <a:lnTo>
                  <a:pt x="151" y="345"/>
                </a:lnTo>
                <a:lnTo>
                  <a:pt x="147" y="345"/>
                </a:lnTo>
                <a:lnTo>
                  <a:pt x="122" y="345"/>
                </a:lnTo>
                <a:lnTo>
                  <a:pt x="102" y="349"/>
                </a:lnTo>
                <a:lnTo>
                  <a:pt x="87" y="356"/>
                </a:lnTo>
                <a:lnTo>
                  <a:pt x="76" y="367"/>
                </a:lnTo>
                <a:lnTo>
                  <a:pt x="68" y="377"/>
                </a:lnTo>
                <a:lnTo>
                  <a:pt x="62" y="386"/>
                </a:lnTo>
                <a:lnTo>
                  <a:pt x="60" y="393"/>
                </a:lnTo>
                <a:lnTo>
                  <a:pt x="59" y="396"/>
                </a:lnTo>
                <a:close/>
              </a:path>
            </a:pathLst>
          </a:custGeom>
          <a:solidFill>
            <a:srgbClr val="ff72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7297560" y="3114720"/>
            <a:ext cx="398520" cy="590400"/>
          </a:xfrm>
          <a:custGeom>
            <a:avLst/>
            <a:gdLst/>
            <a:ahLst/>
            <a:rect l="l" t="t" r="r" b="b"/>
            <a:pathLst>
              <a:path w="251" h="372">
                <a:moveTo>
                  <a:pt x="54" y="362"/>
                </a:moveTo>
                <a:lnTo>
                  <a:pt x="18" y="320"/>
                </a:lnTo>
                <a:lnTo>
                  <a:pt x="2" y="281"/>
                </a:lnTo>
                <a:lnTo>
                  <a:pt x="0" y="244"/>
                </a:lnTo>
                <a:lnTo>
                  <a:pt x="8" y="211"/>
                </a:lnTo>
                <a:lnTo>
                  <a:pt x="23" y="182"/>
                </a:lnTo>
                <a:lnTo>
                  <a:pt x="39" y="159"/>
                </a:lnTo>
                <a:lnTo>
                  <a:pt x="54" y="143"/>
                </a:lnTo>
                <a:lnTo>
                  <a:pt x="62" y="136"/>
                </a:lnTo>
                <a:lnTo>
                  <a:pt x="89" y="110"/>
                </a:lnTo>
                <a:lnTo>
                  <a:pt x="113" y="85"/>
                </a:lnTo>
                <a:lnTo>
                  <a:pt x="135" y="62"/>
                </a:lnTo>
                <a:lnTo>
                  <a:pt x="153" y="41"/>
                </a:lnTo>
                <a:lnTo>
                  <a:pt x="167" y="25"/>
                </a:lnTo>
                <a:lnTo>
                  <a:pt x="178" y="11"/>
                </a:lnTo>
                <a:lnTo>
                  <a:pt x="185" y="3"/>
                </a:lnTo>
                <a:lnTo>
                  <a:pt x="188" y="0"/>
                </a:lnTo>
                <a:lnTo>
                  <a:pt x="195" y="18"/>
                </a:lnTo>
                <a:lnTo>
                  <a:pt x="203" y="38"/>
                </a:lnTo>
                <a:lnTo>
                  <a:pt x="211" y="57"/>
                </a:lnTo>
                <a:lnTo>
                  <a:pt x="220" y="77"/>
                </a:lnTo>
                <a:lnTo>
                  <a:pt x="227" y="95"/>
                </a:lnTo>
                <a:lnTo>
                  <a:pt x="234" y="110"/>
                </a:lnTo>
                <a:lnTo>
                  <a:pt x="238" y="122"/>
                </a:lnTo>
                <a:lnTo>
                  <a:pt x="241" y="128"/>
                </a:lnTo>
                <a:lnTo>
                  <a:pt x="250" y="174"/>
                </a:lnTo>
                <a:lnTo>
                  <a:pt x="251" y="217"/>
                </a:lnTo>
                <a:lnTo>
                  <a:pt x="244" y="257"/>
                </a:lnTo>
                <a:lnTo>
                  <a:pt x="233" y="293"/>
                </a:lnTo>
                <a:lnTo>
                  <a:pt x="219" y="323"/>
                </a:lnTo>
                <a:lnTo>
                  <a:pt x="205" y="347"/>
                </a:lnTo>
                <a:lnTo>
                  <a:pt x="193" y="364"/>
                </a:lnTo>
                <a:lnTo>
                  <a:pt x="185" y="372"/>
                </a:lnTo>
                <a:lnTo>
                  <a:pt x="182" y="354"/>
                </a:lnTo>
                <a:lnTo>
                  <a:pt x="176" y="339"/>
                </a:lnTo>
                <a:lnTo>
                  <a:pt x="168" y="328"/>
                </a:lnTo>
                <a:lnTo>
                  <a:pt x="160" y="320"/>
                </a:lnTo>
                <a:lnTo>
                  <a:pt x="151" y="316"/>
                </a:lnTo>
                <a:lnTo>
                  <a:pt x="143" y="313"/>
                </a:lnTo>
                <a:lnTo>
                  <a:pt x="137" y="311"/>
                </a:lnTo>
                <a:lnTo>
                  <a:pt x="133" y="311"/>
                </a:lnTo>
                <a:lnTo>
                  <a:pt x="112" y="311"/>
                </a:lnTo>
                <a:lnTo>
                  <a:pt x="93" y="316"/>
                </a:lnTo>
                <a:lnTo>
                  <a:pt x="79" y="323"/>
                </a:lnTo>
                <a:lnTo>
                  <a:pt x="70" y="333"/>
                </a:lnTo>
                <a:lnTo>
                  <a:pt x="62" y="342"/>
                </a:lnTo>
                <a:lnTo>
                  <a:pt x="57" y="351"/>
                </a:lnTo>
                <a:lnTo>
                  <a:pt x="55" y="358"/>
                </a:lnTo>
                <a:lnTo>
                  <a:pt x="54" y="362"/>
                </a:lnTo>
                <a:close/>
              </a:path>
            </a:pathLst>
          </a:custGeom>
          <a:solidFill>
            <a:srgbClr val="ff82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7321680" y="3147840"/>
            <a:ext cx="358560" cy="524160"/>
          </a:xfrm>
          <a:custGeom>
            <a:avLst/>
            <a:gdLst/>
            <a:ahLst/>
            <a:rect l="l" t="t" r="r" b="b"/>
            <a:pathLst>
              <a:path w="226" h="330">
                <a:moveTo>
                  <a:pt x="48" y="322"/>
                </a:moveTo>
                <a:lnTo>
                  <a:pt x="17" y="287"/>
                </a:lnTo>
                <a:lnTo>
                  <a:pt x="2" y="252"/>
                </a:lnTo>
                <a:lnTo>
                  <a:pt x="0" y="220"/>
                </a:lnTo>
                <a:lnTo>
                  <a:pt x="7" y="190"/>
                </a:lnTo>
                <a:lnTo>
                  <a:pt x="19" y="164"/>
                </a:lnTo>
                <a:lnTo>
                  <a:pt x="34" y="144"/>
                </a:lnTo>
                <a:lnTo>
                  <a:pt x="48" y="129"/>
                </a:lnTo>
                <a:lnTo>
                  <a:pt x="57" y="121"/>
                </a:lnTo>
                <a:lnTo>
                  <a:pt x="82" y="98"/>
                </a:lnTo>
                <a:lnTo>
                  <a:pt x="102" y="76"/>
                </a:lnTo>
                <a:lnTo>
                  <a:pt x="122" y="55"/>
                </a:lnTo>
                <a:lnTo>
                  <a:pt x="138" y="36"/>
                </a:lnTo>
                <a:lnTo>
                  <a:pt x="151" y="21"/>
                </a:lnTo>
                <a:lnTo>
                  <a:pt x="160" y="10"/>
                </a:lnTo>
                <a:lnTo>
                  <a:pt x="166" y="3"/>
                </a:lnTo>
                <a:lnTo>
                  <a:pt x="168" y="0"/>
                </a:lnTo>
                <a:lnTo>
                  <a:pt x="174" y="16"/>
                </a:lnTo>
                <a:lnTo>
                  <a:pt x="182" y="33"/>
                </a:lnTo>
                <a:lnTo>
                  <a:pt x="190" y="51"/>
                </a:lnTo>
                <a:lnTo>
                  <a:pt x="198" y="69"/>
                </a:lnTo>
                <a:lnTo>
                  <a:pt x="205" y="85"/>
                </a:lnTo>
                <a:lnTo>
                  <a:pt x="211" y="99"/>
                </a:lnTo>
                <a:lnTo>
                  <a:pt x="214" y="109"/>
                </a:lnTo>
                <a:lnTo>
                  <a:pt x="217" y="116"/>
                </a:lnTo>
                <a:lnTo>
                  <a:pt x="225" y="155"/>
                </a:lnTo>
                <a:lnTo>
                  <a:pt x="226" y="192"/>
                </a:lnTo>
                <a:lnTo>
                  <a:pt x="220" y="227"/>
                </a:lnTo>
                <a:lnTo>
                  <a:pt x="211" y="258"/>
                </a:lnTo>
                <a:lnTo>
                  <a:pt x="199" y="285"/>
                </a:lnTo>
                <a:lnTo>
                  <a:pt x="187" y="306"/>
                </a:lnTo>
                <a:lnTo>
                  <a:pt x="175" y="322"/>
                </a:lnTo>
                <a:lnTo>
                  <a:pt x="167" y="330"/>
                </a:lnTo>
                <a:lnTo>
                  <a:pt x="163" y="314"/>
                </a:lnTo>
                <a:lnTo>
                  <a:pt x="158" y="303"/>
                </a:lnTo>
                <a:lnTo>
                  <a:pt x="151" y="294"/>
                </a:lnTo>
                <a:lnTo>
                  <a:pt x="143" y="287"/>
                </a:lnTo>
                <a:lnTo>
                  <a:pt x="135" y="282"/>
                </a:lnTo>
                <a:lnTo>
                  <a:pt x="128" y="280"/>
                </a:lnTo>
                <a:lnTo>
                  <a:pt x="122" y="279"/>
                </a:lnTo>
                <a:lnTo>
                  <a:pt x="120" y="279"/>
                </a:lnTo>
                <a:lnTo>
                  <a:pt x="100" y="279"/>
                </a:lnTo>
                <a:lnTo>
                  <a:pt x="85" y="282"/>
                </a:lnTo>
                <a:lnTo>
                  <a:pt x="72" y="289"/>
                </a:lnTo>
                <a:lnTo>
                  <a:pt x="63" y="297"/>
                </a:lnTo>
                <a:lnTo>
                  <a:pt x="56" y="306"/>
                </a:lnTo>
                <a:lnTo>
                  <a:pt x="52" y="314"/>
                </a:lnTo>
                <a:lnTo>
                  <a:pt x="49" y="320"/>
                </a:lnTo>
                <a:lnTo>
                  <a:pt x="48" y="322"/>
                </a:lnTo>
                <a:close/>
              </a:path>
            </a:pathLst>
          </a:custGeom>
          <a:solidFill>
            <a:srgbClr val="ff934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7345440" y="3179880"/>
            <a:ext cx="320760" cy="460080"/>
          </a:xfrm>
          <a:custGeom>
            <a:avLst/>
            <a:gdLst/>
            <a:ahLst/>
            <a:rect l="l" t="t" r="r" b="b"/>
            <a:pathLst>
              <a:path w="202" h="290">
                <a:moveTo>
                  <a:pt x="42" y="286"/>
                </a:moveTo>
                <a:lnTo>
                  <a:pt x="16" y="255"/>
                </a:lnTo>
                <a:lnTo>
                  <a:pt x="2" y="225"/>
                </a:lnTo>
                <a:lnTo>
                  <a:pt x="0" y="196"/>
                </a:lnTo>
                <a:lnTo>
                  <a:pt x="5" y="170"/>
                </a:lnTo>
                <a:lnTo>
                  <a:pt x="16" y="147"/>
                </a:lnTo>
                <a:lnTo>
                  <a:pt x="30" y="127"/>
                </a:lnTo>
                <a:lnTo>
                  <a:pt x="42" y="113"/>
                </a:lnTo>
                <a:lnTo>
                  <a:pt x="52" y="105"/>
                </a:lnTo>
                <a:lnTo>
                  <a:pt x="74" y="84"/>
                </a:lnTo>
                <a:lnTo>
                  <a:pt x="93" y="66"/>
                </a:lnTo>
                <a:lnTo>
                  <a:pt x="109" y="48"/>
                </a:lnTo>
                <a:lnTo>
                  <a:pt x="123" y="33"/>
                </a:lnTo>
                <a:lnTo>
                  <a:pt x="135" y="20"/>
                </a:lnTo>
                <a:lnTo>
                  <a:pt x="143" y="10"/>
                </a:lnTo>
                <a:lnTo>
                  <a:pt x="148" y="3"/>
                </a:lnTo>
                <a:lnTo>
                  <a:pt x="150" y="0"/>
                </a:lnTo>
                <a:lnTo>
                  <a:pt x="154" y="14"/>
                </a:lnTo>
                <a:lnTo>
                  <a:pt x="161" y="29"/>
                </a:lnTo>
                <a:lnTo>
                  <a:pt x="168" y="45"/>
                </a:lnTo>
                <a:lnTo>
                  <a:pt x="175" y="60"/>
                </a:lnTo>
                <a:lnTo>
                  <a:pt x="182" y="75"/>
                </a:lnTo>
                <a:lnTo>
                  <a:pt x="188" y="88"/>
                </a:lnTo>
                <a:lnTo>
                  <a:pt x="191" y="98"/>
                </a:lnTo>
                <a:lnTo>
                  <a:pt x="193" y="105"/>
                </a:lnTo>
                <a:lnTo>
                  <a:pt x="200" y="137"/>
                </a:lnTo>
                <a:lnTo>
                  <a:pt x="202" y="169"/>
                </a:lnTo>
                <a:lnTo>
                  <a:pt x="197" y="197"/>
                </a:lnTo>
                <a:lnTo>
                  <a:pt x="189" y="224"/>
                </a:lnTo>
                <a:lnTo>
                  <a:pt x="180" y="247"/>
                </a:lnTo>
                <a:lnTo>
                  <a:pt x="168" y="265"/>
                </a:lnTo>
                <a:lnTo>
                  <a:pt x="158" y="280"/>
                </a:lnTo>
                <a:lnTo>
                  <a:pt x="148" y="290"/>
                </a:lnTo>
                <a:lnTo>
                  <a:pt x="145" y="277"/>
                </a:lnTo>
                <a:lnTo>
                  <a:pt x="140" y="267"/>
                </a:lnTo>
                <a:lnTo>
                  <a:pt x="133" y="260"/>
                </a:lnTo>
                <a:lnTo>
                  <a:pt x="127" y="254"/>
                </a:lnTo>
                <a:lnTo>
                  <a:pt x="120" y="250"/>
                </a:lnTo>
                <a:lnTo>
                  <a:pt x="113" y="248"/>
                </a:lnTo>
                <a:lnTo>
                  <a:pt x="108" y="247"/>
                </a:lnTo>
                <a:lnTo>
                  <a:pt x="105" y="247"/>
                </a:lnTo>
                <a:lnTo>
                  <a:pt x="88" y="247"/>
                </a:lnTo>
                <a:lnTo>
                  <a:pt x="76" y="250"/>
                </a:lnTo>
                <a:lnTo>
                  <a:pt x="64" y="256"/>
                </a:lnTo>
                <a:lnTo>
                  <a:pt x="56" y="263"/>
                </a:lnTo>
                <a:lnTo>
                  <a:pt x="50" y="271"/>
                </a:lnTo>
                <a:lnTo>
                  <a:pt x="47" y="278"/>
                </a:lnTo>
                <a:lnTo>
                  <a:pt x="44" y="284"/>
                </a:lnTo>
                <a:lnTo>
                  <a:pt x="42" y="286"/>
                </a:lnTo>
                <a:close/>
              </a:path>
            </a:pathLst>
          </a:custGeom>
          <a:solidFill>
            <a:srgbClr val="ffa3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7369200" y="3213000"/>
            <a:ext cx="279360" cy="393840"/>
          </a:xfrm>
          <a:custGeom>
            <a:avLst/>
            <a:gdLst/>
            <a:ahLst/>
            <a:rect l="l" t="t" r="r" b="b"/>
            <a:pathLst>
              <a:path w="176" h="248">
                <a:moveTo>
                  <a:pt x="37" y="247"/>
                </a:moveTo>
                <a:lnTo>
                  <a:pt x="14" y="221"/>
                </a:lnTo>
                <a:lnTo>
                  <a:pt x="2" y="196"/>
                </a:lnTo>
                <a:lnTo>
                  <a:pt x="0" y="172"/>
                </a:lnTo>
                <a:lnTo>
                  <a:pt x="4" y="149"/>
                </a:lnTo>
                <a:lnTo>
                  <a:pt x="14" y="128"/>
                </a:lnTo>
                <a:lnTo>
                  <a:pt x="25" y="111"/>
                </a:lnTo>
                <a:lnTo>
                  <a:pt x="37" y="98"/>
                </a:lnTo>
                <a:lnTo>
                  <a:pt x="46" y="89"/>
                </a:lnTo>
                <a:lnTo>
                  <a:pt x="65" y="72"/>
                </a:lnTo>
                <a:lnTo>
                  <a:pt x="83" y="54"/>
                </a:lnTo>
                <a:lnTo>
                  <a:pt x="98" y="39"/>
                </a:lnTo>
                <a:lnTo>
                  <a:pt x="109" y="27"/>
                </a:lnTo>
                <a:lnTo>
                  <a:pt x="118" y="16"/>
                </a:lnTo>
                <a:lnTo>
                  <a:pt x="125" y="8"/>
                </a:lnTo>
                <a:lnTo>
                  <a:pt x="130" y="2"/>
                </a:lnTo>
                <a:lnTo>
                  <a:pt x="131" y="0"/>
                </a:lnTo>
                <a:lnTo>
                  <a:pt x="135" y="12"/>
                </a:lnTo>
                <a:lnTo>
                  <a:pt x="140" y="24"/>
                </a:lnTo>
                <a:lnTo>
                  <a:pt x="146" y="37"/>
                </a:lnTo>
                <a:lnTo>
                  <a:pt x="152" y="51"/>
                </a:lnTo>
                <a:lnTo>
                  <a:pt x="159" y="65"/>
                </a:lnTo>
                <a:lnTo>
                  <a:pt x="163" y="76"/>
                </a:lnTo>
                <a:lnTo>
                  <a:pt x="167" y="85"/>
                </a:lnTo>
                <a:lnTo>
                  <a:pt x="169" y="93"/>
                </a:lnTo>
                <a:lnTo>
                  <a:pt x="175" y="119"/>
                </a:lnTo>
                <a:lnTo>
                  <a:pt x="176" y="143"/>
                </a:lnTo>
                <a:lnTo>
                  <a:pt x="174" y="167"/>
                </a:lnTo>
                <a:lnTo>
                  <a:pt x="167" y="188"/>
                </a:lnTo>
                <a:lnTo>
                  <a:pt x="159" y="208"/>
                </a:lnTo>
                <a:lnTo>
                  <a:pt x="150" y="225"/>
                </a:lnTo>
                <a:lnTo>
                  <a:pt x="139" y="238"/>
                </a:lnTo>
                <a:lnTo>
                  <a:pt x="130" y="248"/>
                </a:lnTo>
                <a:lnTo>
                  <a:pt x="127" y="238"/>
                </a:lnTo>
                <a:lnTo>
                  <a:pt x="122" y="229"/>
                </a:lnTo>
                <a:lnTo>
                  <a:pt x="116" y="224"/>
                </a:lnTo>
                <a:lnTo>
                  <a:pt x="110" y="220"/>
                </a:lnTo>
                <a:lnTo>
                  <a:pt x="105" y="217"/>
                </a:lnTo>
                <a:lnTo>
                  <a:pt x="99" y="216"/>
                </a:lnTo>
                <a:lnTo>
                  <a:pt x="94" y="214"/>
                </a:lnTo>
                <a:lnTo>
                  <a:pt x="91" y="214"/>
                </a:lnTo>
                <a:lnTo>
                  <a:pt x="78" y="214"/>
                </a:lnTo>
                <a:lnTo>
                  <a:pt x="67" y="218"/>
                </a:lnTo>
                <a:lnTo>
                  <a:pt x="57" y="223"/>
                </a:lnTo>
                <a:lnTo>
                  <a:pt x="50" y="228"/>
                </a:lnTo>
                <a:lnTo>
                  <a:pt x="45" y="234"/>
                </a:lnTo>
                <a:lnTo>
                  <a:pt x="41" y="240"/>
                </a:lnTo>
                <a:lnTo>
                  <a:pt x="38" y="244"/>
                </a:lnTo>
                <a:lnTo>
                  <a:pt x="37" y="247"/>
                </a:lnTo>
                <a:close/>
              </a:path>
            </a:pathLst>
          </a:custGeom>
          <a:solidFill>
            <a:srgbClr val="ffb5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7392960" y="3247920"/>
            <a:ext cx="241200" cy="328680"/>
          </a:xfrm>
          <a:custGeom>
            <a:avLst/>
            <a:gdLst/>
            <a:ahLst/>
            <a:rect l="l" t="t" r="r" b="b"/>
            <a:pathLst>
              <a:path w="152" h="207">
                <a:moveTo>
                  <a:pt x="31" y="207"/>
                </a:moveTo>
                <a:lnTo>
                  <a:pt x="12" y="188"/>
                </a:lnTo>
                <a:lnTo>
                  <a:pt x="3" y="167"/>
                </a:lnTo>
                <a:lnTo>
                  <a:pt x="0" y="146"/>
                </a:lnTo>
                <a:lnTo>
                  <a:pt x="3" y="127"/>
                </a:lnTo>
                <a:lnTo>
                  <a:pt x="10" y="109"/>
                </a:lnTo>
                <a:lnTo>
                  <a:pt x="20" y="93"/>
                </a:lnTo>
                <a:lnTo>
                  <a:pt x="31" y="81"/>
                </a:lnTo>
                <a:lnTo>
                  <a:pt x="41" y="71"/>
                </a:lnTo>
                <a:lnTo>
                  <a:pt x="58" y="56"/>
                </a:lnTo>
                <a:lnTo>
                  <a:pt x="73" y="43"/>
                </a:lnTo>
                <a:lnTo>
                  <a:pt x="85" y="31"/>
                </a:lnTo>
                <a:lnTo>
                  <a:pt x="95" y="21"/>
                </a:lnTo>
                <a:lnTo>
                  <a:pt x="102" y="13"/>
                </a:lnTo>
                <a:lnTo>
                  <a:pt x="108" y="6"/>
                </a:lnTo>
                <a:lnTo>
                  <a:pt x="110" y="1"/>
                </a:lnTo>
                <a:lnTo>
                  <a:pt x="112" y="0"/>
                </a:lnTo>
                <a:lnTo>
                  <a:pt x="115" y="9"/>
                </a:lnTo>
                <a:lnTo>
                  <a:pt x="120" y="18"/>
                </a:lnTo>
                <a:lnTo>
                  <a:pt x="124" y="30"/>
                </a:lnTo>
                <a:lnTo>
                  <a:pt x="130" y="41"/>
                </a:lnTo>
                <a:lnTo>
                  <a:pt x="136" y="52"/>
                </a:lnTo>
                <a:lnTo>
                  <a:pt x="140" y="62"/>
                </a:lnTo>
                <a:lnTo>
                  <a:pt x="144" y="71"/>
                </a:lnTo>
                <a:lnTo>
                  <a:pt x="146" y="80"/>
                </a:lnTo>
                <a:lnTo>
                  <a:pt x="151" y="98"/>
                </a:lnTo>
                <a:lnTo>
                  <a:pt x="152" y="118"/>
                </a:lnTo>
                <a:lnTo>
                  <a:pt x="150" y="135"/>
                </a:lnTo>
                <a:lnTo>
                  <a:pt x="145" y="152"/>
                </a:lnTo>
                <a:lnTo>
                  <a:pt x="138" y="168"/>
                </a:lnTo>
                <a:lnTo>
                  <a:pt x="130" y="182"/>
                </a:lnTo>
                <a:lnTo>
                  <a:pt x="121" y="195"/>
                </a:lnTo>
                <a:lnTo>
                  <a:pt x="110" y="205"/>
                </a:lnTo>
                <a:lnTo>
                  <a:pt x="103" y="192"/>
                </a:lnTo>
                <a:lnTo>
                  <a:pt x="94" y="184"/>
                </a:lnTo>
                <a:lnTo>
                  <a:pt x="84" y="181"/>
                </a:lnTo>
                <a:lnTo>
                  <a:pt x="77" y="181"/>
                </a:lnTo>
                <a:lnTo>
                  <a:pt x="67" y="181"/>
                </a:lnTo>
                <a:lnTo>
                  <a:pt x="57" y="183"/>
                </a:lnTo>
                <a:lnTo>
                  <a:pt x="49" y="187"/>
                </a:lnTo>
                <a:lnTo>
                  <a:pt x="44" y="191"/>
                </a:lnTo>
                <a:lnTo>
                  <a:pt x="39" y="196"/>
                </a:lnTo>
                <a:lnTo>
                  <a:pt x="34" y="201"/>
                </a:lnTo>
                <a:lnTo>
                  <a:pt x="32" y="205"/>
                </a:lnTo>
                <a:lnTo>
                  <a:pt x="31" y="207"/>
                </a:lnTo>
                <a:close/>
              </a:path>
            </a:pathLst>
          </a:custGeom>
          <a:solidFill>
            <a:srgbClr val="ffc4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7416720" y="3281400"/>
            <a:ext cx="201600" cy="266760"/>
          </a:xfrm>
          <a:custGeom>
            <a:avLst/>
            <a:gdLst/>
            <a:ahLst/>
            <a:rect l="l" t="t" r="r" b="b"/>
            <a:pathLst>
              <a:path w="127" h="168">
                <a:moveTo>
                  <a:pt x="25" y="168"/>
                </a:moveTo>
                <a:lnTo>
                  <a:pt x="11" y="153"/>
                </a:lnTo>
                <a:lnTo>
                  <a:pt x="3" y="138"/>
                </a:lnTo>
                <a:lnTo>
                  <a:pt x="0" y="122"/>
                </a:lnTo>
                <a:lnTo>
                  <a:pt x="2" y="106"/>
                </a:lnTo>
                <a:lnTo>
                  <a:pt x="7" y="91"/>
                </a:lnTo>
                <a:lnTo>
                  <a:pt x="15" y="77"/>
                </a:lnTo>
                <a:lnTo>
                  <a:pt x="25" y="65"/>
                </a:lnTo>
                <a:lnTo>
                  <a:pt x="35" y="56"/>
                </a:lnTo>
                <a:lnTo>
                  <a:pt x="50" y="44"/>
                </a:lnTo>
                <a:lnTo>
                  <a:pt x="63" y="32"/>
                </a:lnTo>
                <a:lnTo>
                  <a:pt x="73" y="23"/>
                </a:lnTo>
                <a:lnTo>
                  <a:pt x="82" y="15"/>
                </a:lnTo>
                <a:lnTo>
                  <a:pt x="86" y="9"/>
                </a:lnTo>
                <a:lnTo>
                  <a:pt x="91" y="4"/>
                </a:lnTo>
                <a:lnTo>
                  <a:pt x="92" y="1"/>
                </a:lnTo>
                <a:lnTo>
                  <a:pt x="93" y="0"/>
                </a:lnTo>
                <a:lnTo>
                  <a:pt x="99" y="14"/>
                </a:lnTo>
                <a:lnTo>
                  <a:pt x="108" y="32"/>
                </a:lnTo>
                <a:lnTo>
                  <a:pt x="117" y="50"/>
                </a:lnTo>
                <a:lnTo>
                  <a:pt x="123" y="68"/>
                </a:lnTo>
                <a:lnTo>
                  <a:pt x="125" y="80"/>
                </a:lnTo>
                <a:lnTo>
                  <a:pt x="127" y="92"/>
                </a:lnTo>
                <a:lnTo>
                  <a:pt x="127" y="105"/>
                </a:lnTo>
                <a:lnTo>
                  <a:pt x="123" y="116"/>
                </a:lnTo>
                <a:lnTo>
                  <a:pt x="118" y="129"/>
                </a:lnTo>
                <a:lnTo>
                  <a:pt x="113" y="140"/>
                </a:lnTo>
                <a:lnTo>
                  <a:pt x="103" y="152"/>
                </a:lnTo>
                <a:lnTo>
                  <a:pt x="92" y="162"/>
                </a:lnTo>
                <a:lnTo>
                  <a:pt x="85" y="154"/>
                </a:lnTo>
                <a:lnTo>
                  <a:pt x="78" y="150"/>
                </a:lnTo>
                <a:lnTo>
                  <a:pt x="70" y="148"/>
                </a:lnTo>
                <a:lnTo>
                  <a:pt x="63" y="148"/>
                </a:lnTo>
                <a:lnTo>
                  <a:pt x="55" y="148"/>
                </a:lnTo>
                <a:lnTo>
                  <a:pt x="48" y="151"/>
                </a:lnTo>
                <a:lnTo>
                  <a:pt x="42" y="153"/>
                </a:lnTo>
                <a:lnTo>
                  <a:pt x="37" y="157"/>
                </a:lnTo>
                <a:lnTo>
                  <a:pt x="32" y="160"/>
                </a:lnTo>
                <a:lnTo>
                  <a:pt x="29" y="163"/>
                </a:lnTo>
                <a:lnTo>
                  <a:pt x="26" y="166"/>
                </a:lnTo>
                <a:lnTo>
                  <a:pt x="25" y="168"/>
                </a:lnTo>
                <a:close/>
              </a:path>
            </a:pathLst>
          </a:custGeom>
          <a:solidFill>
            <a:srgbClr val="ffd65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7440480" y="3313080"/>
            <a:ext cx="160560" cy="208080"/>
          </a:xfrm>
          <a:custGeom>
            <a:avLst/>
            <a:gdLst/>
            <a:ahLst/>
            <a:rect l="l" t="t" r="r" b="b"/>
            <a:pathLst>
              <a:path w="101" h="131">
                <a:moveTo>
                  <a:pt x="19" y="131"/>
                </a:moveTo>
                <a:lnTo>
                  <a:pt x="9" y="122"/>
                </a:lnTo>
                <a:lnTo>
                  <a:pt x="3" y="111"/>
                </a:lnTo>
                <a:lnTo>
                  <a:pt x="0" y="100"/>
                </a:lnTo>
                <a:lnTo>
                  <a:pt x="1" y="87"/>
                </a:lnTo>
                <a:lnTo>
                  <a:pt x="3" y="74"/>
                </a:lnTo>
                <a:lnTo>
                  <a:pt x="10" y="62"/>
                </a:lnTo>
                <a:lnTo>
                  <a:pt x="18" y="51"/>
                </a:lnTo>
                <a:lnTo>
                  <a:pt x="30" y="41"/>
                </a:lnTo>
                <a:lnTo>
                  <a:pt x="42" y="32"/>
                </a:lnTo>
                <a:lnTo>
                  <a:pt x="53" y="24"/>
                </a:lnTo>
                <a:lnTo>
                  <a:pt x="61" y="17"/>
                </a:lnTo>
                <a:lnTo>
                  <a:pt x="67" y="11"/>
                </a:lnTo>
                <a:lnTo>
                  <a:pt x="70" y="7"/>
                </a:lnTo>
                <a:lnTo>
                  <a:pt x="72" y="4"/>
                </a:lnTo>
                <a:lnTo>
                  <a:pt x="73" y="2"/>
                </a:lnTo>
                <a:lnTo>
                  <a:pt x="75" y="0"/>
                </a:lnTo>
                <a:lnTo>
                  <a:pt x="78" y="10"/>
                </a:lnTo>
                <a:lnTo>
                  <a:pt x="86" y="24"/>
                </a:lnTo>
                <a:lnTo>
                  <a:pt x="94" y="40"/>
                </a:lnTo>
                <a:lnTo>
                  <a:pt x="99" y="57"/>
                </a:lnTo>
                <a:lnTo>
                  <a:pt x="100" y="63"/>
                </a:lnTo>
                <a:lnTo>
                  <a:pt x="101" y="68"/>
                </a:lnTo>
                <a:lnTo>
                  <a:pt x="101" y="75"/>
                </a:lnTo>
                <a:lnTo>
                  <a:pt x="101" y="82"/>
                </a:lnTo>
                <a:lnTo>
                  <a:pt x="99" y="92"/>
                </a:lnTo>
                <a:lnTo>
                  <a:pt x="93" y="101"/>
                </a:lnTo>
                <a:lnTo>
                  <a:pt x="85" y="110"/>
                </a:lnTo>
                <a:lnTo>
                  <a:pt x="73" y="122"/>
                </a:lnTo>
                <a:lnTo>
                  <a:pt x="67" y="119"/>
                </a:lnTo>
                <a:lnTo>
                  <a:pt x="61" y="117"/>
                </a:lnTo>
                <a:lnTo>
                  <a:pt x="55" y="117"/>
                </a:lnTo>
                <a:lnTo>
                  <a:pt x="48" y="117"/>
                </a:lnTo>
                <a:lnTo>
                  <a:pt x="39" y="118"/>
                </a:lnTo>
                <a:lnTo>
                  <a:pt x="31" y="122"/>
                </a:lnTo>
                <a:lnTo>
                  <a:pt x="24" y="126"/>
                </a:lnTo>
                <a:lnTo>
                  <a:pt x="19" y="131"/>
                </a:lnTo>
                <a:close/>
              </a:path>
            </a:pathLst>
          </a:custGeom>
          <a:solidFill>
            <a:srgbClr val="ffe55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2286000" y="2819520"/>
            <a:ext cx="7621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3048120" y="4876920"/>
            <a:ext cx="2895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Food, transportation, coal, textile, beverage, tobacco, apparel, furniture, printing, etc.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2900160" y="5943600"/>
            <a:ext cx="2864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Plastics, rubber, resins, industrial gases, etc.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Refineries NG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 txBox="1"/>
          <p:nvPr/>
        </p:nvSpPr>
        <p:spPr>
          <a:xfrm>
            <a:off x="990720" y="198612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 weather outlook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Heating fuels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oil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Product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Airline industry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Tracking industry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8" name=""/>
          <p:cNvGraphicFramePr/>
          <p:nvPr/>
        </p:nvGraphicFramePr>
        <p:xfrm>
          <a:off x="4648320" y="2057400"/>
          <a:ext cx="3809880" cy="3247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2057400"/>
                    <a:ext cx="3809880" cy="3247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0" name=""/>
          <p:cNvGraphicFramePr/>
          <p:nvPr/>
        </p:nvGraphicFramePr>
        <p:xfrm>
          <a:off x="6858000" y="2514600"/>
          <a:ext cx="990720" cy="32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0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0" y="2514600"/>
                    <a:ext cx="990720" cy="32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2" name=""/>
          <p:cNvSpPr/>
          <p:nvPr/>
        </p:nvSpPr>
        <p:spPr>
          <a:xfrm>
            <a:off x="457200" y="2362320"/>
            <a:ext cx="304920" cy="380880"/>
          </a:xfrm>
          <a:prstGeom prst="upArrow">
            <a:avLst>
              <a:gd name="adj1" fmla="val 50000"/>
              <a:gd name="adj2" fmla="val 31228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457200" y="4191120"/>
            <a:ext cx="304920" cy="380880"/>
          </a:xfrm>
          <a:prstGeom prst="downArrow">
            <a:avLst>
              <a:gd name="adj1" fmla="val 50000"/>
              <a:gd name="adj2" fmla="val 31228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Pulp &amp; Paper Industry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 txBox="1"/>
          <p:nvPr/>
        </p:nvSpPr>
        <p:spPr>
          <a:xfrm>
            <a:off x="304920" y="2286000"/>
            <a:ext cx="4495680" cy="366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pulp inventories down 11% from August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utilization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79% vs. 84 last month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Shipments down 5.4% yoy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Advertising decline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6" name=""/>
          <p:cNvGraphicFramePr/>
          <p:nvPr/>
        </p:nvGraphicFramePr>
        <p:xfrm>
          <a:off x="4648320" y="2133720"/>
          <a:ext cx="3809880" cy="3240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2133720"/>
                    <a:ext cx="3809880" cy="324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" name=""/>
          <p:cNvGraphicFramePr/>
          <p:nvPr/>
        </p:nvGraphicFramePr>
        <p:xfrm>
          <a:off x="6781680" y="2809800"/>
          <a:ext cx="1067040" cy="466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81680" y="2809800"/>
                    <a:ext cx="1067040" cy="46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0" name=""/>
          <p:cNvSpPr/>
          <p:nvPr/>
        </p:nvSpPr>
        <p:spPr>
          <a:xfrm>
            <a:off x="380880" y="2514600"/>
            <a:ext cx="304920" cy="380880"/>
          </a:xfrm>
          <a:prstGeom prst="upArrow">
            <a:avLst>
              <a:gd name="adj1" fmla="val 50000"/>
              <a:gd name="adj2" fmla="val 31228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380880" y="4572000"/>
            <a:ext cx="304920" cy="380880"/>
          </a:xfrm>
          <a:prstGeom prst="downArrow">
            <a:avLst>
              <a:gd name="adj1" fmla="val 50000"/>
              <a:gd name="adj2" fmla="val 31228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Ammonia Industry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 txBox="1"/>
          <p:nvPr/>
        </p:nvSpPr>
        <p:spPr>
          <a:xfrm>
            <a:off x="609480" y="2354400"/>
            <a:ext cx="4496040" cy="366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demand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NG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Imports shipping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 delays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inventories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14" name=""/>
          <p:cNvGraphicFramePr/>
          <p:nvPr/>
        </p:nvGraphicFramePr>
        <p:xfrm>
          <a:off x="4648320" y="2133720"/>
          <a:ext cx="3809880" cy="3240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2133720"/>
                    <a:ext cx="3809880" cy="324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" name=""/>
          <p:cNvGraphicFramePr/>
          <p:nvPr/>
        </p:nvGraphicFramePr>
        <p:xfrm>
          <a:off x="6705720" y="2666880"/>
          <a:ext cx="1143000" cy="533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1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05720" y="2666880"/>
                    <a:ext cx="11430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8" name=""/>
          <p:cNvSpPr/>
          <p:nvPr/>
        </p:nvSpPr>
        <p:spPr>
          <a:xfrm>
            <a:off x="609480" y="2514600"/>
            <a:ext cx="304920" cy="380880"/>
          </a:xfrm>
          <a:prstGeom prst="upArrow">
            <a:avLst>
              <a:gd name="adj1" fmla="val 50000"/>
              <a:gd name="adj2" fmla="val 31228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609480" y="4343400"/>
            <a:ext cx="304920" cy="380880"/>
          </a:xfrm>
          <a:prstGeom prst="downArrow">
            <a:avLst>
              <a:gd name="adj1" fmla="val 50000"/>
              <a:gd name="adj2" fmla="val 31228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Overview of Troubled Regions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Ethylene Industry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 txBox="1"/>
          <p:nvPr/>
        </p:nvSpPr>
        <p:spPr>
          <a:xfrm>
            <a:off x="1066680" y="2133720"/>
            <a:ext cx="4267440" cy="366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production capacity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ExxonMobil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BASF/Autofina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capacity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energy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ethylene demand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Automotive industry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2" name=""/>
          <p:cNvGraphicFramePr/>
          <p:nvPr/>
        </p:nvGraphicFramePr>
        <p:xfrm>
          <a:off x="4648320" y="1986120"/>
          <a:ext cx="3809880" cy="3633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1986120"/>
                    <a:ext cx="3809880" cy="363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4" name=""/>
          <p:cNvGraphicFramePr/>
          <p:nvPr/>
        </p:nvGraphicFramePr>
        <p:xfrm>
          <a:off x="6781680" y="2895480"/>
          <a:ext cx="1067040" cy="223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2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81680" y="2895480"/>
                    <a:ext cx="1067040" cy="22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6" name=""/>
          <p:cNvSpPr/>
          <p:nvPr/>
        </p:nvSpPr>
        <p:spPr>
          <a:xfrm>
            <a:off x="533520" y="2286000"/>
            <a:ext cx="304560" cy="380880"/>
          </a:xfrm>
          <a:prstGeom prst="upArrow">
            <a:avLst>
              <a:gd name="adj1" fmla="val 50000"/>
              <a:gd name="adj2" fmla="val 31265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533520" y="4800600"/>
            <a:ext cx="304560" cy="380880"/>
          </a:xfrm>
          <a:prstGeom prst="downArrow">
            <a:avLst>
              <a:gd name="adj1" fmla="val 50000"/>
              <a:gd name="adj2" fmla="val 31265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Steel Industry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 txBox="1"/>
          <p:nvPr/>
        </p:nvSpPr>
        <p:spPr>
          <a:xfrm>
            <a:off x="914400" y="2057400"/>
            <a:ext cx="4038480" cy="366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Potential US trade restrictions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Low capacity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72.2% in September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Low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Low prices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High imports volumes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0" name=""/>
          <p:cNvGraphicFramePr/>
          <p:nvPr/>
        </p:nvGraphicFramePr>
        <p:xfrm>
          <a:off x="4648320" y="2133720"/>
          <a:ext cx="3809880" cy="32385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2133720"/>
                    <a:ext cx="3809880" cy="323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2" name=""/>
          <p:cNvGraphicFramePr/>
          <p:nvPr/>
        </p:nvGraphicFramePr>
        <p:xfrm>
          <a:off x="6781680" y="3227400"/>
          <a:ext cx="1067040" cy="496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81680" y="3227400"/>
                    <a:ext cx="1067040" cy="496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4" name=""/>
          <p:cNvSpPr/>
          <p:nvPr/>
        </p:nvSpPr>
        <p:spPr>
          <a:xfrm>
            <a:off x="533520" y="2209680"/>
            <a:ext cx="304560" cy="381240"/>
          </a:xfrm>
          <a:prstGeom prst="upArrow">
            <a:avLst>
              <a:gd name="adj1" fmla="val 50000"/>
              <a:gd name="adj2" fmla="val 31294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533520" y="4038480"/>
            <a:ext cx="304560" cy="381240"/>
          </a:xfrm>
          <a:prstGeom prst="downArrow">
            <a:avLst>
              <a:gd name="adj1" fmla="val 50000"/>
              <a:gd name="adj2" fmla="val 31294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Aluminum Industry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 txBox="1"/>
          <p:nvPr/>
        </p:nvSpPr>
        <p:spPr>
          <a:xfrm>
            <a:off x="1219320" y="1981080"/>
            <a:ext cx="4267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Lower energy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 capacity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Automotive industry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Material substitution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Few remaining producers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8" name=""/>
          <p:cNvGraphicFramePr/>
          <p:nvPr/>
        </p:nvGraphicFramePr>
        <p:xfrm>
          <a:off x="4648320" y="2133720"/>
          <a:ext cx="3809880" cy="3233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2133720"/>
                    <a:ext cx="3809880" cy="32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0" name=""/>
          <p:cNvSpPr/>
          <p:nvPr/>
        </p:nvSpPr>
        <p:spPr>
          <a:xfrm>
            <a:off x="685800" y="2362320"/>
            <a:ext cx="304920" cy="380880"/>
          </a:xfrm>
          <a:prstGeom prst="upArrow">
            <a:avLst>
              <a:gd name="adj1" fmla="val 50000"/>
              <a:gd name="adj2" fmla="val 31228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685800" y="3809880"/>
            <a:ext cx="304920" cy="381240"/>
          </a:xfrm>
          <a:prstGeom prst="downArrow">
            <a:avLst>
              <a:gd name="adj1" fmla="val 50000"/>
              <a:gd name="adj2" fmla="val 31257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42" name=""/>
          <p:cNvGraphicFramePr/>
          <p:nvPr/>
        </p:nvGraphicFramePr>
        <p:xfrm>
          <a:off x="6781680" y="3505320"/>
          <a:ext cx="1067040" cy="304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4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81680" y="3505320"/>
                    <a:ext cx="1067040" cy="30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Methanol Industry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 txBox="1"/>
          <p:nvPr/>
        </p:nvSpPr>
        <p:spPr>
          <a:xfrm>
            <a:off x="1143000" y="2278080"/>
            <a:ext cx="3657600" cy="366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Lower NG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 capacity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Higher shipping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Imports more expansive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New offshore mega plants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Much lower prod. cost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46" name=""/>
          <p:cNvGraphicFramePr/>
          <p:nvPr/>
        </p:nvGraphicFramePr>
        <p:xfrm>
          <a:off x="4648320" y="2133720"/>
          <a:ext cx="3809880" cy="3247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2133720"/>
                    <a:ext cx="3809880" cy="3247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8" name=""/>
          <p:cNvGraphicFramePr/>
          <p:nvPr/>
        </p:nvGraphicFramePr>
        <p:xfrm>
          <a:off x="6781680" y="3886200"/>
          <a:ext cx="1143000" cy="523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4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81680" y="3886200"/>
                    <a:ext cx="1143000" cy="52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0" name=""/>
          <p:cNvSpPr/>
          <p:nvPr/>
        </p:nvSpPr>
        <p:spPr>
          <a:xfrm>
            <a:off x="685800" y="2438280"/>
            <a:ext cx="304920" cy="381240"/>
          </a:xfrm>
          <a:prstGeom prst="upArrow">
            <a:avLst>
              <a:gd name="adj1" fmla="val 50000"/>
              <a:gd name="adj2" fmla="val 31257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685800" y="4191120"/>
            <a:ext cx="304920" cy="380880"/>
          </a:xfrm>
          <a:prstGeom prst="downArrow">
            <a:avLst>
              <a:gd name="adj1" fmla="val 50000"/>
              <a:gd name="adj2" fmla="val 31228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NG Demand by Other Industry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 txBox="1"/>
          <p:nvPr/>
        </p:nvSpPr>
        <p:spPr>
          <a:xfrm>
            <a:off x="1295280" y="2133720"/>
            <a:ext cx="3810240" cy="366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Lower inventory levels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 capacity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More efficient technologies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 demand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Automobil sales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Housing starts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spending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54" name=""/>
          <p:cNvGraphicFramePr/>
          <p:nvPr/>
        </p:nvGraphicFramePr>
        <p:xfrm>
          <a:off x="4648320" y="2057400"/>
          <a:ext cx="3809880" cy="32511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2057400"/>
                    <a:ext cx="3809880" cy="325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" name=""/>
          <p:cNvGraphicFramePr/>
          <p:nvPr/>
        </p:nvGraphicFramePr>
        <p:xfrm>
          <a:off x="6781680" y="3021120"/>
          <a:ext cx="1067040" cy="141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81680" y="3021120"/>
                    <a:ext cx="1067040" cy="14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8" name=""/>
          <p:cNvSpPr/>
          <p:nvPr/>
        </p:nvSpPr>
        <p:spPr>
          <a:xfrm>
            <a:off x="838080" y="2286000"/>
            <a:ext cx="304920" cy="380880"/>
          </a:xfrm>
          <a:prstGeom prst="upArrow">
            <a:avLst>
              <a:gd name="adj1" fmla="val 50000"/>
              <a:gd name="adj2" fmla="val 31228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838080" y="3809880"/>
            <a:ext cx="304920" cy="381240"/>
          </a:xfrm>
          <a:prstGeom prst="downArrow">
            <a:avLst>
              <a:gd name="adj1" fmla="val 50000"/>
              <a:gd name="adj2" fmla="val 31257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Industrial Consumption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380880" y="2057400"/>
            <a:ext cx="3810240" cy="336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743040" indent="-28584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Fundamentals Forecast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62" name=""/>
          <p:cNvGraphicFramePr/>
          <p:nvPr/>
        </p:nvGraphicFramePr>
        <p:xfrm>
          <a:off x="4800600" y="2073240"/>
          <a:ext cx="3809880" cy="3260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00600" y="2073240"/>
                    <a:ext cx="3809880" cy="326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64" name="" descr=""/>
          <p:cNvPicPr/>
          <p:nvPr/>
        </p:nvPicPr>
        <p:blipFill>
          <a:blip r:embed="rId3"/>
          <a:stretch/>
        </p:blipFill>
        <p:spPr>
          <a:xfrm>
            <a:off x="1066680" y="2514600"/>
            <a:ext cx="2779920" cy="32004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65" name=""/>
          <p:cNvGraphicFramePr/>
          <p:nvPr/>
        </p:nvGraphicFramePr>
        <p:xfrm>
          <a:off x="6934320" y="2895480"/>
          <a:ext cx="1066680" cy="35244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66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934320" y="2895480"/>
                    <a:ext cx="1066680" cy="35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Defense Spending vs. GDP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68" name=""/>
          <p:cNvGraphicFramePr/>
          <p:nvPr/>
        </p:nvGraphicFramePr>
        <p:xfrm>
          <a:off x="533520" y="1219320"/>
          <a:ext cx="8153280" cy="4525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1219320"/>
                    <a:ext cx="8153280" cy="4525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Defense Contracts: No major impact to demand</a:t>
            </a:r>
            <a:br>
              <a:rPr sz="4400"/>
            </a:b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1" name=""/>
          <p:cNvGrpSpPr/>
          <p:nvPr/>
        </p:nvGrpSpPr>
        <p:grpSpPr>
          <a:xfrm>
            <a:off x="4952880" y="1600200"/>
            <a:ext cx="3969000" cy="2362320"/>
            <a:chOff x="4952880" y="1600200"/>
            <a:chExt cx="3969000" cy="2362320"/>
          </a:xfrm>
        </p:grpSpPr>
        <p:sp>
          <p:nvSpPr>
            <p:cNvPr id="372" name=""/>
            <p:cNvSpPr/>
            <p:nvPr/>
          </p:nvSpPr>
          <p:spPr>
            <a:xfrm>
              <a:off x="7654320" y="2934000"/>
              <a:ext cx="274320" cy="405720"/>
            </a:xfrm>
            <a:custGeom>
              <a:avLst/>
              <a:gdLst/>
              <a:ahLst/>
              <a:rect l="l" t="t" r="r" b="b"/>
              <a:pathLst>
                <a:path w="598" h="976">
                  <a:moveTo>
                    <a:pt x="517" y="783"/>
                  </a:moveTo>
                  <a:lnTo>
                    <a:pt x="516" y="783"/>
                  </a:lnTo>
                  <a:lnTo>
                    <a:pt x="424" y="795"/>
                  </a:lnTo>
                  <a:lnTo>
                    <a:pt x="401" y="795"/>
                  </a:lnTo>
                  <a:lnTo>
                    <a:pt x="165" y="816"/>
                  </a:lnTo>
                  <a:lnTo>
                    <a:pt x="158" y="845"/>
                  </a:lnTo>
                  <a:lnTo>
                    <a:pt x="205" y="879"/>
                  </a:lnTo>
                  <a:lnTo>
                    <a:pt x="196" y="909"/>
                  </a:lnTo>
                  <a:lnTo>
                    <a:pt x="215" y="924"/>
                  </a:lnTo>
                  <a:lnTo>
                    <a:pt x="184" y="957"/>
                  </a:lnTo>
                  <a:lnTo>
                    <a:pt x="103" y="976"/>
                  </a:lnTo>
                  <a:lnTo>
                    <a:pt x="153" y="960"/>
                  </a:lnTo>
                  <a:lnTo>
                    <a:pt x="123" y="937"/>
                  </a:lnTo>
                  <a:lnTo>
                    <a:pt x="115" y="894"/>
                  </a:lnTo>
                  <a:lnTo>
                    <a:pt x="97" y="885"/>
                  </a:lnTo>
                  <a:lnTo>
                    <a:pt x="85" y="953"/>
                  </a:lnTo>
                  <a:lnTo>
                    <a:pt x="41" y="955"/>
                  </a:lnTo>
                  <a:lnTo>
                    <a:pt x="31" y="879"/>
                  </a:lnTo>
                  <a:lnTo>
                    <a:pt x="27" y="827"/>
                  </a:lnTo>
                  <a:lnTo>
                    <a:pt x="14" y="742"/>
                  </a:lnTo>
                  <a:lnTo>
                    <a:pt x="5" y="652"/>
                  </a:lnTo>
                  <a:lnTo>
                    <a:pt x="6" y="585"/>
                  </a:lnTo>
                  <a:lnTo>
                    <a:pt x="8" y="569"/>
                  </a:lnTo>
                  <a:lnTo>
                    <a:pt x="7" y="447"/>
                  </a:lnTo>
                  <a:lnTo>
                    <a:pt x="11" y="433"/>
                  </a:lnTo>
                  <a:lnTo>
                    <a:pt x="11" y="325"/>
                  </a:lnTo>
                  <a:lnTo>
                    <a:pt x="15" y="282"/>
                  </a:lnTo>
                  <a:lnTo>
                    <a:pt x="14" y="216"/>
                  </a:lnTo>
                  <a:lnTo>
                    <a:pt x="20" y="140"/>
                  </a:lnTo>
                  <a:lnTo>
                    <a:pt x="21" y="54"/>
                  </a:lnTo>
                  <a:lnTo>
                    <a:pt x="0" y="35"/>
                  </a:lnTo>
                  <a:lnTo>
                    <a:pt x="37" y="31"/>
                  </a:lnTo>
                  <a:lnTo>
                    <a:pt x="371" y="4"/>
                  </a:lnTo>
                  <a:lnTo>
                    <a:pt x="416" y="0"/>
                  </a:lnTo>
                  <a:lnTo>
                    <a:pt x="424" y="23"/>
                  </a:lnTo>
                  <a:lnTo>
                    <a:pt x="434" y="70"/>
                  </a:lnTo>
                  <a:lnTo>
                    <a:pt x="439" y="76"/>
                  </a:lnTo>
                  <a:lnTo>
                    <a:pt x="454" y="135"/>
                  </a:lnTo>
                  <a:lnTo>
                    <a:pt x="466" y="174"/>
                  </a:lnTo>
                  <a:lnTo>
                    <a:pt x="469" y="198"/>
                  </a:lnTo>
                  <a:lnTo>
                    <a:pt x="488" y="257"/>
                  </a:lnTo>
                  <a:lnTo>
                    <a:pt x="496" y="302"/>
                  </a:lnTo>
                  <a:lnTo>
                    <a:pt x="512" y="361"/>
                  </a:lnTo>
                  <a:lnTo>
                    <a:pt x="518" y="364"/>
                  </a:lnTo>
                  <a:lnTo>
                    <a:pt x="529" y="411"/>
                  </a:lnTo>
                  <a:lnTo>
                    <a:pt x="553" y="459"/>
                  </a:lnTo>
                  <a:lnTo>
                    <a:pt x="564" y="477"/>
                  </a:lnTo>
                  <a:lnTo>
                    <a:pt x="585" y="532"/>
                  </a:lnTo>
                  <a:lnTo>
                    <a:pt x="567" y="566"/>
                  </a:lnTo>
                  <a:lnTo>
                    <a:pt x="562" y="623"/>
                  </a:lnTo>
                  <a:lnTo>
                    <a:pt x="582" y="674"/>
                  </a:lnTo>
                  <a:lnTo>
                    <a:pt x="578" y="713"/>
                  </a:lnTo>
                  <a:lnTo>
                    <a:pt x="594" y="759"/>
                  </a:lnTo>
                  <a:lnTo>
                    <a:pt x="598" y="774"/>
                  </a:lnTo>
                  <a:lnTo>
                    <a:pt x="517" y="7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5663520" y="2683800"/>
              <a:ext cx="489960" cy="518400"/>
            </a:xfrm>
            <a:custGeom>
              <a:avLst/>
              <a:gdLst/>
              <a:ahLst/>
              <a:rect l="l" t="t" r="r" b="b"/>
              <a:pathLst>
                <a:path w="1068" h="1244">
                  <a:moveTo>
                    <a:pt x="906" y="1244"/>
                  </a:moveTo>
                  <a:lnTo>
                    <a:pt x="673" y="1207"/>
                  </a:lnTo>
                  <a:lnTo>
                    <a:pt x="570" y="1191"/>
                  </a:lnTo>
                  <a:lnTo>
                    <a:pt x="224" y="988"/>
                  </a:lnTo>
                  <a:lnTo>
                    <a:pt x="0" y="851"/>
                  </a:lnTo>
                  <a:lnTo>
                    <a:pt x="24" y="812"/>
                  </a:lnTo>
                  <a:lnTo>
                    <a:pt x="51" y="811"/>
                  </a:lnTo>
                  <a:lnTo>
                    <a:pt x="68" y="795"/>
                  </a:lnTo>
                  <a:lnTo>
                    <a:pt x="67" y="758"/>
                  </a:lnTo>
                  <a:lnTo>
                    <a:pt x="39" y="740"/>
                  </a:lnTo>
                  <a:lnTo>
                    <a:pt x="52" y="677"/>
                  </a:lnTo>
                  <a:lnTo>
                    <a:pt x="67" y="676"/>
                  </a:lnTo>
                  <a:lnTo>
                    <a:pt x="89" y="655"/>
                  </a:lnTo>
                  <a:lnTo>
                    <a:pt x="104" y="584"/>
                  </a:lnTo>
                  <a:lnTo>
                    <a:pt x="124" y="556"/>
                  </a:lnTo>
                  <a:lnTo>
                    <a:pt x="179" y="521"/>
                  </a:lnTo>
                  <a:lnTo>
                    <a:pt x="149" y="484"/>
                  </a:lnTo>
                  <a:lnTo>
                    <a:pt x="142" y="432"/>
                  </a:lnTo>
                  <a:lnTo>
                    <a:pt x="124" y="396"/>
                  </a:lnTo>
                  <a:lnTo>
                    <a:pt x="131" y="371"/>
                  </a:lnTo>
                  <a:lnTo>
                    <a:pt x="148" y="338"/>
                  </a:lnTo>
                  <a:lnTo>
                    <a:pt x="151" y="156"/>
                  </a:lnTo>
                  <a:lnTo>
                    <a:pt x="208" y="156"/>
                  </a:lnTo>
                  <a:lnTo>
                    <a:pt x="225" y="184"/>
                  </a:lnTo>
                  <a:lnTo>
                    <a:pt x="245" y="187"/>
                  </a:lnTo>
                  <a:lnTo>
                    <a:pt x="269" y="156"/>
                  </a:lnTo>
                  <a:lnTo>
                    <a:pt x="293" y="31"/>
                  </a:lnTo>
                  <a:lnTo>
                    <a:pt x="299" y="0"/>
                  </a:lnTo>
                  <a:lnTo>
                    <a:pt x="475" y="33"/>
                  </a:lnTo>
                  <a:lnTo>
                    <a:pt x="918" y="108"/>
                  </a:lnTo>
                  <a:lnTo>
                    <a:pt x="1068" y="131"/>
                  </a:lnTo>
                  <a:lnTo>
                    <a:pt x="1041" y="325"/>
                  </a:lnTo>
                  <a:lnTo>
                    <a:pt x="906" y="124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7182360" y="2832120"/>
              <a:ext cx="361440" cy="297360"/>
            </a:xfrm>
            <a:custGeom>
              <a:avLst/>
              <a:gdLst/>
              <a:ahLst/>
              <a:rect l="l" t="t" r="r" b="b"/>
              <a:pathLst>
                <a:path w="789" h="714">
                  <a:moveTo>
                    <a:pt x="575" y="700"/>
                  </a:moveTo>
                  <a:lnTo>
                    <a:pt x="575" y="702"/>
                  </a:lnTo>
                  <a:lnTo>
                    <a:pt x="559" y="702"/>
                  </a:lnTo>
                  <a:lnTo>
                    <a:pt x="532" y="703"/>
                  </a:lnTo>
                  <a:lnTo>
                    <a:pt x="141" y="714"/>
                  </a:lnTo>
                  <a:lnTo>
                    <a:pt x="101" y="714"/>
                  </a:lnTo>
                  <a:lnTo>
                    <a:pt x="100" y="662"/>
                  </a:lnTo>
                  <a:lnTo>
                    <a:pt x="100" y="607"/>
                  </a:lnTo>
                  <a:lnTo>
                    <a:pt x="43" y="609"/>
                  </a:lnTo>
                  <a:lnTo>
                    <a:pt x="28" y="592"/>
                  </a:lnTo>
                  <a:lnTo>
                    <a:pt x="28" y="532"/>
                  </a:lnTo>
                  <a:lnTo>
                    <a:pt x="28" y="482"/>
                  </a:lnTo>
                  <a:lnTo>
                    <a:pt x="28" y="417"/>
                  </a:lnTo>
                  <a:lnTo>
                    <a:pt x="33" y="373"/>
                  </a:lnTo>
                  <a:lnTo>
                    <a:pt x="33" y="242"/>
                  </a:lnTo>
                  <a:lnTo>
                    <a:pt x="25" y="194"/>
                  </a:lnTo>
                  <a:lnTo>
                    <a:pt x="25" y="171"/>
                  </a:lnTo>
                  <a:lnTo>
                    <a:pt x="14" y="103"/>
                  </a:lnTo>
                  <a:lnTo>
                    <a:pt x="10" y="89"/>
                  </a:lnTo>
                  <a:lnTo>
                    <a:pt x="0" y="22"/>
                  </a:lnTo>
                  <a:lnTo>
                    <a:pt x="86" y="21"/>
                  </a:lnTo>
                  <a:lnTo>
                    <a:pt x="207" y="20"/>
                  </a:lnTo>
                  <a:lnTo>
                    <a:pt x="499" y="9"/>
                  </a:lnTo>
                  <a:lnTo>
                    <a:pt x="503" y="12"/>
                  </a:lnTo>
                  <a:lnTo>
                    <a:pt x="550" y="7"/>
                  </a:lnTo>
                  <a:lnTo>
                    <a:pt x="693" y="0"/>
                  </a:lnTo>
                  <a:lnTo>
                    <a:pt x="718" y="23"/>
                  </a:lnTo>
                  <a:lnTo>
                    <a:pt x="673" y="103"/>
                  </a:lnTo>
                  <a:lnTo>
                    <a:pt x="688" y="101"/>
                  </a:lnTo>
                  <a:lnTo>
                    <a:pt x="738" y="98"/>
                  </a:lnTo>
                  <a:lnTo>
                    <a:pt x="776" y="96"/>
                  </a:lnTo>
                  <a:lnTo>
                    <a:pt x="789" y="112"/>
                  </a:lnTo>
                  <a:lnTo>
                    <a:pt x="774" y="113"/>
                  </a:lnTo>
                  <a:lnTo>
                    <a:pt x="778" y="130"/>
                  </a:lnTo>
                  <a:lnTo>
                    <a:pt x="740" y="152"/>
                  </a:lnTo>
                  <a:lnTo>
                    <a:pt x="758" y="164"/>
                  </a:lnTo>
                  <a:lnTo>
                    <a:pt x="741" y="177"/>
                  </a:lnTo>
                  <a:lnTo>
                    <a:pt x="750" y="189"/>
                  </a:lnTo>
                  <a:lnTo>
                    <a:pt x="729" y="188"/>
                  </a:lnTo>
                  <a:lnTo>
                    <a:pt x="738" y="211"/>
                  </a:lnTo>
                  <a:lnTo>
                    <a:pt x="727" y="218"/>
                  </a:lnTo>
                  <a:lnTo>
                    <a:pt x="726" y="202"/>
                  </a:lnTo>
                  <a:lnTo>
                    <a:pt x="718" y="212"/>
                  </a:lnTo>
                  <a:lnTo>
                    <a:pt x="711" y="225"/>
                  </a:lnTo>
                  <a:lnTo>
                    <a:pt x="721" y="225"/>
                  </a:lnTo>
                  <a:lnTo>
                    <a:pt x="712" y="243"/>
                  </a:lnTo>
                  <a:lnTo>
                    <a:pt x="732" y="268"/>
                  </a:lnTo>
                  <a:lnTo>
                    <a:pt x="694" y="300"/>
                  </a:lnTo>
                  <a:lnTo>
                    <a:pt x="703" y="313"/>
                  </a:lnTo>
                  <a:lnTo>
                    <a:pt x="697" y="327"/>
                  </a:lnTo>
                  <a:lnTo>
                    <a:pt x="680" y="334"/>
                  </a:lnTo>
                  <a:lnTo>
                    <a:pt x="669" y="325"/>
                  </a:lnTo>
                  <a:lnTo>
                    <a:pt x="673" y="353"/>
                  </a:lnTo>
                  <a:lnTo>
                    <a:pt x="660" y="353"/>
                  </a:lnTo>
                  <a:lnTo>
                    <a:pt x="659" y="339"/>
                  </a:lnTo>
                  <a:lnTo>
                    <a:pt x="657" y="357"/>
                  </a:lnTo>
                  <a:lnTo>
                    <a:pt x="674" y="363"/>
                  </a:lnTo>
                  <a:lnTo>
                    <a:pt x="652" y="371"/>
                  </a:lnTo>
                  <a:lnTo>
                    <a:pt x="658" y="395"/>
                  </a:lnTo>
                  <a:lnTo>
                    <a:pt x="645" y="438"/>
                  </a:lnTo>
                  <a:lnTo>
                    <a:pt x="630" y="430"/>
                  </a:lnTo>
                  <a:lnTo>
                    <a:pt x="615" y="461"/>
                  </a:lnTo>
                  <a:lnTo>
                    <a:pt x="600" y="455"/>
                  </a:lnTo>
                  <a:lnTo>
                    <a:pt x="622" y="471"/>
                  </a:lnTo>
                  <a:lnTo>
                    <a:pt x="601" y="480"/>
                  </a:lnTo>
                  <a:lnTo>
                    <a:pt x="611" y="498"/>
                  </a:lnTo>
                  <a:lnTo>
                    <a:pt x="579" y="509"/>
                  </a:lnTo>
                  <a:lnTo>
                    <a:pt x="590" y="518"/>
                  </a:lnTo>
                  <a:lnTo>
                    <a:pt x="586" y="533"/>
                  </a:lnTo>
                  <a:lnTo>
                    <a:pt x="596" y="546"/>
                  </a:lnTo>
                  <a:lnTo>
                    <a:pt x="575" y="550"/>
                  </a:lnTo>
                  <a:lnTo>
                    <a:pt x="590" y="567"/>
                  </a:lnTo>
                  <a:lnTo>
                    <a:pt x="560" y="563"/>
                  </a:lnTo>
                  <a:lnTo>
                    <a:pt x="576" y="580"/>
                  </a:lnTo>
                  <a:lnTo>
                    <a:pt x="559" y="590"/>
                  </a:lnTo>
                  <a:lnTo>
                    <a:pt x="561" y="597"/>
                  </a:lnTo>
                  <a:lnTo>
                    <a:pt x="560" y="615"/>
                  </a:lnTo>
                  <a:lnTo>
                    <a:pt x="570" y="604"/>
                  </a:lnTo>
                  <a:lnTo>
                    <a:pt x="582" y="612"/>
                  </a:lnTo>
                  <a:lnTo>
                    <a:pt x="568" y="626"/>
                  </a:lnTo>
                  <a:lnTo>
                    <a:pt x="590" y="613"/>
                  </a:lnTo>
                  <a:lnTo>
                    <a:pt x="578" y="633"/>
                  </a:lnTo>
                  <a:lnTo>
                    <a:pt x="583" y="656"/>
                  </a:lnTo>
                  <a:lnTo>
                    <a:pt x="594" y="646"/>
                  </a:lnTo>
                  <a:lnTo>
                    <a:pt x="586" y="675"/>
                  </a:lnTo>
                  <a:lnTo>
                    <a:pt x="569" y="679"/>
                  </a:lnTo>
                  <a:lnTo>
                    <a:pt x="581" y="691"/>
                  </a:lnTo>
                  <a:lnTo>
                    <a:pt x="575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5173200" y="2124360"/>
              <a:ext cx="572400" cy="897480"/>
            </a:xfrm>
            <a:custGeom>
              <a:avLst/>
              <a:gdLst/>
              <a:ahLst/>
              <a:rect l="l" t="t" r="r" b="b"/>
              <a:pathLst>
                <a:path w="1247" h="2153">
                  <a:moveTo>
                    <a:pt x="1135" y="2017"/>
                  </a:moveTo>
                  <a:lnTo>
                    <a:pt x="1120" y="2018"/>
                  </a:lnTo>
                  <a:lnTo>
                    <a:pt x="1107" y="2081"/>
                  </a:lnTo>
                  <a:lnTo>
                    <a:pt x="1135" y="2099"/>
                  </a:lnTo>
                  <a:lnTo>
                    <a:pt x="1136" y="2136"/>
                  </a:lnTo>
                  <a:lnTo>
                    <a:pt x="1119" y="2152"/>
                  </a:lnTo>
                  <a:lnTo>
                    <a:pt x="1092" y="2153"/>
                  </a:lnTo>
                  <a:lnTo>
                    <a:pt x="863" y="2123"/>
                  </a:lnTo>
                  <a:lnTo>
                    <a:pt x="695" y="2104"/>
                  </a:lnTo>
                  <a:lnTo>
                    <a:pt x="699" y="2085"/>
                  </a:lnTo>
                  <a:lnTo>
                    <a:pt x="683" y="2075"/>
                  </a:lnTo>
                  <a:lnTo>
                    <a:pt x="689" y="1981"/>
                  </a:lnTo>
                  <a:lnTo>
                    <a:pt x="659" y="1922"/>
                  </a:lnTo>
                  <a:lnTo>
                    <a:pt x="592" y="1835"/>
                  </a:lnTo>
                  <a:lnTo>
                    <a:pt x="547" y="1824"/>
                  </a:lnTo>
                  <a:lnTo>
                    <a:pt x="554" y="1804"/>
                  </a:lnTo>
                  <a:lnTo>
                    <a:pt x="541" y="1759"/>
                  </a:lnTo>
                  <a:lnTo>
                    <a:pt x="479" y="1742"/>
                  </a:lnTo>
                  <a:lnTo>
                    <a:pt x="438" y="1714"/>
                  </a:lnTo>
                  <a:lnTo>
                    <a:pt x="435" y="1688"/>
                  </a:lnTo>
                  <a:lnTo>
                    <a:pt x="411" y="1657"/>
                  </a:lnTo>
                  <a:lnTo>
                    <a:pt x="312" y="1611"/>
                  </a:lnTo>
                  <a:lnTo>
                    <a:pt x="257" y="1602"/>
                  </a:lnTo>
                  <a:lnTo>
                    <a:pt x="238" y="1570"/>
                  </a:lnTo>
                  <a:lnTo>
                    <a:pt x="253" y="1550"/>
                  </a:lnTo>
                  <a:lnTo>
                    <a:pt x="260" y="1495"/>
                  </a:lnTo>
                  <a:lnTo>
                    <a:pt x="269" y="1463"/>
                  </a:lnTo>
                  <a:lnTo>
                    <a:pt x="235" y="1432"/>
                  </a:lnTo>
                  <a:lnTo>
                    <a:pt x="247" y="1396"/>
                  </a:lnTo>
                  <a:lnTo>
                    <a:pt x="195" y="1334"/>
                  </a:lnTo>
                  <a:lnTo>
                    <a:pt x="192" y="1306"/>
                  </a:lnTo>
                  <a:lnTo>
                    <a:pt x="139" y="1186"/>
                  </a:lnTo>
                  <a:lnTo>
                    <a:pt x="139" y="1129"/>
                  </a:lnTo>
                  <a:lnTo>
                    <a:pt x="165" y="1124"/>
                  </a:lnTo>
                  <a:lnTo>
                    <a:pt x="182" y="1085"/>
                  </a:lnTo>
                  <a:lnTo>
                    <a:pt x="174" y="1061"/>
                  </a:lnTo>
                  <a:lnTo>
                    <a:pt x="143" y="1054"/>
                  </a:lnTo>
                  <a:lnTo>
                    <a:pt x="113" y="994"/>
                  </a:lnTo>
                  <a:lnTo>
                    <a:pt x="121" y="962"/>
                  </a:lnTo>
                  <a:lnTo>
                    <a:pt x="111" y="925"/>
                  </a:lnTo>
                  <a:lnTo>
                    <a:pt x="122" y="891"/>
                  </a:lnTo>
                  <a:lnTo>
                    <a:pt x="135" y="870"/>
                  </a:lnTo>
                  <a:lnTo>
                    <a:pt x="88" y="817"/>
                  </a:lnTo>
                  <a:lnTo>
                    <a:pt x="66" y="815"/>
                  </a:lnTo>
                  <a:lnTo>
                    <a:pt x="82" y="787"/>
                  </a:lnTo>
                  <a:lnTo>
                    <a:pt x="82" y="758"/>
                  </a:lnTo>
                  <a:lnTo>
                    <a:pt x="32" y="645"/>
                  </a:lnTo>
                  <a:lnTo>
                    <a:pt x="16" y="600"/>
                  </a:lnTo>
                  <a:lnTo>
                    <a:pt x="28" y="584"/>
                  </a:lnTo>
                  <a:lnTo>
                    <a:pt x="24" y="519"/>
                  </a:lnTo>
                  <a:lnTo>
                    <a:pt x="50" y="457"/>
                  </a:lnTo>
                  <a:lnTo>
                    <a:pt x="35" y="387"/>
                  </a:lnTo>
                  <a:lnTo>
                    <a:pt x="0" y="326"/>
                  </a:lnTo>
                  <a:lnTo>
                    <a:pt x="5" y="287"/>
                  </a:lnTo>
                  <a:lnTo>
                    <a:pt x="72" y="210"/>
                  </a:lnTo>
                  <a:lnTo>
                    <a:pt x="81" y="188"/>
                  </a:lnTo>
                  <a:lnTo>
                    <a:pt x="80" y="168"/>
                  </a:lnTo>
                  <a:lnTo>
                    <a:pt x="114" y="110"/>
                  </a:lnTo>
                  <a:lnTo>
                    <a:pt x="120" y="55"/>
                  </a:lnTo>
                  <a:lnTo>
                    <a:pt x="104" y="37"/>
                  </a:lnTo>
                  <a:lnTo>
                    <a:pt x="120" y="14"/>
                  </a:lnTo>
                  <a:lnTo>
                    <a:pt x="126" y="0"/>
                  </a:lnTo>
                  <a:lnTo>
                    <a:pt x="395" y="80"/>
                  </a:lnTo>
                  <a:lnTo>
                    <a:pt x="510" y="115"/>
                  </a:lnTo>
                  <a:lnTo>
                    <a:pt x="592" y="137"/>
                  </a:lnTo>
                  <a:lnTo>
                    <a:pt x="716" y="171"/>
                  </a:lnTo>
                  <a:lnTo>
                    <a:pt x="674" y="326"/>
                  </a:lnTo>
                  <a:lnTo>
                    <a:pt x="566" y="733"/>
                  </a:lnTo>
                  <a:lnTo>
                    <a:pt x="572" y="763"/>
                  </a:lnTo>
                  <a:lnTo>
                    <a:pt x="608" y="819"/>
                  </a:lnTo>
                  <a:lnTo>
                    <a:pt x="743" y="1018"/>
                  </a:lnTo>
                  <a:lnTo>
                    <a:pt x="1073" y="1525"/>
                  </a:lnTo>
                  <a:lnTo>
                    <a:pt x="1199" y="1712"/>
                  </a:lnTo>
                  <a:lnTo>
                    <a:pt x="1192" y="1737"/>
                  </a:lnTo>
                  <a:lnTo>
                    <a:pt x="1210" y="1773"/>
                  </a:lnTo>
                  <a:lnTo>
                    <a:pt x="1217" y="1825"/>
                  </a:lnTo>
                  <a:lnTo>
                    <a:pt x="1247" y="1862"/>
                  </a:lnTo>
                  <a:lnTo>
                    <a:pt x="1192" y="1897"/>
                  </a:lnTo>
                  <a:lnTo>
                    <a:pt x="1172" y="1925"/>
                  </a:lnTo>
                  <a:lnTo>
                    <a:pt x="1157" y="1996"/>
                  </a:lnTo>
                  <a:lnTo>
                    <a:pt x="1135" y="2017"/>
                  </a:lnTo>
                  <a:close/>
                  <a:moveTo>
                    <a:pt x="502" y="1980"/>
                  </a:moveTo>
                  <a:lnTo>
                    <a:pt x="512" y="2001"/>
                  </a:lnTo>
                  <a:lnTo>
                    <a:pt x="490" y="1990"/>
                  </a:lnTo>
                  <a:lnTo>
                    <a:pt x="481" y="1949"/>
                  </a:lnTo>
                  <a:lnTo>
                    <a:pt x="502" y="1980"/>
                  </a:lnTo>
                  <a:close/>
                  <a:moveTo>
                    <a:pt x="538" y="1888"/>
                  </a:moveTo>
                  <a:lnTo>
                    <a:pt x="542" y="1910"/>
                  </a:lnTo>
                  <a:lnTo>
                    <a:pt x="520" y="1903"/>
                  </a:lnTo>
                  <a:lnTo>
                    <a:pt x="505" y="1865"/>
                  </a:lnTo>
                  <a:lnTo>
                    <a:pt x="538" y="1888"/>
                  </a:lnTo>
                  <a:close/>
                  <a:moveTo>
                    <a:pt x="376" y="1717"/>
                  </a:moveTo>
                  <a:lnTo>
                    <a:pt x="376" y="1727"/>
                  </a:lnTo>
                  <a:lnTo>
                    <a:pt x="338" y="1723"/>
                  </a:lnTo>
                  <a:lnTo>
                    <a:pt x="325" y="1700"/>
                  </a:lnTo>
                  <a:lnTo>
                    <a:pt x="376" y="1717"/>
                  </a:lnTo>
                  <a:close/>
                  <a:moveTo>
                    <a:pt x="295" y="1721"/>
                  </a:moveTo>
                  <a:lnTo>
                    <a:pt x="287" y="1725"/>
                  </a:lnTo>
                  <a:lnTo>
                    <a:pt x="271" y="1698"/>
                  </a:lnTo>
                  <a:lnTo>
                    <a:pt x="302" y="1699"/>
                  </a:lnTo>
                  <a:lnTo>
                    <a:pt x="313" y="1720"/>
                  </a:lnTo>
                  <a:lnTo>
                    <a:pt x="295" y="1721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5173200" y="2124360"/>
              <a:ext cx="572400" cy="897480"/>
            </a:xfrm>
            <a:custGeom>
              <a:avLst/>
              <a:gdLst/>
              <a:ahLst/>
              <a:rect l="l" t="t" r="r" b="b"/>
              <a:pathLst>
                <a:path w="1247" h="2153">
                  <a:moveTo>
                    <a:pt x="1135" y="2017"/>
                  </a:moveTo>
                  <a:lnTo>
                    <a:pt x="1120" y="2018"/>
                  </a:lnTo>
                  <a:lnTo>
                    <a:pt x="1107" y="2081"/>
                  </a:lnTo>
                  <a:lnTo>
                    <a:pt x="1135" y="2099"/>
                  </a:lnTo>
                  <a:lnTo>
                    <a:pt x="1136" y="2136"/>
                  </a:lnTo>
                  <a:lnTo>
                    <a:pt x="1119" y="2152"/>
                  </a:lnTo>
                  <a:lnTo>
                    <a:pt x="1092" y="2153"/>
                  </a:lnTo>
                  <a:lnTo>
                    <a:pt x="863" y="2123"/>
                  </a:lnTo>
                  <a:lnTo>
                    <a:pt x="695" y="2104"/>
                  </a:lnTo>
                  <a:lnTo>
                    <a:pt x="699" y="2085"/>
                  </a:lnTo>
                  <a:lnTo>
                    <a:pt x="683" y="2075"/>
                  </a:lnTo>
                  <a:lnTo>
                    <a:pt x="689" y="1981"/>
                  </a:lnTo>
                  <a:lnTo>
                    <a:pt x="659" y="1922"/>
                  </a:lnTo>
                  <a:lnTo>
                    <a:pt x="592" y="1835"/>
                  </a:lnTo>
                  <a:lnTo>
                    <a:pt x="547" y="1824"/>
                  </a:lnTo>
                  <a:lnTo>
                    <a:pt x="554" y="1804"/>
                  </a:lnTo>
                  <a:lnTo>
                    <a:pt x="541" y="1759"/>
                  </a:lnTo>
                  <a:lnTo>
                    <a:pt x="479" y="1742"/>
                  </a:lnTo>
                  <a:lnTo>
                    <a:pt x="438" y="1714"/>
                  </a:lnTo>
                  <a:lnTo>
                    <a:pt x="435" y="1688"/>
                  </a:lnTo>
                  <a:lnTo>
                    <a:pt x="411" y="1657"/>
                  </a:lnTo>
                  <a:lnTo>
                    <a:pt x="312" y="1611"/>
                  </a:lnTo>
                  <a:lnTo>
                    <a:pt x="257" y="1602"/>
                  </a:lnTo>
                  <a:lnTo>
                    <a:pt x="238" y="1570"/>
                  </a:lnTo>
                  <a:lnTo>
                    <a:pt x="253" y="1550"/>
                  </a:lnTo>
                  <a:lnTo>
                    <a:pt x="260" y="1495"/>
                  </a:lnTo>
                  <a:lnTo>
                    <a:pt x="269" y="1463"/>
                  </a:lnTo>
                  <a:lnTo>
                    <a:pt x="235" y="1432"/>
                  </a:lnTo>
                  <a:lnTo>
                    <a:pt x="247" y="1396"/>
                  </a:lnTo>
                  <a:lnTo>
                    <a:pt x="195" y="1334"/>
                  </a:lnTo>
                  <a:lnTo>
                    <a:pt x="192" y="1306"/>
                  </a:lnTo>
                  <a:lnTo>
                    <a:pt x="139" y="1186"/>
                  </a:lnTo>
                  <a:lnTo>
                    <a:pt x="139" y="1129"/>
                  </a:lnTo>
                  <a:lnTo>
                    <a:pt x="165" y="1124"/>
                  </a:lnTo>
                  <a:lnTo>
                    <a:pt x="182" y="1085"/>
                  </a:lnTo>
                  <a:lnTo>
                    <a:pt x="174" y="1061"/>
                  </a:lnTo>
                  <a:lnTo>
                    <a:pt x="143" y="1054"/>
                  </a:lnTo>
                  <a:lnTo>
                    <a:pt x="113" y="994"/>
                  </a:lnTo>
                  <a:lnTo>
                    <a:pt x="121" y="962"/>
                  </a:lnTo>
                  <a:lnTo>
                    <a:pt x="111" y="925"/>
                  </a:lnTo>
                  <a:lnTo>
                    <a:pt x="122" y="891"/>
                  </a:lnTo>
                  <a:lnTo>
                    <a:pt x="135" y="870"/>
                  </a:lnTo>
                  <a:lnTo>
                    <a:pt x="88" y="817"/>
                  </a:lnTo>
                  <a:lnTo>
                    <a:pt x="66" y="815"/>
                  </a:lnTo>
                  <a:lnTo>
                    <a:pt x="82" y="787"/>
                  </a:lnTo>
                  <a:lnTo>
                    <a:pt x="82" y="758"/>
                  </a:lnTo>
                  <a:lnTo>
                    <a:pt x="32" y="645"/>
                  </a:lnTo>
                  <a:lnTo>
                    <a:pt x="16" y="600"/>
                  </a:lnTo>
                  <a:lnTo>
                    <a:pt x="28" y="584"/>
                  </a:lnTo>
                  <a:lnTo>
                    <a:pt x="24" y="519"/>
                  </a:lnTo>
                  <a:lnTo>
                    <a:pt x="50" y="457"/>
                  </a:lnTo>
                  <a:lnTo>
                    <a:pt x="35" y="387"/>
                  </a:lnTo>
                  <a:lnTo>
                    <a:pt x="0" y="326"/>
                  </a:lnTo>
                  <a:lnTo>
                    <a:pt x="5" y="287"/>
                  </a:lnTo>
                  <a:lnTo>
                    <a:pt x="72" y="210"/>
                  </a:lnTo>
                  <a:lnTo>
                    <a:pt x="81" y="188"/>
                  </a:lnTo>
                  <a:lnTo>
                    <a:pt x="80" y="168"/>
                  </a:lnTo>
                  <a:lnTo>
                    <a:pt x="114" y="110"/>
                  </a:lnTo>
                  <a:lnTo>
                    <a:pt x="120" y="55"/>
                  </a:lnTo>
                  <a:lnTo>
                    <a:pt x="104" y="37"/>
                  </a:lnTo>
                  <a:lnTo>
                    <a:pt x="120" y="14"/>
                  </a:lnTo>
                  <a:lnTo>
                    <a:pt x="126" y="0"/>
                  </a:lnTo>
                  <a:lnTo>
                    <a:pt x="395" y="80"/>
                  </a:lnTo>
                  <a:lnTo>
                    <a:pt x="510" y="115"/>
                  </a:lnTo>
                  <a:lnTo>
                    <a:pt x="592" y="137"/>
                  </a:lnTo>
                  <a:lnTo>
                    <a:pt x="716" y="171"/>
                  </a:lnTo>
                  <a:lnTo>
                    <a:pt x="674" y="326"/>
                  </a:lnTo>
                  <a:lnTo>
                    <a:pt x="566" y="733"/>
                  </a:lnTo>
                  <a:lnTo>
                    <a:pt x="572" y="763"/>
                  </a:lnTo>
                  <a:lnTo>
                    <a:pt x="608" y="819"/>
                  </a:lnTo>
                  <a:lnTo>
                    <a:pt x="743" y="1018"/>
                  </a:lnTo>
                  <a:lnTo>
                    <a:pt x="1073" y="1525"/>
                  </a:lnTo>
                  <a:lnTo>
                    <a:pt x="1199" y="1712"/>
                  </a:lnTo>
                  <a:lnTo>
                    <a:pt x="1192" y="1737"/>
                  </a:lnTo>
                  <a:lnTo>
                    <a:pt x="1210" y="1773"/>
                  </a:lnTo>
                  <a:lnTo>
                    <a:pt x="1217" y="1825"/>
                  </a:lnTo>
                  <a:lnTo>
                    <a:pt x="1247" y="1862"/>
                  </a:lnTo>
                  <a:lnTo>
                    <a:pt x="1192" y="1897"/>
                  </a:lnTo>
                  <a:lnTo>
                    <a:pt x="1172" y="1925"/>
                  </a:lnTo>
                  <a:lnTo>
                    <a:pt x="1157" y="1996"/>
                  </a:lnTo>
                  <a:lnTo>
                    <a:pt x="1135" y="201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5394240" y="2937240"/>
              <a:ext cx="13680" cy="21600"/>
            </a:xfrm>
            <a:custGeom>
              <a:avLst/>
              <a:gdLst/>
              <a:ahLst/>
              <a:rect l="l" t="t" r="r" b="b"/>
              <a:pathLst>
                <a:path w="31" h="52">
                  <a:moveTo>
                    <a:pt x="21" y="31"/>
                  </a:moveTo>
                  <a:lnTo>
                    <a:pt x="31" y="52"/>
                  </a:lnTo>
                  <a:lnTo>
                    <a:pt x="9" y="41"/>
                  </a:lnTo>
                  <a:lnTo>
                    <a:pt x="0" y="0"/>
                  </a:lnTo>
                  <a:lnTo>
                    <a:pt x="21" y="3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5405400" y="2902320"/>
              <a:ext cx="16560" cy="18000"/>
            </a:xfrm>
            <a:custGeom>
              <a:avLst/>
              <a:gdLst/>
              <a:ahLst/>
              <a:rect l="l" t="t" r="r" b="b"/>
              <a:pathLst>
                <a:path w="37" h="45">
                  <a:moveTo>
                    <a:pt x="33" y="23"/>
                  </a:moveTo>
                  <a:lnTo>
                    <a:pt x="37" y="45"/>
                  </a:lnTo>
                  <a:lnTo>
                    <a:pt x="15" y="38"/>
                  </a:lnTo>
                  <a:lnTo>
                    <a:pt x="0" y="0"/>
                  </a:lnTo>
                  <a:lnTo>
                    <a:pt x="33" y="2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5322960" y="2832840"/>
              <a:ext cx="22680" cy="104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51" y="17"/>
                  </a:moveTo>
                  <a:lnTo>
                    <a:pt x="51" y="2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51" y="1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5297760" y="2832120"/>
              <a:ext cx="18360" cy="10440"/>
            </a:xfrm>
            <a:custGeom>
              <a:avLst/>
              <a:gdLst/>
              <a:ahLst/>
              <a:rect l="l" t="t" r="r" b="b"/>
              <a:pathLst>
                <a:path w="42" h="27">
                  <a:moveTo>
                    <a:pt x="24" y="23"/>
                  </a:moveTo>
                  <a:lnTo>
                    <a:pt x="16" y="27"/>
                  </a:lnTo>
                  <a:lnTo>
                    <a:pt x="0" y="0"/>
                  </a:lnTo>
                  <a:lnTo>
                    <a:pt x="31" y="1"/>
                  </a:lnTo>
                  <a:lnTo>
                    <a:pt x="42" y="22"/>
                  </a:lnTo>
                  <a:lnTo>
                    <a:pt x="24" y="2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6153480" y="2409480"/>
              <a:ext cx="522000" cy="375840"/>
            </a:xfrm>
            <a:custGeom>
              <a:avLst/>
              <a:gdLst/>
              <a:ahLst/>
              <a:rect l="l" t="t" r="r" b="b"/>
              <a:pathLst>
                <a:path w="1139" h="903">
                  <a:moveTo>
                    <a:pt x="1083" y="903"/>
                  </a:moveTo>
                  <a:lnTo>
                    <a:pt x="937" y="893"/>
                  </a:lnTo>
                  <a:lnTo>
                    <a:pt x="923" y="892"/>
                  </a:lnTo>
                  <a:lnTo>
                    <a:pt x="601" y="863"/>
                  </a:lnTo>
                  <a:lnTo>
                    <a:pt x="241" y="823"/>
                  </a:lnTo>
                  <a:lnTo>
                    <a:pt x="103" y="804"/>
                  </a:lnTo>
                  <a:lnTo>
                    <a:pt x="0" y="789"/>
                  </a:lnTo>
                  <a:lnTo>
                    <a:pt x="14" y="694"/>
                  </a:lnTo>
                  <a:lnTo>
                    <a:pt x="34" y="560"/>
                  </a:lnTo>
                  <a:lnTo>
                    <a:pt x="41" y="493"/>
                  </a:lnTo>
                  <a:lnTo>
                    <a:pt x="103" y="67"/>
                  </a:lnTo>
                  <a:lnTo>
                    <a:pt x="111" y="0"/>
                  </a:lnTo>
                  <a:lnTo>
                    <a:pt x="277" y="22"/>
                  </a:lnTo>
                  <a:lnTo>
                    <a:pt x="531" y="54"/>
                  </a:lnTo>
                  <a:lnTo>
                    <a:pt x="712" y="73"/>
                  </a:lnTo>
                  <a:lnTo>
                    <a:pt x="845" y="87"/>
                  </a:lnTo>
                  <a:lnTo>
                    <a:pt x="916" y="92"/>
                  </a:lnTo>
                  <a:lnTo>
                    <a:pt x="1139" y="109"/>
                  </a:lnTo>
                  <a:lnTo>
                    <a:pt x="1128" y="239"/>
                  </a:lnTo>
                  <a:lnTo>
                    <a:pt x="1125" y="307"/>
                  </a:lnTo>
                  <a:lnTo>
                    <a:pt x="1117" y="392"/>
                  </a:lnTo>
                  <a:lnTo>
                    <a:pt x="1098" y="651"/>
                  </a:lnTo>
                  <a:lnTo>
                    <a:pt x="1095" y="756"/>
                  </a:lnTo>
                  <a:lnTo>
                    <a:pt x="1090" y="826"/>
                  </a:lnTo>
                  <a:lnTo>
                    <a:pt x="1083" y="903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8574840" y="2207880"/>
              <a:ext cx="122760" cy="108000"/>
            </a:xfrm>
            <a:custGeom>
              <a:avLst/>
              <a:gdLst/>
              <a:ahLst/>
              <a:rect l="l" t="t" r="r" b="b"/>
              <a:pathLst>
                <a:path w="269" h="262">
                  <a:moveTo>
                    <a:pt x="23" y="262"/>
                  </a:moveTo>
                  <a:lnTo>
                    <a:pt x="11" y="242"/>
                  </a:lnTo>
                  <a:lnTo>
                    <a:pt x="41" y="212"/>
                  </a:lnTo>
                  <a:lnTo>
                    <a:pt x="24" y="185"/>
                  </a:lnTo>
                  <a:lnTo>
                    <a:pt x="19" y="154"/>
                  </a:lnTo>
                  <a:lnTo>
                    <a:pt x="11" y="126"/>
                  </a:lnTo>
                  <a:lnTo>
                    <a:pt x="0" y="50"/>
                  </a:lnTo>
                  <a:lnTo>
                    <a:pt x="62" y="37"/>
                  </a:lnTo>
                  <a:lnTo>
                    <a:pt x="196" y="6"/>
                  </a:lnTo>
                  <a:lnTo>
                    <a:pt x="241" y="0"/>
                  </a:lnTo>
                  <a:lnTo>
                    <a:pt x="255" y="53"/>
                  </a:lnTo>
                  <a:lnTo>
                    <a:pt x="269" y="111"/>
                  </a:lnTo>
                  <a:lnTo>
                    <a:pt x="261" y="134"/>
                  </a:lnTo>
                  <a:lnTo>
                    <a:pt x="199" y="162"/>
                  </a:lnTo>
                  <a:lnTo>
                    <a:pt x="173" y="172"/>
                  </a:lnTo>
                  <a:lnTo>
                    <a:pt x="116" y="184"/>
                  </a:lnTo>
                  <a:lnTo>
                    <a:pt x="98" y="209"/>
                  </a:lnTo>
                  <a:lnTo>
                    <a:pt x="23" y="26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8468640" y="2435400"/>
              <a:ext cx="75960" cy="113040"/>
            </a:xfrm>
            <a:custGeom>
              <a:avLst/>
              <a:gdLst/>
              <a:ahLst/>
              <a:rect l="l" t="t" r="r" b="b"/>
              <a:pathLst>
                <a:path w="166" h="272">
                  <a:moveTo>
                    <a:pt x="146" y="186"/>
                  </a:moveTo>
                  <a:lnTo>
                    <a:pt x="166" y="254"/>
                  </a:lnTo>
                  <a:lnTo>
                    <a:pt x="119" y="264"/>
                  </a:lnTo>
                  <a:lnTo>
                    <a:pt x="67" y="272"/>
                  </a:lnTo>
                  <a:lnTo>
                    <a:pt x="61" y="239"/>
                  </a:lnTo>
                  <a:lnTo>
                    <a:pt x="30" y="141"/>
                  </a:lnTo>
                  <a:lnTo>
                    <a:pt x="20" y="97"/>
                  </a:lnTo>
                  <a:lnTo>
                    <a:pt x="0" y="30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52" y="3"/>
                  </a:lnTo>
                  <a:lnTo>
                    <a:pt x="47" y="9"/>
                  </a:lnTo>
                  <a:lnTo>
                    <a:pt x="42" y="47"/>
                  </a:lnTo>
                  <a:lnTo>
                    <a:pt x="42" y="74"/>
                  </a:lnTo>
                  <a:lnTo>
                    <a:pt x="59" y="91"/>
                  </a:lnTo>
                  <a:lnTo>
                    <a:pt x="79" y="108"/>
                  </a:lnTo>
                  <a:lnTo>
                    <a:pt x="87" y="144"/>
                  </a:lnTo>
                  <a:lnTo>
                    <a:pt x="104" y="166"/>
                  </a:lnTo>
                  <a:lnTo>
                    <a:pt x="129" y="187"/>
                  </a:lnTo>
                  <a:lnTo>
                    <a:pt x="146" y="1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8393040" y="2523600"/>
              <a:ext cx="13680" cy="15840"/>
            </a:xfrm>
            <a:custGeom>
              <a:avLst/>
              <a:gdLst/>
              <a:ahLst/>
              <a:rect l="l" t="t" r="r" b="b"/>
              <a:pathLst>
                <a:path w="30" h="38">
                  <a:moveTo>
                    <a:pt x="18" y="38"/>
                  </a:moveTo>
                  <a:lnTo>
                    <a:pt x="12" y="26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30" y="14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7726680" y="3243240"/>
              <a:ext cx="651240" cy="506520"/>
            </a:xfrm>
            <a:custGeom>
              <a:avLst/>
              <a:gdLst/>
              <a:ahLst/>
              <a:rect l="l" t="t" r="r" b="b"/>
              <a:pathLst>
                <a:path w="1420" h="1217">
                  <a:moveTo>
                    <a:pt x="358" y="40"/>
                  </a:moveTo>
                  <a:lnTo>
                    <a:pt x="359" y="40"/>
                  </a:lnTo>
                  <a:lnTo>
                    <a:pt x="440" y="31"/>
                  </a:lnTo>
                  <a:lnTo>
                    <a:pt x="470" y="85"/>
                  </a:lnTo>
                  <a:lnTo>
                    <a:pt x="920" y="57"/>
                  </a:lnTo>
                  <a:lnTo>
                    <a:pt x="929" y="93"/>
                  </a:lnTo>
                  <a:lnTo>
                    <a:pt x="951" y="93"/>
                  </a:lnTo>
                  <a:lnTo>
                    <a:pt x="946" y="17"/>
                  </a:lnTo>
                  <a:lnTo>
                    <a:pt x="962" y="0"/>
                  </a:lnTo>
                  <a:lnTo>
                    <a:pt x="1047" y="11"/>
                  </a:lnTo>
                  <a:lnTo>
                    <a:pt x="1048" y="25"/>
                  </a:lnTo>
                  <a:lnTo>
                    <a:pt x="1052" y="51"/>
                  </a:lnTo>
                  <a:lnTo>
                    <a:pt x="1055" y="53"/>
                  </a:lnTo>
                  <a:lnTo>
                    <a:pt x="1068" y="97"/>
                  </a:lnTo>
                  <a:lnTo>
                    <a:pt x="1113" y="207"/>
                  </a:lnTo>
                  <a:lnTo>
                    <a:pt x="1141" y="252"/>
                  </a:lnTo>
                  <a:lnTo>
                    <a:pt x="1269" y="427"/>
                  </a:lnTo>
                  <a:lnTo>
                    <a:pt x="1259" y="468"/>
                  </a:lnTo>
                  <a:lnTo>
                    <a:pt x="1361" y="648"/>
                  </a:lnTo>
                  <a:lnTo>
                    <a:pt x="1393" y="700"/>
                  </a:lnTo>
                  <a:lnTo>
                    <a:pt x="1413" y="828"/>
                  </a:lnTo>
                  <a:lnTo>
                    <a:pt x="1417" y="956"/>
                  </a:lnTo>
                  <a:lnTo>
                    <a:pt x="1414" y="941"/>
                  </a:lnTo>
                  <a:lnTo>
                    <a:pt x="1399" y="950"/>
                  </a:lnTo>
                  <a:lnTo>
                    <a:pt x="1393" y="992"/>
                  </a:lnTo>
                  <a:lnTo>
                    <a:pt x="1405" y="1010"/>
                  </a:lnTo>
                  <a:lnTo>
                    <a:pt x="1391" y="1029"/>
                  </a:lnTo>
                  <a:lnTo>
                    <a:pt x="1406" y="1020"/>
                  </a:lnTo>
                  <a:lnTo>
                    <a:pt x="1420" y="984"/>
                  </a:lnTo>
                  <a:lnTo>
                    <a:pt x="1410" y="1022"/>
                  </a:lnTo>
                  <a:lnTo>
                    <a:pt x="1390" y="1071"/>
                  </a:lnTo>
                  <a:lnTo>
                    <a:pt x="1374" y="1093"/>
                  </a:lnTo>
                  <a:lnTo>
                    <a:pt x="1370" y="1104"/>
                  </a:lnTo>
                  <a:lnTo>
                    <a:pt x="1355" y="1117"/>
                  </a:lnTo>
                  <a:lnTo>
                    <a:pt x="1382" y="1077"/>
                  </a:lnTo>
                  <a:lnTo>
                    <a:pt x="1372" y="1055"/>
                  </a:lnTo>
                  <a:lnTo>
                    <a:pt x="1358" y="1058"/>
                  </a:lnTo>
                  <a:lnTo>
                    <a:pt x="1351" y="1062"/>
                  </a:lnTo>
                  <a:lnTo>
                    <a:pt x="1348" y="1070"/>
                  </a:lnTo>
                  <a:lnTo>
                    <a:pt x="1351" y="1093"/>
                  </a:lnTo>
                  <a:lnTo>
                    <a:pt x="1338" y="1103"/>
                  </a:lnTo>
                  <a:lnTo>
                    <a:pt x="1334" y="1071"/>
                  </a:lnTo>
                  <a:lnTo>
                    <a:pt x="1327" y="1073"/>
                  </a:lnTo>
                  <a:lnTo>
                    <a:pt x="1328" y="1075"/>
                  </a:lnTo>
                  <a:lnTo>
                    <a:pt x="1322" y="1076"/>
                  </a:lnTo>
                  <a:lnTo>
                    <a:pt x="1320" y="1070"/>
                  </a:lnTo>
                  <a:lnTo>
                    <a:pt x="1310" y="1069"/>
                  </a:lnTo>
                  <a:lnTo>
                    <a:pt x="1269" y="1089"/>
                  </a:lnTo>
                  <a:lnTo>
                    <a:pt x="1252" y="1050"/>
                  </a:lnTo>
                  <a:lnTo>
                    <a:pt x="1253" y="1037"/>
                  </a:lnTo>
                  <a:lnTo>
                    <a:pt x="1218" y="983"/>
                  </a:lnTo>
                  <a:lnTo>
                    <a:pt x="1160" y="955"/>
                  </a:lnTo>
                  <a:lnTo>
                    <a:pt x="1143" y="962"/>
                  </a:lnTo>
                  <a:lnTo>
                    <a:pt x="1098" y="873"/>
                  </a:lnTo>
                  <a:lnTo>
                    <a:pt x="1077" y="850"/>
                  </a:lnTo>
                  <a:lnTo>
                    <a:pt x="1064" y="851"/>
                  </a:lnTo>
                  <a:lnTo>
                    <a:pt x="1067" y="854"/>
                  </a:lnTo>
                  <a:lnTo>
                    <a:pt x="1040" y="854"/>
                  </a:lnTo>
                  <a:lnTo>
                    <a:pt x="1015" y="795"/>
                  </a:lnTo>
                  <a:lnTo>
                    <a:pt x="909" y="661"/>
                  </a:lnTo>
                  <a:lnTo>
                    <a:pt x="925" y="661"/>
                  </a:lnTo>
                  <a:lnTo>
                    <a:pt x="940" y="636"/>
                  </a:lnTo>
                  <a:lnTo>
                    <a:pt x="959" y="588"/>
                  </a:lnTo>
                  <a:lnTo>
                    <a:pt x="948" y="580"/>
                  </a:lnTo>
                  <a:lnTo>
                    <a:pt x="951" y="598"/>
                  </a:lnTo>
                  <a:lnTo>
                    <a:pt x="936" y="598"/>
                  </a:lnTo>
                  <a:lnTo>
                    <a:pt x="934" y="575"/>
                  </a:lnTo>
                  <a:lnTo>
                    <a:pt x="917" y="575"/>
                  </a:lnTo>
                  <a:lnTo>
                    <a:pt x="906" y="583"/>
                  </a:lnTo>
                  <a:lnTo>
                    <a:pt x="925" y="584"/>
                  </a:lnTo>
                  <a:lnTo>
                    <a:pt x="929" y="605"/>
                  </a:lnTo>
                  <a:lnTo>
                    <a:pt x="907" y="642"/>
                  </a:lnTo>
                  <a:lnTo>
                    <a:pt x="884" y="601"/>
                  </a:lnTo>
                  <a:lnTo>
                    <a:pt x="878" y="554"/>
                  </a:lnTo>
                  <a:lnTo>
                    <a:pt x="889" y="555"/>
                  </a:lnTo>
                  <a:lnTo>
                    <a:pt x="883" y="538"/>
                  </a:lnTo>
                  <a:lnTo>
                    <a:pt x="895" y="485"/>
                  </a:lnTo>
                  <a:lnTo>
                    <a:pt x="891" y="436"/>
                  </a:lnTo>
                  <a:lnTo>
                    <a:pt x="878" y="421"/>
                  </a:lnTo>
                  <a:lnTo>
                    <a:pt x="883" y="396"/>
                  </a:lnTo>
                  <a:lnTo>
                    <a:pt x="868" y="380"/>
                  </a:lnTo>
                  <a:lnTo>
                    <a:pt x="857" y="348"/>
                  </a:lnTo>
                  <a:lnTo>
                    <a:pt x="844" y="348"/>
                  </a:lnTo>
                  <a:lnTo>
                    <a:pt x="811" y="362"/>
                  </a:lnTo>
                  <a:lnTo>
                    <a:pt x="808" y="333"/>
                  </a:lnTo>
                  <a:lnTo>
                    <a:pt x="793" y="328"/>
                  </a:lnTo>
                  <a:lnTo>
                    <a:pt x="778" y="301"/>
                  </a:lnTo>
                  <a:lnTo>
                    <a:pt x="747" y="293"/>
                  </a:lnTo>
                  <a:lnTo>
                    <a:pt x="740" y="262"/>
                  </a:lnTo>
                  <a:lnTo>
                    <a:pt x="711" y="249"/>
                  </a:lnTo>
                  <a:lnTo>
                    <a:pt x="711" y="245"/>
                  </a:lnTo>
                  <a:lnTo>
                    <a:pt x="698" y="224"/>
                  </a:lnTo>
                  <a:lnTo>
                    <a:pt x="630" y="194"/>
                  </a:lnTo>
                  <a:lnTo>
                    <a:pt x="617" y="191"/>
                  </a:lnTo>
                  <a:lnTo>
                    <a:pt x="586" y="198"/>
                  </a:lnTo>
                  <a:lnTo>
                    <a:pt x="576" y="220"/>
                  </a:lnTo>
                  <a:lnTo>
                    <a:pt x="577" y="226"/>
                  </a:lnTo>
                  <a:lnTo>
                    <a:pt x="563" y="235"/>
                  </a:lnTo>
                  <a:lnTo>
                    <a:pt x="488" y="279"/>
                  </a:lnTo>
                  <a:lnTo>
                    <a:pt x="484" y="267"/>
                  </a:lnTo>
                  <a:lnTo>
                    <a:pt x="441" y="287"/>
                  </a:lnTo>
                  <a:lnTo>
                    <a:pt x="457" y="293"/>
                  </a:lnTo>
                  <a:lnTo>
                    <a:pt x="456" y="298"/>
                  </a:lnTo>
                  <a:lnTo>
                    <a:pt x="432" y="294"/>
                  </a:lnTo>
                  <a:lnTo>
                    <a:pt x="410" y="297"/>
                  </a:lnTo>
                  <a:lnTo>
                    <a:pt x="398" y="260"/>
                  </a:lnTo>
                  <a:lnTo>
                    <a:pt x="410" y="294"/>
                  </a:lnTo>
                  <a:lnTo>
                    <a:pt x="416" y="274"/>
                  </a:lnTo>
                  <a:lnTo>
                    <a:pt x="397" y="248"/>
                  </a:lnTo>
                  <a:lnTo>
                    <a:pt x="291" y="193"/>
                  </a:lnTo>
                  <a:lnTo>
                    <a:pt x="221" y="178"/>
                  </a:lnTo>
                  <a:lnTo>
                    <a:pt x="151" y="181"/>
                  </a:lnTo>
                  <a:lnTo>
                    <a:pt x="53" y="206"/>
                  </a:lnTo>
                  <a:lnTo>
                    <a:pt x="26" y="214"/>
                  </a:lnTo>
                  <a:lnTo>
                    <a:pt x="57" y="181"/>
                  </a:lnTo>
                  <a:lnTo>
                    <a:pt x="38" y="166"/>
                  </a:lnTo>
                  <a:lnTo>
                    <a:pt x="47" y="136"/>
                  </a:lnTo>
                  <a:lnTo>
                    <a:pt x="0" y="102"/>
                  </a:lnTo>
                  <a:lnTo>
                    <a:pt x="7" y="73"/>
                  </a:lnTo>
                  <a:lnTo>
                    <a:pt x="243" y="52"/>
                  </a:lnTo>
                  <a:lnTo>
                    <a:pt x="266" y="52"/>
                  </a:lnTo>
                  <a:lnTo>
                    <a:pt x="358" y="40"/>
                  </a:lnTo>
                  <a:close/>
                  <a:moveTo>
                    <a:pt x="1232" y="1191"/>
                  </a:moveTo>
                  <a:lnTo>
                    <a:pt x="1206" y="1195"/>
                  </a:lnTo>
                  <a:lnTo>
                    <a:pt x="1156" y="1217"/>
                  </a:lnTo>
                  <a:lnTo>
                    <a:pt x="1171" y="1206"/>
                  </a:lnTo>
                  <a:lnTo>
                    <a:pt x="1166" y="1191"/>
                  </a:lnTo>
                  <a:lnTo>
                    <a:pt x="1176" y="1183"/>
                  </a:lnTo>
                  <a:lnTo>
                    <a:pt x="1202" y="1180"/>
                  </a:lnTo>
                  <a:lnTo>
                    <a:pt x="1208" y="1159"/>
                  </a:lnTo>
                  <a:lnTo>
                    <a:pt x="1248" y="1181"/>
                  </a:lnTo>
                  <a:lnTo>
                    <a:pt x="1232" y="1191"/>
                  </a:lnTo>
                  <a:close/>
                  <a:moveTo>
                    <a:pt x="1312" y="1150"/>
                  </a:moveTo>
                  <a:lnTo>
                    <a:pt x="1299" y="1159"/>
                  </a:lnTo>
                  <a:lnTo>
                    <a:pt x="1293" y="1162"/>
                  </a:lnTo>
                  <a:lnTo>
                    <a:pt x="1283" y="1167"/>
                  </a:lnTo>
                  <a:lnTo>
                    <a:pt x="1282" y="1170"/>
                  </a:lnTo>
                  <a:lnTo>
                    <a:pt x="1276" y="1167"/>
                  </a:lnTo>
                  <a:lnTo>
                    <a:pt x="1314" y="1145"/>
                  </a:lnTo>
                  <a:lnTo>
                    <a:pt x="1314" y="1150"/>
                  </a:lnTo>
                  <a:lnTo>
                    <a:pt x="1312" y="1150"/>
                  </a:lnTo>
                  <a:close/>
                  <a:moveTo>
                    <a:pt x="1248" y="1181"/>
                  </a:moveTo>
                  <a:lnTo>
                    <a:pt x="1250" y="1181"/>
                  </a:lnTo>
                  <a:lnTo>
                    <a:pt x="1256" y="1176"/>
                  </a:lnTo>
                  <a:lnTo>
                    <a:pt x="1248" y="1181"/>
                  </a:lnTo>
                  <a:close/>
                  <a:moveTo>
                    <a:pt x="521" y="269"/>
                  </a:moveTo>
                  <a:lnTo>
                    <a:pt x="477" y="302"/>
                  </a:lnTo>
                  <a:lnTo>
                    <a:pt x="457" y="302"/>
                  </a:lnTo>
                  <a:lnTo>
                    <a:pt x="476" y="304"/>
                  </a:lnTo>
                  <a:lnTo>
                    <a:pt x="521" y="269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7726680" y="3243240"/>
              <a:ext cx="651240" cy="465840"/>
            </a:xfrm>
            <a:custGeom>
              <a:avLst/>
              <a:gdLst/>
              <a:ahLst/>
              <a:rect l="l" t="t" r="r" b="b"/>
              <a:pathLst>
                <a:path w="1420" h="1117">
                  <a:moveTo>
                    <a:pt x="358" y="40"/>
                  </a:moveTo>
                  <a:lnTo>
                    <a:pt x="359" y="40"/>
                  </a:lnTo>
                  <a:lnTo>
                    <a:pt x="440" y="31"/>
                  </a:lnTo>
                  <a:lnTo>
                    <a:pt x="470" y="85"/>
                  </a:lnTo>
                  <a:lnTo>
                    <a:pt x="920" y="57"/>
                  </a:lnTo>
                  <a:lnTo>
                    <a:pt x="929" y="93"/>
                  </a:lnTo>
                  <a:lnTo>
                    <a:pt x="951" y="93"/>
                  </a:lnTo>
                  <a:lnTo>
                    <a:pt x="946" y="17"/>
                  </a:lnTo>
                  <a:lnTo>
                    <a:pt x="962" y="0"/>
                  </a:lnTo>
                  <a:lnTo>
                    <a:pt x="1047" y="11"/>
                  </a:lnTo>
                  <a:lnTo>
                    <a:pt x="1048" y="25"/>
                  </a:lnTo>
                  <a:lnTo>
                    <a:pt x="1052" y="51"/>
                  </a:lnTo>
                  <a:lnTo>
                    <a:pt x="1055" y="53"/>
                  </a:lnTo>
                  <a:lnTo>
                    <a:pt x="1068" y="97"/>
                  </a:lnTo>
                  <a:lnTo>
                    <a:pt x="1113" y="207"/>
                  </a:lnTo>
                  <a:lnTo>
                    <a:pt x="1141" y="252"/>
                  </a:lnTo>
                  <a:lnTo>
                    <a:pt x="1269" y="427"/>
                  </a:lnTo>
                  <a:lnTo>
                    <a:pt x="1259" y="468"/>
                  </a:lnTo>
                  <a:lnTo>
                    <a:pt x="1361" y="648"/>
                  </a:lnTo>
                  <a:lnTo>
                    <a:pt x="1393" y="700"/>
                  </a:lnTo>
                  <a:lnTo>
                    <a:pt x="1413" y="828"/>
                  </a:lnTo>
                  <a:lnTo>
                    <a:pt x="1417" y="956"/>
                  </a:lnTo>
                  <a:lnTo>
                    <a:pt x="1414" y="941"/>
                  </a:lnTo>
                  <a:lnTo>
                    <a:pt x="1399" y="950"/>
                  </a:lnTo>
                  <a:lnTo>
                    <a:pt x="1393" y="992"/>
                  </a:lnTo>
                  <a:lnTo>
                    <a:pt x="1405" y="1010"/>
                  </a:lnTo>
                  <a:lnTo>
                    <a:pt x="1391" y="1029"/>
                  </a:lnTo>
                  <a:lnTo>
                    <a:pt x="1406" y="1020"/>
                  </a:lnTo>
                  <a:lnTo>
                    <a:pt x="1420" y="984"/>
                  </a:lnTo>
                  <a:lnTo>
                    <a:pt x="1410" y="1022"/>
                  </a:lnTo>
                  <a:lnTo>
                    <a:pt x="1390" y="1071"/>
                  </a:lnTo>
                  <a:lnTo>
                    <a:pt x="1374" y="1093"/>
                  </a:lnTo>
                  <a:lnTo>
                    <a:pt x="1370" y="1104"/>
                  </a:lnTo>
                  <a:lnTo>
                    <a:pt x="1355" y="1117"/>
                  </a:lnTo>
                  <a:lnTo>
                    <a:pt x="1382" y="1077"/>
                  </a:lnTo>
                  <a:lnTo>
                    <a:pt x="1372" y="1055"/>
                  </a:lnTo>
                  <a:lnTo>
                    <a:pt x="1358" y="1058"/>
                  </a:lnTo>
                  <a:lnTo>
                    <a:pt x="1351" y="1062"/>
                  </a:lnTo>
                  <a:lnTo>
                    <a:pt x="1348" y="1070"/>
                  </a:lnTo>
                  <a:lnTo>
                    <a:pt x="1351" y="1093"/>
                  </a:lnTo>
                  <a:lnTo>
                    <a:pt x="1338" y="1103"/>
                  </a:lnTo>
                  <a:lnTo>
                    <a:pt x="1334" y="1071"/>
                  </a:lnTo>
                  <a:lnTo>
                    <a:pt x="1327" y="1073"/>
                  </a:lnTo>
                  <a:lnTo>
                    <a:pt x="1328" y="1075"/>
                  </a:lnTo>
                  <a:lnTo>
                    <a:pt x="1322" y="1076"/>
                  </a:lnTo>
                  <a:lnTo>
                    <a:pt x="1320" y="1070"/>
                  </a:lnTo>
                  <a:lnTo>
                    <a:pt x="1310" y="1069"/>
                  </a:lnTo>
                  <a:lnTo>
                    <a:pt x="1269" y="1089"/>
                  </a:lnTo>
                  <a:lnTo>
                    <a:pt x="1252" y="1050"/>
                  </a:lnTo>
                  <a:lnTo>
                    <a:pt x="1253" y="1037"/>
                  </a:lnTo>
                  <a:lnTo>
                    <a:pt x="1218" y="983"/>
                  </a:lnTo>
                  <a:lnTo>
                    <a:pt x="1160" y="955"/>
                  </a:lnTo>
                  <a:lnTo>
                    <a:pt x="1143" y="962"/>
                  </a:lnTo>
                  <a:lnTo>
                    <a:pt x="1098" y="873"/>
                  </a:lnTo>
                  <a:lnTo>
                    <a:pt x="1077" y="850"/>
                  </a:lnTo>
                  <a:lnTo>
                    <a:pt x="1064" y="851"/>
                  </a:lnTo>
                  <a:lnTo>
                    <a:pt x="1067" y="854"/>
                  </a:lnTo>
                  <a:lnTo>
                    <a:pt x="1040" y="854"/>
                  </a:lnTo>
                  <a:lnTo>
                    <a:pt x="1015" y="795"/>
                  </a:lnTo>
                  <a:lnTo>
                    <a:pt x="909" y="661"/>
                  </a:lnTo>
                  <a:lnTo>
                    <a:pt x="925" y="661"/>
                  </a:lnTo>
                  <a:lnTo>
                    <a:pt x="940" y="636"/>
                  </a:lnTo>
                  <a:lnTo>
                    <a:pt x="959" y="588"/>
                  </a:lnTo>
                  <a:lnTo>
                    <a:pt x="948" y="580"/>
                  </a:lnTo>
                  <a:lnTo>
                    <a:pt x="951" y="598"/>
                  </a:lnTo>
                  <a:lnTo>
                    <a:pt x="936" y="598"/>
                  </a:lnTo>
                  <a:lnTo>
                    <a:pt x="934" y="575"/>
                  </a:lnTo>
                  <a:lnTo>
                    <a:pt x="917" y="575"/>
                  </a:lnTo>
                  <a:lnTo>
                    <a:pt x="906" y="583"/>
                  </a:lnTo>
                  <a:lnTo>
                    <a:pt x="925" y="584"/>
                  </a:lnTo>
                  <a:lnTo>
                    <a:pt x="929" y="605"/>
                  </a:lnTo>
                  <a:lnTo>
                    <a:pt x="907" y="642"/>
                  </a:lnTo>
                  <a:lnTo>
                    <a:pt x="884" y="601"/>
                  </a:lnTo>
                  <a:lnTo>
                    <a:pt x="878" y="554"/>
                  </a:lnTo>
                  <a:lnTo>
                    <a:pt x="889" y="555"/>
                  </a:lnTo>
                  <a:lnTo>
                    <a:pt x="883" y="538"/>
                  </a:lnTo>
                  <a:lnTo>
                    <a:pt x="895" y="485"/>
                  </a:lnTo>
                  <a:lnTo>
                    <a:pt x="891" y="436"/>
                  </a:lnTo>
                  <a:lnTo>
                    <a:pt x="878" y="421"/>
                  </a:lnTo>
                  <a:lnTo>
                    <a:pt x="883" y="396"/>
                  </a:lnTo>
                  <a:lnTo>
                    <a:pt x="868" y="380"/>
                  </a:lnTo>
                  <a:lnTo>
                    <a:pt x="857" y="348"/>
                  </a:lnTo>
                  <a:lnTo>
                    <a:pt x="844" y="348"/>
                  </a:lnTo>
                  <a:lnTo>
                    <a:pt x="811" y="362"/>
                  </a:lnTo>
                  <a:lnTo>
                    <a:pt x="808" y="333"/>
                  </a:lnTo>
                  <a:lnTo>
                    <a:pt x="793" y="328"/>
                  </a:lnTo>
                  <a:lnTo>
                    <a:pt x="778" y="301"/>
                  </a:lnTo>
                  <a:lnTo>
                    <a:pt x="747" y="293"/>
                  </a:lnTo>
                  <a:lnTo>
                    <a:pt x="740" y="262"/>
                  </a:lnTo>
                  <a:lnTo>
                    <a:pt x="711" y="249"/>
                  </a:lnTo>
                  <a:lnTo>
                    <a:pt x="711" y="245"/>
                  </a:lnTo>
                  <a:lnTo>
                    <a:pt x="698" y="224"/>
                  </a:lnTo>
                  <a:lnTo>
                    <a:pt x="630" y="194"/>
                  </a:lnTo>
                  <a:lnTo>
                    <a:pt x="617" y="191"/>
                  </a:lnTo>
                  <a:lnTo>
                    <a:pt x="586" y="198"/>
                  </a:lnTo>
                  <a:lnTo>
                    <a:pt x="576" y="220"/>
                  </a:lnTo>
                  <a:lnTo>
                    <a:pt x="577" y="226"/>
                  </a:lnTo>
                  <a:lnTo>
                    <a:pt x="563" y="235"/>
                  </a:lnTo>
                  <a:lnTo>
                    <a:pt x="488" y="279"/>
                  </a:lnTo>
                  <a:lnTo>
                    <a:pt x="484" y="267"/>
                  </a:lnTo>
                  <a:lnTo>
                    <a:pt x="441" y="287"/>
                  </a:lnTo>
                  <a:lnTo>
                    <a:pt x="457" y="293"/>
                  </a:lnTo>
                  <a:lnTo>
                    <a:pt x="456" y="298"/>
                  </a:lnTo>
                  <a:lnTo>
                    <a:pt x="432" y="294"/>
                  </a:lnTo>
                  <a:lnTo>
                    <a:pt x="410" y="297"/>
                  </a:lnTo>
                  <a:lnTo>
                    <a:pt x="398" y="260"/>
                  </a:lnTo>
                  <a:lnTo>
                    <a:pt x="410" y="294"/>
                  </a:lnTo>
                  <a:lnTo>
                    <a:pt x="416" y="274"/>
                  </a:lnTo>
                  <a:lnTo>
                    <a:pt x="397" y="248"/>
                  </a:lnTo>
                  <a:lnTo>
                    <a:pt x="291" y="193"/>
                  </a:lnTo>
                  <a:lnTo>
                    <a:pt x="221" y="178"/>
                  </a:lnTo>
                  <a:lnTo>
                    <a:pt x="151" y="181"/>
                  </a:lnTo>
                  <a:lnTo>
                    <a:pt x="53" y="206"/>
                  </a:lnTo>
                  <a:lnTo>
                    <a:pt x="26" y="214"/>
                  </a:lnTo>
                  <a:lnTo>
                    <a:pt x="57" y="181"/>
                  </a:lnTo>
                  <a:lnTo>
                    <a:pt x="38" y="166"/>
                  </a:lnTo>
                  <a:lnTo>
                    <a:pt x="47" y="136"/>
                  </a:lnTo>
                  <a:lnTo>
                    <a:pt x="0" y="102"/>
                  </a:lnTo>
                  <a:lnTo>
                    <a:pt x="7" y="73"/>
                  </a:lnTo>
                  <a:lnTo>
                    <a:pt x="243" y="52"/>
                  </a:lnTo>
                  <a:lnTo>
                    <a:pt x="266" y="52"/>
                  </a:lnTo>
                  <a:lnTo>
                    <a:pt x="358" y="4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8257320" y="3726000"/>
              <a:ext cx="42120" cy="24120"/>
            </a:xfrm>
            <a:custGeom>
              <a:avLst/>
              <a:gdLst/>
              <a:ahLst/>
              <a:rect l="l" t="t" r="r" b="b"/>
              <a:pathLst>
                <a:path w="92" h="58">
                  <a:moveTo>
                    <a:pt x="76" y="32"/>
                  </a:moveTo>
                  <a:lnTo>
                    <a:pt x="50" y="36"/>
                  </a:lnTo>
                  <a:lnTo>
                    <a:pt x="0" y="58"/>
                  </a:lnTo>
                  <a:lnTo>
                    <a:pt x="15" y="47"/>
                  </a:lnTo>
                  <a:lnTo>
                    <a:pt x="10" y="32"/>
                  </a:lnTo>
                  <a:lnTo>
                    <a:pt x="20" y="24"/>
                  </a:lnTo>
                  <a:lnTo>
                    <a:pt x="46" y="21"/>
                  </a:lnTo>
                  <a:lnTo>
                    <a:pt x="52" y="0"/>
                  </a:lnTo>
                  <a:lnTo>
                    <a:pt x="92" y="22"/>
                  </a:lnTo>
                  <a:lnTo>
                    <a:pt x="76" y="3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8312400" y="3720600"/>
              <a:ext cx="17280" cy="9720"/>
            </a:xfrm>
            <a:custGeom>
              <a:avLst/>
              <a:gdLst/>
              <a:ahLst/>
              <a:rect l="l" t="t" r="r" b="b"/>
              <a:pathLst>
                <a:path w="38" h="25">
                  <a:moveTo>
                    <a:pt x="36" y="5"/>
                  </a:moveTo>
                  <a:lnTo>
                    <a:pt x="23" y="14"/>
                  </a:lnTo>
                  <a:lnTo>
                    <a:pt x="17" y="17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6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8299440" y="3733560"/>
              <a:ext cx="3600" cy="1440"/>
            </a:xfrm>
            <a:custGeom>
              <a:avLst/>
              <a:gdLst/>
              <a:ahLst/>
              <a:rect l="l" t="t" r="r" b="b"/>
              <a:pathLst>
                <a:path w="8" h="5">
                  <a:moveTo>
                    <a:pt x="0" y="5"/>
                  </a:moveTo>
                  <a:lnTo>
                    <a:pt x="2" y="5"/>
                  </a:lnTo>
                  <a:lnTo>
                    <a:pt x="8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7936920" y="3354840"/>
              <a:ext cx="28440" cy="14760"/>
            </a:xfrm>
            <a:custGeom>
              <a:avLst/>
              <a:gdLst/>
              <a:ahLst/>
              <a:rect l="l" t="t" r="r" b="b"/>
              <a:pathLst>
                <a:path w="64" h="35">
                  <a:moveTo>
                    <a:pt x="64" y="0"/>
                  </a:moveTo>
                  <a:lnTo>
                    <a:pt x="20" y="33"/>
                  </a:lnTo>
                  <a:lnTo>
                    <a:pt x="0" y="33"/>
                  </a:lnTo>
                  <a:lnTo>
                    <a:pt x="19" y="35"/>
                  </a:lnTo>
                  <a:lnTo>
                    <a:pt x="64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7845120" y="2912040"/>
              <a:ext cx="388080" cy="370080"/>
            </a:xfrm>
            <a:custGeom>
              <a:avLst/>
              <a:gdLst/>
              <a:ahLst/>
              <a:rect l="l" t="t" r="r" b="b"/>
              <a:pathLst>
                <a:path w="846" h="888">
                  <a:moveTo>
                    <a:pt x="182" y="826"/>
                  </a:moveTo>
                  <a:lnTo>
                    <a:pt x="178" y="811"/>
                  </a:lnTo>
                  <a:lnTo>
                    <a:pt x="162" y="765"/>
                  </a:lnTo>
                  <a:lnTo>
                    <a:pt x="166" y="726"/>
                  </a:lnTo>
                  <a:lnTo>
                    <a:pt x="146" y="675"/>
                  </a:lnTo>
                  <a:lnTo>
                    <a:pt x="151" y="618"/>
                  </a:lnTo>
                  <a:lnTo>
                    <a:pt x="169" y="584"/>
                  </a:lnTo>
                  <a:lnTo>
                    <a:pt x="148" y="529"/>
                  </a:lnTo>
                  <a:lnTo>
                    <a:pt x="137" y="511"/>
                  </a:lnTo>
                  <a:lnTo>
                    <a:pt x="113" y="463"/>
                  </a:lnTo>
                  <a:lnTo>
                    <a:pt x="102" y="416"/>
                  </a:lnTo>
                  <a:lnTo>
                    <a:pt x="96" y="413"/>
                  </a:lnTo>
                  <a:lnTo>
                    <a:pt x="80" y="354"/>
                  </a:lnTo>
                  <a:lnTo>
                    <a:pt x="72" y="309"/>
                  </a:lnTo>
                  <a:lnTo>
                    <a:pt x="53" y="250"/>
                  </a:lnTo>
                  <a:lnTo>
                    <a:pt x="50" y="226"/>
                  </a:lnTo>
                  <a:lnTo>
                    <a:pt x="38" y="187"/>
                  </a:lnTo>
                  <a:lnTo>
                    <a:pt x="23" y="128"/>
                  </a:lnTo>
                  <a:lnTo>
                    <a:pt x="18" y="122"/>
                  </a:lnTo>
                  <a:lnTo>
                    <a:pt x="8" y="75"/>
                  </a:lnTo>
                  <a:lnTo>
                    <a:pt x="0" y="52"/>
                  </a:lnTo>
                  <a:lnTo>
                    <a:pt x="23" y="50"/>
                  </a:lnTo>
                  <a:lnTo>
                    <a:pt x="155" y="35"/>
                  </a:lnTo>
                  <a:lnTo>
                    <a:pt x="203" y="30"/>
                  </a:lnTo>
                  <a:lnTo>
                    <a:pt x="233" y="26"/>
                  </a:lnTo>
                  <a:lnTo>
                    <a:pt x="338" y="10"/>
                  </a:lnTo>
                  <a:lnTo>
                    <a:pt x="399" y="0"/>
                  </a:lnTo>
                  <a:lnTo>
                    <a:pt x="365" y="63"/>
                  </a:lnTo>
                  <a:lnTo>
                    <a:pt x="369" y="68"/>
                  </a:lnTo>
                  <a:lnTo>
                    <a:pt x="421" y="101"/>
                  </a:lnTo>
                  <a:lnTo>
                    <a:pt x="429" y="103"/>
                  </a:lnTo>
                  <a:lnTo>
                    <a:pt x="446" y="101"/>
                  </a:lnTo>
                  <a:lnTo>
                    <a:pt x="469" y="135"/>
                  </a:lnTo>
                  <a:lnTo>
                    <a:pt x="475" y="151"/>
                  </a:lnTo>
                  <a:lnTo>
                    <a:pt x="513" y="194"/>
                  </a:lnTo>
                  <a:lnTo>
                    <a:pt x="595" y="256"/>
                  </a:lnTo>
                  <a:lnTo>
                    <a:pt x="611" y="265"/>
                  </a:lnTo>
                  <a:lnTo>
                    <a:pt x="646" y="318"/>
                  </a:lnTo>
                  <a:lnTo>
                    <a:pt x="688" y="345"/>
                  </a:lnTo>
                  <a:lnTo>
                    <a:pt x="704" y="350"/>
                  </a:lnTo>
                  <a:lnTo>
                    <a:pt x="735" y="406"/>
                  </a:lnTo>
                  <a:lnTo>
                    <a:pt x="742" y="435"/>
                  </a:lnTo>
                  <a:lnTo>
                    <a:pt x="760" y="442"/>
                  </a:lnTo>
                  <a:lnTo>
                    <a:pt x="790" y="481"/>
                  </a:lnTo>
                  <a:lnTo>
                    <a:pt x="793" y="503"/>
                  </a:lnTo>
                  <a:lnTo>
                    <a:pt x="804" y="526"/>
                  </a:lnTo>
                  <a:lnTo>
                    <a:pt x="837" y="531"/>
                  </a:lnTo>
                  <a:lnTo>
                    <a:pt x="845" y="535"/>
                  </a:lnTo>
                  <a:lnTo>
                    <a:pt x="846" y="538"/>
                  </a:lnTo>
                  <a:lnTo>
                    <a:pt x="838" y="552"/>
                  </a:lnTo>
                  <a:lnTo>
                    <a:pt x="831" y="557"/>
                  </a:lnTo>
                  <a:lnTo>
                    <a:pt x="835" y="559"/>
                  </a:lnTo>
                  <a:lnTo>
                    <a:pt x="829" y="571"/>
                  </a:lnTo>
                  <a:lnTo>
                    <a:pt x="815" y="568"/>
                  </a:lnTo>
                  <a:lnTo>
                    <a:pt x="820" y="579"/>
                  </a:lnTo>
                  <a:lnTo>
                    <a:pt x="808" y="602"/>
                  </a:lnTo>
                  <a:lnTo>
                    <a:pt x="805" y="598"/>
                  </a:lnTo>
                  <a:lnTo>
                    <a:pt x="799" y="603"/>
                  </a:lnTo>
                  <a:lnTo>
                    <a:pt x="809" y="605"/>
                  </a:lnTo>
                  <a:lnTo>
                    <a:pt x="806" y="635"/>
                  </a:lnTo>
                  <a:lnTo>
                    <a:pt x="802" y="630"/>
                  </a:lnTo>
                  <a:lnTo>
                    <a:pt x="789" y="637"/>
                  </a:lnTo>
                  <a:lnTo>
                    <a:pt x="808" y="642"/>
                  </a:lnTo>
                  <a:lnTo>
                    <a:pt x="794" y="674"/>
                  </a:lnTo>
                  <a:lnTo>
                    <a:pt x="798" y="693"/>
                  </a:lnTo>
                  <a:lnTo>
                    <a:pt x="784" y="719"/>
                  </a:lnTo>
                  <a:lnTo>
                    <a:pt x="770" y="731"/>
                  </a:lnTo>
                  <a:lnTo>
                    <a:pt x="783" y="724"/>
                  </a:lnTo>
                  <a:lnTo>
                    <a:pt x="782" y="747"/>
                  </a:lnTo>
                  <a:lnTo>
                    <a:pt x="779" y="747"/>
                  </a:lnTo>
                  <a:lnTo>
                    <a:pt x="775" y="753"/>
                  </a:lnTo>
                  <a:lnTo>
                    <a:pt x="787" y="751"/>
                  </a:lnTo>
                  <a:lnTo>
                    <a:pt x="789" y="806"/>
                  </a:lnTo>
                  <a:lnTo>
                    <a:pt x="704" y="795"/>
                  </a:lnTo>
                  <a:lnTo>
                    <a:pt x="688" y="812"/>
                  </a:lnTo>
                  <a:lnTo>
                    <a:pt x="693" y="888"/>
                  </a:lnTo>
                  <a:lnTo>
                    <a:pt x="671" y="888"/>
                  </a:lnTo>
                  <a:lnTo>
                    <a:pt x="662" y="852"/>
                  </a:lnTo>
                  <a:lnTo>
                    <a:pt x="212" y="880"/>
                  </a:lnTo>
                  <a:lnTo>
                    <a:pt x="182" y="826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5694480" y="1679400"/>
              <a:ext cx="426600" cy="629280"/>
            </a:xfrm>
            <a:custGeom>
              <a:avLst/>
              <a:gdLst/>
              <a:ahLst/>
              <a:rect l="l" t="t" r="r" b="b"/>
              <a:pathLst>
                <a:path w="931" h="1510">
                  <a:moveTo>
                    <a:pt x="855" y="1510"/>
                  </a:moveTo>
                  <a:lnTo>
                    <a:pt x="787" y="1500"/>
                  </a:lnTo>
                  <a:lnTo>
                    <a:pt x="572" y="1462"/>
                  </a:lnTo>
                  <a:lnTo>
                    <a:pt x="426" y="1435"/>
                  </a:lnTo>
                  <a:lnTo>
                    <a:pt x="390" y="1427"/>
                  </a:lnTo>
                  <a:lnTo>
                    <a:pt x="4" y="1343"/>
                  </a:lnTo>
                  <a:lnTo>
                    <a:pt x="0" y="1341"/>
                  </a:lnTo>
                  <a:lnTo>
                    <a:pt x="73" y="1017"/>
                  </a:lnTo>
                  <a:lnTo>
                    <a:pt x="90" y="983"/>
                  </a:lnTo>
                  <a:lnTo>
                    <a:pt x="99" y="941"/>
                  </a:lnTo>
                  <a:lnTo>
                    <a:pt x="114" y="930"/>
                  </a:lnTo>
                  <a:lnTo>
                    <a:pt x="75" y="892"/>
                  </a:lnTo>
                  <a:lnTo>
                    <a:pt x="83" y="857"/>
                  </a:lnTo>
                  <a:lnTo>
                    <a:pt x="143" y="798"/>
                  </a:lnTo>
                  <a:lnTo>
                    <a:pt x="169" y="756"/>
                  </a:lnTo>
                  <a:lnTo>
                    <a:pt x="238" y="663"/>
                  </a:lnTo>
                  <a:lnTo>
                    <a:pt x="230" y="634"/>
                  </a:lnTo>
                  <a:lnTo>
                    <a:pt x="203" y="607"/>
                  </a:lnTo>
                  <a:lnTo>
                    <a:pt x="194" y="578"/>
                  </a:lnTo>
                  <a:lnTo>
                    <a:pt x="195" y="490"/>
                  </a:lnTo>
                  <a:lnTo>
                    <a:pt x="201" y="468"/>
                  </a:lnTo>
                  <a:lnTo>
                    <a:pt x="309" y="0"/>
                  </a:lnTo>
                  <a:lnTo>
                    <a:pt x="435" y="28"/>
                  </a:lnTo>
                  <a:lnTo>
                    <a:pt x="393" y="221"/>
                  </a:lnTo>
                  <a:lnTo>
                    <a:pt x="421" y="287"/>
                  </a:lnTo>
                  <a:lnTo>
                    <a:pt x="422" y="308"/>
                  </a:lnTo>
                  <a:lnTo>
                    <a:pt x="411" y="315"/>
                  </a:lnTo>
                  <a:lnTo>
                    <a:pt x="427" y="331"/>
                  </a:lnTo>
                  <a:lnTo>
                    <a:pt x="405" y="337"/>
                  </a:lnTo>
                  <a:lnTo>
                    <a:pt x="458" y="383"/>
                  </a:lnTo>
                  <a:lnTo>
                    <a:pt x="493" y="453"/>
                  </a:lnTo>
                  <a:lnTo>
                    <a:pt x="505" y="501"/>
                  </a:lnTo>
                  <a:lnTo>
                    <a:pt x="523" y="499"/>
                  </a:lnTo>
                  <a:lnTo>
                    <a:pt x="527" y="522"/>
                  </a:lnTo>
                  <a:lnTo>
                    <a:pt x="566" y="523"/>
                  </a:lnTo>
                  <a:lnTo>
                    <a:pt x="528" y="614"/>
                  </a:lnTo>
                  <a:lnTo>
                    <a:pt x="520" y="615"/>
                  </a:lnTo>
                  <a:lnTo>
                    <a:pt x="528" y="672"/>
                  </a:lnTo>
                  <a:lnTo>
                    <a:pt x="501" y="686"/>
                  </a:lnTo>
                  <a:lnTo>
                    <a:pt x="508" y="703"/>
                  </a:lnTo>
                  <a:lnTo>
                    <a:pt x="491" y="729"/>
                  </a:lnTo>
                  <a:lnTo>
                    <a:pt x="520" y="754"/>
                  </a:lnTo>
                  <a:lnTo>
                    <a:pt x="579" y="719"/>
                  </a:lnTo>
                  <a:lnTo>
                    <a:pt x="595" y="743"/>
                  </a:lnTo>
                  <a:lnTo>
                    <a:pt x="588" y="757"/>
                  </a:lnTo>
                  <a:lnTo>
                    <a:pt x="600" y="760"/>
                  </a:lnTo>
                  <a:lnTo>
                    <a:pt x="596" y="810"/>
                  </a:lnTo>
                  <a:lnTo>
                    <a:pt x="622" y="856"/>
                  </a:lnTo>
                  <a:lnTo>
                    <a:pt x="614" y="893"/>
                  </a:lnTo>
                  <a:lnTo>
                    <a:pt x="655" y="918"/>
                  </a:lnTo>
                  <a:lnTo>
                    <a:pt x="661" y="983"/>
                  </a:lnTo>
                  <a:lnTo>
                    <a:pt x="684" y="1004"/>
                  </a:lnTo>
                  <a:lnTo>
                    <a:pt x="693" y="986"/>
                  </a:lnTo>
                  <a:lnTo>
                    <a:pt x="746" y="1002"/>
                  </a:lnTo>
                  <a:lnTo>
                    <a:pt x="765" y="979"/>
                  </a:lnTo>
                  <a:lnTo>
                    <a:pt x="878" y="1006"/>
                  </a:lnTo>
                  <a:lnTo>
                    <a:pt x="871" y="992"/>
                  </a:lnTo>
                  <a:lnTo>
                    <a:pt x="883" y="972"/>
                  </a:lnTo>
                  <a:lnTo>
                    <a:pt x="898" y="968"/>
                  </a:lnTo>
                  <a:lnTo>
                    <a:pt x="929" y="1027"/>
                  </a:lnTo>
                  <a:lnTo>
                    <a:pt x="931" y="1028"/>
                  </a:lnTo>
                  <a:lnTo>
                    <a:pt x="918" y="1123"/>
                  </a:lnTo>
                  <a:lnTo>
                    <a:pt x="871" y="1411"/>
                  </a:lnTo>
                  <a:lnTo>
                    <a:pt x="855" y="15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7392600" y="2326320"/>
              <a:ext cx="285480" cy="461520"/>
            </a:xfrm>
            <a:custGeom>
              <a:avLst/>
              <a:gdLst/>
              <a:ahLst/>
              <a:rect l="l" t="t" r="r" b="b"/>
              <a:pathLst>
                <a:path w="623" h="1108">
                  <a:moveTo>
                    <a:pt x="396" y="1108"/>
                  </a:moveTo>
                  <a:lnTo>
                    <a:pt x="378" y="1091"/>
                  </a:lnTo>
                  <a:lnTo>
                    <a:pt x="371" y="1104"/>
                  </a:lnTo>
                  <a:lnTo>
                    <a:pt x="341" y="1059"/>
                  </a:lnTo>
                  <a:lnTo>
                    <a:pt x="340" y="1042"/>
                  </a:lnTo>
                  <a:lnTo>
                    <a:pt x="346" y="1027"/>
                  </a:lnTo>
                  <a:lnTo>
                    <a:pt x="330" y="995"/>
                  </a:lnTo>
                  <a:lnTo>
                    <a:pt x="329" y="973"/>
                  </a:lnTo>
                  <a:lnTo>
                    <a:pt x="303" y="948"/>
                  </a:lnTo>
                  <a:lnTo>
                    <a:pt x="277" y="931"/>
                  </a:lnTo>
                  <a:lnTo>
                    <a:pt x="263" y="939"/>
                  </a:lnTo>
                  <a:lnTo>
                    <a:pt x="262" y="920"/>
                  </a:lnTo>
                  <a:lnTo>
                    <a:pt x="217" y="897"/>
                  </a:lnTo>
                  <a:lnTo>
                    <a:pt x="193" y="873"/>
                  </a:lnTo>
                  <a:lnTo>
                    <a:pt x="194" y="841"/>
                  </a:lnTo>
                  <a:lnTo>
                    <a:pt x="216" y="783"/>
                  </a:lnTo>
                  <a:lnTo>
                    <a:pt x="215" y="763"/>
                  </a:lnTo>
                  <a:lnTo>
                    <a:pt x="224" y="754"/>
                  </a:lnTo>
                  <a:lnTo>
                    <a:pt x="200" y="733"/>
                  </a:lnTo>
                  <a:lnTo>
                    <a:pt x="172" y="725"/>
                  </a:lnTo>
                  <a:lnTo>
                    <a:pt x="157" y="748"/>
                  </a:lnTo>
                  <a:lnTo>
                    <a:pt x="141" y="733"/>
                  </a:lnTo>
                  <a:lnTo>
                    <a:pt x="130" y="676"/>
                  </a:lnTo>
                  <a:lnTo>
                    <a:pt x="53" y="607"/>
                  </a:lnTo>
                  <a:lnTo>
                    <a:pt x="23" y="576"/>
                  </a:lnTo>
                  <a:lnTo>
                    <a:pt x="0" y="487"/>
                  </a:lnTo>
                  <a:lnTo>
                    <a:pt x="0" y="478"/>
                  </a:lnTo>
                  <a:lnTo>
                    <a:pt x="11" y="453"/>
                  </a:lnTo>
                  <a:lnTo>
                    <a:pt x="11" y="418"/>
                  </a:lnTo>
                  <a:lnTo>
                    <a:pt x="44" y="401"/>
                  </a:lnTo>
                  <a:lnTo>
                    <a:pt x="56" y="387"/>
                  </a:lnTo>
                  <a:lnTo>
                    <a:pt x="78" y="311"/>
                  </a:lnTo>
                  <a:lnTo>
                    <a:pt x="51" y="279"/>
                  </a:lnTo>
                  <a:lnTo>
                    <a:pt x="53" y="261"/>
                  </a:lnTo>
                  <a:lnTo>
                    <a:pt x="59" y="242"/>
                  </a:lnTo>
                  <a:lnTo>
                    <a:pt x="96" y="234"/>
                  </a:lnTo>
                  <a:lnTo>
                    <a:pt x="160" y="204"/>
                  </a:lnTo>
                  <a:lnTo>
                    <a:pt x="164" y="177"/>
                  </a:lnTo>
                  <a:lnTo>
                    <a:pt x="183" y="136"/>
                  </a:lnTo>
                  <a:lnTo>
                    <a:pt x="179" y="97"/>
                  </a:lnTo>
                  <a:lnTo>
                    <a:pt x="157" y="84"/>
                  </a:lnTo>
                  <a:lnTo>
                    <a:pt x="133" y="48"/>
                  </a:lnTo>
                  <a:lnTo>
                    <a:pt x="107" y="23"/>
                  </a:lnTo>
                  <a:lnTo>
                    <a:pt x="140" y="24"/>
                  </a:lnTo>
                  <a:lnTo>
                    <a:pt x="352" y="13"/>
                  </a:lnTo>
                  <a:lnTo>
                    <a:pt x="517" y="0"/>
                  </a:lnTo>
                  <a:lnTo>
                    <a:pt x="515" y="39"/>
                  </a:lnTo>
                  <a:lnTo>
                    <a:pt x="568" y="149"/>
                  </a:lnTo>
                  <a:lnTo>
                    <a:pt x="568" y="151"/>
                  </a:lnTo>
                  <a:lnTo>
                    <a:pt x="605" y="596"/>
                  </a:lnTo>
                  <a:lnTo>
                    <a:pt x="596" y="659"/>
                  </a:lnTo>
                  <a:lnTo>
                    <a:pt x="614" y="710"/>
                  </a:lnTo>
                  <a:lnTo>
                    <a:pt x="623" y="740"/>
                  </a:lnTo>
                  <a:lnTo>
                    <a:pt x="604" y="779"/>
                  </a:lnTo>
                  <a:lnTo>
                    <a:pt x="579" y="835"/>
                  </a:lnTo>
                  <a:lnTo>
                    <a:pt x="558" y="842"/>
                  </a:lnTo>
                  <a:lnTo>
                    <a:pt x="558" y="845"/>
                  </a:lnTo>
                  <a:lnTo>
                    <a:pt x="571" y="858"/>
                  </a:lnTo>
                  <a:lnTo>
                    <a:pt x="553" y="885"/>
                  </a:lnTo>
                  <a:lnTo>
                    <a:pt x="556" y="915"/>
                  </a:lnTo>
                  <a:lnTo>
                    <a:pt x="546" y="917"/>
                  </a:lnTo>
                  <a:lnTo>
                    <a:pt x="556" y="934"/>
                  </a:lnTo>
                  <a:lnTo>
                    <a:pt x="538" y="963"/>
                  </a:lnTo>
                  <a:lnTo>
                    <a:pt x="545" y="980"/>
                  </a:lnTo>
                  <a:lnTo>
                    <a:pt x="556" y="993"/>
                  </a:lnTo>
                  <a:lnTo>
                    <a:pt x="510" y="1016"/>
                  </a:lnTo>
                  <a:lnTo>
                    <a:pt x="503" y="1013"/>
                  </a:lnTo>
                  <a:lnTo>
                    <a:pt x="488" y="1042"/>
                  </a:lnTo>
                  <a:lnTo>
                    <a:pt x="507" y="1066"/>
                  </a:lnTo>
                  <a:lnTo>
                    <a:pt x="499" y="1084"/>
                  </a:lnTo>
                  <a:lnTo>
                    <a:pt x="485" y="1083"/>
                  </a:lnTo>
                  <a:lnTo>
                    <a:pt x="424" y="1059"/>
                  </a:lnTo>
                  <a:lnTo>
                    <a:pt x="389" y="1093"/>
                  </a:lnTo>
                  <a:lnTo>
                    <a:pt x="396" y="110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7642440" y="2369520"/>
              <a:ext cx="222840" cy="345600"/>
            </a:xfrm>
            <a:custGeom>
              <a:avLst/>
              <a:gdLst/>
              <a:ahLst/>
              <a:rect l="l" t="t" r="r" b="b"/>
              <a:pathLst>
                <a:path w="486" h="830">
                  <a:moveTo>
                    <a:pt x="10" y="830"/>
                  </a:moveTo>
                  <a:lnTo>
                    <a:pt x="0" y="813"/>
                  </a:lnTo>
                  <a:lnTo>
                    <a:pt x="10" y="811"/>
                  </a:lnTo>
                  <a:lnTo>
                    <a:pt x="7" y="781"/>
                  </a:lnTo>
                  <a:lnTo>
                    <a:pt x="25" y="754"/>
                  </a:lnTo>
                  <a:lnTo>
                    <a:pt x="12" y="741"/>
                  </a:lnTo>
                  <a:lnTo>
                    <a:pt x="12" y="738"/>
                  </a:lnTo>
                  <a:lnTo>
                    <a:pt x="33" y="731"/>
                  </a:lnTo>
                  <a:lnTo>
                    <a:pt x="58" y="675"/>
                  </a:lnTo>
                  <a:lnTo>
                    <a:pt x="77" y="636"/>
                  </a:lnTo>
                  <a:lnTo>
                    <a:pt x="68" y="606"/>
                  </a:lnTo>
                  <a:lnTo>
                    <a:pt x="50" y="555"/>
                  </a:lnTo>
                  <a:lnTo>
                    <a:pt x="59" y="492"/>
                  </a:lnTo>
                  <a:lnTo>
                    <a:pt x="22" y="47"/>
                  </a:lnTo>
                  <a:lnTo>
                    <a:pt x="70" y="62"/>
                  </a:lnTo>
                  <a:lnTo>
                    <a:pt x="111" y="40"/>
                  </a:lnTo>
                  <a:lnTo>
                    <a:pt x="126" y="30"/>
                  </a:lnTo>
                  <a:lnTo>
                    <a:pt x="414" y="0"/>
                  </a:lnTo>
                  <a:lnTo>
                    <a:pt x="416" y="13"/>
                  </a:lnTo>
                  <a:lnTo>
                    <a:pt x="420" y="43"/>
                  </a:lnTo>
                  <a:lnTo>
                    <a:pt x="426" y="95"/>
                  </a:lnTo>
                  <a:lnTo>
                    <a:pt x="437" y="149"/>
                  </a:lnTo>
                  <a:lnTo>
                    <a:pt x="446" y="232"/>
                  </a:lnTo>
                  <a:lnTo>
                    <a:pt x="446" y="286"/>
                  </a:lnTo>
                  <a:lnTo>
                    <a:pt x="458" y="365"/>
                  </a:lnTo>
                  <a:lnTo>
                    <a:pt x="466" y="443"/>
                  </a:lnTo>
                  <a:lnTo>
                    <a:pt x="468" y="486"/>
                  </a:lnTo>
                  <a:lnTo>
                    <a:pt x="474" y="525"/>
                  </a:lnTo>
                  <a:lnTo>
                    <a:pt x="468" y="539"/>
                  </a:lnTo>
                  <a:lnTo>
                    <a:pt x="473" y="565"/>
                  </a:lnTo>
                  <a:lnTo>
                    <a:pt x="486" y="572"/>
                  </a:lnTo>
                  <a:lnTo>
                    <a:pt x="482" y="586"/>
                  </a:lnTo>
                  <a:lnTo>
                    <a:pt x="453" y="594"/>
                  </a:lnTo>
                  <a:lnTo>
                    <a:pt x="424" y="612"/>
                  </a:lnTo>
                  <a:lnTo>
                    <a:pt x="405" y="607"/>
                  </a:lnTo>
                  <a:lnTo>
                    <a:pt x="388" y="614"/>
                  </a:lnTo>
                  <a:lnTo>
                    <a:pt x="394" y="637"/>
                  </a:lnTo>
                  <a:lnTo>
                    <a:pt x="396" y="649"/>
                  </a:lnTo>
                  <a:lnTo>
                    <a:pt x="364" y="682"/>
                  </a:lnTo>
                  <a:lnTo>
                    <a:pt x="343" y="701"/>
                  </a:lnTo>
                  <a:lnTo>
                    <a:pt x="330" y="724"/>
                  </a:lnTo>
                  <a:lnTo>
                    <a:pt x="328" y="761"/>
                  </a:lnTo>
                  <a:lnTo>
                    <a:pt x="285" y="762"/>
                  </a:lnTo>
                  <a:lnTo>
                    <a:pt x="265" y="732"/>
                  </a:lnTo>
                  <a:lnTo>
                    <a:pt x="247" y="745"/>
                  </a:lnTo>
                  <a:lnTo>
                    <a:pt x="240" y="783"/>
                  </a:lnTo>
                  <a:lnTo>
                    <a:pt x="221" y="803"/>
                  </a:lnTo>
                  <a:lnTo>
                    <a:pt x="220" y="790"/>
                  </a:lnTo>
                  <a:lnTo>
                    <a:pt x="209" y="791"/>
                  </a:lnTo>
                  <a:lnTo>
                    <a:pt x="193" y="774"/>
                  </a:lnTo>
                  <a:lnTo>
                    <a:pt x="171" y="789"/>
                  </a:lnTo>
                  <a:lnTo>
                    <a:pt x="153" y="820"/>
                  </a:lnTo>
                  <a:lnTo>
                    <a:pt x="120" y="800"/>
                  </a:lnTo>
                  <a:lnTo>
                    <a:pt x="76" y="790"/>
                  </a:lnTo>
                  <a:lnTo>
                    <a:pt x="73" y="819"/>
                  </a:lnTo>
                  <a:lnTo>
                    <a:pt x="61" y="805"/>
                  </a:lnTo>
                  <a:lnTo>
                    <a:pt x="23" y="807"/>
                  </a:lnTo>
                  <a:lnTo>
                    <a:pt x="31" y="826"/>
                  </a:lnTo>
                  <a:lnTo>
                    <a:pt x="10" y="83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7044840" y="2256120"/>
              <a:ext cx="431280" cy="258120"/>
            </a:xfrm>
            <a:custGeom>
              <a:avLst/>
              <a:gdLst/>
              <a:ahLst/>
              <a:rect l="l" t="t" r="r" b="b"/>
              <a:pathLst>
                <a:path w="940" h="621">
                  <a:moveTo>
                    <a:pt x="813" y="555"/>
                  </a:moveTo>
                  <a:lnTo>
                    <a:pt x="801" y="569"/>
                  </a:lnTo>
                  <a:lnTo>
                    <a:pt x="768" y="586"/>
                  </a:lnTo>
                  <a:lnTo>
                    <a:pt x="768" y="621"/>
                  </a:lnTo>
                  <a:lnTo>
                    <a:pt x="724" y="578"/>
                  </a:lnTo>
                  <a:lnTo>
                    <a:pt x="688" y="577"/>
                  </a:lnTo>
                  <a:lnTo>
                    <a:pt x="586" y="586"/>
                  </a:lnTo>
                  <a:lnTo>
                    <a:pt x="449" y="591"/>
                  </a:lnTo>
                  <a:lnTo>
                    <a:pt x="348" y="592"/>
                  </a:lnTo>
                  <a:lnTo>
                    <a:pt x="291" y="595"/>
                  </a:lnTo>
                  <a:lnTo>
                    <a:pt x="248" y="593"/>
                  </a:lnTo>
                  <a:lnTo>
                    <a:pt x="183" y="593"/>
                  </a:lnTo>
                  <a:lnTo>
                    <a:pt x="124" y="592"/>
                  </a:lnTo>
                  <a:lnTo>
                    <a:pt x="105" y="563"/>
                  </a:lnTo>
                  <a:lnTo>
                    <a:pt x="111" y="554"/>
                  </a:lnTo>
                  <a:lnTo>
                    <a:pt x="117" y="529"/>
                  </a:lnTo>
                  <a:lnTo>
                    <a:pt x="105" y="501"/>
                  </a:lnTo>
                  <a:lnTo>
                    <a:pt x="105" y="478"/>
                  </a:lnTo>
                  <a:lnTo>
                    <a:pt x="99" y="472"/>
                  </a:lnTo>
                  <a:lnTo>
                    <a:pt x="99" y="450"/>
                  </a:lnTo>
                  <a:lnTo>
                    <a:pt x="106" y="450"/>
                  </a:lnTo>
                  <a:lnTo>
                    <a:pt x="96" y="433"/>
                  </a:lnTo>
                  <a:lnTo>
                    <a:pt x="91" y="408"/>
                  </a:lnTo>
                  <a:lnTo>
                    <a:pt x="77" y="403"/>
                  </a:lnTo>
                  <a:lnTo>
                    <a:pt x="69" y="373"/>
                  </a:lnTo>
                  <a:lnTo>
                    <a:pt x="79" y="351"/>
                  </a:lnTo>
                  <a:lnTo>
                    <a:pt x="69" y="336"/>
                  </a:lnTo>
                  <a:lnTo>
                    <a:pt x="70" y="317"/>
                  </a:lnTo>
                  <a:lnTo>
                    <a:pt x="48" y="300"/>
                  </a:lnTo>
                  <a:lnTo>
                    <a:pt x="36" y="269"/>
                  </a:lnTo>
                  <a:lnTo>
                    <a:pt x="36" y="257"/>
                  </a:lnTo>
                  <a:lnTo>
                    <a:pt x="28" y="212"/>
                  </a:lnTo>
                  <a:lnTo>
                    <a:pt x="20" y="199"/>
                  </a:lnTo>
                  <a:lnTo>
                    <a:pt x="0" y="163"/>
                  </a:lnTo>
                  <a:lnTo>
                    <a:pt x="16" y="130"/>
                  </a:lnTo>
                  <a:lnTo>
                    <a:pt x="26" y="94"/>
                  </a:lnTo>
                  <a:lnTo>
                    <a:pt x="11" y="61"/>
                  </a:lnTo>
                  <a:lnTo>
                    <a:pt x="17" y="38"/>
                  </a:lnTo>
                  <a:lnTo>
                    <a:pt x="4" y="12"/>
                  </a:lnTo>
                  <a:lnTo>
                    <a:pt x="26" y="12"/>
                  </a:lnTo>
                  <a:lnTo>
                    <a:pt x="86" y="12"/>
                  </a:lnTo>
                  <a:lnTo>
                    <a:pt x="177" y="15"/>
                  </a:lnTo>
                  <a:lnTo>
                    <a:pt x="425" y="11"/>
                  </a:lnTo>
                  <a:lnTo>
                    <a:pt x="715" y="3"/>
                  </a:lnTo>
                  <a:lnTo>
                    <a:pt x="770" y="0"/>
                  </a:lnTo>
                  <a:lnTo>
                    <a:pt x="776" y="16"/>
                  </a:lnTo>
                  <a:lnTo>
                    <a:pt x="798" y="50"/>
                  </a:lnTo>
                  <a:lnTo>
                    <a:pt x="779" y="85"/>
                  </a:lnTo>
                  <a:lnTo>
                    <a:pt x="785" y="101"/>
                  </a:lnTo>
                  <a:lnTo>
                    <a:pt x="798" y="147"/>
                  </a:lnTo>
                  <a:lnTo>
                    <a:pt x="827" y="161"/>
                  </a:lnTo>
                  <a:lnTo>
                    <a:pt x="853" y="167"/>
                  </a:lnTo>
                  <a:lnTo>
                    <a:pt x="864" y="191"/>
                  </a:lnTo>
                  <a:lnTo>
                    <a:pt x="890" y="216"/>
                  </a:lnTo>
                  <a:lnTo>
                    <a:pt x="914" y="252"/>
                  </a:lnTo>
                  <a:lnTo>
                    <a:pt x="936" y="265"/>
                  </a:lnTo>
                  <a:lnTo>
                    <a:pt x="940" y="304"/>
                  </a:lnTo>
                  <a:lnTo>
                    <a:pt x="921" y="345"/>
                  </a:lnTo>
                  <a:lnTo>
                    <a:pt x="917" y="372"/>
                  </a:lnTo>
                  <a:lnTo>
                    <a:pt x="853" y="402"/>
                  </a:lnTo>
                  <a:lnTo>
                    <a:pt x="816" y="410"/>
                  </a:lnTo>
                  <a:lnTo>
                    <a:pt x="810" y="429"/>
                  </a:lnTo>
                  <a:lnTo>
                    <a:pt x="808" y="447"/>
                  </a:lnTo>
                  <a:lnTo>
                    <a:pt x="835" y="479"/>
                  </a:lnTo>
                  <a:lnTo>
                    <a:pt x="813" y="55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6651000" y="2537280"/>
              <a:ext cx="531360" cy="262440"/>
            </a:xfrm>
            <a:custGeom>
              <a:avLst/>
              <a:gdLst/>
              <a:ahLst/>
              <a:rect l="l" t="t" r="r" b="b"/>
              <a:pathLst>
                <a:path w="1158" h="631">
                  <a:moveTo>
                    <a:pt x="0" y="596"/>
                  </a:moveTo>
                  <a:lnTo>
                    <a:pt x="7" y="519"/>
                  </a:lnTo>
                  <a:lnTo>
                    <a:pt x="12" y="449"/>
                  </a:lnTo>
                  <a:lnTo>
                    <a:pt x="15" y="344"/>
                  </a:lnTo>
                  <a:lnTo>
                    <a:pt x="34" y="85"/>
                  </a:lnTo>
                  <a:lnTo>
                    <a:pt x="42" y="0"/>
                  </a:lnTo>
                  <a:lnTo>
                    <a:pt x="135" y="7"/>
                  </a:lnTo>
                  <a:lnTo>
                    <a:pt x="318" y="17"/>
                  </a:lnTo>
                  <a:lnTo>
                    <a:pt x="606" y="27"/>
                  </a:lnTo>
                  <a:lnTo>
                    <a:pt x="811" y="33"/>
                  </a:lnTo>
                  <a:lnTo>
                    <a:pt x="1044" y="34"/>
                  </a:lnTo>
                  <a:lnTo>
                    <a:pt x="1050" y="34"/>
                  </a:lnTo>
                  <a:lnTo>
                    <a:pt x="1079" y="61"/>
                  </a:lnTo>
                  <a:lnTo>
                    <a:pt x="1098" y="55"/>
                  </a:lnTo>
                  <a:lnTo>
                    <a:pt x="1115" y="70"/>
                  </a:lnTo>
                  <a:lnTo>
                    <a:pt x="1107" y="79"/>
                  </a:lnTo>
                  <a:lnTo>
                    <a:pt x="1117" y="86"/>
                  </a:lnTo>
                  <a:lnTo>
                    <a:pt x="1103" y="86"/>
                  </a:lnTo>
                  <a:lnTo>
                    <a:pt x="1086" y="109"/>
                  </a:lnTo>
                  <a:lnTo>
                    <a:pt x="1081" y="128"/>
                  </a:lnTo>
                  <a:lnTo>
                    <a:pt x="1101" y="149"/>
                  </a:lnTo>
                  <a:lnTo>
                    <a:pt x="1132" y="193"/>
                  </a:lnTo>
                  <a:lnTo>
                    <a:pt x="1158" y="200"/>
                  </a:lnTo>
                  <a:lnTo>
                    <a:pt x="1154" y="209"/>
                  </a:lnTo>
                  <a:lnTo>
                    <a:pt x="1157" y="619"/>
                  </a:lnTo>
                  <a:lnTo>
                    <a:pt x="1157" y="631"/>
                  </a:lnTo>
                  <a:lnTo>
                    <a:pt x="1097" y="631"/>
                  </a:lnTo>
                  <a:lnTo>
                    <a:pt x="861" y="631"/>
                  </a:lnTo>
                  <a:lnTo>
                    <a:pt x="612" y="626"/>
                  </a:lnTo>
                  <a:lnTo>
                    <a:pt x="393" y="619"/>
                  </a:lnTo>
                  <a:lnTo>
                    <a:pt x="173" y="608"/>
                  </a:lnTo>
                  <a:lnTo>
                    <a:pt x="5" y="596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7557120" y="2583720"/>
              <a:ext cx="521280" cy="244800"/>
            </a:xfrm>
            <a:custGeom>
              <a:avLst/>
              <a:gdLst/>
              <a:ahLst/>
              <a:rect l="l" t="t" r="r" b="b"/>
              <a:pathLst>
                <a:path w="1136" h="589">
                  <a:moveTo>
                    <a:pt x="126" y="466"/>
                  </a:moveTo>
                  <a:lnTo>
                    <a:pt x="140" y="467"/>
                  </a:lnTo>
                  <a:lnTo>
                    <a:pt x="148" y="449"/>
                  </a:lnTo>
                  <a:lnTo>
                    <a:pt x="129" y="425"/>
                  </a:lnTo>
                  <a:lnTo>
                    <a:pt x="144" y="396"/>
                  </a:lnTo>
                  <a:lnTo>
                    <a:pt x="151" y="399"/>
                  </a:lnTo>
                  <a:lnTo>
                    <a:pt x="197" y="376"/>
                  </a:lnTo>
                  <a:lnTo>
                    <a:pt x="186" y="363"/>
                  </a:lnTo>
                  <a:lnTo>
                    <a:pt x="179" y="346"/>
                  </a:lnTo>
                  <a:lnTo>
                    <a:pt x="197" y="317"/>
                  </a:lnTo>
                  <a:lnTo>
                    <a:pt x="218" y="313"/>
                  </a:lnTo>
                  <a:lnTo>
                    <a:pt x="210" y="294"/>
                  </a:lnTo>
                  <a:lnTo>
                    <a:pt x="248" y="292"/>
                  </a:lnTo>
                  <a:lnTo>
                    <a:pt x="260" y="306"/>
                  </a:lnTo>
                  <a:lnTo>
                    <a:pt x="263" y="277"/>
                  </a:lnTo>
                  <a:lnTo>
                    <a:pt x="307" y="287"/>
                  </a:lnTo>
                  <a:lnTo>
                    <a:pt x="340" y="307"/>
                  </a:lnTo>
                  <a:lnTo>
                    <a:pt x="358" y="276"/>
                  </a:lnTo>
                  <a:lnTo>
                    <a:pt x="380" y="261"/>
                  </a:lnTo>
                  <a:lnTo>
                    <a:pt x="396" y="278"/>
                  </a:lnTo>
                  <a:lnTo>
                    <a:pt x="407" y="277"/>
                  </a:lnTo>
                  <a:lnTo>
                    <a:pt x="408" y="290"/>
                  </a:lnTo>
                  <a:lnTo>
                    <a:pt x="427" y="270"/>
                  </a:lnTo>
                  <a:lnTo>
                    <a:pt x="434" y="232"/>
                  </a:lnTo>
                  <a:lnTo>
                    <a:pt x="452" y="219"/>
                  </a:lnTo>
                  <a:lnTo>
                    <a:pt x="472" y="249"/>
                  </a:lnTo>
                  <a:lnTo>
                    <a:pt x="515" y="248"/>
                  </a:lnTo>
                  <a:lnTo>
                    <a:pt x="517" y="211"/>
                  </a:lnTo>
                  <a:lnTo>
                    <a:pt x="530" y="188"/>
                  </a:lnTo>
                  <a:lnTo>
                    <a:pt x="551" y="169"/>
                  </a:lnTo>
                  <a:lnTo>
                    <a:pt x="583" y="136"/>
                  </a:lnTo>
                  <a:lnTo>
                    <a:pt x="581" y="124"/>
                  </a:lnTo>
                  <a:lnTo>
                    <a:pt x="575" y="101"/>
                  </a:lnTo>
                  <a:lnTo>
                    <a:pt x="592" y="94"/>
                  </a:lnTo>
                  <a:lnTo>
                    <a:pt x="611" y="99"/>
                  </a:lnTo>
                  <a:lnTo>
                    <a:pt x="640" y="81"/>
                  </a:lnTo>
                  <a:lnTo>
                    <a:pt x="669" y="73"/>
                  </a:lnTo>
                  <a:lnTo>
                    <a:pt x="673" y="59"/>
                  </a:lnTo>
                  <a:lnTo>
                    <a:pt x="660" y="52"/>
                  </a:lnTo>
                  <a:lnTo>
                    <a:pt x="655" y="26"/>
                  </a:lnTo>
                  <a:lnTo>
                    <a:pt x="661" y="12"/>
                  </a:lnTo>
                  <a:lnTo>
                    <a:pt x="673" y="0"/>
                  </a:lnTo>
                  <a:lnTo>
                    <a:pt x="692" y="15"/>
                  </a:lnTo>
                  <a:lnTo>
                    <a:pt x="708" y="10"/>
                  </a:lnTo>
                  <a:lnTo>
                    <a:pt x="737" y="19"/>
                  </a:lnTo>
                  <a:lnTo>
                    <a:pt x="754" y="45"/>
                  </a:lnTo>
                  <a:lnTo>
                    <a:pt x="756" y="55"/>
                  </a:lnTo>
                  <a:lnTo>
                    <a:pt x="786" y="61"/>
                  </a:lnTo>
                  <a:lnTo>
                    <a:pt x="806" y="63"/>
                  </a:lnTo>
                  <a:lnTo>
                    <a:pt x="840" y="82"/>
                  </a:lnTo>
                  <a:lnTo>
                    <a:pt x="847" y="82"/>
                  </a:lnTo>
                  <a:lnTo>
                    <a:pt x="866" y="67"/>
                  </a:lnTo>
                  <a:lnTo>
                    <a:pt x="907" y="79"/>
                  </a:lnTo>
                  <a:lnTo>
                    <a:pt x="940" y="53"/>
                  </a:lnTo>
                  <a:lnTo>
                    <a:pt x="962" y="45"/>
                  </a:lnTo>
                  <a:lnTo>
                    <a:pt x="975" y="79"/>
                  </a:lnTo>
                  <a:lnTo>
                    <a:pt x="1004" y="88"/>
                  </a:lnTo>
                  <a:lnTo>
                    <a:pt x="1014" y="105"/>
                  </a:lnTo>
                  <a:lnTo>
                    <a:pt x="1019" y="140"/>
                  </a:lnTo>
                  <a:lnTo>
                    <a:pt x="1015" y="163"/>
                  </a:lnTo>
                  <a:lnTo>
                    <a:pt x="1041" y="197"/>
                  </a:lnTo>
                  <a:lnTo>
                    <a:pt x="1059" y="211"/>
                  </a:lnTo>
                  <a:lnTo>
                    <a:pt x="1071" y="233"/>
                  </a:lnTo>
                  <a:lnTo>
                    <a:pt x="1111" y="267"/>
                  </a:lnTo>
                  <a:lnTo>
                    <a:pt x="1136" y="265"/>
                  </a:lnTo>
                  <a:lnTo>
                    <a:pt x="1089" y="322"/>
                  </a:lnTo>
                  <a:lnTo>
                    <a:pt x="1052" y="345"/>
                  </a:lnTo>
                  <a:lnTo>
                    <a:pt x="1013" y="394"/>
                  </a:lnTo>
                  <a:lnTo>
                    <a:pt x="1011" y="410"/>
                  </a:lnTo>
                  <a:lnTo>
                    <a:pt x="927" y="469"/>
                  </a:lnTo>
                  <a:lnTo>
                    <a:pt x="896" y="484"/>
                  </a:lnTo>
                  <a:lnTo>
                    <a:pt x="856" y="491"/>
                  </a:lnTo>
                  <a:lnTo>
                    <a:pt x="723" y="505"/>
                  </a:lnTo>
                  <a:lnTo>
                    <a:pt x="648" y="508"/>
                  </a:lnTo>
                  <a:lnTo>
                    <a:pt x="622" y="514"/>
                  </a:lnTo>
                  <a:lnTo>
                    <a:pt x="564" y="516"/>
                  </a:lnTo>
                  <a:lnTo>
                    <a:pt x="538" y="520"/>
                  </a:lnTo>
                  <a:lnTo>
                    <a:pt x="502" y="520"/>
                  </a:lnTo>
                  <a:lnTo>
                    <a:pt x="277" y="542"/>
                  </a:lnTo>
                  <a:lnTo>
                    <a:pt x="209" y="538"/>
                  </a:lnTo>
                  <a:lnTo>
                    <a:pt x="213" y="578"/>
                  </a:lnTo>
                  <a:lnTo>
                    <a:pt x="147" y="580"/>
                  </a:lnTo>
                  <a:lnTo>
                    <a:pt x="12" y="589"/>
                  </a:lnTo>
                  <a:lnTo>
                    <a:pt x="0" y="589"/>
                  </a:lnTo>
                  <a:lnTo>
                    <a:pt x="13" y="564"/>
                  </a:lnTo>
                  <a:lnTo>
                    <a:pt x="28" y="574"/>
                  </a:lnTo>
                  <a:lnTo>
                    <a:pt x="36" y="557"/>
                  </a:lnTo>
                  <a:lnTo>
                    <a:pt x="31" y="538"/>
                  </a:lnTo>
                  <a:lnTo>
                    <a:pt x="42" y="530"/>
                  </a:lnTo>
                  <a:lnTo>
                    <a:pt x="32" y="521"/>
                  </a:lnTo>
                  <a:lnTo>
                    <a:pt x="44" y="498"/>
                  </a:lnTo>
                  <a:lnTo>
                    <a:pt x="37" y="491"/>
                  </a:lnTo>
                  <a:lnTo>
                    <a:pt x="30" y="476"/>
                  </a:lnTo>
                  <a:lnTo>
                    <a:pt x="65" y="442"/>
                  </a:lnTo>
                  <a:lnTo>
                    <a:pt x="126" y="46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7228440" y="3124800"/>
              <a:ext cx="414000" cy="329040"/>
            </a:xfrm>
            <a:custGeom>
              <a:avLst/>
              <a:gdLst/>
              <a:ahLst/>
              <a:rect l="l" t="t" r="r" b="b"/>
              <a:pathLst>
                <a:path w="903" h="791">
                  <a:moveTo>
                    <a:pt x="458" y="0"/>
                  </a:moveTo>
                  <a:lnTo>
                    <a:pt x="474" y="0"/>
                  </a:lnTo>
                  <a:lnTo>
                    <a:pt x="469" y="18"/>
                  </a:lnTo>
                  <a:lnTo>
                    <a:pt x="484" y="1"/>
                  </a:lnTo>
                  <a:lnTo>
                    <a:pt x="495" y="20"/>
                  </a:lnTo>
                  <a:lnTo>
                    <a:pt x="476" y="46"/>
                  </a:lnTo>
                  <a:lnTo>
                    <a:pt x="497" y="55"/>
                  </a:lnTo>
                  <a:lnTo>
                    <a:pt x="481" y="76"/>
                  </a:lnTo>
                  <a:lnTo>
                    <a:pt x="498" y="70"/>
                  </a:lnTo>
                  <a:lnTo>
                    <a:pt x="499" y="83"/>
                  </a:lnTo>
                  <a:lnTo>
                    <a:pt x="492" y="86"/>
                  </a:lnTo>
                  <a:lnTo>
                    <a:pt x="506" y="101"/>
                  </a:lnTo>
                  <a:lnTo>
                    <a:pt x="490" y="89"/>
                  </a:lnTo>
                  <a:lnTo>
                    <a:pt x="489" y="101"/>
                  </a:lnTo>
                  <a:lnTo>
                    <a:pt x="514" y="110"/>
                  </a:lnTo>
                  <a:lnTo>
                    <a:pt x="507" y="126"/>
                  </a:lnTo>
                  <a:lnTo>
                    <a:pt x="526" y="122"/>
                  </a:lnTo>
                  <a:lnTo>
                    <a:pt x="510" y="159"/>
                  </a:lnTo>
                  <a:lnTo>
                    <a:pt x="487" y="155"/>
                  </a:lnTo>
                  <a:lnTo>
                    <a:pt x="481" y="172"/>
                  </a:lnTo>
                  <a:lnTo>
                    <a:pt x="502" y="172"/>
                  </a:lnTo>
                  <a:lnTo>
                    <a:pt x="502" y="161"/>
                  </a:lnTo>
                  <a:lnTo>
                    <a:pt x="503" y="176"/>
                  </a:lnTo>
                  <a:lnTo>
                    <a:pt x="485" y="183"/>
                  </a:lnTo>
                  <a:lnTo>
                    <a:pt x="496" y="198"/>
                  </a:lnTo>
                  <a:lnTo>
                    <a:pt x="472" y="223"/>
                  </a:lnTo>
                  <a:lnTo>
                    <a:pt x="467" y="237"/>
                  </a:lnTo>
                  <a:lnTo>
                    <a:pt x="455" y="231"/>
                  </a:lnTo>
                  <a:lnTo>
                    <a:pt x="450" y="247"/>
                  </a:lnTo>
                  <a:lnTo>
                    <a:pt x="468" y="246"/>
                  </a:lnTo>
                  <a:lnTo>
                    <a:pt x="451" y="253"/>
                  </a:lnTo>
                  <a:lnTo>
                    <a:pt x="450" y="275"/>
                  </a:lnTo>
                  <a:lnTo>
                    <a:pt x="427" y="275"/>
                  </a:lnTo>
                  <a:lnTo>
                    <a:pt x="445" y="284"/>
                  </a:lnTo>
                  <a:lnTo>
                    <a:pt x="428" y="298"/>
                  </a:lnTo>
                  <a:lnTo>
                    <a:pt x="439" y="324"/>
                  </a:lnTo>
                  <a:lnTo>
                    <a:pt x="420" y="320"/>
                  </a:lnTo>
                  <a:lnTo>
                    <a:pt x="430" y="342"/>
                  </a:lnTo>
                  <a:lnTo>
                    <a:pt x="407" y="349"/>
                  </a:lnTo>
                  <a:lnTo>
                    <a:pt x="423" y="360"/>
                  </a:lnTo>
                  <a:lnTo>
                    <a:pt x="414" y="376"/>
                  </a:lnTo>
                  <a:lnTo>
                    <a:pt x="425" y="388"/>
                  </a:lnTo>
                  <a:lnTo>
                    <a:pt x="413" y="400"/>
                  </a:lnTo>
                  <a:lnTo>
                    <a:pt x="735" y="383"/>
                  </a:lnTo>
                  <a:lnTo>
                    <a:pt x="721" y="450"/>
                  </a:lnTo>
                  <a:lnTo>
                    <a:pt x="747" y="490"/>
                  </a:lnTo>
                  <a:lnTo>
                    <a:pt x="762" y="535"/>
                  </a:lnTo>
                  <a:lnTo>
                    <a:pt x="776" y="543"/>
                  </a:lnTo>
                  <a:lnTo>
                    <a:pt x="761" y="548"/>
                  </a:lnTo>
                  <a:lnTo>
                    <a:pt x="746" y="574"/>
                  </a:lnTo>
                  <a:lnTo>
                    <a:pt x="724" y="579"/>
                  </a:lnTo>
                  <a:lnTo>
                    <a:pt x="765" y="603"/>
                  </a:lnTo>
                  <a:lnTo>
                    <a:pt x="788" y="563"/>
                  </a:lnTo>
                  <a:lnTo>
                    <a:pt x="811" y="565"/>
                  </a:lnTo>
                  <a:lnTo>
                    <a:pt x="836" y="543"/>
                  </a:lnTo>
                  <a:lnTo>
                    <a:pt x="836" y="587"/>
                  </a:lnTo>
                  <a:lnTo>
                    <a:pt x="819" y="595"/>
                  </a:lnTo>
                  <a:lnTo>
                    <a:pt x="830" y="597"/>
                  </a:lnTo>
                  <a:lnTo>
                    <a:pt x="822" y="609"/>
                  </a:lnTo>
                  <a:lnTo>
                    <a:pt x="826" y="623"/>
                  </a:lnTo>
                  <a:lnTo>
                    <a:pt x="807" y="618"/>
                  </a:lnTo>
                  <a:lnTo>
                    <a:pt x="798" y="645"/>
                  </a:lnTo>
                  <a:lnTo>
                    <a:pt x="785" y="635"/>
                  </a:lnTo>
                  <a:lnTo>
                    <a:pt x="790" y="649"/>
                  </a:lnTo>
                  <a:lnTo>
                    <a:pt x="767" y="653"/>
                  </a:lnTo>
                  <a:lnTo>
                    <a:pt x="785" y="668"/>
                  </a:lnTo>
                  <a:lnTo>
                    <a:pt x="775" y="678"/>
                  </a:lnTo>
                  <a:lnTo>
                    <a:pt x="789" y="697"/>
                  </a:lnTo>
                  <a:lnTo>
                    <a:pt x="848" y="707"/>
                  </a:lnTo>
                  <a:lnTo>
                    <a:pt x="875" y="726"/>
                  </a:lnTo>
                  <a:lnTo>
                    <a:pt x="858" y="775"/>
                  </a:lnTo>
                  <a:lnTo>
                    <a:pt x="841" y="754"/>
                  </a:lnTo>
                  <a:lnTo>
                    <a:pt x="808" y="791"/>
                  </a:lnTo>
                  <a:lnTo>
                    <a:pt x="823" y="766"/>
                  </a:lnTo>
                  <a:lnTo>
                    <a:pt x="812" y="756"/>
                  </a:lnTo>
                  <a:lnTo>
                    <a:pt x="791" y="730"/>
                  </a:lnTo>
                  <a:lnTo>
                    <a:pt x="723" y="721"/>
                  </a:lnTo>
                  <a:lnTo>
                    <a:pt x="697" y="748"/>
                  </a:lnTo>
                  <a:lnTo>
                    <a:pt x="648" y="770"/>
                  </a:lnTo>
                  <a:lnTo>
                    <a:pt x="672" y="755"/>
                  </a:lnTo>
                  <a:lnTo>
                    <a:pt x="648" y="729"/>
                  </a:lnTo>
                  <a:lnTo>
                    <a:pt x="638" y="744"/>
                  </a:lnTo>
                  <a:lnTo>
                    <a:pt x="598" y="744"/>
                  </a:lnTo>
                  <a:lnTo>
                    <a:pt x="573" y="778"/>
                  </a:lnTo>
                  <a:lnTo>
                    <a:pt x="564" y="778"/>
                  </a:lnTo>
                  <a:lnTo>
                    <a:pt x="548" y="753"/>
                  </a:lnTo>
                  <a:lnTo>
                    <a:pt x="522" y="753"/>
                  </a:lnTo>
                  <a:lnTo>
                    <a:pt x="470" y="726"/>
                  </a:lnTo>
                  <a:lnTo>
                    <a:pt x="495" y="717"/>
                  </a:lnTo>
                  <a:lnTo>
                    <a:pt x="514" y="739"/>
                  </a:lnTo>
                  <a:lnTo>
                    <a:pt x="488" y="697"/>
                  </a:lnTo>
                  <a:lnTo>
                    <a:pt x="461" y="691"/>
                  </a:lnTo>
                  <a:lnTo>
                    <a:pt x="443" y="690"/>
                  </a:lnTo>
                  <a:lnTo>
                    <a:pt x="436" y="668"/>
                  </a:lnTo>
                  <a:lnTo>
                    <a:pt x="420" y="668"/>
                  </a:lnTo>
                  <a:lnTo>
                    <a:pt x="424" y="648"/>
                  </a:lnTo>
                  <a:lnTo>
                    <a:pt x="383" y="650"/>
                  </a:lnTo>
                  <a:lnTo>
                    <a:pt x="385" y="632"/>
                  </a:lnTo>
                  <a:lnTo>
                    <a:pt x="364" y="633"/>
                  </a:lnTo>
                  <a:lnTo>
                    <a:pt x="327" y="652"/>
                  </a:lnTo>
                  <a:lnTo>
                    <a:pt x="342" y="657"/>
                  </a:lnTo>
                  <a:lnTo>
                    <a:pt x="344" y="673"/>
                  </a:lnTo>
                  <a:lnTo>
                    <a:pt x="410" y="683"/>
                  </a:lnTo>
                  <a:lnTo>
                    <a:pt x="401" y="699"/>
                  </a:lnTo>
                  <a:lnTo>
                    <a:pt x="354" y="683"/>
                  </a:lnTo>
                  <a:lnTo>
                    <a:pt x="258" y="685"/>
                  </a:lnTo>
                  <a:lnTo>
                    <a:pt x="146" y="648"/>
                  </a:lnTo>
                  <a:lnTo>
                    <a:pt x="67" y="660"/>
                  </a:lnTo>
                  <a:lnTo>
                    <a:pt x="47" y="678"/>
                  </a:lnTo>
                  <a:lnTo>
                    <a:pt x="33" y="649"/>
                  </a:lnTo>
                  <a:lnTo>
                    <a:pt x="45" y="634"/>
                  </a:lnTo>
                  <a:lnTo>
                    <a:pt x="67" y="596"/>
                  </a:lnTo>
                  <a:lnTo>
                    <a:pt x="68" y="558"/>
                  </a:lnTo>
                  <a:lnTo>
                    <a:pt x="61" y="527"/>
                  </a:lnTo>
                  <a:lnTo>
                    <a:pt x="61" y="495"/>
                  </a:lnTo>
                  <a:lnTo>
                    <a:pt x="87" y="437"/>
                  </a:lnTo>
                  <a:lnTo>
                    <a:pt x="86" y="372"/>
                  </a:lnTo>
                  <a:lnTo>
                    <a:pt x="81" y="374"/>
                  </a:lnTo>
                  <a:lnTo>
                    <a:pt x="68" y="350"/>
                  </a:lnTo>
                  <a:lnTo>
                    <a:pt x="72" y="336"/>
                  </a:lnTo>
                  <a:lnTo>
                    <a:pt x="54" y="316"/>
                  </a:lnTo>
                  <a:lnTo>
                    <a:pt x="63" y="307"/>
                  </a:lnTo>
                  <a:lnTo>
                    <a:pt x="39" y="293"/>
                  </a:lnTo>
                  <a:lnTo>
                    <a:pt x="45" y="270"/>
                  </a:lnTo>
                  <a:lnTo>
                    <a:pt x="31" y="243"/>
                  </a:lnTo>
                  <a:lnTo>
                    <a:pt x="10" y="217"/>
                  </a:lnTo>
                  <a:lnTo>
                    <a:pt x="2" y="176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40" y="12"/>
                  </a:lnTo>
                  <a:lnTo>
                    <a:pt x="458" y="0"/>
                  </a:lnTo>
                  <a:close/>
                  <a:moveTo>
                    <a:pt x="890" y="559"/>
                  </a:moveTo>
                  <a:lnTo>
                    <a:pt x="903" y="595"/>
                  </a:lnTo>
                  <a:lnTo>
                    <a:pt x="881" y="639"/>
                  </a:lnTo>
                  <a:lnTo>
                    <a:pt x="903" y="593"/>
                  </a:lnTo>
                  <a:lnTo>
                    <a:pt x="890" y="559"/>
                  </a:lnTo>
                  <a:close/>
                  <a:moveTo>
                    <a:pt x="881" y="642"/>
                  </a:moveTo>
                  <a:lnTo>
                    <a:pt x="881" y="644"/>
                  </a:lnTo>
                  <a:lnTo>
                    <a:pt x="883" y="642"/>
                  </a:lnTo>
                  <a:lnTo>
                    <a:pt x="881" y="642"/>
                  </a:lnTo>
                  <a:close/>
                  <a:moveTo>
                    <a:pt x="639" y="773"/>
                  </a:moveTo>
                  <a:lnTo>
                    <a:pt x="640" y="773"/>
                  </a:lnTo>
                  <a:lnTo>
                    <a:pt x="639" y="775"/>
                  </a:lnTo>
                  <a:lnTo>
                    <a:pt x="615" y="768"/>
                  </a:lnTo>
                  <a:lnTo>
                    <a:pt x="639" y="773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7228440" y="3124800"/>
              <a:ext cx="402120" cy="329040"/>
            </a:xfrm>
            <a:custGeom>
              <a:avLst/>
              <a:gdLst/>
              <a:ahLst/>
              <a:rect l="l" t="t" r="r" b="b"/>
              <a:pathLst>
                <a:path w="875" h="791">
                  <a:moveTo>
                    <a:pt x="458" y="0"/>
                  </a:moveTo>
                  <a:lnTo>
                    <a:pt x="474" y="0"/>
                  </a:lnTo>
                  <a:lnTo>
                    <a:pt x="469" y="18"/>
                  </a:lnTo>
                  <a:lnTo>
                    <a:pt x="484" y="1"/>
                  </a:lnTo>
                  <a:lnTo>
                    <a:pt x="495" y="20"/>
                  </a:lnTo>
                  <a:lnTo>
                    <a:pt x="476" y="46"/>
                  </a:lnTo>
                  <a:lnTo>
                    <a:pt x="497" y="55"/>
                  </a:lnTo>
                  <a:lnTo>
                    <a:pt x="481" y="76"/>
                  </a:lnTo>
                  <a:lnTo>
                    <a:pt x="498" y="70"/>
                  </a:lnTo>
                  <a:lnTo>
                    <a:pt x="499" y="83"/>
                  </a:lnTo>
                  <a:lnTo>
                    <a:pt x="492" y="86"/>
                  </a:lnTo>
                  <a:lnTo>
                    <a:pt x="506" y="101"/>
                  </a:lnTo>
                  <a:lnTo>
                    <a:pt x="490" y="89"/>
                  </a:lnTo>
                  <a:lnTo>
                    <a:pt x="489" y="101"/>
                  </a:lnTo>
                  <a:lnTo>
                    <a:pt x="514" y="110"/>
                  </a:lnTo>
                  <a:lnTo>
                    <a:pt x="507" y="126"/>
                  </a:lnTo>
                  <a:lnTo>
                    <a:pt x="526" y="122"/>
                  </a:lnTo>
                  <a:lnTo>
                    <a:pt x="510" y="159"/>
                  </a:lnTo>
                  <a:lnTo>
                    <a:pt x="487" y="155"/>
                  </a:lnTo>
                  <a:lnTo>
                    <a:pt x="481" y="172"/>
                  </a:lnTo>
                  <a:lnTo>
                    <a:pt x="502" y="172"/>
                  </a:lnTo>
                  <a:lnTo>
                    <a:pt x="502" y="161"/>
                  </a:lnTo>
                  <a:lnTo>
                    <a:pt x="503" y="176"/>
                  </a:lnTo>
                  <a:lnTo>
                    <a:pt x="485" y="183"/>
                  </a:lnTo>
                  <a:lnTo>
                    <a:pt x="496" y="198"/>
                  </a:lnTo>
                  <a:lnTo>
                    <a:pt x="472" y="223"/>
                  </a:lnTo>
                  <a:lnTo>
                    <a:pt x="467" y="237"/>
                  </a:lnTo>
                  <a:lnTo>
                    <a:pt x="455" y="231"/>
                  </a:lnTo>
                  <a:lnTo>
                    <a:pt x="450" y="247"/>
                  </a:lnTo>
                  <a:lnTo>
                    <a:pt x="468" y="246"/>
                  </a:lnTo>
                  <a:lnTo>
                    <a:pt x="451" y="253"/>
                  </a:lnTo>
                  <a:lnTo>
                    <a:pt x="450" y="275"/>
                  </a:lnTo>
                  <a:lnTo>
                    <a:pt x="427" y="275"/>
                  </a:lnTo>
                  <a:lnTo>
                    <a:pt x="445" y="284"/>
                  </a:lnTo>
                  <a:lnTo>
                    <a:pt x="428" y="298"/>
                  </a:lnTo>
                  <a:lnTo>
                    <a:pt x="439" y="324"/>
                  </a:lnTo>
                  <a:lnTo>
                    <a:pt x="420" y="320"/>
                  </a:lnTo>
                  <a:lnTo>
                    <a:pt x="430" y="342"/>
                  </a:lnTo>
                  <a:lnTo>
                    <a:pt x="407" y="349"/>
                  </a:lnTo>
                  <a:lnTo>
                    <a:pt x="423" y="360"/>
                  </a:lnTo>
                  <a:lnTo>
                    <a:pt x="414" y="376"/>
                  </a:lnTo>
                  <a:lnTo>
                    <a:pt x="425" y="388"/>
                  </a:lnTo>
                  <a:lnTo>
                    <a:pt x="413" y="400"/>
                  </a:lnTo>
                  <a:lnTo>
                    <a:pt x="735" y="383"/>
                  </a:lnTo>
                  <a:lnTo>
                    <a:pt x="721" y="450"/>
                  </a:lnTo>
                  <a:lnTo>
                    <a:pt x="747" y="490"/>
                  </a:lnTo>
                  <a:lnTo>
                    <a:pt x="762" y="535"/>
                  </a:lnTo>
                  <a:lnTo>
                    <a:pt x="776" y="543"/>
                  </a:lnTo>
                  <a:lnTo>
                    <a:pt x="761" y="548"/>
                  </a:lnTo>
                  <a:lnTo>
                    <a:pt x="746" y="574"/>
                  </a:lnTo>
                  <a:lnTo>
                    <a:pt x="724" y="579"/>
                  </a:lnTo>
                  <a:lnTo>
                    <a:pt x="765" y="603"/>
                  </a:lnTo>
                  <a:lnTo>
                    <a:pt x="788" y="563"/>
                  </a:lnTo>
                  <a:lnTo>
                    <a:pt x="811" y="565"/>
                  </a:lnTo>
                  <a:lnTo>
                    <a:pt x="836" y="543"/>
                  </a:lnTo>
                  <a:lnTo>
                    <a:pt x="836" y="587"/>
                  </a:lnTo>
                  <a:lnTo>
                    <a:pt x="819" y="595"/>
                  </a:lnTo>
                  <a:lnTo>
                    <a:pt x="830" y="597"/>
                  </a:lnTo>
                  <a:lnTo>
                    <a:pt x="822" y="609"/>
                  </a:lnTo>
                  <a:lnTo>
                    <a:pt x="826" y="623"/>
                  </a:lnTo>
                  <a:lnTo>
                    <a:pt x="807" y="618"/>
                  </a:lnTo>
                  <a:lnTo>
                    <a:pt x="798" y="645"/>
                  </a:lnTo>
                  <a:lnTo>
                    <a:pt x="785" y="635"/>
                  </a:lnTo>
                  <a:lnTo>
                    <a:pt x="790" y="649"/>
                  </a:lnTo>
                  <a:lnTo>
                    <a:pt x="767" y="653"/>
                  </a:lnTo>
                  <a:lnTo>
                    <a:pt x="785" y="668"/>
                  </a:lnTo>
                  <a:lnTo>
                    <a:pt x="775" y="678"/>
                  </a:lnTo>
                  <a:lnTo>
                    <a:pt x="789" y="697"/>
                  </a:lnTo>
                  <a:lnTo>
                    <a:pt x="848" y="707"/>
                  </a:lnTo>
                  <a:lnTo>
                    <a:pt x="875" y="726"/>
                  </a:lnTo>
                  <a:lnTo>
                    <a:pt x="858" y="775"/>
                  </a:lnTo>
                  <a:lnTo>
                    <a:pt x="841" y="754"/>
                  </a:lnTo>
                  <a:lnTo>
                    <a:pt x="808" y="791"/>
                  </a:lnTo>
                  <a:lnTo>
                    <a:pt x="823" y="766"/>
                  </a:lnTo>
                  <a:lnTo>
                    <a:pt x="812" y="756"/>
                  </a:lnTo>
                  <a:lnTo>
                    <a:pt x="791" y="730"/>
                  </a:lnTo>
                  <a:lnTo>
                    <a:pt x="723" y="721"/>
                  </a:lnTo>
                  <a:lnTo>
                    <a:pt x="697" y="748"/>
                  </a:lnTo>
                  <a:lnTo>
                    <a:pt x="648" y="770"/>
                  </a:lnTo>
                  <a:lnTo>
                    <a:pt x="672" y="755"/>
                  </a:lnTo>
                  <a:lnTo>
                    <a:pt x="648" y="729"/>
                  </a:lnTo>
                  <a:lnTo>
                    <a:pt x="638" y="744"/>
                  </a:lnTo>
                  <a:lnTo>
                    <a:pt x="598" y="744"/>
                  </a:lnTo>
                  <a:lnTo>
                    <a:pt x="573" y="778"/>
                  </a:lnTo>
                  <a:lnTo>
                    <a:pt x="564" y="778"/>
                  </a:lnTo>
                  <a:lnTo>
                    <a:pt x="548" y="753"/>
                  </a:lnTo>
                  <a:lnTo>
                    <a:pt x="522" y="753"/>
                  </a:lnTo>
                  <a:lnTo>
                    <a:pt x="470" y="726"/>
                  </a:lnTo>
                  <a:lnTo>
                    <a:pt x="495" y="717"/>
                  </a:lnTo>
                  <a:lnTo>
                    <a:pt x="514" y="739"/>
                  </a:lnTo>
                  <a:lnTo>
                    <a:pt x="488" y="697"/>
                  </a:lnTo>
                  <a:lnTo>
                    <a:pt x="461" y="691"/>
                  </a:lnTo>
                  <a:lnTo>
                    <a:pt x="443" y="690"/>
                  </a:lnTo>
                  <a:lnTo>
                    <a:pt x="436" y="668"/>
                  </a:lnTo>
                  <a:lnTo>
                    <a:pt x="420" y="668"/>
                  </a:lnTo>
                  <a:lnTo>
                    <a:pt x="424" y="648"/>
                  </a:lnTo>
                  <a:lnTo>
                    <a:pt x="383" y="650"/>
                  </a:lnTo>
                  <a:lnTo>
                    <a:pt x="385" y="632"/>
                  </a:lnTo>
                  <a:lnTo>
                    <a:pt x="364" y="633"/>
                  </a:lnTo>
                  <a:lnTo>
                    <a:pt x="327" y="652"/>
                  </a:lnTo>
                  <a:lnTo>
                    <a:pt x="342" y="657"/>
                  </a:lnTo>
                  <a:lnTo>
                    <a:pt x="344" y="673"/>
                  </a:lnTo>
                  <a:lnTo>
                    <a:pt x="410" y="683"/>
                  </a:lnTo>
                  <a:lnTo>
                    <a:pt x="401" y="699"/>
                  </a:lnTo>
                  <a:lnTo>
                    <a:pt x="354" y="683"/>
                  </a:lnTo>
                  <a:lnTo>
                    <a:pt x="258" y="685"/>
                  </a:lnTo>
                  <a:lnTo>
                    <a:pt x="146" y="648"/>
                  </a:lnTo>
                  <a:lnTo>
                    <a:pt x="67" y="660"/>
                  </a:lnTo>
                  <a:lnTo>
                    <a:pt x="47" y="678"/>
                  </a:lnTo>
                  <a:lnTo>
                    <a:pt x="33" y="649"/>
                  </a:lnTo>
                  <a:lnTo>
                    <a:pt x="45" y="634"/>
                  </a:lnTo>
                  <a:lnTo>
                    <a:pt x="67" y="596"/>
                  </a:lnTo>
                  <a:lnTo>
                    <a:pt x="68" y="558"/>
                  </a:lnTo>
                  <a:lnTo>
                    <a:pt x="61" y="527"/>
                  </a:lnTo>
                  <a:lnTo>
                    <a:pt x="61" y="495"/>
                  </a:lnTo>
                  <a:lnTo>
                    <a:pt x="87" y="437"/>
                  </a:lnTo>
                  <a:lnTo>
                    <a:pt x="86" y="372"/>
                  </a:lnTo>
                  <a:lnTo>
                    <a:pt x="81" y="374"/>
                  </a:lnTo>
                  <a:lnTo>
                    <a:pt x="68" y="350"/>
                  </a:lnTo>
                  <a:lnTo>
                    <a:pt x="72" y="336"/>
                  </a:lnTo>
                  <a:lnTo>
                    <a:pt x="54" y="316"/>
                  </a:lnTo>
                  <a:lnTo>
                    <a:pt x="63" y="307"/>
                  </a:lnTo>
                  <a:lnTo>
                    <a:pt x="39" y="293"/>
                  </a:lnTo>
                  <a:lnTo>
                    <a:pt x="45" y="270"/>
                  </a:lnTo>
                  <a:lnTo>
                    <a:pt x="31" y="243"/>
                  </a:lnTo>
                  <a:lnTo>
                    <a:pt x="10" y="217"/>
                  </a:lnTo>
                  <a:lnTo>
                    <a:pt x="2" y="176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40" y="12"/>
                  </a:lnTo>
                  <a:lnTo>
                    <a:pt x="458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7633080" y="3358080"/>
              <a:ext cx="9000" cy="32400"/>
            </a:xfrm>
            <a:custGeom>
              <a:avLst/>
              <a:gdLst/>
              <a:ahLst/>
              <a:rect l="l" t="t" r="r" b="b"/>
              <a:pathLst>
                <a:path w="22" h="80">
                  <a:moveTo>
                    <a:pt x="9" y="0"/>
                  </a:moveTo>
                  <a:lnTo>
                    <a:pt x="22" y="36"/>
                  </a:lnTo>
                  <a:lnTo>
                    <a:pt x="0" y="80"/>
                  </a:lnTo>
                  <a:lnTo>
                    <a:pt x="22" y="34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7633080" y="3392280"/>
              <a:ext cx="720" cy="720"/>
            </a:xfrm>
            <a:custGeom>
              <a:avLst/>
              <a:gdLst/>
              <a:ahLst/>
              <a:rect l="l" t="t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7509960" y="3444840"/>
              <a:ext cx="11520" cy="2160"/>
            </a:xfrm>
            <a:custGeom>
              <a:avLst/>
              <a:gdLst/>
              <a:ahLst/>
              <a:rect l="l" t="t" r="r" b="b"/>
              <a:pathLst>
                <a:path w="25" h="7">
                  <a:moveTo>
                    <a:pt x="24" y="5"/>
                  </a:moveTo>
                  <a:lnTo>
                    <a:pt x="25" y="5"/>
                  </a:lnTo>
                  <a:lnTo>
                    <a:pt x="24" y="7"/>
                  </a:lnTo>
                  <a:lnTo>
                    <a:pt x="0" y="0"/>
                  </a:lnTo>
                  <a:lnTo>
                    <a:pt x="24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8658360" y="1730160"/>
              <a:ext cx="263520" cy="376560"/>
            </a:xfrm>
            <a:custGeom>
              <a:avLst/>
              <a:gdLst/>
              <a:ahLst/>
              <a:rect l="l" t="t" r="r" b="b"/>
              <a:pathLst>
                <a:path w="576" h="906">
                  <a:moveTo>
                    <a:pt x="284" y="712"/>
                  </a:moveTo>
                  <a:lnTo>
                    <a:pt x="275" y="731"/>
                  </a:lnTo>
                  <a:lnTo>
                    <a:pt x="272" y="720"/>
                  </a:lnTo>
                  <a:lnTo>
                    <a:pt x="260" y="720"/>
                  </a:lnTo>
                  <a:lnTo>
                    <a:pt x="246" y="750"/>
                  </a:lnTo>
                  <a:lnTo>
                    <a:pt x="237" y="742"/>
                  </a:lnTo>
                  <a:lnTo>
                    <a:pt x="206" y="762"/>
                  </a:lnTo>
                  <a:lnTo>
                    <a:pt x="206" y="788"/>
                  </a:lnTo>
                  <a:lnTo>
                    <a:pt x="202" y="795"/>
                  </a:lnTo>
                  <a:lnTo>
                    <a:pt x="183" y="800"/>
                  </a:lnTo>
                  <a:lnTo>
                    <a:pt x="192" y="819"/>
                  </a:lnTo>
                  <a:lnTo>
                    <a:pt x="166" y="849"/>
                  </a:lnTo>
                  <a:lnTo>
                    <a:pt x="169" y="882"/>
                  </a:lnTo>
                  <a:lnTo>
                    <a:pt x="159" y="906"/>
                  </a:lnTo>
                  <a:lnTo>
                    <a:pt x="142" y="898"/>
                  </a:lnTo>
                  <a:lnTo>
                    <a:pt x="138" y="875"/>
                  </a:lnTo>
                  <a:lnTo>
                    <a:pt x="102" y="855"/>
                  </a:lnTo>
                  <a:lnTo>
                    <a:pt x="101" y="823"/>
                  </a:lnTo>
                  <a:lnTo>
                    <a:pt x="82" y="774"/>
                  </a:lnTo>
                  <a:lnTo>
                    <a:pt x="58" y="681"/>
                  </a:lnTo>
                  <a:lnTo>
                    <a:pt x="0" y="500"/>
                  </a:lnTo>
                  <a:lnTo>
                    <a:pt x="3" y="477"/>
                  </a:lnTo>
                  <a:lnTo>
                    <a:pt x="24" y="494"/>
                  </a:lnTo>
                  <a:lnTo>
                    <a:pt x="31" y="484"/>
                  </a:lnTo>
                  <a:lnTo>
                    <a:pt x="26" y="455"/>
                  </a:lnTo>
                  <a:lnTo>
                    <a:pt x="49" y="459"/>
                  </a:lnTo>
                  <a:lnTo>
                    <a:pt x="34" y="437"/>
                  </a:lnTo>
                  <a:lnTo>
                    <a:pt x="46" y="402"/>
                  </a:lnTo>
                  <a:lnTo>
                    <a:pt x="64" y="386"/>
                  </a:lnTo>
                  <a:lnTo>
                    <a:pt x="59" y="371"/>
                  </a:lnTo>
                  <a:lnTo>
                    <a:pt x="73" y="348"/>
                  </a:lnTo>
                  <a:lnTo>
                    <a:pt x="60" y="327"/>
                  </a:lnTo>
                  <a:lnTo>
                    <a:pt x="66" y="298"/>
                  </a:lnTo>
                  <a:lnTo>
                    <a:pt x="56" y="291"/>
                  </a:lnTo>
                  <a:lnTo>
                    <a:pt x="72" y="241"/>
                  </a:lnTo>
                  <a:lnTo>
                    <a:pt x="67" y="185"/>
                  </a:lnTo>
                  <a:lnTo>
                    <a:pt x="129" y="14"/>
                  </a:lnTo>
                  <a:lnTo>
                    <a:pt x="153" y="13"/>
                  </a:lnTo>
                  <a:lnTo>
                    <a:pt x="161" y="44"/>
                  </a:lnTo>
                  <a:lnTo>
                    <a:pt x="184" y="57"/>
                  </a:lnTo>
                  <a:lnTo>
                    <a:pt x="245" y="16"/>
                  </a:lnTo>
                  <a:lnTo>
                    <a:pt x="246" y="3"/>
                  </a:lnTo>
                  <a:lnTo>
                    <a:pt x="275" y="0"/>
                  </a:lnTo>
                  <a:lnTo>
                    <a:pt x="332" y="34"/>
                  </a:lnTo>
                  <a:lnTo>
                    <a:pt x="405" y="249"/>
                  </a:lnTo>
                  <a:lnTo>
                    <a:pt x="412" y="296"/>
                  </a:lnTo>
                  <a:lnTo>
                    <a:pt x="467" y="298"/>
                  </a:lnTo>
                  <a:lnTo>
                    <a:pt x="472" y="312"/>
                  </a:lnTo>
                  <a:lnTo>
                    <a:pt x="462" y="321"/>
                  </a:lnTo>
                  <a:lnTo>
                    <a:pt x="480" y="338"/>
                  </a:lnTo>
                  <a:lnTo>
                    <a:pt x="474" y="357"/>
                  </a:lnTo>
                  <a:lnTo>
                    <a:pt x="502" y="383"/>
                  </a:lnTo>
                  <a:lnTo>
                    <a:pt x="509" y="367"/>
                  </a:lnTo>
                  <a:lnTo>
                    <a:pt x="525" y="369"/>
                  </a:lnTo>
                  <a:lnTo>
                    <a:pt x="576" y="421"/>
                  </a:lnTo>
                  <a:lnTo>
                    <a:pt x="556" y="450"/>
                  </a:lnTo>
                  <a:lnTo>
                    <a:pt x="548" y="473"/>
                  </a:lnTo>
                  <a:lnTo>
                    <a:pt x="544" y="476"/>
                  </a:lnTo>
                  <a:lnTo>
                    <a:pt x="533" y="468"/>
                  </a:lnTo>
                  <a:lnTo>
                    <a:pt x="526" y="489"/>
                  </a:lnTo>
                  <a:lnTo>
                    <a:pt x="514" y="488"/>
                  </a:lnTo>
                  <a:lnTo>
                    <a:pt x="526" y="492"/>
                  </a:lnTo>
                  <a:lnTo>
                    <a:pt x="508" y="498"/>
                  </a:lnTo>
                  <a:lnTo>
                    <a:pt x="518" y="507"/>
                  </a:lnTo>
                  <a:lnTo>
                    <a:pt x="509" y="522"/>
                  </a:lnTo>
                  <a:lnTo>
                    <a:pt x="484" y="512"/>
                  </a:lnTo>
                  <a:lnTo>
                    <a:pt x="464" y="542"/>
                  </a:lnTo>
                  <a:lnTo>
                    <a:pt x="457" y="560"/>
                  </a:lnTo>
                  <a:lnTo>
                    <a:pt x="434" y="550"/>
                  </a:lnTo>
                  <a:lnTo>
                    <a:pt x="437" y="580"/>
                  </a:lnTo>
                  <a:lnTo>
                    <a:pt x="424" y="592"/>
                  </a:lnTo>
                  <a:lnTo>
                    <a:pt x="404" y="581"/>
                  </a:lnTo>
                  <a:lnTo>
                    <a:pt x="406" y="564"/>
                  </a:lnTo>
                  <a:lnTo>
                    <a:pt x="391" y="549"/>
                  </a:lnTo>
                  <a:lnTo>
                    <a:pt x="397" y="580"/>
                  </a:lnTo>
                  <a:lnTo>
                    <a:pt x="383" y="581"/>
                  </a:lnTo>
                  <a:lnTo>
                    <a:pt x="397" y="600"/>
                  </a:lnTo>
                  <a:lnTo>
                    <a:pt x="389" y="626"/>
                  </a:lnTo>
                  <a:lnTo>
                    <a:pt x="398" y="633"/>
                  </a:lnTo>
                  <a:lnTo>
                    <a:pt x="391" y="648"/>
                  </a:lnTo>
                  <a:lnTo>
                    <a:pt x="390" y="628"/>
                  </a:lnTo>
                  <a:lnTo>
                    <a:pt x="377" y="629"/>
                  </a:lnTo>
                  <a:lnTo>
                    <a:pt x="351" y="595"/>
                  </a:lnTo>
                  <a:lnTo>
                    <a:pt x="344" y="557"/>
                  </a:lnTo>
                  <a:lnTo>
                    <a:pt x="322" y="579"/>
                  </a:lnTo>
                  <a:lnTo>
                    <a:pt x="331" y="596"/>
                  </a:lnTo>
                  <a:lnTo>
                    <a:pt x="327" y="614"/>
                  </a:lnTo>
                  <a:lnTo>
                    <a:pt x="337" y="670"/>
                  </a:lnTo>
                  <a:lnTo>
                    <a:pt x="321" y="671"/>
                  </a:lnTo>
                  <a:lnTo>
                    <a:pt x="309" y="701"/>
                  </a:lnTo>
                  <a:lnTo>
                    <a:pt x="306" y="685"/>
                  </a:lnTo>
                  <a:lnTo>
                    <a:pt x="294" y="695"/>
                  </a:lnTo>
                  <a:lnTo>
                    <a:pt x="284" y="712"/>
                  </a:lnTo>
                  <a:close/>
                  <a:moveTo>
                    <a:pt x="429" y="615"/>
                  </a:moveTo>
                  <a:lnTo>
                    <a:pt x="425" y="618"/>
                  </a:lnTo>
                  <a:lnTo>
                    <a:pt x="404" y="625"/>
                  </a:lnTo>
                  <a:lnTo>
                    <a:pt x="402" y="598"/>
                  </a:lnTo>
                  <a:lnTo>
                    <a:pt x="429" y="615"/>
                  </a:lnTo>
                  <a:close/>
                  <a:moveTo>
                    <a:pt x="358" y="615"/>
                  </a:moveTo>
                  <a:lnTo>
                    <a:pt x="350" y="607"/>
                  </a:lnTo>
                  <a:lnTo>
                    <a:pt x="365" y="619"/>
                  </a:lnTo>
                  <a:lnTo>
                    <a:pt x="375" y="650"/>
                  </a:lnTo>
                  <a:lnTo>
                    <a:pt x="349" y="636"/>
                  </a:lnTo>
                  <a:lnTo>
                    <a:pt x="358" y="61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8658360" y="1730160"/>
              <a:ext cx="263520" cy="376560"/>
            </a:xfrm>
            <a:custGeom>
              <a:avLst/>
              <a:gdLst/>
              <a:ahLst/>
              <a:rect l="l" t="t" r="r" b="b"/>
              <a:pathLst>
                <a:path w="576" h="906">
                  <a:moveTo>
                    <a:pt x="284" y="712"/>
                  </a:moveTo>
                  <a:lnTo>
                    <a:pt x="275" y="731"/>
                  </a:lnTo>
                  <a:lnTo>
                    <a:pt x="272" y="720"/>
                  </a:lnTo>
                  <a:lnTo>
                    <a:pt x="260" y="720"/>
                  </a:lnTo>
                  <a:lnTo>
                    <a:pt x="246" y="750"/>
                  </a:lnTo>
                  <a:lnTo>
                    <a:pt x="237" y="742"/>
                  </a:lnTo>
                  <a:lnTo>
                    <a:pt x="206" y="762"/>
                  </a:lnTo>
                  <a:lnTo>
                    <a:pt x="206" y="788"/>
                  </a:lnTo>
                  <a:lnTo>
                    <a:pt x="202" y="795"/>
                  </a:lnTo>
                  <a:lnTo>
                    <a:pt x="183" y="800"/>
                  </a:lnTo>
                  <a:lnTo>
                    <a:pt x="192" y="819"/>
                  </a:lnTo>
                  <a:lnTo>
                    <a:pt x="166" y="849"/>
                  </a:lnTo>
                  <a:lnTo>
                    <a:pt x="169" y="882"/>
                  </a:lnTo>
                  <a:lnTo>
                    <a:pt x="159" y="906"/>
                  </a:lnTo>
                  <a:lnTo>
                    <a:pt x="142" y="898"/>
                  </a:lnTo>
                  <a:lnTo>
                    <a:pt x="138" y="875"/>
                  </a:lnTo>
                  <a:lnTo>
                    <a:pt x="102" y="855"/>
                  </a:lnTo>
                  <a:lnTo>
                    <a:pt x="101" y="823"/>
                  </a:lnTo>
                  <a:lnTo>
                    <a:pt x="82" y="774"/>
                  </a:lnTo>
                  <a:lnTo>
                    <a:pt x="58" y="681"/>
                  </a:lnTo>
                  <a:lnTo>
                    <a:pt x="0" y="500"/>
                  </a:lnTo>
                  <a:lnTo>
                    <a:pt x="3" y="477"/>
                  </a:lnTo>
                  <a:lnTo>
                    <a:pt x="24" y="494"/>
                  </a:lnTo>
                  <a:lnTo>
                    <a:pt x="31" y="484"/>
                  </a:lnTo>
                  <a:lnTo>
                    <a:pt x="26" y="455"/>
                  </a:lnTo>
                  <a:lnTo>
                    <a:pt x="49" y="459"/>
                  </a:lnTo>
                  <a:lnTo>
                    <a:pt x="34" y="437"/>
                  </a:lnTo>
                  <a:lnTo>
                    <a:pt x="46" y="402"/>
                  </a:lnTo>
                  <a:lnTo>
                    <a:pt x="64" y="386"/>
                  </a:lnTo>
                  <a:lnTo>
                    <a:pt x="59" y="371"/>
                  </a:lnTo>
                  <a:lnTo>
                    <a:pt x="73" y="348"/>
                  </a:lnTo>
                  <a:lnTo>
                    <a:pt x="60" y="327"/>
                  </a:lnTo>
                  <a:lnTo>
                    <a:pt x="66" y="298"/>
                  </a:lnTo>
                  <a:lnTo>
                    <a:pt x="56" y="291"/>
                  </a:lnTo>
                  <a:lnTo>
                    <a:pt x="72" y="241"/>
                  </a:lnTo>
                  <a:lnTo>
                    <a:pt x="67" y="185"/>
                  </a:lnTo>
                  <a:lnTo>
                    <a:pt x="129" y="14"/>
                  </a:lnTo>
                  <a:lnTo>
                    <a:pt x="153" y="13"/>
                  </a:lnTo>
                  <a:lnTo>
                    <a:pt x="161" y="44"/>
                  </a:lnTo>
                  <a:lnTo>
                    <a:pt x="184" y="57"/>
                  </a:lnTo>
                  <a:lnTo>
                    <a:pt x="245" y="16"/>
                  </a:lnTo>
                  <a:lnTo>
                    <a:pt x="246" y="3"/>
                  </a:lnTo>
                  <a:lnTo>
                    <a:pt x="275" y="0"/>
                  </a:lnTo>
                  <a:lnTo>
                    <a:pt x="332" y="34"/>
                  </a:lnTo>
                  <a:lnTo>
                    <a:pt x="405" y="249"/>
                  </a:lnTo>
                  <a:lnTo>
                    <a:pt x="412" y="296"/>
                  </a:lnTo>
                  <a:lnTo>
                    <a:pt x="467" y="298"/>
                  </a:lnTo>
                  <a:lnTo>
                    <a:pt x="472" y="312"/>
                  </a:lnTo>
                  <a:lnTo>
                    <a:pt x="462" y="321"/>
                  </a:lnTo>
                  <a:lnTo>
                    <a:pt x="480" y="338"/>
                  </a:lnTo>
                  <a:lnTo>
                    <a:pt x="474" y="357"/>
                  </a:lnTo>
                  <a:lnTo>
                    <a:pt x="502" y="383"/>
                  </a:lnTo>
                  <a:lnTo>
                    <a:pt x="509" y="367"/>
                  </a:lnTo>
                  <a:lnTo>
                    <a:pt x="525" y="369"/>
                  </a:lnTo>
                  <a:lnTo>
                    <a:pt x="576" y="421"/>
                  </a:lnTo>
                  <a:lnTo>
                    <a:pt x="556" y="450"/>
                  </a:lnTo>
                  <a:lnTo>
                    <a:pt x="548" y="473"/>
                  </a:lnTo>
                  <a:lnTo>
                    <a:pt x="544" y="476"/>
                  </a:lnTo>
                  <a:lnTo>
                    <a:pt x="533" y="468"/>
                  </a:lnTo>
                  <a:lnTo>
                    <a:pt x="526" y="489"/>
                  </a:lnTo>
                  <a:lnTo>
                    <a:pt x="514" y="488"/>
                  </a:lnTo>
                  <a:lnTo>
                    <a:pt x="526" y="492"/>
                  </a:lnTo>
                  <a:lnTo>
                    <a:pt x="508" y="498"/>
                  </a:lnTo>
                  <a:lnTo>
                    <a:pt x="518" y="507"/>
                  </a:lnTo>
                  <a:lnTo>
                    <a:pt x="509" y="522"/>
                  </a:lnTo>
                  <a:lnTo>
                    <a:pt x="484" y="512"/>
                  </a:lnTo>
                  <a:lnTo>
                    <a:pt x="464" y="542"/>
                  </a:lnTo>
                  <a:lnTo>
                    <a:pt x="457" y="560"/>
                  </a:lnTo>
                  <a:lnTo>
                    <a:pt x="434" y="550"/>
                  </a:lnTo>
                  <a:lnTo>
                    <a:pt x="437" y="580"/>
                  </a:lnTo>
                  <a:lnTo>
                    <a:pt x="424" y="592"/>
                  </a:lnTo>
                  <a:lnTo>
                    <a:pt x="404" y="581"/>
                  </a:lnTo>
                  <a:lnTo>
                    <a:pt x="406" y="564"/>
                  </a:lnTo>
                  <a:lnTo>
                    <a:pt x="391" y="549"/>
                  </a:lnTo>
                  <a:lnTo>
                    <a:pt x="397" y="580"/>
                  </a:lnTo>
                  <a:lnTo>
                    <a:pt x="383" y="581"/>
                  </a:lnTo>
                  <a:lnTo>
                    <a:pt x="397" y="600"/>
                  </a:lnTo>
                  <a:lnTo>
                    <a:pt x="389" y="626"/>
                  </a:lnTo>
                  <a:lnTo>
                    <a:pt x="398" y="633"/>
                  </a:lnTo>
                  <a:lnTo>
                    <a:pt x="391" y="648"/>
                  </a:lnTo>
                  <a:lnTo>
                    <a:pt x="390" y="628"/>
                  </a:lnTo>
                  <a:lnTo>
                    <a:pt x="377" y="629"/>
                  </a:lnTo>
                  <a:lnTo>
                    <a:pt x="351" y="595"/>
                  </a:lnTo>
                  <a:lnTo>
                    <a:pt x="344" y="557"/>
                  </a:lnTo>
                  <a:lnTo>
                    <a:pt x="322" y="579"/>
                  </a:lnTo>
                  <a:lnTo>
                    <a:pt x="331" y="596"/>
                  </a:lnTo>
                  <a:lnTo>
                    <a:pt x="327" y="614"/>
                  </a:lnTo>
                  <a:lnTo>
                    <a:pt x="337" y="670"/>
                  </a:lnTo>
                  <a:lnTo>
                    <a:pt x="321" y="671"/>
                  </a:lnTo>
                  <a:lnTo>
                    <a:pt x="309" y="701"/>
                  </a:lnTo>
                  <a:lnTo>
                    <a:pt x="306" y="685"/>
                  </a:lnTo>
                  <a:lnTo>
                    <a:pt x="294" y="695"/>
                  </a:lnTo>
                  <a:lnTo>
                    <a:pt x="284" y="71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8841960" y="1979280"/>
              <a:ext cx="12600" cy="1044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27" y="17"/>
                  </a:moveTo>
                  <a:lnTo>
                    <a:pt x="23" y="20"/>
                  </a:lnTo>
                  <a:lnTo>
                    <a:pt x="2" y="27"/>
                  </a:lnTo>
                  <a:lnTo>
                    <a:pt x="0" y="0"/>
                  </a:lnTo>
                  <a:lnTo>
                    <a:pt x="27" y="1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8818200" y="1982520"/>
              <a:ext cx="11520" cy="17280"/>
            </a:xfrm>
            <a:custGeom>
              <a:avLst/>
              <a:gdLst/>
              <a:ahLst/>
              <a:rect l="l" t="t" r="r" b="b"/>
              <a:pathLst>
                <a:path w="26" h="43">
                  <a:moveTo>
                    <a:pt x="9" y="8"/>
                  </a:moveTo>
                  <a:lnTo>
                    <a:pt x="1" y="0"/>
                  </a:lnTo>
                  <a:lnTo>
                    <a:pt x="16" y="12"/>
                  </a:lnTo>
                  <a:lnTo>
                    <a:pt x="26" y="43"/>
                  </a:lnTo>
                  <a:lnTo>
                    <a:pt x="0" y="29"/>
                  </a:lnTo>
                  <a:lnTo>
                    <a:pt x="9" y="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8217720" y="2448000"/>
              <a:ext cx="326520" cy="148320"/>
            </a:xfrm>
            <a:custGeom>
              <a:avLst/>
              <a:gdLst/>
              <a:ahLst/>
              <a:rect l="l" t="t" r="r" b="b"/>
              <a:pathLst>
                <a:path w="710" h="356">
                  <a:moveTo>
                    <a:pt x="663" y="234"/>
                  </a:moveTo>
                  <a:lnTo>
                    <a:pt x="710" y="224"/>
                  </a:lnTo>
                  <a:lnTo>
                    <a:pt x="700" y="313"/>
                  </a:lnTo>
                  <a:lnTo>
                    <a:pt x="642" y="329"/>
                  </a:lnTo>
                  <a:lnTo>
                    <a:pt x="639" y="343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12" y="325"/>
                  </a:lnTo>
                  <a:lnTo>
                    <a:pt x="587" y="315"/>
                  </a:lnTo>
                  <a:lnTo>
                    <a:pt x="595" y="294"/>
                  </a:lnTo>
                  <a:lnTo>
                    <a:pt x="587" y="287"/>
                  </a:lnTo>
                  <a:lnTo>
                    <a:pt x="571" y="284"/>
                  </a:lnTo>
                  <a:lnTo>
                    <a:pt x="571" y="270"/>
                  </a:lnTo>
                  <a:lnTo>
                    <a:pt x="571" y="302"/>
                  </a:lnTo>
                  <a:lnTo>
                    <a:pt x="535" y="288"/>
                  </a:lnTo>
                  <a:lnTo>
                    <a:pt x="512" y="250"/>
                  </a:lnTo>
                  <a:lnTo>
                    <a:pt x="526" y="247"/>
                  </a:lnTo>
                  <a:lnTo>
                    <a:pt x="517" y="230"/>
                  </a:lnTo>
                  <a:lnTo>
                    <a:pt x="537" y="224"/>
                  </a:lnTo>
                  <a:lnTo>
                    <a:pt x="519" y="205"/>
                  </a:lnTo>
                  <a:lnTo>
                    <a:pt x="506" y="219"/>
                  </a:lnTo>
                  <a:lnTo>
                    <a:pt x="507" y="190"/>
                  </a:lnTo>
                  <a:lnTo>
                    <a:pt x="522" y="182"/>
                  </a:lnTo>
                  <a:lnTo>
                    <a:pt x="512" y="165"/>
                  </a:lnTo>
                  <a:lnTo>
                    <a:pt x="495" y="190"/>
                  </a:lnTo>
                  <a:lnTo>
                    <a:pt x="493" y="170"/>
                  </a:lnTo>
                  <a:lnTo>
                    <a:pt x="499" y="149"/>
                  </a:lnTo>
                  <a:lnTo>
                    <a:pt x="518" y="156"/>
                  </a:lnTo>
                  <a:lnTo>
                    <a:pt x="519" y="134"/>
                  </a:lnTo>
                  <a:lnTo>
                    <a:pt x="510" y="151"/>
                  </a:lnTo>
                  <a:lnTo>
                    <a:pt x="495" y="123"/>
                  </a:lnTo>
                  <a:lnTo>
                    <a:pt x="504" y="88"/>
                  </a:lnTo>
                  <a:lnTo>
                    <a:pt x="529" y="75"/>
                  </a:lnTo>
                  <a:lnTo>
                    <a:pt x="528" y="40"/>
                  </a:lnTo>
                  <a:lnTo>
                    <a:pt x="510" y="44"/>
                  </a:lnTo>
                  <a:lnTo>
                    <a:pt x="508" y="53"/>
                  </a:lnTo>
                  <a:lnTo>
                    <a:pt x="518" y="61"/>
                  </a:lnTo>
                  <a:lnTo>
                    <a:pt x="490" y="98"/>
                  </a:lnTo>
                  <a:lnTo>
                    <a:pt x="481" y="88"/>
                  </a:lnTo>
                  <a:lnTo>
                    <a:pt x="472" y="120"/>
                  </a:lnTo>
                  <a:lnTo>
                    <a:pt x="458" y="120"/>
                  </a:lnTo>
                  <a:lnTo>
                    <a:pt x="458" y="123"/>
                  </a:lnTo>
                  <a:lnTo>
                    <a:pt x="485" y="156"/>
                  </a:lnTo>
                  <a:lnTo>
                    <a:pt x="473" y="167"/>
                  </a:lnTo>
                  <a:lnTo>
                    <a:pt x="477" y="220"/>
                  </a:lnTo>
                  <a:lnTo>
                    <a:pt x="489" y="257"/>
                  </a:lnTo>
                  <a:lnTo>
                    <a:pt x="510" y="279"/>
                  </a:lnTo>
                  <a:lnTo>
                    <a:pt x="506" y="293"/>
                  </a:lnTo>
                  <a:lnTo>
                    <a:pt x="534" y="345"/>
                  </a:lnTo>
                  <a:lnTo>
                    <a:pt x="446" y="306"/>
                  </a:lnTo>
                  <a:lnTo>
                    <a:pt x="448" y="317"/>
                  </a:lnTo>
                  <a:lnTo>
                    <a:pt x="435" y="313"/>
                  </a:lnTo>
                  <a:lnTo>
                    <a:pt x="415" y="285"/>
                  </a:lnTo>
                  <a:lnTo>
                    <a:pt x="380" y="306"/>
                  </a:lnTo>
                  <a:lnTo>
                    <a:pt x="376" y="279"/>
                  </a:lnTo>
                  <a:lnTo>
                    <a:pt x="392" y="254"/>
                  </a:lnTo>
                  <a:lnTo>
                    <a:pt x="395" y="238"/>
                  </a:lnTo>
                  <a:lnTo>
                    <a:pt x="400" y="220"/>
                  </a:lnTo>
                  <a:lnTo>
                    <a:pt x="412" y="196"/>
                  </a:lnTo>
                  <a:lnTo>
                    <a:pt x="395" y="182"/>
                  </a:lnTo>
                  <a:lnTo>
                    <a:pt x="382" y="192"/>
                  </a:lnTo>
                  <a:lnTo>
                    <a:pt x="345" y="174"/>
                  </a:lnTo>
                  <a:lnTo>
                    <a:pt x="314" y="166"/>
                  </a:lnTo>
                  <a:lnTo>
                    <a:pt x="318" y="148"/>
                  </a:lnTo>
                  <a:lnTo>
                    <a:pt x="280" y="133"/>
                  </a:lnTo>
                  <a:lnTo>
                    <a:pt x="274" y="135"/>
                  </a:lnTo>
                  <a:lnTo>
                    <a:pt x="260" y="114"/>
                  </a:lnTo>
                  <a:lnTo>
                    <a:pt x="264" y="101"/>
                  </a:lnTo>
                  <a:lnTo>
                    <a:pt x="254" y="103"/>
                  </a:lnTo>
                  <a:lnTo>
                    <a:pt x="242" y="95"/>
                  </a:lnTo>
                  <a:lnTo>
                    <a:pt x="248" y="82"/>
                  </a:lnTo>
                  <a:lnTo>
                    <a:pt x="220" y="85"/>
                  </a:lnTo>
                  <a:lnTo>
                    <a:pt x="195" y="74"/>
                  </a:lnTo>
                  <a:lnTo>
                    <a:pt x="175" y="91"/>
                  </a:lnTo>
                  <a:lnTo>
                    <a:pt x="162" y="95"/>
                  </a:lnTo>
                  <a:lnTo>
                    <a:pt x="158" y="117"/>
                  </a:lnTo>
                  <a:lnTo>
                    <a:pt x="128" y="119"/>
                  </a:lnTo>
                  <a:lnTo>
                    <a:pt x="110" y="99"/>
                  </a:lnTo>
                  <a:lnTo>
                    <a:pt x="87" y="146"/>
                  </a:lnTo>
                  <a:lnTo>
                    <a:pt x="72" y="139"/>
                  </a:lnTo>
                  <a:lnTo>
                    <a:pt x="47" y="174"/>
                  </a:lnTo>
                  <a:lnTo>
                    <a:pt x="17" y="205"/>
                  </a:lnTo>
                  <a:lnTo>
                    <a:pt x="0" y="103"/>
                  </a:lnTo>
                  <a:lnTo>
                    <a:pt x="15" y="101"/>
                  </a:lnTo>
                  <a:lnTo>
                    <a:pt x="206" y="67"/>
                  </a:lnTo>
                  <a:lnTo>
                    <a:pt x="495" y="11"/>
                  </a:lnTo>
                  <a:lnTo>
                    <a:pt x="544" y="0"/>
                  </a:lnTo>
                  <a:lnTo>
                    <a:pt x="564" y="67"/>
                  </a:lnTo>
                  <a:lnTo>
                    <a:pt x="574" y="111"/>
                  </a:lnTo>
                  <a:lnTo>
                    <a:pt x="605" y="209"/>
                  </a:lnTo>
                  <a:lnTo>
                    <a:pt x="611" y="242"/>
                  </a:lnTo>
                  <a:lnTo>
                    <a:pt x="663" y="234"/>
                  </a:lnTo>
                  <a:close/>
                  <a:moveTo>
                    <a:pt x="574" y="322"/>
                  </a:moveTo>
                  <a:lnTo>
                    <a:pt x="568" y="303"/>
                  </a:lnTo>
                  <a:lnTo>
                    <a:pt x="573" y="315"/>
                  </a:lnTo>
                  <a:lnTo>
                    <a:pt x="581" y="329"/>
                  </a:lnTo>
                  <a:lnTo>
                    <a:pt x="574" y="32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8217720" y="2448000"/>
              <a:ext cx="326520" cy="148320"/>
            </a:xfrm>
            <a:custGeom>
              <a:avLst/>
              <a:gdLst/>
              <a:ahLst/>
              <a:rect l="l" t="t" r="r" b="b"/>
              <a:pathLst>
                <a:path w="710" h="356">
                  <a:moveTo>
                    <a:pt x="663" y="234"/>
                  </a:moveTo>
                  <a:lnTo>
                    <a:pt x="710" y="224"/>
                  </a:lnTo>
                  <a:lnTo>
                    <a:pt x="700" y="313"/>
                  </a:lnTo>
                  <a:lnTo>
                    <a:pt x="642" y="329"/>
                  </a:lnTo>
                  <a:lnTo>
                    <a:pt x="639" y="343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12" y="325"/>
                  </a:lnTo>
                  <a:lnTo>
                    <a:pt x="587" y="315"/>
                  </a:lnTo>
                  <a:lnTo>
                    <a:pt x="595" y="294"/>
                  </a:lnTo>
                  <a:lnTo>
                    <a:pt x="587" y="287"/>
                  </a:lnTo>
                  <a:lnTo>
                    <a:pt x="571" y="284"/>
                  </a:lnTo>
                  <a:lnTo>
                    <a:pt x="571" y="270"/>
                  </a:lnTo>
                  <a:lnTo>
                    <a:pt x="571" y="302"/>
                  </a:lnTo>
                  <a:lnTo>
                    <a:pt x="535" y="288"/>
                  </a:lnTo>
                  <a:lnTo>
                    <a:pt x="512" y="250"/>
                  </a:lnTo>
                  <a:lnTo>
                    <a:pt x="526" y="247"/>
                  </a:lnTo>
                  <a:lnTo>
                    <a:pt x="517" y="230"/>
                  </a:lnTo>
                  <a:lnTo>
                    <a:pt x="537" y="224"/>
                  </a:lnTo>
                  <a:lnTo>
                    <a:pt x="519" y="205"/>
                  </a:lnTo>
                  <a:lnTo>
                    <a:pt x="506" y="219"/>
                  </a:lnTo>
                  <a:lnTo>
                    <a:pt x="507" y="190"/>
                  </a:lnTo>
                  <a:lnTo>
                    <a:pt x="522" y="182"/>
                  </a:lnTo>
                  <a:lnTo>
                    <a:pt x="512" y="165"/>
                  </a:lnTo>
                  <a:lnTo>
                    <a:pt x="495" y="190"/>
                  </a:lnTo>
                  <a:lnTo>
                    <a:pt x="493" y="170"/>
                  </a:lnTo>
                  <a:lnTo>
                    <a:pt x="499" y="149"/>
                  </a:lnTo>
                  <a:lnTo>
                    <a:pt x="518" y="156"/>
                  </a:lnTo>
                  <a:lnTo>
                    <a:pt x="519" y="134"/>
                  </a:lnTo>
                  <a:lnTo>
                    <a:pt x="510" y="151"/>
                  </a:lnTo>
                  <a:lnTo>
                    <a:pt x="495" y="123"/>
                  </a:lnTo>
                  <a:lnTo>
                    <a:pt x="504" y="88"/>
                  </a:lnTo>
                  <a:lnTo>
                    <a:pt x="529" y="75"/>
                  </a:lnTo>
                  <a:lnTo>
                    <a:pt x="528" y="40"/>
                  </a:lnTo>
                  <a:lnTo>
                    <a:pt x="510" y="44"/>
                  </a:lnTo>
                  <a:lnTo>
                    <a:pt x="508" y="53"/>
                  </a:lnTo>
                  <a:lnTo>
                    <a:pt x="518" y="61"/>
                  </a:lnTo>
                  <a:lnTo>
                    <a:pt x="490" y="98"/>
                  </a:lnTo>
                  <a:lnTo>
                    <a:pt x="481" y="88"/>
                  </a:lnTo>
                  <a:lnTo>
                    <a:pt x="472" y="120"/>
                  </a:lnTo>
                  <a:lnTo>
                    <a:pt x="458" y="120"/>
                  </a:lnTo>
                  <a:lnTo>
                    <a:pt x="458" y="123"/>
                  </a:lnTo>
                  <a:lnTo>
                    <a:pt x="485" y="156"/>
                  </a:lnTo>
                  <a:lnTo>
                    <a:pt x="473" y="167"/>
                  </a:lnTo>
                  <a:lnTo>
                    <a:pt x="477" y="220"/>
                  </a:lnTo>
                  <a:lnTo>
                    <a:pt x="489" y="257"/>
                  </a:lnTo>
                  <a:lnTo>
                    <a:pt x="510" y="279"/>
                  </a:lnTo>
                  <a:lnTo>
                    <a:pt x="506" y="293"/>
                  </a:lnTo>
                  <a:lnTo>
                    <a:pt x="534" y="345"/>
                  </a:lnTo>
                  <a:lnTo>
                    <a:pt x="446" y="306"/>
                  </a:lnTo>
                  <a:lnTo>
                    <a:pt x="448" y="317"/>
                  </a:lnTo>
                  <a:lnTo>
                    <a:pt x="435" y="313"/>
                  </a:lnTo>
                  <a:lnTo>
                    <a:pt x="415" y="285"/>
                  </a:lnTo>
                  <a:lnTo>
                    <a:pt x="380" y="306"/>
                  </a:lnTo>
                  <a:lnTo>
                    <a:pt x="376" y="279"/>
                  </a:lnTo>
                  <a:lnTo>
                    <a:pt x="392" y="254"/>
                  </a:lnTo>
                  <a:lnTo>
                    <a:pt x="395" y="238"/>
                  </a:lnTo>
                  <a:lnTo>
                    <a:pt x="400" y="220"/>
                  </a:lnTo>
                  <a:lnTo>
                    <a:pt x="412" y="196"/>
                  </a:lnTo>
                  <a:lnTo>
                    <a:pt x="395" y="182"/>
                  </a:lnTo>
                  <a:lnTo>
                    <a:pt x="382" y="192"/>
                  </a:lnTo>
                  <a:lnTo>
                    <a:pt x="345" y="174"/>
                  </a:lnTo>
                  <a:lnTo>
                    <a:pt x="314" y="166"/>
                  </a:lnTo>
                  <a:lnTo>
                    <a:pt x="318" y="148"/>
                  </a:lnTo>
                  <a:lnTo>
                    <a:pt x="280" y="133"/>
                  </a:lnTo>
                  <a:lnTo>
                    <a:pt x="274" y="135"/>
                  </a:lnTo>
                  <a:lnTo>
                    <a:pt x="260" y="114"/>
                  </a:lnTo>
                  <a:lnTo>
                    <a:pt x="264" y="101"/>
                  </a:lnTo>
                  <a:lnTo>
                    <a:pt x="254" y="103"/>
                  </a:lnTo>
                  <a:lnTo>
                    <a:pt x="242" y="95"/>
                  </a:lnTo>
                  <a:lnTo>
                    <a:pt x="248" y="82"/>
                  </a:lnTo>
                  <a:lnTo>
                    <a:pt x="220" y="85"/>
                  </a:lnTo>
                  <a:lnTo>
                    <a:pt x="195" y="74"/>
                  </a:lnTo>
                  <a:lnTo>
                    <a:pt x="175" y="91"/>
                  </a:lnTo>
                  <a:lnTo>
                    <a:pt x="162" y="95"/>
                  </a:lnTo>
                  <a:lnTo>
                    <a:pt x="158" y="117"/>
                  </a:lnTo>
                  <a:lnTo>
                    <a:pt x="128" y="119"/>
                  </a:lnTo>
                  <a:lnTo>
                    <a:pt x="110" y="99"/>
                  </a:lnTo>
                  <a:lnTo>
                    <a:pt x="87" y="146"/>
                  </a:lnTo>
                  <a:lnTo>
                    <a:pt x="72" y="139"/>
                  </a:lnTo>
                  <a:lnTo>
                    <a:pt x="47" y="174"/>
                  </a:lnTo>
                  <a:lnTo>
                    <a:pt x="17" y="205"/>
                  </a:lnTo>
                  <a:lnTo>
                    <a:pt x="0" y="103"/>
                  </a:lnTo>
                  <a:lnTo>
                    <a:pt x="15" y="101"/>
                  </a:lnTo>
                  <a:lnTo>
                    <a:pt x="206" y="67"/>
                  </a:lnTo>
                  <a:lnTo>
                    <a:pt x="495" y="11"/>
                  </a:lnTo>
                  <a:lnTo>
                    <a:pt x="544" y="0"/>
                  </a:lnTo>
                  <a:lnTo>
                    <a:pt x="564" y="67"/>
                  </a:lnTo>
                  <a:lnTo>
                    <a:pt x="574" y="111"/>
                  </a:lnTo>
                  <a:lnTo>
                    <a:pt x="605" y="209"/>
                  </a:lnTo>
                  <a:lnTo>
                    <a:pt x="611" y="242"/>
                  </a:lnTo>
                  <a:lnTo>
                    <a:pt x="663" y="23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8479440" y="2573640"/>
              <a:ext cx="5400" cy="10440"/>
            </a:xfrm>
            <a:custGeom>
              <a:avLst/>
              <a:gdLst/>
              <a:ahLst/>
              <a:rect l="l" t="t" r="r" b="b"/>
              <a:pathLst>
                <a:path w="13" h="26">
                  <a:moveTo>
                    <a:pt x="6" y="19"/>
                  </a:moveTo>
                  <a:lnTo>
                    <a:pt x="0" y="0"/>
                  </a:lnTo>
                  <a:lnTo>
                    <a:pt x="5" y="12"/>
                  </a:lnTo>
                  <a:lnTo>
                    <a:pt x="13" y="26"/>
                  </a:lnTo>
                  <a:lnTo>
                    <a:pt x="6" y="1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8573040" y="2122560"/>
              <a:ext cx="247680" cy="122400"/>
            </a:xfrm>
            <a:custGeom>
              <a:avLst/>
              <a:gdLst/>
              <a:ahLst/>
              <a:rect l="l" t="t" r="r" b="b"/>
              <a:pathLst>
                <a:path w="541" h="294">
                  <a:moveTo>
                    <a:pt x="245" y="203"/>
                  </a:moveTo>
                  <a:lnTo>
                    <a:pt x="200" y="209"/>
                  </a:lnTo>
                  <a:lnTo>
                    <a:pt x="66" y="240"/>
                  </a:lnTo>
                  <a:lnTo>
                    <a:pt x="4" y="253"/>
                  </a:lnTo>
                  <a:lnTo>
                    <a:pt x="0" y="160"/>
                  </a:lnTo>
                  <a:lnTo>
                    <a:pt x="3" y="111"/>
                  </a:lnTo>
                  <a:lnTo>
                    <a:pt x="38" y="106"/>
                  </a:lnTo>
                  <a:lnTo>
                    <a:pt x="49" y="102"/>
                  </a:lnTo>
                  <a:lnTo>
                    <a:pt x="118" y="87"/>
                  </a:lnTo>
                  <a:lnTo>
                    <a:pt x="140" y="83"/>
                  </a:lnTo>
                  <a:lnTo>
                    <a:pt x="192" y="71"/>
                  </a:lnTo>
                  <a:lnTo>
                    <a:pt x="287" y="43"/>
                  </a:lnTo>
                  <a:lnTo>
                    <a:pt x="340" y="0"/>
                  </a:lnTo>
                  <a:lnTo>
                    <a:pt x="355" y="34"/>
                  </a:lnTo>
                  <a:lnTo>
                    <a:pt x="376" y="28"/>
                  </a:lnTo>
                  <a:lnTo>
                    <a:pt x="379" y="42"/>
                  </a:lnTo>
                  <a:lnTo>
                    <a:pt x="376" y="51"/>
                  </a:lnTo>
                  <a:lnTo>
                    <a:pt x="341" y="87"/>
                  </a:lnTo>
                  <a:lnTo>
                    <a:pt x="354" y="114"/>
                  </a:lnTo>
                  <a:lnTo>
                    <a:pt x="370" y="119"/>
                  </a:lnTo>
                  <a:lnTo>
                    <a:pt x="377" y="118"/>
                  </a:lnTo>
                  <a:lnTo>
                    <a:pt x="413" y="160"/>
                  </a:lnTo>
                  <a:lnTo>
                    <a:pt x="406" y="153"/>
                  </a:lnTo>
                  <a:lnTo>
                    <a:pt x="401" y="168"/>
                  </a:lnTo>
                  <a:lnTo>
                    <a:pt x="419" y="169"/>
                  </a:lnTo>
                  <a:lnTo>
                    <a:pt x="434" y="193"/>
                  </a:lnTo>
                  <a:lnTo>
                    <a:pt x="486" y="193"/>
                  </a:lnTo>
                  <a:lnTo>
                    <a:pt x="509" y="175"/>
                  </a:lnTo>
                  <a:lnTo>
                    <a:pt x="499" y="156"/>
                  </a:lnTo>
                  <a:lnTo>
                    <a:pt x="493" y="164"/>
                  </a:lnTo>
                  <a:lnTo>
                    <a:pt x="487" y="141"/>
                  </a:lnTo>
                  <a:lnTo>
                    <a:pt x="472" y="141"/>
                  </a:lnTo>
                  <a:lnTo>
                    <a:pt x="462" y="133"/>
                  </a:lnTo>
                  <a:lnTo>
                    <a:pt x="485" y="131"/>
                  </a:lnTo>
                  <a:lnTo>
                    <a:pt x="507" y="155"/>
                  </a:lnTo>
                  <a:lnTo>
                    <a:pt x="524" y="194"/>
                  </a:lnTo>
                  <a:lnTo>
                    <a:pt x="523" y="224"/>
                  </a:lnTo>
                  <a:lnTo>
                    <a:pt x="512" y="202"/>
                  </a:lnTo>
                  <a:lnTo>
                    <a:pt x="430" y="256"/>
                  </a:lnTo>
                  <a:lnTo>
                    <a:pt x="393" y="286"/>
                  </a:lnTo>
                  <a:lnTo>
                    <a:pt x="424" y="255"/>
                  </a:lnTo>
                  <a:lnTo>
                    <a:pt x="421" y="223"/>
                  </a:lnTo>
                  <a:lnTo>
                    <a:pt x="411" y="217"/>
                  </a:lnTo>
                  <a:lnTo>
                    <a:pt x="378" y="277"/>
                  </a:lnTo>
                  <a:lnTo>
                    <a:pt x="365" y="276"/>
                  </a:lnTo>
                  <a:lnTo>
                    <a:pt x="357" y="246"/>
                  </a:lnTo>
                  <a:lnTo>
                    <a:pt x="346" y="243"/>
                  </a:lnTo>
                  <a:lnTo>
                    <a:pt x="326" y="229"/>
                  </a:lnTo>
                  <a:lnTo>
                    <a:pt x="304" y="192"/>
                  </a:lnTo>
                  <a:lnTo>
                    <a:pt x="287" y="190"/>
                  </a:lnTo>
                  <a:lnTo>
                    <a:pt x="245" y="203"/>
                  </a:lnTo>
                  <a:close/>
                  <a:moveTo>
                    <a:pt x="467" y="278"/>
                  </a:moveTo>
                  <a:lnTo>
                    <a:pt x="411" y="294"/>
                  </a:lnTo>
                  <a:lnTo>
                    <a:pt x="440" y="260"/>
                  </a:lnTo>
                  <a:lnTo>
                    <a:pt x="457" y="275"/>
                  </a:lnTo>
                  <a:lnTo>
                    <a:pt x="463" y="266"/>
                  </a:lnTo>
                  <a:lnTo>
                    <a:pt x="467" y="278"/>
                  </a:lnTo>
                  <a:close/>
                  <a:moveTo>
                    <a:pt x="497" y="281"/>
                  </a:moveTo>
                  <a:lnTo>
                    <a:pt x="524" y="274"/>
                  </a:lnTo>
                  <a:lnTo>
                    <a:pt x="526" y="256"/>
                  </a:lnTo>
                  <a:lnTo>
                    <a:pt x="541" y="279"/>
                  </a:lnTo>
                  <a:lnTo>
                    <a:pt x="497" y="281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8573040" y="2122560"/>
              <a:ext cx="240480" cy="119160"/>
            </a:xfrm>
            <a:custGeom>
              <a:avLst/>
              <a:gdLst/>
              <a:ahLst/>
              <a:rect l="l" t="t" r="r" b="b"/>
              <a:pathLst>
                <a:path w="524" h="286">
                  <a:moveTo>
                    <a:pt x="245" y="203"/>
                  </a:moveTo>
                  <a:lnTo>
                    <a:pt x="200" y="209"/>
                  </a:lnTo>
                  <a:lnTo>
                    <a:pt x="66" y="240"/>
                  </a:lnTo>
                  <a:lnTo>
                    <a:pt x="4" y="253"/>
                  </a:lnTo>
                  <a:lnTo>
                    <a:pt x="0" y="160"/>
                  </a:lnTo>
                  <a:lnTo>
                    <a:pt x="3" y="111"/>
                  </a:lnTo>
                  <a:lnTo>
                    <a:pt x="38" y="106"/>
                  </a:lnTo>
                  <a:lnTo>
                    <a:pt x="49" y="102"/>
                  </a:lnTo>
                  <a:lnTo>
                    <a:pt x="118" y="87"/>
                  </a:lnTo>
                  <a:lnTo>
                    <a:pt x="140" y="83"/>
                  </a:lnTo>
                  <a:lnTo>
                    <a:pt x="192" y="71"/>
                  </a:lnTo>
                  <a:lnTo>
                    <a:pt x="287" y="43"/>
                  </a:lnTo>
                  <a:lnTo>
                    <a:pt x="340" y="0"/>
                  </a:lnTo>
                  <a:lnTo>
                    <a:pt x="355" y="34"/>
                  </a:lnTo>
                  <a:lnTo>
                    <a:pt x="376" y="28"/>
                  </a:lnTo>
                  <a:lnTo>
                    <a:pt x="379" y="42"/>
                  </a:lnTo>
                  <a:lnTo>
                    <a:pt x="376" y="51"/>
                  </a:lnTo>
                  <a:lnTo>
                    <a:pt x="341" y="87"/>
                  </a:lnTo>
                  <a:lnTo>
                    <a:pt x="354" y="114"/>
                  </a:lnTo>
                  <a:lnTo>
                    <a:pt x="370" y="119"/>
                  </a:lnTo>
                  <a:lnTo>
                    <a:pt x="377" y="118"/>
                  </a:lnTo>
                  <a:lnTo>
                    <a:pt x="413" y="160"/>
                  </a:lnTo>
                  <a:lnTo>
                    <a:pt x="406" y="153"/>
                  </a:lnTo>
                  <a:lnTo>
                    <a:pt x="401" y="168"/>
                  </a:lnTo>
                  <a:lnTo>
                    <a:pt x="419" y="169"/>
                  </a:lnTo>
                  <a:lnTo>
                    <a:pt x="434" y="193"/>
                  </a:lnTo>
                  <a:lnTo>
                    <a:pt x="486" y="193"/>
                  </a:lnTo>
                  <a:lnTo>
                    <a:pt x="509" y="175"/>
                  </a:lnTo>
                  <a:lnTo>
                    <a:pt x="499" y="156"/>
                  </a:lnTo>
                  <a:lnTo>
                    <a:pt x="493" y="164"/>
                  </a:lnTo>
                  <a:lnTo>
                    <a:pt x="487" y="141"/>
                  </a:lnTo>
                  <a:lnTo>
                    <a:pt x="472" y="141"/>
                  </a:lnTo>
                  <a:lnTo>
                    <a:pt x="462" y="133"/>
                  </a:lnTo>
                  <a:lnTo>
                    <a:pt x="485" y="131"/>
                  </a:lnTo>
                  <a:lnTo>
                    <a:pt x="507" y="155"/>
                  </a:lnTo>
                  <a:lnTo>
                    <a:pt x="524" y="194"/>
                  </a:lnTo>
                  <a:lnTo>
                    <a:pt x="523" y="224"/>
                  </a:lnTo>
                  <a:lnTo>
                    <a:pt x="512" y="202"/>
                  </a:lnTo>
                  <a:lnTo>
                    <a:pt x="430" y="256"/>
                  </a:lnTo>
                  <a:lnTo>
                    <a:pt x="393" y="286"/>
                  </a:lnTo>
                  <a:lnTo>
                    <a:pt x="424" y="255"/>
                  </a:lnTo>
                  <a:lnTo>
                    <a:pt x="421" y="223"/>
                  </a:lnTo>
                  <a:lnTo>
                    <a:pt x="411" y="217"/>
                  </a:lnTo>
                  <a:lnTo>
                    <a:pt x="378" y="277"/>
                  </a:lnTo>
                  <a:lnTo>
                    <a:pt x="365" y="276"/>
                  </a:lnTo>
                  <a:lnTo>
                    <a:pt x="357" y="246"/>
                  </a:lnTo>
                  <a:lnTo>
                    <a:pt x="346" y="243"/>
                  </a:lnTo>
                  <a:lnTo>
                    <a:pt x="326" y="229"/>
                  </a:lnTo>
                  <a:lnTo>
                    <a:pt x="304" y="192"/>
                  </a:lnTo>
                  <a:lnTo>
                    <a:pt x="287" y="190"/>
                  </a:lnTo>
                  <a:lnTo>
                    <a:pt x="245" y="20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8762040" y="2230920"/>
              <a:ext cx="24480" cy="14040"/>
            </a:xfrm>
            <a:custGeom>
              <a:avLst/>
              <a:gdLst/>
              <a:ahLst/>
              <a:rect l="l" t="t" r="r" b="b"/>
              <a:pathLst>
                <a:path w="56" h="34">
                  <a:moveTo>
                    <a:pt x="56" y="18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46" y="15"/>
                  </a:lnTo>
                  <a:lnTo>
                    <a:pt x="52" y="6"/>
                  </a:lnTo>
                  <a:lnTo>
                    <a:pt x="56" y="1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8800560" y="2229480"/>
              <a:ext cx="20160" cy="9720"/>
            </a:xfrm>
            <a:custGeom>
              <a:avLst/>
              <a:gdLst/>
              <a:ahLst/>
              <a:rect l="l" t="t" r="r" b="b"/>
              <a:pathLst>
                <a:path w="44" h="25">
                  <a:moveTo>
                    <a:pt x="0" y="25"/>
                  </a:moveTo>
                  <a:lnTo>
                    <a:pt x="27" y="18"/>
                  </a:lnTo>
                  <a:lnTo>
                    <a:pt x="29" y="0"/>
                  </a:lnTo>
                  <a:lnTo>
                    <a:pt x="44" y="23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7436520" y="1863720"/>
              <a:ext cx="541440" cy="518040"/>
            </a:xfrm>
            <a:custGeom>
              <a:avLst/>
              <a:gdLst/>
              <a:ahLst/>
              <a:rect l="l" t="t" r="r" b="b"/>
              <a:pathLst>
                <a:path w="1180" h="1243">
                  <a:moveTo>
                    <a:pt x="865" y="1226"/>
                  </a:moveTo>
                  <a:lnTo>
                    <a:pt x="863" y="1213"/>
                  </a:lnTo>
                  <a:lnTo>
                    <a:pt x="575" y="1243"/>
                  </a:lnTo>
                  <a:lnTo>
                    <a:pt x="601" y="1210"/>
                  </a:lnTo>
                  <a:lnTo>
                    <a:pt x="630" y="1140"/>
                  </a:lnTo>
                  <a:lnTo>
                    <a:pt x="639" y="1104"/>
                  </a:lnTo>
                  <a:lnTo>
                    <a:pt x="645" y="1034"/>
                  </a:lnTo>
                  <a:lnTo>
                    <a:pt x="628" y="966"/>
                  </a:lnTo>
                  <a:lnTo>
                    <a:pt x="593" y="899"/>
                  </a:lnTo>
                  <a:lnTo>
                    <a:pt x="579" y="866"/>
                  </a:lnTo>
                  <a:lnTo>
                    <a:pt x="593" y="830"/>
                  </a:lnTo>
                  <a:lnTo>
                    <a:pt x="575" y="785"/>
                  </a:lnTo>
                  <a:lnTo>
                    <a:pt x="591" y="760"/>
                  </a:lnTo>
                  <a:lnTo>
                    <a:pt x="605" y="690"/>
                  </a:lnTo>
                  <a:lnTo>
                    <a:pt x="600" y="655"/>
                  </a:lnTo>
                  <a:lnTo>
                    <a:pt x="622" y="637"/>
                  </a:lnTo>
                  <a:lnTo>
                    <a:pt x="620" y="613"/>
                  </a:lnTo>
                  <a:lnTo>
                    <a:pt x="657" y="601"/>
                  </a:lnTo>
                  <a:lnTo>
                    <a:pt x="685" y="546"/>
                  </a:lnTo>
                  <a:lnTo>
                    <a:pt x="683" y="632"/>
                  </a:lnTo>
                  <a:lnTo>
                    <a:pt x="699" y="587"/>
                  </a:lnTo>
                  <a:lnTo>
                    <a:pt x="693" y="633"/>
                  </a:lnTo>
                  <a:lnTo>
                    <a:pt x="707" y="614"/>
                  </a:lnTo>
                  <a:lnTo>
                    <a:pt x="708" y="545"/>
                  </a:lnTo>
                  <a:lnTo>
                    <a:pt x="719" y="520"/>
                  </a:lnTo>
                  <a:lnTo>
                    <a:pt x="771" y="498"/>
                  </a:lnTo>
                  <a:lnTo>
                    <a:pt x="747" y="484"/>
                  </a:lnTo>
                  <a:lnTo>
                    <a:pt x="740" y="466"/>
                  </a:lnTo>
                  <a:lnTo>
                    <a:pt x="760" y="435"/>
                  </a:lnTo>
                  <a:lnTo>
                    <a:pt x="741" y="428"/>
                  </a:lnTo>
                  <a:lnTo>
                    <a:pt x="787" y="420"/>
                  </a:lnTo>
                  <a:lnTo>
                    <a:pt x="828" y="441"/>
                  </a:lnTo>
                  <a:lnTo>
                    <a:pt x="864" y="442"/>
                  </a:lnTo>
                  <a:lnTo>
                    <a:pt x="882" y="465"/>
                  </a:lnTo>
                  <a:lnTo>
                    <a:pt x="968" y="481"/>
                  </a:lnTo>
                  <a:lnTo>
                    <a:pt x="985" y="512"/>
                  </a:lnTo>
                  <a:lnTo>
                    <a:pt x="1008" y="546"/>
                  </a:lnTo>
                  <a:lnTo>
                    <a:pt x="985" y="539"/>
                  </a:lnTo>
                  <a:lnTo>
                    <a:pt x="981" y="555"/>
                  </a:lnTo>
                  <a:lnTo>
                    <a:pt x="1001" y="579"/>
                  </a:lnTo>
                  <a:lnTo>
                    <a:pt x="1013" y="606"/>
                  </a:lnTo>
                  <a:lnTo>
                    <a:pt x="1011" y="645"/>
                  </a:lnTo>
                  <a:lnTo>
                    <a:pt x="1015" y="680"/>
                  </a:lnTo>
                  <a:lnTo>
                    <a:pt x="990" y="701"/>
                  </a:lnTo>
                  <a:lnTo>
                    <a:pt x="985" y="718"/>
                  </a:lnTo>
                  <a:lnTo>
                    <a:pt x="989" y="743"/>
                  </a:lnTo>
                  <a:lnTo>
                    <a:pt x="948" y="762"/>
                  </a:lnTo>
                  <a:lnTo>
                    <a:pt x="945" y="775"/>
                  </a:lnTo>
                  <a:lnTo>
                    <a:pt x="950" y="821"/>
                  </a:lnTo>
                  <a:lnTo>
                    <a:pt x="981" y="831"/>
                  </a:lnTo>
                  <a:lnTo>
                    <a:pt x="1012" y="803"/>
                  </a:lnTo>
                  <a:lnTo>
                    <a:pt x="1012" y="775"/>
                  </a:lnTo>
                  <a:lnTo>
                    <a:pt x="1020" y="774"/>
                  </a:lnTo>
                  <a:lnTo>
                    <a:pt x="1026" y="767"/>
                  </a:lnTo>
                  <a:lnTo>
                    <a:pt x="1020" y="767"/>
                  </a:lnTo>
                  <a:lnTo>
                    <a:pt x="1070" y="732"/>
                  </a:lnTo>
                  <a:lnTo>
                    <a:pt x="1105" y="739"/>
                  </a:lnTo>
                  <a:lnTo>
                    <a:pt x="1135" y="792"/>
                  </a:lnTo>
                  <a:lnTo>
                    <a:pt x="1163" y="894"/>
                  </a:lnTo>
                  <a:lnTo>
                    <a:pt x="1180" y="924"/>
                  </a:lnTo>
                  <a:lnTo>
                    <a:pt x="1173" y="1004"/>
                  </a:lnTo>
                  <a:lnTo>
                    <a:pt x="1153" y="1027"/>
                  </a:lnTo>
                  <a:lnTo>
                    <a:pt x="1149" y="1009"/>
                  </a:lnTo>
                  <a:lnTo>
                    <a:pt x="1159" y="994"/>
                  </a:lnTo>
                  <a:lnTo>
                    <a:pt x="1141" y="994"/>
                  </a:lnTo>
                  <a:lnTo>
                    <a:pt x="1134" y="1004"/>
                  </a:lnTo>
                  <a:lnTo>
                    <a:pt x="1140" y="1012"/>
                  </a:lnTo>
                  <a:lnTo>
                    <a:pt x="1125" y="1043"/>
                  </a:lnTo>
                  <a:lnTo>
                    <a:pt x="1124" y="1062"/>
                  </a:lnTo>
                  <a:lnTo>
                    <a:pt x="1102" y="1078"/>
                  </a:lnTo>
                  <a:lnTo>
                    <a:pt x="1101" y="1118"/>
                  </a:lnTo>
                  <a:lnTo>
                    <a:pt x="1095" y="1131"/>
                  </a:lnTo>
                  <a:lnTo>
                    <a:pt x="1061" y="1194"/>
                  </a:lnTo>
                  <a:lnTo>
                    <a:pt x="1003" y="1203"/>
                  </a:lnTo>
                  <a:lnTo>
                    <a:pt x="928" y="1218"/>
                  </a:lnTo>
                  <a:lnTo>
                    <a:pt x="865" y="1226"/>
                  </a:lnTo>
                  <a:close/>
                  <a:moveTo>
                    <a:pt x="785" y="411"/>
                  </a:moveTo>
                  <a:lnTo>
                    <a:pt x="743" y="380"/>
                  </a:lnTo>
                  <a:lnTo>
                    <a:pt x="699" y="369"/>
                  </a:lnTo>
                  <a:lnTo>
                    <a:pt x="675" y="373"/>
                  </a:lnTo>
                  <a:lnTo>
                    <a:pt x="657" y="397"/>
                  </a:lnTo>
                  <a:lnTo>
                    <a:pt x="629" y="399"/>
                  </a:lnTo>
                  <a:lnTo>
                    <a:pt x="572" y="411"/>
                  </a:lnTo>
                  <a:lnTo>
                    <a:pt x="565" y="443"/>
                  </a:lnTo>
                  <a:lnTo>
                    <a:pt x="550" y="450"/>
                  </a:lnTo>
                  <a:lnTo>
                    <a:pt x="537" y="462"/>
                  </a:lnTo>
                  <a:lnTo>
                    <a:pt x="533" y="484"/>
                  </a:lnTo>
                  <a:lnTo>
                    <a:pt x="517" y="469"/>
                  </a:lnTo>
                  <a:lnTo>
                    <a:pt x="539" y="425"/>
                  </a:lnTo>
                  <a:lnTo>
                    <a:pt x="507" y="434"/>
                  </a:lnTo>
                  <a:lnTo>
                    <a:pt x="500" y="456"/>
                  </a:lnTo>
                  <a:lnTo>
                    <a:pt x="484" y="474"/>
                  </a:lnTo>
                  <a:lnTo>
                    <a:pt x="481" y="457"/>
                  </a:lnTo>
                  <a:lnTo>
                    <a:pt x="475" y="444"/>
                  </a:lnTo>
                  <a:lnTo>
                    <a:pt x="447" y="500"/>
                  </a:lnTo>
                  <a:lnTo>
                    <a:pt x="407" y="594"/>
                  </a:lnTo>
                  <a:lnTo>
                    <a:pt x="386" y="581"/>
                  </a:lnTo>
                  <a:lnTo>
                    <a:pt x="394" y="541"/>
                  </a:lnTo>
                  <a:lnTo>
                    <a:pt x="361" y="546"/>
                  </a:lnTo>
                  <a:lnTo>
                    <a:pt x="373" y="498"/>
                  </a:lnTo>
                  <a:lnTo>
                    <a:pt x="361" y="474"/>
                  </a:lnTo>
                  <a:lnTo>
                    <a:pt x="331" y="464"/>
                  </a:lnTo>
                  <a:lnTo>
                    <a:pt x="321" y="458"/>
                  </a:lnTo>
                  <a:lnTo>
                    <a:pt x="328" y="445"/>
                  </a:lnTo>
                  <a:lnTo>
                    <a:pt x="320" y="437"/>
                  </a:lnTo>
                  <a:lnTo>
                    <a:pt x="246" y="426"/>
                  </a:lnTo>
                  <a:lnTo>
                    <a:pt x="207" y="417"/>
                  </a:lnTo>
                  <a:lnTo>
                    <a:pt x="199" y="413"/>
                  </a:lnTo>
                  <a:lnTo>
                    <a:pt x="43" y="374"/>
                  </a:lnTo>
                  <a:lnTo>
                    <a:pt x="28" y="343"/>
                  </a:lnTo>
                  <a:lnTo>
                    <a:pt x="0" y="331"/>
                  </a:lnTo>
                  <a:lnTo>
                    <a:pt x="72" y="289"/>
                  </a:lnTo>
                  <a:lnTo>
                    <a:pt x="129" y="269"/>
                  </a:lnTo>
                  <a:lnTo>
                    <a:pt x="194" y="228"/>
                  </a:lnTo>
                  <a:lnTo>
                    <a:pt x="284" y="138"/>
                  </a:lnTo>
                  <a:lnTo>
                    <a:pt x="343" y="131"/>
                  </a:lnTo>
                  <a:lnTo>
                    <a:pt x="351" y="145"/>
                  </a:lnTo>
                  <a:lnTo>
                    <a:pt x="320" y="148"/>
                  </a:lnTo>
                  <a:lnTo>
                    <a:pt x="287" y="189"/>
                  </a:lnTo>
                  <a:lnTo>
                    <a:pt x="260" y="242"/>
                  </a:lnTo>
                  <a:lnTo>
                    <a:pt x="263" y="274"/>
                  </a:lnTo>
                  <a:lnTo>
                    <a:pt x="302" y="232"/>
                  </a:lnTo>
                  <a:lnTo>
                    <a:pt x="299" y="245"/>
                  </a:lnTo>
                  <a:lnTo>
                    <a:pt x="317" y="242"/>
                  </a:lnTo>
                  <a:lnTo>
                    <a:pt x="365" y="251"/>
                  </a:lnTo>
                  <a:lnTo>
                    <a:pt x="410" y="297"/>
                  </a:lnTo>
                  <a:lnTo>
                    <a:pt x="414" y="313"/>
                  </a:lnTo>
                  <a:lnTo>
                    <a:pt x="449" y="313"/>
                  </a:lnTo>
                  <a:lnTo>
                    <a:pt x="463" y="306"/>
                  </a:lnTo>
                  <a:lnTo>
                    <a:pt x="482" y="322"/>
                  </a:lnTo>
                  <a:lnTo>
                    <a:pt x="508" y="320"/>
                  </a:lnTo>
                  <a:lnTo>
                    <a:pt x="508" y="295"/>
                  </a:lnTo>
                  <a:lnTo>
                    <a:pt x="522" y="313"/>
                  </a:lnTo>
                  <a:lnTo>
                    <a:pt x="576" y="269"/>
                  </a:lnTo>
                  <a:lnTo>
                    <a:pt x="615" y="259"/>
                  </a:lnTo>
                  <a:lnTo>
                    <a:pt x="662" y="257"/>
                  </a:lnTo>
                  <a:lnTo>
                    <a:pt x="697" y="238"/>
                  </a:lnTo>
                  <a:lnTo>
                    <a:pt x="738" y="231"/>
                  </a:lnTo>
                  <a:lnTo>
                    <a:pt x="728" y="244"/>
                  </a:lnTo>
                  <a:lnTo>
                    <a:pt x="734" y="288"/>
                  </a:lnTo>
                  <a:lnTo>
                    <a:pt x="807" y="287"/>
                  </a:lnTo>
                  <a:lnTo>
                    <a:pt x="850" y="265"/>
                  </a:lnTo>
                  <a:lnTo>
                    <a:pt x="865" y="331"/>
                  </a:lnTo>
                  <a:lnTo>
                    <a:pt x="887" y="354"/>
                  </a:lnTo>
                  <a:lnTo>
                    <a:pt x="910" y="343"/>
                  </a:lnTo>
                  <a:lnTo>
                    <a:pt x="932" y="341"/>
                  </a:lnTo>
                  <a:lnTo>
                    <a:pt x="956" y="361"/>
                  </a:lnTo>
                  <a:lnTo>
                    <a:pt x="950" y="375"/>
                  </a:lnTo>
                  <a:lnTo>
                    <a:pt x="865" y="373"/>
                  </a:lnTo>
                  <a:lnTo>
                    <a:pt x="831" y="386"/>
                  </a:lnTo>
                  <a:lnTo>
                    <a:pt x="795" y="369"/>
                  </a:lnTo>
                  <a:lnTo>
                    <a:pt x="789" y="376"/>
                  </a:lnTo>
                  <a:lnTo>
                    <a:pt x="785" y="411"/>
                  </a:lnTo>
                  <a:close/>
                  <a:moveTo>
                    <a:pt x="674" y="439"/>
                  </a:moveTo>
                  <a:lnTo>
                    <a:pt x="683" y="439"/>
                  </a:lnTo>
                  <a:lnTo>
                    <a:pt x="687" y="463"/>
                  </a:lnTo>
                  <a:lnTo>
                    <a:pt x="679" y="473"/>
                  </a:lnTo>
                  <a:lnTo>
                    <a:pt x="670" y="470"/>
                  </a:lnTo>
                  <a:lnTo>
                    <a:pt x="677" y="439"/>
                  </a:lnTo>
                  <a:lnTo>
                    <a:pt x="674" y="439"/>
                  </a:lnTo>
                  <a:close/>
                  <a:moveTo>
                    <a:pt x="622" y="580"/>
                  </a:moveTo>
                  <a:lnTo>
                    <a:pt x="635" y="581"/>
                  </a:lnTo>
                  <a:lnTo>
                    <a:pt x="630" y="566"/>
                  </a:lnTo>
                  <a:lnTo>
                    <a:pt x="619" y="563"/>
                  </a:lnTo>
                  <a:lnTo>
                    <a:pt x="622" y="580"/>
                  </a:lnTo>
                  <a:close/>
                  <a:moveTo>
                    <a:pt x="213" y="37"/>
                  </a:moveTo>
                  <a:lnTo>
                    <a:pt x="157" y="76"/>
                  </a:lnTo>
                  <a:lnTo>
                    <a:pt x="136" y="70"/>
                  </a:lnTo>
                  <a:lnTo>
                    <a:pt x="231" y="1"/>
                  </a:lnTo>
                  <a:lnTo>
                    <a:pt x="248" y="0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7700040" y="2039400"/>
              <a:ext cx="277920" cy="342360"/>
            </a:xfrm>
            <a:custGeom>
              <a:avLst/>
              <a:gdLst/>
              <a:ahLst/>
              <a:rect l="l" t="t" r="r" b="b"/>
              <a:pathLst>
                <a:path w="605" h="823">
                  <a:moveTo>
                    <a:pt x="290" y="806"/>
                  </a:moveTo>
                  <a:lnTo>
                    <a:pt x="288" y="793"/>
                  </a:lnTo>
                  <a:lnTo>
                    <a:pt x="0" y="823"/>
                  </a:lnTo>
                  <a:lnTo>
                    <a:pt x="26" y="790"/>
                  </a:lnTo>
                  <a:lnTo>
                    <a:pt x="55" y="720"/>
                  </a:lnTo>
                  <a:lnTo>
                    <a:pt x="64" y="684"/>
                  </a:lnTo>
                  <a:lnTo>
                    <a:pt x="70" y="614"/>
                  </a:lnTo>
                  <a:lnTo>
                    <a:pt x="53" y="546"/>
                  </a:lnTo>
                  <a:lnTo>
                    <a:pt x="18" y="479"/>
                  </a:lnTo>
                  <a:lnTo>
                    <a:pt x="4" y="446"/>
                  </a:lnTo>
                  <a:lnTo>
                    <a:pt x="18" y="410"/>
                  </a:lnTo>
                  <a:lnTo>
                    <a:pt x="0" y="365"/>
                  </a:lnTo>
                  <a:lnTo>
                    <a:pt x="16" y="340"/>
                  </a:lnTo>
                  <a:lnTo>
                    <a:pt x="30" y="270"/>
                  </a:lnTo>
                  <a:lnTo>
                    <a:pt x="25" y="235"/>
                  </a:lnTo>
                  <a:lnTo>
                    <a:pt x="47" y="217"/>
                  </a:lnTo>
                  <a:lnTo>
                    <a:pt x="45" y="193"/>
                  </a:lnTo>
                  <a:lnTo>
                    <a:pt x="82" y="181"/>
                  </a:lnTo>
                  <a:lnTo>
                    <a:pt x="110" y="126"/>
                  </a:lnTo>
                  <a:lnTo>
                    <a:pt x="108" y="212"/>
                  </a:lnTo>
                  <a:lnTo>
                    <a:pt x="124" y="167"/>
                  </a:lnTo>
                  <a:lnTo>
                    <a:pt x="118" y="213"/>
                  </a:lnTo>
                  <a:lnTo>
                    <a:pt x="132" y="194"/>
                  </a:lnTo>
                  <a:lnTo>
                    <a:pt x="133" y="125"/>
                  </a:lnTo>
                  <a:lnTo>
                    <a:pt x="144" y="100"/>
                  </a:lnTo>
                  <a:lnTo>
                    <a:pt x="196" y="78"/>
                  </a:lnTo>
                  <a:lnTo>
                    <a:pt x="172" y="64"/>
                  </a:lnTo>
                  <a:lnTo>
                    <a:pt x="165" y="46"/>
                  </a:lnTo>
                  <a:lnTo>
                    <a:pt x="185" y="15"/>
                  </a:lnTo>
                  <a:lnTo>
                    <a:pt x="166" y="8"/>
                  </a:lnTo>
                  <a:lnTo>
                    <a:pt x="212" y="0"/>
                  </a:lnTo>
                  <a:lnTo>
                    <a:pt x="253" y="21"/>
                  </a:lnTo>
                  <a:lnTo>
                    <a:pt x="289" y="22"/>
                  </a:lnTo>
                  <a:lnTo>
                    <a:pt x="307" y="45"/>
                  </a:lnTo>
                  <a:lnTo>
                    <a:pt x="393" y="61"/>
                  </a:lnTo>
                  <a:lnTo>
                    <a:pt x="410" y="92"/>
                  </a:lnTo>
                  <a:lnTo>
                    <a:pt x="433" y="126"/>
                  </a:lnTo>
                  <a:lnTo>
                    <a:pt x="410" y="119"/>
                  </a:lnTo>
                  <a:lnTo>
                    <a:pt x="406" y="135"/>
                  </a:lnTo>
                  <a:lnTo>
                    <a:pt x="426" y="159"/>
                  </a:lnTo>
                  <a:lnTo>
                    <a:pt x="438" y="186"/>
                  </a:lnTo>
                  <a:lnTo>
                    <a:pt x="436" y="225"/>
                  </a:lnTo>
                  <a:lnTo>
                    <a:pt x="440" y="260"/>
                  </a:lnTo>
                  <a:lnTo>
                    <a:pt x="415" y="281"/>
                  </a:lnTo>
                  <a:lnTo>
                    <a:pt x="410" y="298"/>
                  </a:lnTo>
                  <a:lnTo>
                    <a:pt x="414" y="323"/>
                  </a:lnTo>
                  <a:lnTo>
                    <a:pt x="373" y="342"/>
                  </a:lnTo>
                  <a:lnTo>
                    <a:pt x="370" y="355"/>
                  </a:lnTo>
                  <a:lnTo>
                    <a:pt x="375" y="401"/>
                  </a:lnTo>
                  <a:lnTo>
                    <a:pt x="406" y="411"/>
                  </a:lnTo>
                  <a:lnTo>
                    <a:pt x="437" y="383"/>
                  </a:lnTo>
                  <a:lnTo>
                    <a:pt x="437" y="355"/>
                  </a:lnTo>
                  <a:lnTo>
                    <a:pt x="445" y="354"/>
                  </a:lnTo>
                  <a:lnTo>
                    <a:pt x="451" y="347"/>
                  </a:lnTo>
                  <a:lnTo>
                    <a:pt x="445" y="347"/>
                  </a:lnTo>
                  <a:lnTo>
                    <a:pt x="495" y="312"/>
                  </a:lnTo>
                  <a:lnTo>
                    <a:pt x="530" y="319"/>
                  </a:lnTo>
                  <a:lnTo>
                    <a:pt x="560" y="372"/>
                  </a:lnTo>
                  <a:lnTo>
                    <a:pt x="588" y="474"/>
                  </a:lnTo>
                  <a:lnTo>
                    <a:pt x="605" y="504"/>
                  </a:lnTo>
                  <a:lnTo>
                    <a:pt x="598" y="584"/>
                  </a:lnTo>
                  <a:lnTo>
                    <a:pt x="578" y="607"/>
                  </a:lnTo>
                  <a:lnTo>
                    <a:pt x="574" y="589"/>
                  </a:lnTo>
                  <a:lnTo>
                    <a:pt x="584" y="574"/>
                  </a:lnTo>
                  <a:lnTo>
                    <a:pt x="566" y="574"/>
                  </a:lnTo>
                  <a:lnTo>
                    <a:pt x="559" y="584"/>
                  </a:lnTo>
                  <a:lnTo>
                    <a:pt x="565" y="592"/>
                  </a:lnTo>
                  <a:lnTo>
                    <a:pt x="550" y="623"/>
                  </a:lnTo>
                  <a:lnTo>
                    <a:pt x="549" y="642"/>
                  </a:lnTo>
                  <a:lnTo>
                    <a:pt x="527" y="658"/>
                  </a:lnTo>
                  <a:lnTo>
                    <a:pt x="526" y="698"/>
                  </a:lnTo>
                  <a:lnTo>
                    <a:pt x="520" y="711"/>
                  </a:lnTo>
                  <a:lnTo>
                    <a:pt x="486" y="774"/>
                  </a:lnTo>
                  <a:lnTo>
                    <a:pt x="428" y="783"/>
                  </a:lnTo>
                  <a:lnTo>
                    <a:pt x="353" y="798"/>
                  </a:lnTo>
                  <a:lnTo>
                    <a:pt x="290" y="80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7436520" y="1918440"/>
              <a:ext cx="438480" cy="193320"/>
            </a:xfrm>
            <a:custGeom>
              <a:avLst/>
              <a:gdLst/>
              <a:ahLst/>
              <a:rect l="l" t="t" r="r" b="b"/>
              <a:pathLst>
                <a:path w="956" h="463">
                  <a:moveTo>
                    <a:pt x="785" y="280"/>
                  </a:moveTo>
                  <a:lnTo>
                    <a:pt x="743" y="249"/>
                  </a:lnTo>
                  <a:lnTo>
                    <a:pt x="699" y="238"/>
                  </a:lnTo>
                  <a:lnTo>
                    <a:pt x="675" y="242"/>
                  </a:lnTo>
                  <a:lnTo>
                    <a:pt x="657" y="266"/>
                  </a:lnTo>
                  <a:lnTo>
                    <a:pt x="629" y="268"/>
                  </a:lnTo>
                  <a:lnTo>
                    <a:pt x="572" y="280"/>
                  </a:lnTo>
                  <a:lnTo>
                    <a:pt x="565" y="312"/>
                  </a:lnTo>
                  <a:lnTo>
                    <a:pt x="550" y="319"/>
                  </a:lnTo>
                  <a:lnTo>
                    <a:pt x="537" y="331"/>
                  </a:lnTo>
                  <a:lnTo>
                    <a:pt x="533" y="353"/>
                  </a:lnTo>
                  <a:lnTo>
                    <a:pt x="517" y="338"/>
                  </a:lnTo>
                  <a:lnTo>
                    <a:pt x="539" y="294"/>
                  </a:lnTo>
                  <a:lnTo>
                    <a:pt x="507" y="303"/>
                  </a:lnTo>
                  <a:lnTo>
                    <a:pt x="500" y="325"/>
                  </a:lnTo>
                  <a:lnTo>
                    <a:pt x="484" y="343"/>
                  </a:lnTo>
                  <a:lnTo>
                    <a:pt x="481" y="326"/>
                  </a:lnTo>
                  <a:lnTo>
                    <a:pt x="475" y="313"/>
                  </a:lnTo>
                  <a:lnTo>
                    <a:pt x="447" y="369"/>
                  </a:lnTo>
                  <a:lnTo>
                    <a:pt x="407" y="463"/>
                  </a:lnTo>
                  <a:lnTo>
                    <a:pt x="386" y="450"/>
                  </a:lnTo>
                  <a:lnTo>
                    <a:pt x="394" y="410"/>
                  </a:lnTo>
                  <a:lnTo>
                    <a:pt x="361" y="415"/>
                  </a:lnTo>
                  <a:lnTo>
                    <a:pt x="373" y="367"/>
                  </a:lnTo>
                  <a:lnTo>
                    <a:pt x="361" y="343"/>
                  </a:lnTo>
                  <a:lnTo>
                    <a:pt x="331" y="333"/>
                  </a:lnTo>
                  <a:lnTo>
                    <a:pt x="321" y="327"/>
                  </a:lnTo>
                  <a:lnTo>
                    <a:pt x="328" y="314"/>
                  </a:lnTo>
                  <a:lnTo>
                    <a:pt x="320" y="306"/>
                  </a:lnTo>
                  <a:lnTo>
                    <a:pt x="246" y="295"/>
                  </a:lnTo>
                  <a:lnTo>
                    <a:pt x="207" y="286"/>
                  </a:lnTo>
                  <a:lnTo>
                    <a:pt x="199" y="282"/>
                  </a:lnTo>
                  <a:lnTo>
                    <a:pt x="43" y="243"/>
                  </a:lnTo>
                  <a:lnTo>
                    <a:pt x="28" y="212"/>
                  </a:lnTo>
                  <a:lnTo>
                    <a:pt x="0" y="200"/>
                  </a:lnTo>
                  <a:lnTo>
                    <a:pt x="72" y="158"/>
                  </a:lnTo>
                  <a:lnTo>
                    <a:pt x="129" y="138"/>
                  </a:lnTo>
                  <a:lnTo>
                    <a:pt x="194" y="97"/>
                  </a:lnTo>
                  <a:lnTo>
                    <a:pt x="284" y="7"/>
                  </a:lnTo>
                  <a:lnTo>
                    <a:pt x="343" y="0"/>
                  </a:lnTo>
                  <a:lnTo>
                    <a:pt x="351" y="14"/>
                  </a:lnTo>
                  <a:lnTo>
                    <a:pt x="320" y="17"/>
                  </a:lnTo>
                  <a:lnTo>
                    <a:pt x="287" y="58"/>
                  </a:lnTo>
                  <a:lnTo>
                    <a:pt x="260" y="111"/>
                  </a:lnTo>
                  <a:lnTo>
                    <a:pt x="263" y="143"/>
                  </a:lnTo>
                  <a:lnTo>
                    <a:pt x="302" y="101"/>
                  </a:lnTo>
                  <a:lnTo>
                    <a:pt x="299" y="114"/>
                  </a:lnTo>
                  <a:lnTo>
                    <a:pt x="317" y="111"/>
                  </a:lnTo>
                  <a:lnTo>
                    <a:pt x="365" y="120"/>
                  </a:lnTo>
                  <a:lnTo>
                    <a:pt x="410" y="166"/>
                  </a:lnTo>
                  <a:lnTo>
                    <a:pt x="414" y="182"/>
                  </a:lnTo>
                  <a:lnTo>
                    <a:pt x="449" y="182"/>
                  </a:lnTo>
                  <a:lnTo>
                    <a:pt x="463" y="175"/>
                  </a:lnTo>
                  <a:lnTo>
                    <a:pt x="482" y="191"/>
                  </a:lnTo>
                  <a:lnTo>
                    <a:pt x="508" y="189"/>
                  </a:lnTo>
                  <a:lnTo>
                    <a:pt x="508" y="164"/>
                  </a:lnTo>
                  <a:lnTo>
                    <a:pt x="522" y="182"/>
                  </a:lnTo>
                  <a:lnTo>
                    <a:pt x="576" y="138"/>
                  </a:lnTo>
                  <a:lnTo>
                    <a:pt x="615" y="128"/>
                  </a:lnTo>
                  <a:lnTo>
                    <a:pt x="662" y="126"/>
                  </a:lnTo>
                  <a:lnTo>
                    <a:pt x="697" y="107"/>
                  </a:lnTo>
                  <a:lnTo>
                    <a:pt x="738" y="100"/>
                  </a:lnTo>
                  <a:lnTo>
                    <a:pt x="728" y="113"/>
                  </a:lnTo>
                  <a:lnTo>
                    <a:pt x="734" y="157"/>
                  </a:lnTo>
                  <a:lnTo>
                    <a:pt x="807" y="156"/>
                  </a:lnTo>
                  <a:lnTo>
                    <a:pt x="850" y="134"/>
                  </a:lnTo>
                  <a:lnTo>
                    <a:pt x="865" y="200"/>
                  </a:lnTo>
                  <a:lnTo>
                    <a:pt x="887" y="223"/>
                  </a:lnTo>
                  <a:lnTo>
                    <a:pt x="910" y="212"/>
                  </a:lnTo>
                  <a:lnTo>
                    <a:pt x="932" y="210"/>
                  </a:lnTo>
                  <a:lnTo>
                    <a:pt x="956" y="230"/>
                  </a:lnTo>
                  <a:lnTo>
                    <a:pt x="950" y="244"/>
                  </a:lnTo>
                  <a:lnTo>
                    <a:pt x="865" y="242"/>
                  </a:lnTo>
                  <a:lnTo>
                    <a:pt x="831" y="255"/>
                  </a:lnTo>
                  <a:lnTo>
                    <a:pt x="795" y="238"/>
                  </a:lnTo>
                  <a:lnTo>
                    <a:pt x="789" y="245"/>
                  </a:lnTo>
                  <a:lnTo>
                    <a:pt x="785" y="28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7743960" y="2046960"/>
              <a:ext cx="7200" cy="14040"/>
            </a:xfrm>
            <a:custGeom>
              <a:avLst/>
              <a:gdLst/>
              <a:ahLst/>
              <a:rect l="l" t="t" r="r" b="b"/>
              <a:pathLst>
                <a:path w="17" h="34">
                  <a:moveTo>
                    <a:pt x="4" y="0"/>
                  </a:moveTo>
                  <a:lnTo>
                    <a:pt x="13" y="0"/>
                  </a:lnTo>
                  <a:lnTo>
                    <a:pt x="17" y="24"/>
                  </a:lnTo>
                  <a:lnTo>
                    <a:pt x="9" y="34"/>
                  </a:lnTo>
                  <a:lnTo>
                    <a:pt x="0" y="3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7720200" y="2098440"/>
              <a:ext cx="7200" cy="7560"/>
            </a:xfrm>
            <a:custGeom>
              <a:avLst/>
              <a:gdLst/>
              <a:ahLst/>
              <a:rect l="l" t="t" r="r" b="b"/>
              <a:pathLst>
                <a:path w="16" h="18">
                  <a:moveTo>
                    <a:pt x="3" y="17"/>
                  </a:moveTo>
                  <a:lnTo>
                    <a:pt x="16" y="18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1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7499160" y="1863720"/>
              <a:ext cx="51120" cy="31320"/>
            </a:xfrm>
            <a:custGeom>
              <a:avLst/>
              <a:gdLst/>
              <a:ahLst/>
              <a:rect l="l" t="t" r="r" b="b"/>
              <a:pathLst>
                <a:path w="112" h="76">
                  <a:moveTo>
                    <a:pt x="77" y="37"/>
                  </a:moveTo>
                  <a:lnTo>
                    <a:pt x="21" y="76"/>
                  </a:lnTo>
                  <a:lnTo>
                    <a:pt x="0" y="70"/>
                  </a:lnTo>
                  <a:lnTo>
                    <a:pt x="95" y="1"/>
                  </a:lnTo>
                  <a:lnTo>
                    <a:pt x="112" y="0"/>
                  </a:lnTo>
                  <a:lnTo>
                    <a:pt x="77" y="3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7016040" y="1780920"/>
              <a:ext cx="466200" cy="480600"/>
            </a:xfrm>
            <a:custGeom>
              <a:avLst/>
              <a:gdLst/>
              <a:ahLst/>
              <a:rect l="l" t="t" r="r" b="b"/>
              <a:pathLst>
                <a:path w="1018" h="1156">
                  <a:moveTo>
                    <a:pt x="833" y="1141"/>
                  </a:moveTo>
                  <a:lnTo>
                    <a:pt x="778" y="1144"/>
                  </a:lnTo>
                  <a:lnTo>
                    <a:pt x="488" y="1152"/>
                  </a:lnTo>
                  <a:lnTo>
                    <a:pt x="240" y="1156"/>
                  </a:lnTo>
                  <a:lnTo>
                    <a:pt x="149" y="1153"/>
                  </a:lnTo>
                  <a:lnTo>
                    <a:pt x="89" y="1153"/>
                  </a:lnTo>
                  <a:lnTo>
                    <a:pt x="90" y="1083"/>
                  </a:lnTo>
                  <a:lnTo>
                    <a:pt x="93" y="804"/>
                  </a:lnTo>
                  <a:lnTo>
                    <a:pt x="90" y="794"/>
                  </a:lnTo>
                  <a:lnTo>
                    <a:pt x="59" y="776"/>
                  </a:lnTo>
                  <a:lnTo>
                    <a:pt x="43" y="742"/>
                  </a:lnTo>
                  <a:lnTo>
                    <a:pt x="76" y="696"/>
                  </a:lnTo>
                  <a:lnTo>
                    <a:pt x="79" y="673"/>
                  </a:lnTo>
                  <a:lnTo>
                    <a:pt x="80" y="656"/>
                  </a:lnTo>
                  <a:lnTo>
                    <a:pt x="75" y="596"/>
                  </a:lnTo>
                  <a:lnTo>
                    <a:pt x="48" y="536"/>
                  </a:lnTo>
                  <a:lnTo>
                    <a:pt x="57" y="478"/>
                  </a:lnTo>
                  <a:lnTo>
                    <a:pt x="43" y="461"/>
                  </a:lnTo>
                  <a:lnTo>
                    <a:pt x="43" y="434"/>
                  </a:lnTo>
                  <a:lnTo>
                    <a:pt x="48" y="417"/>
                  </a:lnTo>
                  <a:lnTo>
                    <a:pt x="44" y="366"/>
                  </a:lnTo>
                  <a:lnTo>
                    <a:pt x="40" y="333"/>
                  </a:lnTo>
                  <a:lnTo>
                    <a:pt x="7" y="232"/>
                  </a:lnTo>
                  <a:lnTo>
                    <a:pt x="7" y="161"/>
                  </a:lnTo>
                  <a:lnTo>
                    <a:pt x="15" y="134"/>
                  </a:lnTo>
                  <a:lnTo>
                    <a:pt x="0" y="73"/>
                  </a:lnTo>
                  <a:lnTo>
                    <a:pt x="106" y="74"/>
                  </a:lnTo>
                  <a:lnTo>
                    <a:pt x="270" y="74"/>
                  </a:lnTo>
                  <a:lnTo>
                    <a:pt x="270" y="0"/>
                  </a:lnTo>
                  <a:lnTo>
                    <a:pt x="296" y="2"/>
                  </a:lnTo>
                  <a:lnTo>
                    <a:pt x="313" y="10"/>
                  </a:lnTo>
                  <a:lnTo>
                    <a:pt x="332" y="116"/>
                  </a:lnTo>
                  <a:lnTo>
                    <a:pt x="365" y="131"/>
                  </a:lnTo>
                  <a:lnTo>
                    <a:pt x="443" y="146"/>
                  </a:lnTo>
                  <a:lnTo>
                    <a:pt x="450" y="166"/>
                  </a:lnTo>
                  <a:lnTo>
                    <a:pt x="545" y="143"/>
                  </a:lnTo>
                  <a:lnTo>
                    <a:pt x="571" y="149"/>
                  </a:lnTo>
                  <a:lnTo>
                    <a:pt x="601" y="165"/>
                  </a:lnTo>
                  <a:lnTo>
                    <a:pt x="595" y="173"/>
                  </a:lnTo>
                  <a:lnTo>
                    <a:pt x="604" y="179"/>
                  </a:lnTo>
                  <a:lnTo>
                    <a:pt x="621" y="176"/>
                  </a:lnTo>
                  <a:lnTo>
                    <a:pt x="623" y="189"/>
                  </a:lnTo>
                  <a:lnTo>
                    <a:pt x="640" y="216"/>
                  </a:lnTo>
                  <a:lnTo>
                    <a:pt x="654" y="212"/>
                  </a:lnTo>
                  <a:lnTo>
                    <a:pt x="651" y="194"/>
                  </a:lnTo>
                  <a:lnTo>
                    <a:pt x="673" y="192"/>
                  </a:lnTo>
                  <a:lnTo>
                    <a:pt x="715" y="218"/>
                  </a:lnTo>
                  <a:lnTo>
                    <a:pt x="727" y="220"/>
                  </a:lnTo>
                  <a:lnTo>
                    <a:pt x="728" y="235"/>
                  </a:lnTo>
                  <a:lnTo>
                    <a:pt x="748" y="237"/>
                  </a:lnTo>
                  <a:lnTo>
                    <a:pt x="748" y="250"/>
                  </a:lnTo>
                  <a:lnTo>
                    <a:pt x="841" y="207"/>
                  </a:lnTo>
                  <a:lnTo>
                    <a:pt x="856" y="234"/>
                  </a:lnTo>
                  <a:lnTo>
                    <a:pt x="939" y="227"/>
                  </a:lnTo>
                  <a:lnTo>
                    <a:pt x="973" y="250"/>
                  </a:lnTo>
                  <a:lnTo>
                    <a:pt x="1018" y="245"/>
                  </a:lnTo>
                  <a:lnTo>
                    <a:pt x="890" y="311"/>
                  </a:lnTo>
                  <a:lnTo>
                    <a:pt x="825" y="359"/>
                  </a:lnTo>
                  <a:lnTo>
                    <a:pt x="728" y="469"/>
                  </a:lnTo>
                  <a:lnTo>
                    <a:pt x="685" y="499"/>
                  </a:lnTo>
                  <a:lnTo>
                    <a:pt x="699" y="513"/>
                  </a:lnTo>
                  <a:lnTo>
                    <a:pt x="687" y="507"/>
                  </a:lnTo>
                  <a:lnTo>
                    <a:pt x="661" y="523"/>
                  </a:lnTo>
                  <a:lnTo>
                    <a:pt x="665" y="622"/>
                  </a:lnTo>
                  <a:lnTo>
                    <a:pt x="658" y="651"/>
                  </a:lnTo>
                  <a:lnTo>
                    <a:pt x="613" y="673"/>
                  </a:lnTo>
                  <a:lnTo>
                    <a:pt x="593" y="710"/>
                  </a:lnTo>
                  <a:lnTo>
                    <a:pt x="587" y="727"/>
                  </a:lnTo>
                  <a:lnTo>
                    <a:pt x="587" y="741"/>
                  </a:lnTo>
                  <a:lnTo>
                    <a:pt x="604" y="743"/>
                  </a:lnTo>
                  <a:lnTo>
                    <a:pt x="619" y="766"/>
                  </a:lnTo>
                  <a:lnTo>
                    <a:pt x="608" y="796"/>
                  </a:lnTo>
                  <a:lnTo>
                    <a:pt x="605" y="811"/>
                  </a:lnTo>
                  <a:lnTo>
                    <a:pt x="602" y="904"/>
                  </a:lnTo>
                  <a:lnTo>
                    <a:pt x="612" y="908"/>
                  </a:lnTo>
                  <a:lnTo>
                    <a:pt x="640" y="937"/>
                  </a:lnTo>
                  <a:lnTo>
                    <a:pt x="673" y="943"/>
                  </a:lnTo>
                  <a:lnTo>
                    <a:pt x="682" y="958"/>
                  </a:lnTo>
                  <a:lnTo>
                    <a:pt x="705" y="968"/>
                  </a:lnTo>
                  <a:lnTo>
                    <a:pt x="730" y="983"/>
                  </a:lnTo>
                  <a:lnTo>
                    <a:pt x="737" y="1008"/>
                  </a:lnTo>
                  <a:lnTo>
                    <a:pt x="780" y="1039"/>
                  </a:lnTo>
                  <a:lnTo>
                    <a:pt x="801" y="1046"/>
                  </a:lnTo>
                  <a:lnTo>
                    <a:pt x="823" y="1072"/>
                  </a:lnTo>
                  <a:lnTo>
                    <a:pt x="825" y="1096"/>
                  </a:lnTo>
                  <a:lnTo>
                    <a:pt x="833" y="114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7414560" y="2948040"/>
              <a:ext cx="257760" cy="403200"/>
            </a:xfrm>
            <a:custGeom>
              <a:avLst/>
              <a:gdLst/>
              <a:ahLst/>
              <a:rect l="l" t="t" r="r" b="b"/>
              <a:pathLst>
                <a:path w="562" h="967">
                  <a:moveTo>
                    <a:pt x="552" y="844"/>
                  </a:moveTo>
                  <a:lnTo>
                    <a:pt x="562" y="920"/>
                  </a:lnTo>
                  <a:lnTo>
                    <a:pt x="481" y="915"/>
                  </a:lnTo>
                  <a:lnTo>
                    <a:pt x="491" y="924"/>
                  </a:lnTo>
                  <a:lnTo>
                    <a:pt x="411" y="940"/>
                  </a:lnTo>
                  <a:lnTo>
                    <a:pt x="399" y="928"/>
                  </a:lnTo>
                  <a:lnTo>
                    <a:pt x="403" y="941"/>
                  </a:lnTo>
                  <a:lnTo>
                    <a:pt x="369" y="967"/>
                  </a:lnTo>
                  <a:lnTo>
                    <a:pt x="355" y="959"/>
                  </a:lnTo>
                  <a:lnTo>
                    <a:pt x="340" y="914"/>
                  </a:lnTo>
                  <a:lnTo>
                    <a:pt x="314" y="874"/>
                  </a:lnTo>
                  <a:lnTo>
                    <a:pt x="328" y="807"/>
                  </a:lnTo>
                  <a:lnTo>
                    <a:pt x="6" y="824"/>
                  </a:lnTo>
                  <a:lnTo>
                    <a:pt x="18" y="812"/>
                  </a:lnTo>
                  <a:lnTo>
                    <a:pt x="7" y="800"/>
                  </a:lnTo>
                  <a:lnTo>
                    <a:pt x="16" y="784"/>
                  </a:lnTo>
                  <a:lnTo>
                    <a:pt x="0" y="773"/>
                  </a:lnTo>
                  <a:lnTo>
                    <a:pt x="23" y="766"/>
                  </a:lnTo>
                  <a:lnTo>
                    <a:pt x="13" y="744"/>
                  </a:lnTo>
                  <a:lnTo>
                    <a:pt x="32" y="748"/>
                  </a:lnTo>
                  <a:lnTo>
                    <a:pt x="21" y="722"/>
                  </a:lnTo>
                  <a:lnTo>
                    <a:pt x="38" y="708"/>
                  </a:lnTo>
                  <a:lnTo>
                    <a:pt x="20" y="699"/>
                  </a:lnTo>
                  <a:lnTo>
                    <a:pt x="43" y="699"/>
                  </a:lnTo>
                  <a:lnTo>
                    <a:pt x="44" y="677"/>
                  </a:lnTo>
                  <a:lnTo>
                    <a:pt x="61" y="670"/>
                  </a:lnTo>
                  <a:lnTo>
                    <a:pt x="43" y="671"/>
                  </a:lnTo>
                  <a:lnTo>
                    <a:pt x="48" y="655"/>
                  </a:lnTo>
                  <a:lnTo>
                    <a:pt x="60" y="661"/>
                  </a:lnTo>
                  <a:lnTo>
                    <a:pt x="65" y="647"/>
                  </a:lnTo>
                  <a:lnTo>
                    <a:pt x="89" y="622"/>
                  </a:lnTo>
                  <a:lnTo>
                    <a:pt x="78" y="607"/>
                  </a:lnTo>
                  <a:lnTo>
                    <a:pt x="96" y="600"/>
                  </a:lnTo>
                  <a:lnTo>
                    <a:pt x="95" y="585"/>
                  </a:lnTo>
                  <a:lnTo>
                    <a:pt x="95" y="596"/>
                  </a:lnTo>
                  <a:lnTo>
                    <a:pt x="74" y="596"/>
                  </a:lnTo>
                  <a:lnTo>
                    <a:pt x="80" y="579"/>
                  </a:lnTo>
                  <a:lnTo>
                    <a:pt x="103" y="583"/>
                  </a:lnTo>
                  <a:lnTo>
                    <a:pt x="119" y="546"/>
                  </a:lnTo>
                  <a:lnTo>
                    <a:pt x="100" y="550"/>
                  </a:lnTo>
                  <a:lnTo>
                    <a:pt x="107" y="534"/>
                  </a:lnTo>
                  <a:lnTo>
                    <a:pt x="82" y="525"/>
                  </a:lnTo>
                  <a:lnTo>
                    <a:pt x="83" y="513"/>
                  </a:lnTo>
                  <a:lnTo>
                    <a:pt x="99" y="525"/>
                  </a:lnTo>
                  <a:lnTo>
                    <a:pt x="85" y="510"/>
                  </a:lnTo>
                  <a:lnTo>
                    <a:pt x="92" y="507"/>
                  </a:lnTo>
                  <a:lnTo>
                    <a:pt x="91" y="494"/>
                  </a:lnTo>
                  <a:lnTo>
                    <a:pt x="74" y="500"/>
                  </a:lnTo>
                  <a:lnTo>
                    <a:pt x="90" y="479"/>
                  </a:lnTo>
                  <a:lnTo>
                    <a:pt x="69" y="470"/>
                  </a:lnTo>
                  <a:lnTo>
                    <a:pt x="88" y="444"/>
                  </a:lnTo>
                  <a:lnTo>
                    <a:pt x="77" y="425"/>
                  </a:lnTo>
                  <a:lnTo>
                    <a:pt x="62" y="442"/>
                  </a:lnTo>
                  <a:lnTo>
                    <a:pt x="67" y="424"/>
                  </a:lnTo>
                  <a:lnTo>
                    <a:pt x="67" y="422"/>
                  </a:lnTo>
                  <a:lnTo>
                    <a:pt x="73" y="413"/>
                  </a:lnTo>
                  <a:lnTo>
                    <a:pt x="61" y="401"/>
                  </a:lnTo>
                  <a:lnTo>
                    <a:pt x="78" y="397"/>
                  </a:lnTo>
                  <a:lnTo>
                    <a:pt x="86" y="368"/>
                  </a:lnTo>
                  <a:lnTo>
                    <a:pt x="75" y="378"/>
                  </a:lnTo>
                  <a:lnTo>
                    <a:pt x="70" y="355"/>
                  </a:lnTo>
                  <a:lnTo>
                    <a:pt x="82" y="335"/>
                  </a:lnTo>
                  <a:lnTo>
                    <a:pt x="60" y="348"/>
                  </a:lnTo>
                  <a:lnTo>
                    <a:pt x="74" y="334"/>
                  </a:lnTo>
                  <a:lnTo>
                    <a:pt x="62" y="326"/>
                  </a:lnTo>
                  <a:lnTo>
                    <a:pt x="52" y="337"/>
                  </a:lnTo>
                  <a:lnTo>
                    <a:pt x="53" y="319"/>
                  </a:lnTo>
                  <a:lnTo>
                    <a:pt x="51" y="312"/>
                  </a:lnTo>
                  <a:lnTo>
                    <a:pt x="68" y="302"/>
                  </a:lnTo>
                  <a:lnTo>
                    <a:pt x="52" y="285"/>
                  </a:lnTo>
                  <a:lnTo>
                    <a:pt x="82" y="289"/>
                  </a:lnTo>
                  <a:lnTo>
                    <a:pt x="67" y="272"/>
                  </a:lnTo>
                  <a:lnTo>
                    <a:pt x="88" y="268"/>
                  </a:lnTo>
                  <a:lnTo>
                    <a:pt x="78" y="255"/>
                  </a:lnTo>
                  <a:lnTo>
                    <a:pt x="82" y="240"/>
                  </a:lnTo>
                  <a:lnTo>
                    <a:pt x="71" y="231"/>
                  </a:lnTo>
                  <a:lnTo>
                    <a:pt x="103" y="220"/>
                  </a:lnTo>
                  <a:lnTo>
                    <a:pt x="93" y="202"/>
                  </a:lnTo>
                  <a:lnTo>
                    <a:pt x="114" y="193"/>
                  </a:lnTo>
                  <a:lnTo>
                    <a:pt x="92" y="177"/>
                  </a:lnTo>
                  <a:lnTo>
                    <a:pt x="107" y="183"/>
                  </a:lnTo>
                  <a:lnTo>
                    <a:pt x="122" y="152"/>
                  </a:lnTo>
                  <a:lnTo>
                    <a:pt x="137" y="160"/>
                  </a:lnTo>
                  <a:lnTo>
                    <a:pt x="150" y="117"/>
                  </a:lnTo>
                  <a:lnTo>
                    <a:pt x="144" y="93"/>
                  </a:lnTo>
                  <a:lnTo>
                    <a:pt x="166" y="85"/>
                  </a:lnTo>
                  <a:lnTo>
                    <a:pt x="149" y="79"/>
                  </a:lnTo>
                  <a:lnTo>
                    <a:pt x="151" y="61"/>
                  </a:lnTo>
                  <a:lnTo>
                    <a:pt x="152" y="75"/>
                  </a:lnTo>
                  <a:lnTo>
                    <a:pt x="165" y="75"/>
                  </a:lnTo>
                  <a:lnTo>
                    <a:pt x="161" y="47"/>
                  </a:lnTo>
                  <a:lnTo>
                    <a:pt x="172" y="56"/>
                  </a:lnTo>
                  <a:lnTo>
                    <a:pt x="189" y="49"/>
                  </a:lnTo>
                  <a:lnTo>
                    <a:pt x="195" y="35"/>
                  </a:lnTo>
                  <a:lnTo>
                    <a:pt x="186" y="22"/>
                  </a:lnTo>
                  <a:lnTo>
                    <a:pt x="280" y="16"/>
                  </a:lnTo>
                  <a:lnTo>
                    <a:pt x="496" y="2"/>
                  </a:lnTo>
                  <a:lnTo>
                    <a:pt x="521" y="0"/>
                  </a:lnTo>
                  <a:lnTo>
                    <a:pt x="542" y="19"/>
                  </a:lnTo>
                  <a:lnTo>
                    <a:pt x="541" y="105"/>
                  </a:lnTo>
                  <a:lnTo>
                    <a:pt x="535" y="181"/>
                  </a:lnTo>
                  <a:lnTo>
                    <a:pt x="536" y="247"/>
                  </a:lnTo>
                  <a:lnTo>
                    <a:pt x="532" y="290"/>
                  </a:lnTo>
                  <a:lnTo>
                    <a:pt x="532" y="398"/>
                  </a:lnTo>
                  <a:lnTo>
                    <a:pt x="528" y="412"/>
                  </a:lnTo>
                  <a:lnTo>
                    <a:pt x="529" y="534"/>
                  </a:lnTo>
                  <a:lnTo>
                    <a:pt x="527" y="550"/>
                  </a:lnTo>
                  <a:lnTo>
                    <a:pt x="526" y="617"/>
                  </a:lnTo>
                  <a:lnTo>
                    <a:pt x="535" y="707"/>
                  </a:lnTo>
                  <a:lnTo>
                    <a:pt x="548" y="792"/>
                  </a:lnTo>
                  <a:lnTo>
                    <a:pt x="552" y="84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7101720" y="2496240"/>
              <a:ext cx="475200" cy="378360"/>
            </a:xfrm>
            <a:custGeom>
              <a:avLst/>
              <a:gdLst/>
              <a:ahLst/>
              <a:rect l="l" t="t" r="r" b="b"/>
              <a:pathLst>
                <a:path w="1036" h="908">
                  <a:moveTo>
                    <a:pt x="863" y="906"/>
                  </a:moveTo>
                  <a:lnTo>
                    <a:pt x="848" y="908"/>
                  </a:lnTo>
                  <a:lnTo>
                    <a:pt x="893" y="828"/>
                  </a:lnTo>
                  <a:lnTo>
                    <a:pt x="868" y="805"/>
                  </a:lnTo>
                  <a:lnTo>
                    <a:pt x="725" y="812"/>
                  </a:lnTo>
                  <a:lnTo>
                    <a:pt x="678" y="817"/>
                  </a:lnTo>
                  <a:lnTo>
                    <a:pt x="674" y="814"/>
                  </a:lnTo>
                  <a:lnTo>
                    <a:pt x="382" y="825"/>
                  </a:lnTo>
                  <a:lnTo>
                    <a:pt x="261" y="826"/>
                  </a:lnTo>
                  <a:lnTo>
                    <a:pt x="175" y="827"/>
                  </a:lnTo>
                  <a:lnTo>
                    <a:pt x="174" y="794"/>
                  </a:lnTo>
                  <a:lnTo>
                    <a:pt x="174" y="775"/>
                  </a:lnTo>
                  <a:lnTo>
                    <a:pt x="174" y="728"/>
                  </a:lnTo>
                  <a:lnTo>
                    <a:pt x="174" y="716"/>
                  </a:lnTo>
                  <a:lnTo>
                    <a:pt x="171" y="306"/>
                  </a:lnTo>
                  <a:lnTo>
                    <a:pt x="175" y="297"/>
                  </a:lnTo>
                  <a:lnTo>
                    <a:pt x="149" y="290"/>
                  </a:lnTo>
                  <a:lnTo>
                    <a:pt x="118" y="246"/>
                  </a:lnTo>
                  <a:lnTo>
                    <a:pt x="98" y="225"/>
                  </a:lnTo>
                  <a:lnTo>
                    <a:pt x="103" y="206"/>
                  </a:lnTo>
                  <a:lnTo>
                    <a:pt x="120" y="183"/>
                  </a:lnTo>
                  <a:lnTo>
                    <a:pt x="134" y="183"/>
                  </a:lnTo>
                  <a:lnTo>
                    <a:pt x="124" y="176"/>
                  </a:lnTo>
                  <a:lnTo>
                    <a:pt x="132" y="167"/>
                  </a:lnTo>
                  <a:lnTo>
                    <a:pt x="115" y="152"/>
                  </a:lnTo>
                  <a:lnTo>
                    <a:pt x="96" y="158"/>
                  </a:lnTo>
                  <a:lnTo>
                    <a:pt x="67" y="131"/>
                  </a:lnTo>
                  <a:lnTo>
                    <a:pt x="53" y="124"/>
                  </a:lnTo>
                  <a:lnTo>
                    <a:pt x="53" y="107"/>
                  </a:lnTo>
                  <a:lnTo>
                    <a:pt x="31" y="79"/>
                  </a:lnTo>
                  <a:lnTo>
                    <a:pt x="16" y="69"/>
                  </a:lnTo>
                  <a:lnTo>
                    <a:pt x="16" y="23"/>
                  </a:lnTo>
                  <a:lnTo>
                    <a:pt x="9" y="28"/>
                  </a:lnTo>
                  <a:lnTo>
                    <a:pt x="0" y="15"/>
                  </a:lnTo>
                  <a:lnTo>
                    <a:pt x="59" y="16"/>
                  </a:lnTo>
                  <a:lnTo>
                    <a:pt x="124" y="16"/>
                  </a:lnTo>
                  <a:lnTo>
                    <a:pt x="167" y="18"/>
                  </a:lnTo>
                  <a:lnTo>
                    <a:pt x="224" y="15"/>
                  </a:lnTo>
                  <a:lnTo>
                    <a:pt x="325" y="14"/>
                  </a:lnTo>
                  <a:lnTo>
                    <a:pt x="462" y="9"/>
                  </a:lnTo>
                  <a:lnTo>
                    <a:pt x="564" y="0"/>
                  </a:lnTo>
                  <a:lnTo>
                    <a:pt x="600" y="1"/>
                  </a:lnTo>
                  <a:lnTo>
                    <a:pt x="644" y="44"/>
                  </a:lnTo>
                  <a:lnTo>
                    <a:pt x="633" y="69"/>
                  </a:lnTo>
                  <a:lnTo>
                    <a:pt x="633" y="78"/>
                  </a:lnTo>
                  <a:lnTo>
                    <a:pt x="656" y="167"/>
                  </a:lnTo>
                  <a:lnTo>
                    <a:pt x="686" y="198"/>
                  </a:lnTo>
                  <a:lnTo>
                    <a:pt x="763" y="267"/>
                  </a:lnTo>
                  <a:lnTo>
                    <a:pt x="774" y="324"/>
                  </a:lnTo>
                  <a:lnTo>
                    <a:pt x="790" y="339"/>
                  </a:lnTo>
                  <a:lnTo>
                    <a:pt x="805" y="316"/>
                  </a:lnTo>
                  <a:lnTo>
                    <a:pt x="833" y="324"/>
                  </a:lnTo>
                  <a:lnTo>
                    <a:pt x="857" y="345"/>
                  </a:lnTo>
                  <a:lnTo>
                    <a:pt x="848" y="354"/>
                  </a:lnTo>
                  <a:lnTo>
                    <a:pt x="849" y="374"/>
                  </a:lnTo>
                  <a:lnTo>
                    <a:pt x="827" y="432"/>
                  </a:lnTo>
                  <a:lnTo>
                    <a:pt x="826" y="464"/>
                  </a:lnTo>
                  <a:lnTo>
                    <a:pt x="850" y="488"/>
                  </a:lnTo>
                  <a:lnTo>
                    <a:pt x="895" y="511"/>
                  </a:lnTo>
                  <a:lnTo>
                    <a:pt x="896" y="530"/>
                  </a:lnTo>
                  <a:lnTo>
                    <a:pt x="910" y="522"/>
                  </a:lnTo>
                  <a:lnTo>
                    <a:pt x="936" y="539"/>
                  </a:lnTo>
                  <a:lnTo>
                    <a:pt x="962" y="564"/>
                  </a:lnTo>
                  <a:lnTo>
                    <a:pt x="963" y="586"/>
                  </a:lnTo>
                  <a:lnTo>
                    <a:pt x="979" y="618"/>
                  </a:lnTo>
                  <a:lnTo>
                    <a:pt x="973" y="633"/>
                  </a:lnTo>
                  <a:lnTo>
                    <a:pt x="974" y="650"/>
                  </a:lnTo>
                  <a:lnTo>
                    <a:pt x="1004" y="695"/>
                  </a:lnTo>
                  <a:lnTo>
                    <a:pt x="1011" y="682"/>
                  </a:lnTo>
                  <a:lnTo>
                    <a:pt x="1029" y="699"/>
                  </a:lnTo>
                  <a:lnTo>
                    <a:pt x="1036" y="706"/>
                  </a:lnTo>
                  <a:lnTo>
                    <a:pt x="1024" y="729"/>
                  </a:lnTo>
                  <a:lnTo>
                    <a:pt x="1034" y="738"/>
                  </a:lnTo>
                  <a:lnTo>
                    <a:pt x="1023" y="746"/>
                  </a:lnTo>
                  <a:lnTo>
                    <a:pt x="1028" y="765"/>
                  </a:lnTo>
                  <a:lnTo>
                    <a:pt x="1020" y="782"/>
                  </a:lnTo>
                  <a:lnTo>
                    <a:pt x="1005" y="772"/>
                  </a:lnTo>
                  <a:lnTo>
                    <a:pt x="992" y="797"/>
                  </a:lnTo>
                  <a:lnTo>
                    <a:pt x="983" y="798"/>
                  </a:lnTo>
                  <a:lnTo>
                    <a:pt x="973" y="784"/>
                  </a:lnTo>
                  <a:lnTo>
                    <a:pt x="974" y="798"/>
                  </a:lnTo>
                  <a:lnTo>
                    <a:pt x="977" y="833"/>
                  </a:lnTo>
                  <a:lnTo>
                    <a:pt x="962" y="834"/>
                  </a:lnTo>
                  <a:lnTo>
                    <a:pt x="978" y="847"/>
                  </a:lnTo>
                  <a:lnTo>
                    <a:pt x="951" y="851"/>
                  </a:lnTo>
                  <a:lnTo>
                    <a:pt x="964" y="863"/>
                  </a:lnTo>
                  <a:lnTo>
                    <a:pt x="969" y="873"/>
                  </a:lnTo>
                  <a:lnTo>
                    <a:pt x="951" y="901"/>
                  </a:lnTo>
                  <a:lnTo>
                    <a:pt x="913" y="903"/>
                  </a:lnTo>
                  <a:lnTo>
                    <a:pt x="863" y="90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5874480" y="1689840"/>
              <a:ext cx="731160" cy="425880"/>
            </a:xfrm>
            <a:custGeom>
              <a:avLst/>
              <a:gdLst/>
              <a:ahLst/>
              <a:rect l="l" t="t" r="r" b="b"/>
              <a:pathLst>
                <a:path w="1595" h="1020">
                  <a:moveTo>
                    <a:pt x="538" y="1000"/>
                  </a:moveTo>
                  <a:lnTo>
                    <a:pt x="536" y="999"/>
                  </a:lnTo>
                  <a:lnTo>
                    <a:pt x="505" y="940"/>
                  </a:lnTo>
                  <a:lnTo>
                    <a:pt x="490" y="944"/>
                  </a:lnTo>
                  <a:lnTo>
                    <a:pt x="478" y="964"/>
                  </a:lnTo>
                  <a:lnTo>
                    <a:pt x="485" y="978"/>
                  </a:lnTo>
                  <a:lnTo>
                    <a:pt x="372" y="951"/>
                  </a:lnTo>
                  <a:lnTo>
                    <a:pt x="353" y="974"/>
                  </a:lnTo>
                  <a:lnTo>
                    <a:pt x="300" y="958"/>
                  </a:lnTo>
                  <a:lnTo>
                    <a:pt x="291" y="976"/>
                  </a:lnTo>
                  <a:lnTo>
                    <a:pt x="268" y="955"/>
                  </a:lnTo>
                  <a:lnTo>
                    <a:pt x="262" y="890"/>
                  </a:lnTo>
                  <a:lnTo>
                    <a:pt x="221" y="865"/>
                  </a:lnTo>
                  <a:lnTo>
                    <a:pt x="229" y="828"/>
                  </a:lnTo>
                  <a:lnTo>
                    <a:pt x="203" y="782"/>
                  </a:lnTo>
                  <a:lnTo>
                    <a:pt x="207" y="732"/>
                  </a:lnTo>
                  <a:lnTo>
                    <a:pt x="195" y="729"/>
                  </a:lnTo>
                  <a:lnTo>
                    <a:pt x="202" y="715"/>
                  </a:lnTo>
                  <a:lnTo>
                    <a:pt x="186" y="691"/>
                  </a:lnTo>
                  <a:lnTo>
                    <a:pt x="127" y="726"/>
                  </a:lnTo>
                  <a:lnTo>
                    <a:pt x="98" y="701"/>
                  </a:lnTo>
                  <a:lnTo>
                    <a:pt x="115" y="675"/>
                  </a:lnTo>
                  <a:lnTo>
                    <a:pt x="108" y="658"/>
                  </a:lnTo>
                  <a:lnTo>
                    <a:pt x="135" y="644"/>
                  </a:lnTo>
                  <a:lnTo>
                    <a:pt x="127" y="587"/>
                  </a:lnTo>
                  <a:lnTo>
                    <a:pt x="135" y="586"/>
                  </a:lnTo>
                  <a:lnTo>
                    <a:pt x="173" y="495"/>
                  </a:lnTo>
                  <a:lnTo>
                    <a:pt x="134" y="494"/>
                  </a:lnTo>
                  <a:lnTo>
                    <a:pt x="130" y="471"/>
                  </a:lnTo>
                  <a:lnTo>
                    <a:pt x="112" y="473"/>
                  </a:lnTo>
                  <a:lnTo>
                    <a:pt x="100" y="425"/>
                  </a:lnTo>
                  <a:lnTo>
                    <a:pt x="65" y="355"/>
                  </a:lnTo>
                  <a:lnTo>
                    <a:pt x="12" y="309"/>
                  </a:lnTo>
                  <a:lnTo>
                    <a:pt x="34" y="303"/>
                  </a:lnTo>
                  <a:lnTo>
                    <a:pt x="18" y="287"/>
                  </a:lnTo>
                  <a:lnTo>
                    <a:pt x="29" y="280"/>
                  </a:lnTo>
                  <a:lnTo>
                    <a:pt x="28" y="259"/>
                  </a:lnTo>
                  <a:lnTo>
                    <a:pt x="0" y="193"/>
                  </a:lnTo>
                  <a:lnTo>
                    <a:pt x="42" y="0"/>
                  </a:lnTo>
                  <a:lnTo>
                    <a:pt x="194" y="33"/>
                  </a:lnTo>
                  <a:lnTo>
                    <a:pt x="538" y="99"/>
                  </a:lnTo>
                  <a:lnTo>
                    <a:pt x="854" y="151"/>
                  </a:lnTo>
                  <a:lnTo>
                    <a:pt x="1184" y="195"/>
                  </a:lnTo>
                  <a:lnTo>
                    <a:pt x="1326" y="212"/>
                  </a:lnTo>
                  <a:lnTo>
                    <a:pt x="1462" y="226"/>
                  </a:lnTo>
                  <a:lnTo>
                    <a:pt x="1595" y="241"/>
                  </a:lnTo>
                  <a:lnTo>
                    <a:pt x="1547" y="769"/>
                  </a:lnTo>
                  <a:lnTo>
                    <a:pt x="1541" y="836"/>
                  </a:lnTo>
                  <a:lnTo>
                    <a:pt x="1540" y="848"/>
                  </a:lnTo>
                  <a:lnTo>
                    <a:pt x="1528" y="979"/>
                  </a:lnTo>
                  <a:lnTo>
                    <a:pt x="1524" y="1020"/>
                  </a:lnTo>
                  <a:lnTo>
                    <a:pt x="1386" y="1007"/>
                  </a:lnTo>
                  <a:lnTo>
                    <a:pt x="1250" y="996"/>
                  </a:lnTo>
                  <a:lnTo>
                    <a:pt x="989" y="962"/>
                  </a:lnTo>
                  <a:lnTo>
                    <a:pt x="942" y="955"/>
                  </a:lnTo>
                  <a:lnTo>
                    <a:pt x="892" y="949"/>
                  </a:lnTo>
                  <a:lnTo>
                    <a:pt x="701" y="920"/>
                  </a:lnTo>
                  <a:lnTo>
                    <a:pt x="555" y="896"/>
                  </a:lnTo>
                  <a:lnTo>
                    <a:pt x="544" y="963"/>
                  </a:lnTo>
                  <a:lnTo>
                    <a:pt x="538" y="10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6540840" y="2280240"/>
              <a:ext cx="592200" cy="271080"/>
            </a:xfrm>
            <a:custGeom>
              <a:avLst/>
              <a:gdLst/>
              <a:ahLst/>
              <a:rect l="l" t="t" r="r" b="b"/>
              <a:pathLst>
                <a:path w="1288" h="649">
                  <a:moveTo>
                    <a:pt x="280" y="615"/>
                  </a:moveTo>
                  <a:lnTo>
                    <a:pt x="283" y="547"/>
                  </a:lnTo>
                  <a:lnTo>
                    <a:pt x="294" y="417"/>
                  </a:lnTo>
                  <a:lnTo>
                    <a:pt x="71" y="400"/>
                  </a:lnTo>
                  <a:lnTo>
                    <a:pt x="0" y="395"/>
                  </a:lnTo>
                  <a:lnTo>
                    <a:pt x="5" y="319"/>
                  </a:lnTo>
                  <a:lnTo>
                    <a:pt x="27" y="79"/>
                  </a:lnTo>
                  <a:lnTo>
                    <a:pt x="35" y="0"/>
                  </a:lnTo>
                  <a:lnTo>
                    <a:pt x="113" y="8"/>
                  </a:lnTo>
                  <a:lnTo>
                    <a:pt x="438" y="31"/>
                  </a:lnTo>
                  <a:lnTo>
                    <a:pt x="681" y="43"/>
                  </a:lnTo>
                  <a:lnTo>
                    <a:pt x="830" y="48"/>
                  </a:lnTo>
                  <a:lnTo>
                    <a:pt x="856" y="71"/>
                  </a:lnTo>
                  <a:lnTo>
                    <a:pt x="876" y="81"/>
                  </a:lnTo>
                  <a:lnTo>
                    <a:pt x="895" y="97"/>
                  </a:lnTo>
                  <a:lnTo>
                    <a:pt x="918" y="77"/>
                  </a:lnTo>
                  <a:lnTo>
                    <a:pt x="952" y="80"/>
                  </a:lnTo>
                  <a:lnTo>
                    <a:pt x="973" y="80"/>
                  </a:lnTo>
                  <a:lnTo>
                    <a:pt x="1023" y="92"/>
                  </a:lnTo>
                  <a:lnTo>
                    <a:pt x="1071" y="111"/>
                  </a:lnTo>
                  <a:lnTo>
                    <a:pt x="1098" y="147"/>
                  </a:lnTo>
                  <a:lnTo>
                    <a:pt x="1125" y="153"/>
                  </a:lnTo>
                  <a:lnTo>
                    <a:pt x="1133" y="198"/>
                  </a:lnTo>
                  <a:lnTo>
                    <a:pt x="1133" y="210"/>
                  </a:lnTo>
                  <a:lnTo>
                    <a:pt x="1145" y="241"/>
                  </a:lnTo>
                  <a:lnTo>
                    <a:pt x="1167" y="258"/>
                  </a:lnTo>
                  <a:lnTo>
                    <a:pt x="1166" y="277"/>
                  </a:lnTo>
                  <a:lnTo>
                    <a:pt x="1176" y="292"/>
                  </a:lnTo>
                  <a:lnTo>
                    <a:pt x="1166" y="314"/>
                  </a:lnTo>
                  <a:lnTo>
                    <a:pt x="1174" y="344"/>
                  </a:lnTo>
                  <a:lnTo>
                    <a:pt x="1188" y="349"/>
                  </a:lnTo>
                  <a:lnTo>
                    <a:pt x="1193" y="374"/>
                  </a:lnTo>
                  <a:lnTo>
                    <a:pt x="1203" y="391"/>
                  </a:lnTo>
                  <a:lnTo>
                    <a:pt x="1196" y="391"/>
                  </a:lnTo>
                  <a:lnTo>
                    <a:pt x="1196" y="413"/>
                  </a:lnTo>
                  <a:lnTo>
                    <a:pt x="1202" y="419"/>
                  </a:lnTo>
                  <a:lnTo>
                    <a:pt x="1202" y="442"/>
                  </a:lnTo>
                  <a:lnTo>
                    <a:pt x="1214" y="470"/>
                  </a:lnTo>
                  <a:lnTo>
                    <a:pt x="1208" y="495"/>
                  </a:lnTo>
                  <a:lnTo>
                    <a:pt x="1202" y="504"/>
                  </a:lnTo>
                  <a:lnTo>
                    <a:pt x="1221" y="533"/>
                  </a:lnTo>
                  <a:lnTo>
                    <a:pt x="1230" y="546"/>
                  </a:lnTo>
                  <a:lnTo>
                    <a:pt x="1237" y="541"/>
                  </a:lnTo>
                  <a:lnTo>
                    <a:pt x="1237" y="587"/>
                  </a:lnTo>
                  <a:lnTo>
                    <a:pt x="1252" y="597"/>
                  </a:lnTo>
                  <a:lnTo>
                    <a:pt x="1274" y="625"/>
                  </a:lnTo>
                  <a:lnTo>
                    <a:pt x="1274" y="642"/>
                  </a:lnTo>
                  <a:lnTo>
                    <a:pt x="1288" y="649"/>
                  </a:lnTo>
                  <a:lnTo>
                    <a:pt x="1282" y="649"/>
                  </a:lnTo>
                  <a:lnTo>
                    <a:pt x="1049" y="648"/>
                  </a:lnTo>
                  <a:lnTo>
                    <a:pt x="844" y="642"/>
                  </a:lnTo>
                  <a:lnTo>
                    <a:pt x="556" y="632"/>
                  </a:lnTo>
                  <a:lnTo>
                    <a:pt x="373" y="622"/>
                  </a:lnTo>
                  <a:lnTo>
                    <a:pt x="280" y="6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5432760" y="2195280"/>
              <a:ext cx="455760" cy="642600"/>
            </a:xfrm>
            <a:custGeom>
              <a:avLst/>
              <a:gdLst/>
              <a:ahLst/>
              <a:rect l="l" t="t" r="r" b="b"/>
              <a:pathLst>
                <a:path w="995" h="1541">
                  <a:moveTo>
                    <a:pt x="795" y="1201"/>
                  </a:moveTo>
                  <a:lnTo>
                    <a:pt x="771" y="1326"/>
                  </a:lnTo>
                  <a:lnTo>
                    <a:pt x="747" y="1357"/>
                  </a:lnTo>
                  <a:lnTo>
                    <a:pt x="727" y="1354"/>
                  </a:lnTo>
                  <a:lnTo>
                    <a:pt x="710" y="1326"/>
                  </a:lnTo>
                  <a:lnTo>
                    <a:pt x="653" y="1326"/>
                  </a:lnTo>
                  <a:lnTo>
                    <a:pt x="650" y="1508"/>
                  </a:lnTo>
                  <a:lnTo>
                    <a:pt x="633" y="1541"/>
                  </a:lnTo>
                  <a:lnTo>
                    <a:pt x="507" y="1354"/>
                  </a:lnTo>
                  <a:lnTo>
                    <a:pt x="177" y="847"/>
                  </a:lnTo>
                  <a:lnTo>
                    <a:pt x="42" y="648"/>
                  </a:lnTo>
                  <a:lnTo>
                    <a:pt x="6" y="592"/>
                  </a:lnTo>
                  <a:lnTo>
                    <a:pt x="0" y="562"/>
                  </a:lnTo>
                  <a:lnTo>
                    <a:pt x="108" y="155"/>
                  </a:lnTo>
                  <a:lnTo>
                    <a:pt x="150" y="0"/>
                  </a:lnTo>
                  <a:lnTo>
                    <a:pt x="239" y="23"/>
                  </a:lnTo>
                  <a:lnTo>
                    <a:pt x="402" y="63"/>
                  </a:lnTo>
                  <a:lnTo>
                    <a:pt x="567" y="101"/>
                  </a:lnTo>
                  <a:lnTo>
                    <a:pt x="573" y="103"/>
                  </a:lnTo>
                  <a:lnTo>
                    <a:pt x="959" y="187"/>
                  </a:lnTo>
                  <a:lnTo>
                    <a:pt x="995" y="195"/>
                  </a:lnTo>
                  <a:lnTo>
                    <a:pt x="956" y="389"/>
                  </a:lnTo>
                  <a:lnTo>
                    <a:pt x="863" y="862"/>
                  </a:lnTo>
                  <a:lnTo>
                    <a:pt x="824" y="1051"/>
                  </a:lnTo>
                  <a:lnTo>
                    <a:pt x="801" y="1170"/>
                  </a:lnTo>
                  <a:lnTo>
                    <a:pt x="795" y="12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8616960" y="1933560"/>
              <a:ext cx="113760" cy="225720"/>
            </a:xfrm>
            <a:custGeom>
              <a:avLst/>
              <a:gdLst/>
              <a:ahLst/>
              <a:rect l="l" t="t" r="r" b="b"/>
              <a:pathLst>
                <a:path w="249" h="540">
                  <a:moveTo>
                    <a:pt x="232" y="408"/>
                  </a:moveTo>
                  <a:lnTo>
                    <a:pt x="249" y="416"/>
                  </a:lnTo>
                  <a:lnTo>
                    <a:pt x="245" y="446"/>
                  </a:lnTo>
                  <a:lnTo>
                    <a:pt x="245" y="453"/>
                  </a:lnTo>
                  <a:lnTo>
                    <a:pt x="192" y="496"/>
                  </a:lnTo>
                  <a:lnTo>
                    <a:pt x="97" y="524"/>
                  </a:lnTo>
                  <a:lnTo>
                    <a:pt x="45" y="536"/>
                  </a:lnTo>
                  <a:lnTo>
                    <a:pt x="23" y="540"/>
                  </a:lnTo>
                  <a:lnTo>
                    <a:pt x="4" y="521"/>
                  </a:lnTo>
                  <a:lnTo>
                    <a:pt x="11" y="486"/>
                  </a:lnTo>
                  <a:lnTo>
                    <a:pt x="0" y="443"/>
                  </a:lnTo>
                  <a:lnTo>
                    <a:pt x="0" y="368"/>
                  </a:lnTo>
                  <a:lnTo>
                    <a:pt x="6" y="332"/>
                  </a:lnTo>
                  <a:lnTo>
                    <a:pt x="12" y="252"/>
                  </a:lnTo>
                  <a:lnTo>
                    <a:pt x="6" y="219"/>
                  </a:lnTo>
                  <a:lnTo>
                    <a:pt x="31" y="208"/>
                  </a:lnTo>
                  <a:lnTo>
                    <a:pt x="59" y="153"/>
                  </a:lnTo>
                  <a:lnTo>
                    <a:pt x="38" y="124"/>
                  </a:lnTo>
                  <a:lnTo>
                    <a:pt x="51" y="90"/>
                  </a:lnTo>
                  <a:lnTo>
                    <a:pt x="44" y="69"/>
                  </a:lnTo>
                  <a:lnTo>
                    <a:pt x="49" y="29"/>
                  </a:lnTo>
                  <a:lnTo>
                    <a:pt x="40" y="24"/>
                  </a:lnTo>
                  <a:lnTo>
                    <a:pt x="56" y="6"/>
                  </a:lnTo>
                  <a:lnTo>
                    <a:pt x="80" y="14"/>
                  </a:lnTo>
                  <a:lnTo>
                    <a:pt x="85" y="0"/>
                  </a:lnTo>
                  <a:lnTo>
                    <a:pt x="148" y="191"/>
                  </a:lnTo>
                  <a:lnTo>
                    <a:pt x="172" y="284"/>
                  </a:lnTo>
                  <a:lnTo>
                    <a:pt x="191" y="333"/>
                  </a:lnTo>
                  <a:lnTo>
                    <a:pt x="192" y="365"/>
                  </a:lnTo>
                  <a:lnTo>
                    <a:pt x="228" y="385"/>
                  </a:lnTo>
                  <a:lnTo>
                    <a:pt x="232" y="40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8486640" y="2301120"/>
              <a:ext cx="95040" cy="199080"/>
            </a:xfrm>
            <a:custGeom>
              <a:avLst/>
              <a:gdLst/>
              <a:ahLst/>
              <a:rect l="l" t="t" r="r" b="b"/>
              <a:pathLst>
                <a:path w="207" h="478">
                  <a:moveTo>
                    <a:pt x="7" y="384"/>
                  </a:moveTo>
                  <a:lnTo>
                    <a:pt x="0" y="368"/>
                  </a:lnTo>
                  <a:lnTo>
                    <a:pt x="5" y="330"/>
                  </a:lnTo>
                  <a:lnTo>
                    <a:pt x="10" y="324"/>
                  </a:lnTo>
                  <a:lnTo>
                    <a:pt x="39" y="304"/>
                  </a:lnTo>
                  <a:lnTo>
                    <a:pt x="49" y="296"/>
                  </a:lnTo>
                  <a:lnTo>
                    <a:pt x="55" y="275"/>
                  </a:lnTo>
                  <a:lnTo>
                    <a:pt x="63" y="263"/>
                  </a:lnTo>
                  <a:lnTo>
                    <a:pt x="98" y="233"/>
                  </a:lnTo>
                  <a:lnTo>
                    <a:pt x="60" y="204"/>
                  </a:lnTo>
                  <a:lnTo>
                    <a:pt x="38" y="192"/>
                  </a:lnTo>
                  <a:lnTo>
                    <a:pt x="30" y="171"/>
                  </a:lnTo>
                  <a:lnTo>
                    <a:pt x="11" y="164"/>
                  </a:lnTo>
                  <a:lnTo>
                    <a:pt x="4" y="134"/>
                  </a:lnTo>
                  <a:lnTo>
                    <a:pt x="22" y="104"/>
                  </a:lnTo>
                  <a:lnTo>
                    <a:pt x="4" y="86"/>
                  </a:lnTo>
                  <a:lnTo>
                    <a:pt x="22" y="58"/>
                  </a:lnTo>
                  <a:lnTo>
                    <a:pt x="19" y="59"/>
                  </a:lnTo>
                  <a:lnTo>
                    <a:pt x="52" y="0"/>
                  </a:lnTo>
                  <a:lnTo>
                    <a:pt x="105" y="17"/>
                  </a:lnTo>
                  <a:lnTo>
                    <a:pt x="124" y="25"/>
                  </a:lnTo>
                  <a:lnTo>
                    <a:pt x="178" y="43"/>
                  </a:lnTo>
                  <a:lnTo>
                    <a:pt x="181" y="58"/>
                  </a:lnTo>
                  <a:lnTo>
                    <a:pt x="178" y="66"/>
                  </a:lnTo>
                  <a:lnTo>
                    <a:pt x="176" y="105"/>
                  </a:lnTo>
                  <a:lnTo>
                    <a:pt x="173" y="112"/>
                  </a:lnTo>
                  <a:lnTo>
                    <a:pt x="158" y="120"/>
                  </a:lnTo>
                  <a:lnTo>
                    <a:pt x="151" y="151"/>
                  </a:lnTo>
                  <a:lnTo>
                    <a:pt x="160" y="160"/>
                  </a:lnTo>
                  <a:lnTo>
                    <a:pt x="190" y="160"/>
                  </a:lnTo>
                  <a:lnTo>
                    <a:pt x="189" y="149"/>
                  </a:lnTo>
                  <a:lnTo>
                    <a:pt x="202" y="220"/>
                  </a:lnTo>
                  <a:lnTo>
                    <a:pt x="207" y="289"/>
                  </a:lnTo>
                  <a:lnTo>
                    <a:pt x="189" y="343"/>
                  </a:lnTo>
                  <a:lnTo>
                    <a:pt x="182" y="346"/>
                  </a:lnTo>
                  <a:lnTo>
                    <a:pt x="190" y="349"/>
                  </a:lnTo>
                  <a:lnTo>
                    <a:pt x="161" y="395"/>
                  </a:lnTo>
                  <a:lnTo>
                    <a:pt x="139" y="462"/>
                  </a:lnTo>
                  <a:lnTo>
                    <a:pt x="113" y="478"/>
                  </a:lnTo>
                  <a:lnTo>
                    <a:pt x="112" y="429"/>
                  </a:lnTo>
                  <a:lnTo>
                    <a:pt x="78" y="436"/>
                  </a:lnTo>
                  <a:lnTo>
                    <a:pt x="3" y="387"/>
                  </a:lnTo>
                  <a:lnTo>
                    <a:pt x="7" y="38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6078960" y="2737800"/>
              <a:ext cx="503640" cy="471600"/>
            </a:xfrm>
            <a:custGeom>
              <a:avLst/>
              <a:gdLst/>
              <a:ahLst/>
              <a:rect l="l" t="t" r="r" b="b"/>
              <a:pathLst>
                <a:path w="1099" h="1132">
                  <a:moveTo>
                    <a:pt x="0" y="1113"/>
                  </a:moveTo>
                  <a:lnTo>
                    <a:pt x="32" y="899"/>
                  </a:lnTo>
                  <a:lnTo>
                    <a:pt x="135" y="194"/>
                  </a:lnTo>
                  <a:lnTo>
                    <a:pt x="162" y="0"/>
                  </a:lnTo>
                  <a:lnTo>
                    <a:pt x="265" y="15"/>
                  </a:lnTo>
                  <a:lnTo>
                    <a:pt x="403" y="34"/>
                  </a:lnTo>
                  <a:lnTo>
                    <a:pt x="763" y="74"/>
                  </a:lnTo>
                  <a:lnTo>
                    <a:pt x="1085" y="103"/>
                  </a:lnTo>
                  <a:lnTo>
                    <a:pt x="1099" y="104"/>
                  </a:lnTo>
                  <a:lnTo>
                    <a:pt x="1091" y="202"/>
                  </a:lnTo>
                  <a:lnTo>
                    <a:pt x="1078" y="292"/>
                  </a:lnTo>
                  <a:lnTo>
                    <a:pt x="1059" y="549"/>
                  </a:lnTo>
                  <a:lnTo>
                    <a:pt x="1020" y="903"/>
                  </a:lnTo>
                  <a:lnTo>
                    <a:pt x="1007" y="1091"/>
                  </a:lnTo>
                  <a:lnTo>
                    <a:pt x="711" y="1065"/>
                  </a:lnTo>
                  <a:lnTo>
                    <a:pt x="461" y="1038"/>
                  </a:lnTo>
                  <a:lnTo>
                    <a:pt x="420" y="1036"/>
                  </a:lnTo>
                  <a:lnTo>
                    <a:pt x="415" y="1060"/>
                  </a:lnTo>
                  <a:lnTo>
                    <a:pt x="431" y="1079"/>
                  </a:lnTo>
                  <a:lnTo>
                    <a:pt x="304" y="1062"/>
                  </a:lnTo>
                  <a:lnTo>
                    <a:pt x="151" y="1043"/>
                  </a:lnTo>
                  <a:lnTo>
                    <a:pt x="140" y="1132"/>
                  </a:lnTo>
                  <a:lnTo>
                    <a:pt x="0" y="1113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8160840" y="1988640"/>
              <a:ext cx="541440" cy="374760"/>
            </a:xfrm>
            <a:custGeom>
              <a:avLst/>
              <a:gdLst/>
              <a:ahLst/>
              <a:rect l="l" t="t" r="r" b="b"/>
              <a:pathLst>
                <a:path w="1179" h="901">
                  <a:moveTo>
                    <a:pt x="926" y="710"/>
                  </a:moveTo>
                  <a:lnTo>
                    <a:pt x="943" y="737"/>
                  </a:lnTo>
                  <a:lnTo>
                    <a:pt x="913" y="767"/>
                  </a:lnTo>
                  <a:lnTo>
                    <a:pt x="925" y="787"/>
                  </a:lnTo>
                  <a:lnTo>
                    <a:pt x="914" y="810"/>
                  </a:lnTo>
                  <a:lnTo>
                    <a:pt x="917" y="817"/>
                  </a:lnTo>
                  <a:lnTo>
                    <a:pt x="951" y="795"/>
                  </a:lnTo>
                  <a:lnTo>
                    <a:pt x="1073" y="752"/>
                  </a:lnTo>
                  <a:lnTo>
                    <a:pt x="1118" y="705"/>
                  </a:lnTo>
                  <a:lnTo>
                    <a:pt x="1114" y="719"/>
                  </a:lnTo>
                  <a:lnTo>
                    <a:pt x="1147" y="732"/>
                  </a:lnTo>
                  <a:lnTo>
                    <a:pt x="1164" y="711"/>
                  </a:lnTo>
                  <a:lnTo>
                    <a:pt x="1179" y="713"/>
                  </a:lnTo>
                  <a:lnTo>
                    <a:pt x="1103" y="774"/>
                  </a:lnTo>
                  <a:lnTo>
                    <a:pt x="977" y="850"/>
                  </a:lnTo>
                  <a:lnTo>
                    <a:pt x="929" y="868"/>
                  </a:lnTo>
                  <a:lnTo>
                    <a:pt x="906" y="884"/>
                  </a:lnTo>
                  <a:lnTo>
                    <a:pt x="908" y="877"/>
                  </a:lnTo>
                  <a:lnTo>
                    <a:pt x="886" y="872"/>
                  </a:lnTo>
                  <a:lnTo>
                    <a:pt x="862" y="901"/>
                  </a:lnTo>
                  <a:lnTo>
                    <a:pt x="869" y="870"/>
                  </a:lnTo>
                  <a:lnTo>
                    <a:pt x="884" y="862"/>
                  </a:lnTo>
                  <a:lnTo>
                    <a:pt x="887" y="855"/>
                  </a:lnTo>
                  <a:lnTo>
                    <a:pt x="889" y="816"/>
                  </a:lnTo>
                  <a:lnTo>
                    <a:pt x="892" y="808"/>
                  </a:lnTo>
                  <a:lnTo>
                    <a:pt x="889" y="793"/>
                  </a:lnTo>
                  <a:lnTo>
                    <a:pt x="835" y="775"/>
                  </a:lnTo>
                  <a:lnTo>
                    <a:pt x="816" y="767"/>
                  </a:lnTo>
                  <a:lnTo>
                    <a:pt x="763" y="750"/>
                  </a:lnTo>
                  <a:lnTo>
                    <a:pt x="752" y="737"/>
                  </a:lnTo>
                  <a:lnTo>
                    <a:pt x="713" y="735"/>
                  </a:lnTo>
                  <a:lnTo>
                    <a:pt x="696" y="713"/>
                  </a:lnTo>
                  <a:lnTo>
                    <a:pt x="685" y="672"/>
                  </a:lnTo>
                  <a:lnTo>
                    <a:pt x="677" y="668"/>
                  </a:lnTo>
                  <a:lnTo>
                    <a:pt x="658" y="669"/>
                  </a:lnTo>
                  <a:lnTo>
                    <a:pt x="639" y="643"/>
                  </a:lnTo>
                  <a:lnTo>
                    <a:pt x="624" y="649"/>
                  </a:lnTo>
                  <a:lnTo>
                    <a:pt x="300" y="714"/>
                  </a:lnTo>
                  <a:lnTo>
                    <a:pt x="8" y="765"/>
                  </a:lnTo>
                  <a:lnTo>
                    <a:pt x="0" y="714"/>
                  </a:lnTo>
                  <a:lnTo>
                    <a:pt x="80" y="637"/>
                  </a:lnTo>
                  <a:lnTo>
                    <a:pt x="112" y="590"/>
                  </a:lnTo>
                  <a:lnTo>
                    <a:pt x="102" y="568"/>
                  </a:lnTo>
                  <a:lnTo>
                    <a:pt x="81" y="538"/>
                  </a:lnTo>
                  <a:lnTo>
                    <a:pt x="73" y="536"/>
                  </a:lnTo>
                  <a:lnTo>
                    <a:pt x="66" y="501"/>
                  </a:lnTo>
                  <a:lnTo>
                    <a:pt x="146" y="464"/>
                  </a:lnTo>
                  <a:lnTo>
                    <a:pt x="214" y="453"/>
                  </a:lnTo>
                  <a:lnTo>
                    <a:pt x="280" y="469"/>
                  </a:lnTo>
                  <a:lnTo>
                    <a:pt x="305" y="455"/>
                  </a:lnTo>
                  <a:lnTo>
                    <a:pt x="391" y="424"/>
                  </a:lnTo>
                  <a:lnTo>
                    <a:pt x="404" y="407"/>
                  </a:lnTo>
                  <a:lnTo>
                    <a:pt x="453" y="372"/>
                  </a:lnTo>
                  <a:lnTo>
                    <a:pt x="453" y="342"/>
                  </a:lnTo>
                  <a:lnTo>
                    <a:pt x="433" y="314"/>
                  </a:lnTo>
                  <a:lnTo>
                    <a:pt x="450" y="289"/>
                  </a:lnTo>
                  <a:lnTo>
                    <a:pt x="411" y="281"/>
                  </a:lnTo>
                  <a:lnTo>
                    <a:pt x="412" y="261"/>
                  </a:lnTo>
                  <a:lnTo>
                    <a:pt x="471" y="194"/>
                  </a:lnTo>
                  <a:lnTo>
                    <a:pt x="527" y="96"/>
                  </a:lnTo>
                  <a:lnTo>
                    <a:pt x="567" y="57"/>
                  </a:lnTo>
                  <a:lnTo>
                    <a:pt x="696" y="24"/>
                  </a:lnTo>
                  <a:lnTo>
                    <a:pt x="788" y="0"/>
                  </a:lnTo>
                  <a:lnTo>
                    <a:pt x="805" y="88"/>
                  </a:lnTo>
                  <a:lnTo>
                    <a:pt x="809" y="89"/>
                  </a:lnTo>
                  <a:lnTo>
                    <a:pt x="824" y="142"/>
                  </a:lnTo>
                  <a:lnTo>
                    <a:pt x="819" y="186"/>
                  </a:lnTo>
                  <a:lnTo>
                    <a:pt x="842" y="243"/>
                  </a:lnTo>
                  <a:lnTo>
                    <a:pt x="841" y="278"/>
                  </a:lnTo>
                  <a:lnTo>
                    <a:pt x="857" y="265"/>
                  </a:lnTo>
                  <a:lnTo>
                    <a:pt x="869" y="279"/>
                  </a:lnTo>
                  <a:lnTo>
                    <a:pt x="879" y="323"/>
                  </a:lnTo>
                  <a:lnTo>
                    <a:pt x="891" y="395"/>
                  </a:lnTo>
                  <a:lnTo>
                    <a:pt x="901" y="433"/>
                  </a:lnTo>
                  <a:lnTo>
                    <a:pt x="898" y="482"/>
                  </a:lnTo>
                  <a:lnTo>
                    <a:pt x="902" y="575"/>
                  </a:lnTo>
                  <a:lnTo>
                    <a:pt x="913" y="651"/>
                  </a:lnTo>
                  <a:lnTo>
                    <a:pt x="926" y="7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7938000" y="2706480"/>
              <a:ext cx="633960" cy="252360"/>
            </a:xfrm>
            <a:custGeom>
              <a:avLst/>
              <a:gdLst/>
              <a:ahLst/>
              <a:rect l="l" t="t" r="r" b="b"/>
              <a:pathLst>
                <a:path w="1380" h="607">
                  <a:moveTo>
                    <a:pt x="196" y="494"/>
                  </a:moveTo>
                  <a:lnTo>
                    <a:pt x="135" y="504"/>
                  </a:lnTo>
                  <a:lnTo>
                    <a:pt x="30" y="520"/>
                  </a:lnTo>
                  <a:lnTo>
                    <a:pt x="0" y="524"/>
                  </a:lnTo>
                  <a:lnTo>
                    <a:pt x="2" y="477"/>
                  </a:lnTo>
                  <a:lnTo>
                    <a:pt x="43" y="457"/>
                  </a:lnTo>
                  <a:lnTo>
                    <a:pt x="49" y="421"/>
                  </a:lnTo>
                  <a:lnTo>
                    <a:pt x="49" y="423"/>
                  </a:lnTo>
                  <a:lnTo>
                    <a:pt x="92" y="395"/>
                  </a:lnTo>
                  <a:lnTo>
                    <a:pt x="117" y="394"/>
                  </a:lnTo>
                  <a:lnTo>
                    <a:pt x="152" y="363"/>
                  </a:lnTo>
                  <a:lnTo>
                    <a:pt x="152" y="357"/>
                  </a:lnTo>
                  <a:lnTo>
                    <a:pt x="198" y="337"/>
                  </a:lnTo>
                  <a:lnTo>
                    <a:pt x="203" y="307"/>
                  </a:lnTo>
                  <a:lnTo>
                    <a:pt x="246" y="280"/>
                  </a:lnTo>
                  <a:lnTo>
                    <a:pt x="249" y="295"/>
                  </a:lnTo>
                  <a:lnTo>
                    <a:pt x="263" y="292"/>
                  </a:lnTo>
                  <a:lnTo>
                    <a:pt x="278" y="269"/>
                  </a:lnTo>
                  <a:lnTo>
                    <a:pt x="304" y="249"/>
                  </a:lnTo>
                  <a:lnTo>
                    <a:pt x="329" y="256"/>
                  </a:lnTo>
                  <a:lnTo>
                    <a:pt x="348" y="220"/>
                  </a:lnTo>
                  <a:lnTo>
                    <a:pt x="347" y="216"/>
                  </a:lnTo>
                  <a:lnTo>
                    <a:pt x="376" y="203"/>
                  </a:lnTo>
                  <a:lnTo>
                    <a:pt x="374" y="191"/>
                  </a:lnTo>
                  <a:lnTo>
                    <a:pt x="374" y="151"/>
                  </a:lnTo>
                  <a:lnTo>
                    <a:pt x="428" y="149"/>
                  </a:lnTo>
                  <a:lnTo>
                    <a:pt x="567" y="130"/>
                  </a:lnTo>
                  <a:lnTo>
                    <a:pt x="628" y="120"/>
                  </a:lnTo>
                  <a:lnTo>
                    <a:pt x="680" y="115"/>
                  </a:lnTo>
                  <a:lnTo>
                    <a:pt x="769" y="100"/>
                  </a:lnTo>
                  <a:lnTo>
                    <a:pt x="823" y="88"/>
                  </a:lnTo>
                  <a:lnTo>
                    <a:pt x="834" y="88"/>
                  </a:lnTo>
                  <a:lnTo>
                    <a:pt x="875" y="78"/>
                  </a:lnTo>
                  <a:lnTo>
                    <a:pt x="983" y="59"/>
                  </a:lnTo>
                  <a:lnTo>
                    <a:pt x="1274" y="0"/>
                  </a:lnTo>
                  <a:lnTo>
                    <a:pt x="1279" y="8"/>
                  </a:lnTo>
                  <a:lnTo>
                    <a:pt x="1303" y="60"/>
                  </a:lnTo>
                  <a:lnTo>
                    <a:pt x="1377" y="175"/>
                  </a:lnTo>
                  <a:lnTo>
                    <a:pt x="1380" y="248"/>
                  </a:lnTo>
                  <a:lnTo>
                    <a:pt x="1346" y="259"/>
                  </a:lnTo>
                  <a:lnTo>
                    <a:pt x="1315" y="294"/>
                  </a:lnTo>
                  <a:lnTo>
                    <a:pt x="1266" y="358"/>
                  </a:lnTo>
                  <a:lnTo>
                    <a:pt x="1251" y="406"/>
                  </a:lnTo>
                  <a:lnTo>
                    <a:pt x="1223" y="388"/>
                  </a:lnTo>
                  <a:lnTo>
                    <a:pt x="1154" y="410"/>
                  </a:lnTo>
                  <a:lnTo>
                    <a:pt x="1099" y="462"/>
                  </a:lnTo>
                  <a:lnTo>
                    <a:pt x="1075" y="495"/>
                  </a:lnTo>
                  <a:lnTo>
                    <a:pt x="1053" y="577"/>
                  </a:lnTo>
                  <a:lnTo>
                    <a:pt x="1053" y="595"/>
                  </a:lnTo>
                  <a:lnTo>
                    <a:pt x="1039" y="585"/>
                  </a:lnTo>
                  <a:lnTo>
                    <a:pt x="964" y="603"/>
                  </a:lnTo>
                  <a:lnTo>
                    <a:pt x="955" y="607"/>
                  </a:lnTo>
                  <a:lnTo>
                    <a:pt x="936" y="591"/>
                  </a:lnTo>
                  <a:lnTo>
                    <a:pt x="858" y="536"/>
                  </a:lnTo>
                  <a:lnTo>
                    <a:pt x="786" y="482"/>
                  </a:lnTo>
                  <a:lnTo>
                    <a:pt x="786" y="479"/>
                  </a:lnTo>
                  <a:lnTo>
                    <a:pt x="744" y="452"/>
                  </a:lnTo>
                  <a:lnTo>
                    <a:pt x="566" y="479"/>
                  </a:lnTo>
                  <a:lnTo>
                    <a:pt x="554" y="444"/>
                  </a:lnTo>
                  <a:lnTo>
                    <a:pt x="543" y="431"/>
                  </a:lnTo>
                  <a:lnTo>
                    <a:pt x="521" y="441"/>
                  </a:lnTo>
                  <a:lnTo>
                    <a:pt x="516" y="421"/>
                  </a:lnTo>
                  <a:lnTo>
                    <a:pt x="401" y="431"/>
                  </a:lnTo>
                  <a:lnTo>
                    <a:pt x="385" y="431"/>
                  </a:lnTo>
                  <a:lnTo>
                    <a:pt x="332" y="438"/>
                  </a:lnTo>
                  <a:lnTo>
                    <a:pt x="308" y="442"/>
                  </a:lnTo>
                  <a:lnTo>
                    <a:pt x="272" y="456"/>
                  </a:lnTo>
                  <a:lnTo>
                    <a:pt x="245" y="475"/>
                  </a:lnTo>
                  <a:lnTo>
                    <a:pt x="208" y="486"/>
                  </a:lnTo>
                  <a:lnTo>
                    <a:pt x="196" y="4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6582240" y="1791000"/>
              <a:ext cx="469800" cy="270000"/>
            </a:xfrm>
            <a:custGeom>
              <a:avLst/>
              <a:gdLst/>
              <a:ahLst/>
              <a:rect l="l" t="t" r="r" b="b"/>
              <a:pathLst>
                <a:path w="1026" h="648">
                  <a:moveTo>
                    <a:pt x="1026" y="631"/>
                  </a:moveTo>
                  <a:lnTo>
                    <a:pt x="1025" y="648"/>
                  </a:lnTo>
                  <a:lnTo>
                    <a:pt x="936" y="647"/>
                  </a:lnTo>
                  <a:lnTo>
                    <a:pt x="691" y="639"/>
                  </a:lnTo>
                  <a:lnTo>
                    <a:pt x="485" y="630"/>
                  </a:lnTo>
                  <a:lnTo>
                    <a:pt x="280" y="617"/>
                  </a:lnTo>
                  <a:lnTo>
                    <a:pt x="143" y="606"/>
                  </a:lnTo>
                  <a:lnTo>
                    <a:pt x="0" y="595"/>
                  </a:lnTo>
                  <a:lnTo>
                    <a:pt x="6" y="528"/>
                  </a:lnTo>
                  <a:lnTo>
                    <a:pt x="54" y="0"/>
                  </a:lnTo>
                  <a:lnTo>
                    <a:pt x="199" y="11"/>
                  </a:lnTo>
                  <a:lnTo>
                    <a:pt x="319" y="20"/>
                  </a:lnTo>
                  <a:lnTo>
                    <a:pt x="558" y="34"/>
                  </a:lnTo>
                  <a:lnTo>
                    <a:pt x="849" y="46"/>
                  </a:lnTo>
                  <a:lnTo>
                    <a:pt x="946" y="48"/>
                  </a:lnTo>
                  <a:lnTo>
                    <a:pt x="961" y="109"/>
                  </a:lnTo>
                  <a:lnTo>
                    <a:pt x="953" y="136"/>
                  </a:lnTo>
                  <a:lnTo>
                    <a:pt x="953" y="207"/>
                  </a:lnTo>
                  <a:lnTo>
                    <a:pt x="986" y="308"/>
                  </a:lnTo>
                  <a:lnTo>
                    <a:pt x="990" y="341"/>
                  </a:lnTo>
                  <a:lnTo>
                    <a:pt x="994" y="392"/>
                  </a:lnTo>
                  <a:lnTo>
                    <a:pt x="989" y="409"/>
                  </a:lnTo>
                  <a:lnTo>
                    <a:pt x="989" y="436"/>
                  </a:lnTo>
                  <a:lnTo>
                    <a:pt x="1003" y="453"/>
                  </a:lnTo>
                  <a:lnTo>
                    <a:pt x="994" y="511"/>
                  </a:lnTo>
                  <a:lnTo>
                    <a:pt x="1021" y="571"/>
                  </a:lnTo>
                  <a:lnTo>
                    <a:pt x="1026" y="63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7834320" y="2316240"/>
              <a:ext cx="300960" cy="310680"/>
            </a:xfrm>
            <a:custGeom>
              <a:avLst/>
              <a:gdLst/>
              <a:ahLst/>
              <a:rect l="l" t="t" r="r" b="b"/>
              <a:pathLst>
                <a:path w="657" h="745">
                  <a:moveTo>
                    <a:pt x="58" y="652"/>
                  </a:moveTo>
                  <a:lnTo>
                    <a:pt x="52" y="613"/>
                  </a:lnTo>
                  <a:lnTo>
                    <a:pt x="50" y="570"/>
                  </a:lnTo>
                  <a:lnTo>
                    <a:pt x="42" y="492"/>
                  </a:lnTo>
                  <a:lnTo>
                    <a:pt x="30" y="413"/>
                  </a:lnTo>
                  <a:lnTo>
                    <a:pt x="30" y="359"/>
                  </a:lnTo>
                  <a:lnTo>
                    <a:pt x="21" y="276"/>
                  </a:lnTo>
                  <a:lnTo>
                    <a:pt x="10" y="222"/>
                  </a:lnTo>
                  <a:lnTo>
                    <a:pt x="4" y="170"/>
                  </a:lnTo>
                  <a:lnTo>
                    <a:pt x="0" y="140"/>
                  </a:lnTo>
                  <a:lnTo>
                    <a:pt x="63" y="132"/>
                  </a:lnTo>
                  <a:lnTo>
                    <a:pt x="138" y="117"/>
                  </a:lnTo>
                  <a:lnTo>
                    <a:pt x="196" y="108"/>
                  </a:lnTo>
                  <a:lnTo>
                    <a:pt x="241" y="124"/>
                  </a:lnTo>
                  <a:lnTo>
                    <a:pt x="279" y="143"/>
                  </a:lnTo>
                  <a:lnTo>
                    <a:pt x="290" y="126"/>
                  </a:lnTo>
                  <a:lnTo>
                    <a:pt x="344" y="160"/>
                  </a:lnTo>
                  <a:lnTo>
                    <a:pt x="366" y="147"/>
                  </a:lnTo>
                  <a:lnTo>
                    <a:pt x="421" y="126"/>
                  </a:lnTo>
                  <a:lnTo>
                    <a:pt x="455" y="122"/>
                  </a:lnTo>
                  <a:lnTo>
                    <a:pt x="486" y="89"/>
                  </a:lnTo>
                  <a:lnTo>
                    <a:pt x="552" y="36"/>
                  </a:lnTo>
                  <a:lnTo>
                    <a:pt x="615" y="0"/>
                  </a:lnTo>
                  <a:lnTo>
                    <a:pt x="650" y="221"/>
                  </a:lnTo>
                  <a:lnTo>
                    <a:pt x="657" y="263"/>
                  </a:lnTo>
                  <a:lnTo>
                    <a:pt x="637" y="276"/>
                  </a:lnTo>
                  <a:lnTo>
                    <a:pt x="650" y="296"/>
                  </a:lnTo>
                  <a:lnTo>
                    <a:pt x="646" y="356"/>
                  </a:lnTo>
                  <a:lnTo>
                    <a:pt x="644" y="362"/>
                  </a:lnTo>
                  <a:lnTo>
                    <a:pt x="645" y="385"/>
                  </a:lnTo>
                  <a:lnTo>
                    <a:pt x="637" y="425"/>
                  </a:lnTo>
                  <a:lnTo>
                    <a:pt x="637" y="449"/>
                  </a:lnTo>
                  <a:lnTo>
                    <a:pt x="624" y="475"/>
                  </a:lnTo>
                  <a:lnTo>
                    <a:pt x="613" y="488"/>
                  </a:lnTo>
                  <a:lnTo>
                    <a:pt x="602" y="506"/>
                  </a:lnTo>
                  <a:lnTo>
                    <a:pt x="568" y="538"/>
                  </a:lnTo>
                  <a:lnTo>
                    <a:pt x="557" y="526"/>
                  </a:lnTo>
                  <a:lnTo>
                    <a:pt x="516" y="578"/>
                  </a:lnTo>
                  <a:lnTo>
                    <a:pt x="524" y="595"/>
                  </a:lnTo>
                  <a:lnTo>
                    <a:pt x="511" y="598"/>
                  </a:lnTo>
                  <a:lnTo>
                    <a:pt x="524" y="624"/>
                  </a:lnTo>
                  <a:lnTo>
                    <a:pt x="502" y="639"/>
                  </a:lnTo>
                  <a:lnTo>
                    <a:pt x="481" y="614"/>
                  </a:lnTo>
                  <a:lnTo>
                    <a:pt x="471" y="629"/>
                  </a:lnTo>
                  <a:lnTo>
                    <a:pt x="459" y="665"/>
                  </a:lnTo>
                  <a:lnTo>
                    <a:pt x="464" y="703"/>
                  </a:lnTo>
                  <a:lnTo>
                    <a:pt x="455" y="705"/>
                  </a:lnTo>
                  <a:lnTo>
                    <a:pt x="454" y="734"/>
                  </a:lnTo>
                  <a:lnTo>
                    <a:pt x="425" y="743"/>
                  </a:lnTo>
                  <a:lnTo>
                    <a:pt x="411" y="745"/>
                  </a:lnTo>
                  <a:lnTo>
                    <a:pt x="401" y="728"/>
                  </a:lnTo>
                  <a:lnTo>
                    <a:pt x="372" y="719"/>
                  </a:lnTo>
                  <a:lnTo>
                    <a:pt x="359" y="685"/>
                  </a:lnTo>
                  <a:lnTo>
                    <a:pt x="337" y="693"/>
                  </a:lnTo>
                  <a:lnTo>
                    <a:pt x="304" y="719"/>
                  </a:lnTo>
                  <a:lnTo>
                    <a:pt x="263" y="707"/>
                  </a:lnTo>
                  <a:lnTo>
                    <a:pt x="244" y="722"/>
                  </a:lnTo>
                  <a:lnTo>
                    <a:pt x="237" y="722"/>
                  </a:lnTo>
                  <a:lnTo>
                    <a:pt x="203" y="703"/>
                  </a:lnTo>
                  <a:lnTo>
                    <a:pt x="183" y="701"/>
                  </a:lnTo>
                  <a:lnTo>
                    <a:pt x="153" y="695"/>
                  </a:lnTo>
                  <a:lnTo>
                    <a:pt x="151" y="685"/>
                  </a:lnTo>
                  <a:lnTo>
                    <a:pt x="134" y="659"/>
                  </a:lnTo>
                  <a:lnTo>
                    <a:pt x="105" y="650"/>
                  </a:lnTo>
                  <a:lnTo>
                    <a:pt x="89" y="655"/>
                  </a:lnTo>
                  <a:lnTo>
                    <a:pt x="70" y="640"/>
                  </a:lnTo>
                  <a:lnTo>
                    <a:pt x="58" y="65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6579360" y="2781360"/>
              <a:ext cx="617760" cy="297360"/>
            </a:xfrm>
            <a:custGeom>
              <a:avLst/>
              <a:gdLst/>
              <a:ahLst/>
              <a:rect l="l" t="t" r="r" b="b"/>
              <a:pathLst>
                <a:path w="1345" h="714">
                  <a:moveTo>
                    <a:pt x="1340" y="654"/>
                  </a:moveTo>
                  <a:lnTo>
                    <a:pt x="1340" y="714"/>
                  </a:lnTo>
                  <a:lnTo>
                    <a:pt x="1297" y="700"/>
                  </a:lnTo>
                  <a:lnTo>
                    <a:pt x="1231" y="655"/>
                  </a:lnTo>
                  <a:lnTo>
                    <a:pt x="1206" y="665"/>
                  </a:lnTo>
                  <a:lnTo>
                    <a:pt x="1161" y="655"/>
                  </a:lnTo>
                  <a:lnTo>
                    <a:pt x="1120" y="675"/>
                  </a:lnTo>
                  <a:lnTo>
                    <a:pt x="1103" y="663"/>
                  </a:lnTo>
                  <a:lnTo>
                    <a:pt x="1032" y="696"/>
                  </a:lnTo>
                  <a:lnTo>
                    <a:pt x="993" y="672"/>
                  </a:lnTo>
                  <a:lnTo>
                    <a:pt x="999" y="662"/>
                  </a:lnTo>
                  <a:lnTo>
                    <a:pt x="987" y="658"/>
                  </a:lnTo>
                  <a:lnTo>
                    <a:pt x="968" y="676"/>
                  </a:lnTo>
                  <a:lnTo>
                    <a:pt x="941" y="647"/>
                  </a:lnTo>
                  <a:lnTo>
                    <a:pt x="941" y="650"/>
                  </a:lnTo>
                  <a:lnTo>
                    <a:pt x="916" y="668"/>
                  </a:lnTo>
                  <a:lnTo>
                    <a:pt x="913" y="697"/>
                  </a:lnTo>
                  <a:lnTo>
                    <a:pt x="898" y="687"/>
                  </a:lnTo>
                  <a:lnTo>
                    <a:pt x="898" y="657"/>
                  </a:lnTo>
                  <a:lnTo>
                    <a:pt x="867" y="676"/>
                  </a:lnTo>
                  <a:lnTo>
                    <a:pt x="852" y="655"/>
                  </a:lnTo>
                  <a:lnTo>
                    <a:pt x="841" y="660"/>
                  </a:lnTo>
                  <a:lnTo>
                    <a:pt x="821" y="639"/>
                  </a:lnTo>
                  <a:lnTo>
                    <a:pt x="797" y="666"/>
                  </a:lnTo>
                  <a:lnTo>
                    <a:pt x="773" y="659"/>
                  </a:lnTo>
                  <a:lnTo>
                    <a:pt x="775" y="638"/>
                  </a:lnTo>
                  <a:lnTo>
                    <a:pt x="758" y="637"/>
                  </a:lnTo>
                  <a:lnTo>
                    <a:pt x="748" y="608"/>
                  </a:lnTo>
                  <a:lnTo>
                    <a:pt x="712" y="605"/>
                  </a:lnTo>
                  <a:lnTo>
                    <a:pt x="701" y="621"/>
                  </a:lnTo>
                  <a:lnTo>
                    <a:pt x="672" y="604"/>
                  </a:lnTo>
                  <a:lnTo>
                    <a:pt x="649" y="611"/>
                  </a:lnTo>
                  <a:lnTo>
                    <a:pt x="617" y="593"/>
                  </a:lnTo>
                  <a:lnTo>
                    <a:pt x="578" y="587"/>
                  </a:lnTo>
                  <a:lnTo>
                    <a:pt x="578" y="564"/>
                  </a:lnTo>
                  <a:lnTo>
                    <a:pt x="551" y="538"/>
                  </a:lnTo>
                  <a:lnTo>
                    <a:pt x="547" y="555"/>
                  </a:lnTo>
                  <a:lnTo>
                    <a:pt x="534" y="551"/>
                  </a:lnTo>
                  <a:lnTo>
                    <a:pt x="495" y="552"/>
                  </a:lnTo>
                  <a:lnTo>
                    <a:pt x="474" y="524"/>
                  </a:lnTo>
                  <a:lnTo>
                    <a:pt x="451" y="514"/>
                  </a:lnTo>
                  <a:lnTo>
                    <a:pt x="465" y="217"/>
                  </a:lnTo>
                  <a:lnTo>
                    <a:pt x="466" y="128"/>
                  </a:lnTo>
                  <a:lnTo>
                    <a:pt x="319" y="121"/>
                  </a:lnTo>
                  <a:lnTo>
                    <a:pt x="131" y="108"/>
                  </a:lnTo>
                  <a:lnTo>
                    <a:pt x="0" y="98"/>
                  </a:lnTo>
                  <a:lnTo>
                    <a:pt x="8" y="0"/>
                  </a:lnTo>
                  <a:lnTo>
                    <a:pt x="154" y="10"/>
                  </a:lnTo>
                  <a:lnTo>
                    <a:pt x="159" y="10"/>
                  </a:lnTo>
                  <a:lnTo>
                    <a:pt x="327" y="22"/>
                  </a:lnTo>
                  <a:lnTo>
                    <a:pt x="547" y="33"/>
                  </a:lnTo>
                  <a:lnTo>
                    <a:pt x="766" y="40"/>
                  </a:lnTo>
                  <a:lnTo>
                    <a:pt x="1015" y="45"/>
                  </a:lnTo>
                  <a:lnTo>
                    <a:pt x="1251" y="45"/>
                  </a:lnTo>
                  <a:lnTo>
                    <a:pt x="1311" y="45"/>
                  </a:lnTo>
                  <a:lnTo>
                    <a:pt x="1311" y="92"/>
                  </a:lnTo>
                  <a:lnTo>
                    <a:pt x="1311" y="111"/>
                  </a:lnTo>
                  <a:lnTo>
                    <a:pt x="1312" y="144"/>
                  </a:lnTo>
                  <a:lnTo>
                    <a:pt x="1322" y="211"/>
                  </a:lnTo>
                  <a:lnTo>
                    <a:pt x="1326" y="225"/>
                  </a:lnTo>
                  <a:lnTo>
                    <a:pt x="1337" y="293"/>
                  </a:lnTo>
                  <a:lnTo>
                    <a:pt x="1337" y="316"/>
                  </a:lnTo>
                  <a:lnTo>
                    <a:pt x="1345" y="364"/>
                  </a:lnTo>
                  <a:lnTo>
                    <a:pt x="1345" y="495"/>
                  </a:lnTo>
                  <a:lnTo>
                    <a:pt x="1340" y="539"/>
                  </a:lnTo>
                  <a:lnTo>
                    <a:pt x="1340" y="65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5223600" y="1796040"/>
              <a:ext cx="579240" cy="441720"/>
            </a:xfrm>
            <a:custGeom>
              <a:avLst/>
              <a:gdLst/>
              <a:ahLst/>
              <a:rect l="l" t="t" r="r" b="b"/>
              <a:pathLst>
                <a:path w="1262" h="1061">
                  <a:moveTo>
                    <a:pt x="605" y="960"/>
                  </a:moveTo>
                  <a:lnTo>
                    <a:pt x="481" y="926"/>
                  </a:lnTo>
                  <a:lnTo>
                    <a:pt x="399" y="904"/>
                  </a:lnTo>
                  <a:lnTo>
                    <a:pt x="284" y="869"/>
                  </a:lnTo>
                  <a:lnTo>
                    <a:pt x="15" y="789"/>
                  </a:lnTo>
                  <a:lnTo>
                    <a:pt x="0" y="763"/>
                  </a:lnTo>
                  <a:lnTo>
                    <a:pt x="24" y="659"/>
                  </a:lnTo>
                  <a:lnTo>
                    <a:pt x="11" y="614"/>
                  </a:lnTo>
                  <a:lnTo>
                    <a:pt x="36" y="598"/>
                  </a:lnTo>
                  <a:lnTo>
                    <a:pt x="62" y="533"/>
                  </a:lnTo>
                  <a:lnTo>
                    <a:pt x="111" y="485"/>
                  </a:lnTo>
                  <a:lnTo>
                    <a:pt x="133" y="439"/>
                  </a:lnTo>
                  <a:lnTo>
                    <a:pt x="161" y="362"/>
                  </a:lnTo>
                  <a:lnTo>
                    <a:pt x="222" y="224"/>
                  </a:lnTo>
                  <a:lnTo>
                    <a:pt x="269" y="85"/>
                  </a:lnTo>
                  <a:lnTo>
                    <a:pt x="277" y="54"/>
                  </a:lnTo>
                  <a:lnTo>
                    <a:pt x="287" y="44"/>
                  </a:lnTo>
                  <a:lnTo>
                    <a:pt x="287" y="0"/>
                  </a:lnTo>
                  <a:lnTo>
                    <a:pt x="303" y="19"/>
                  </a:lnTo>
                  <a:lnTo>
                    <a:pt x="339" y="8"/>
                  </a:lnTo>
                  <a:lnTo>
                    <a:pt x="366" y="14"/>
                  </a:lnTo>
                  <a:lnTo>
                    <a:pt x="372" y="42"/>
                  </a:lnTo>
                  <a:lnTo>
                    <a:pt x="392" y="44"/>
                  </a:lnTo>
                  <a:lnTo>
                    <a:pt x="427" y="72"/>
                  </a:lnTo>
                  <a:lnTo>
                    <a:pt x="432" y="119"/>
                  </a:lnTo>
                  <a:lnTo>
                    <a:pt x="424" y="142"/>
                  </a:lnTo>
                  <a:lnTo>
                    <a:pt x="434" y="167"/>
                  </a:lnTo>
                  <a:lnTo>
                    <a:pt x="485" y="196"/>
                  </a:lnTo>
                  <a:lnTo>
                    <a:pt x="530" y="189"/>
                  </a:lnTo>
                  <a:lnTo>
                    <a:pt x="590" y="192"/>
                  </a:lnTo>
                  <a:lnTo>
                    <a:pt x="627" y="213"/>
                  </a:lnTo>
                  <a:lnTo>
                    <a:pt x="630" y="227"/>
                  </a:lnTo>
                  <a:lnTo>
                    <a:pt x="665" y="231"/>
                  </a:lnTo>
                  <a:lnTo>
                    <a:pt x="707" y="222"/>
                  </a:lnTo>
                  <a:lnTo>
                    <a:pt x="738" y="239"/>
                  </a:lnTo>
                  <a:lnTo>
                    <a:pt x="797" y="231"/>
                  </a:lnTo>
                  <a:lnTo>
                    <a:pt x="817" y="232"/>
                  </a:lnTo>
                  <a:lnTo>
                    <a:pt x="941" y="229"/>
                  </a:lnTo>
                  <a:lnTo>
                    <a:pt x="1141" y="278"/>
                  </a:lnTo>
                  <a:lnTo>
                    <a:pt x="1218" y="298"/>
                  </a:lnTo>
                  <a:lnTo>
                    <a:pt x="1227" y="327"/>
                  </a:lnTo>
                  <a:lnTo>
                    <a:pt x="1254" y="354"/>
                  </a:lnTo>
                  <a:lnTo>
                    <a:pt x="1262" y="383"/>
                  </a:lnTo>
                  <a:lnTo>
                    <a:pt x="1193" y="476"/>
                  </a:lnTo>
                  <a:lnTo>
                    <a:pt x="1167" y="518"/>
                  </a:lnTo>
                  <a:lnTo>
                    <a:pt x="1107" y="577"/>
                  </a:lnTo>
                  <a:lnTo>
                    <a:pt x="1099" y="612"/>
                  </a:lnTo>
                  <a:lnTo>
                    <a:pt x="1138" y="650"/>
                  </a:lnTo>
                  <a:lnTo>
                    <a:pt x="1123" y="661"/>
                  </a:lnTo>
                  <a:lnTo>
                    <a:pt x="1114" y="703"/>
                  </a:lnTo>
                  <a:lnTo>
                    <a:pt x="1097" y="737"/>
                  </a:lnTo>
                  <a:lnTo>
                    <a:pt x="1024" y="1061"/>
                  </a:lnTo>
                  <a:lnTo>
                    <a:pt x="857" y="1023"/>
                  </a:lnTo>
                  <a:lnTo>
                    <a:pt x="694" y="983"/>
                  </a:lnTo>
                  <a:lnTo>
                    <a:pt x="605" y="9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8115840" y="2257560"/>
              <a:ext cx="415800" cy="243360"/>
            </a:xfrm>
            <a:custGeom>
              <a:avLst/>
              <a:gdLst/>
              <a:ahLst/>
              <a:rect l="l" t="t" r="r" b="b"/>
              <a:pathLst>
                <a:path w="907" h="584">
                  <a:moveTo>
                    <a:pt x="793" y="428"/>
                  </a:moveTo>
                  <a:lnTo>
                    <a:pt x="790" y="429"/>
                  </a:lnTo>
                  <a:lnTo>
                    <a:pt x="767" y="456"/>
                  </a:lnTo>
                  <a:lnTo>
                    <a:pt x="718" y="467"/>
                  </a:lnTo>
                  <a:lnTo>
                    <a:pt x="429" y="523"/>
                  </a:lnTo>
                  <a:lnTo>
                    <a:pt x="238" y="557"/>
                  </a:lnTo>
                  <a:lnTo>
                    <a:pt x="223" y="559"/>
                  </a:lnTo>
                  <a:lnTo>
                    <a:pt x="180" y="567"/>
                  </a:lnTo>
                  <a:lnTo>
                    <a:pt x="71" y="584"/>
                  </a:lnTo>
                  <a:lnTo>
                    <a:pt x="47" y="436"/>
                  </a:lnTo>
                  <a:lnTo>
                    <a:pt x="42" y="405"/>
                  </a:lnTo>
                  <a:lnTo>
                    <a:pt x="35" y="363"/>
                  </a:lnTo>
                  <a:lnTo>
                    <a:pt x="0" y="142"/>
                  </a:lnTo>
                  <a:lnTo>
                    <a:pt x="2" y="140"/>
                  </a:lnTo>
                  <a:lnTo>
                    <a:pt x="98" y="69"/>
                  </a:lnTo>
                  <a:lnTo>
                    <a:pt x="106" y="120"/>
                  </a:lnTo>
                  <a:lnTo>
                    <a:pt x="398" y="69"/>
                  </a:lnTo>
                  <a:lnTo>
                    <a:pt x="722" y="4"/>
                  </a:lnTo>
                  <a:lnTo>
                    <a:pt x="737" y="0"/>
                  </a:lnTo>
                  <a:lnTo>
                    <a:pt x="756" y="24"/>
                  </a:lnTo>
                  <a:lnTo>
                    <a:pt x="775" y="23"/>
                  </a:lnTo>
                  <a:lnTo>
                    <a:pt x="783" y="27"/>
                  </a:lnTo>
                  <a:lnTo>
                    <a:pt x="794" y="68"/>
                  </a:lnTo>
                  <a:lnTo>
                    <a:pt x="811" y="90"/>
                  </a:lnTo>
                  <a:lnTo>
                    <a:pt x="850" y="92"/>
                  </a:lnTo>
                  <a:lnTo>
                    <a:pt x="861" y="105"/>
                  </a:lnTo>
                  <a:lnTo>
                    <a:pt x="828" y="164"/>
                  </a:lnTo>
                  <a:lnTo>
                    <a:pt x="831" y="163"/>
                  </a:lnTo>
                  <a:lnTo>
                    <a:pt x="813" y="191"/>
                  </a:lnTo>
                  <a:lnTo>
                    <a:pt x="831" y="209"/>
                  </a:lnTo>
                  <a:lnTo>
                    <a:pt x="813" y="239"/>
                  </a:lnTo>
                  <a:lnTo>
                    <a:pt x="820" y="269"/>
                  </a:lnTo>
                  <a:lnTo>
                    <a:pt x="839" y="276"/>
                  </a:lnTo>
                  <a:lnTo>
                    <a:pt x="847" y="297"/>
                  </a:lnTo>
                  <a:lnTo>
                    <a:pt x="869" y="309"/>
                  </a:lnTo>
                  <a:lnTo>
                    <a:pt x="907" y="338"/>
                  </a:lnTo>
                  <a:lnTo>
                    <a:pt x="872" y="368"/>
                  </a:lnTo>
                  <a:lnTo>
                    <a:pt x="864" y="380"/>
                  </a:lnTo>
                  <a:lnTo>
                    <a:pt x="858" y="401"/>
                  </a:lnTo>
                  <a:lnTo>
                    <a:pt x="848" y="409"/>
                  </a:lnTo>
                  <a:lnTo>
                    <a:pt x="819" y="429"/>
                  </a:lnTo>
                  <a:lnTo>
                    <a:pt x="796" y="426"/>
                  </a:lnTo>
                  <a:lnTo>
                    <a:pt x="793" y="42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8686080" y="2201760"/>
              <a:ext cx="54720" cy="63000"/>
            </a:xfrm>
            <a:custGeom>
              <a:avLst/>
              <a:gdLst/>
              <a:ahLst/>
              <a:rect l="l" t="t" r="r" b="b"/>
              <a:pathLst>
                <a:path w="120" h="152">
                  <a:moveTo>
                    <a:pt x="20" y="147"/>
                  </a:moveTo>
                  <a:lnTo>
                    <a:pt x="28" y="124"/>
                  </a:lnTo>
                  <a:lnTo>
                    <a:pt x="14" y="66"/>
                  </a:lnTo>
                  <a:lnTo>
                    <a:pt x="0" y="13"/>
                  </a:lnTo>
                  <a:lnTo>
                    <a:pt x="42" y="0"/>
                  </a:lnTo>
                  <a:lnTo>
                    <a:pt x="59" y="2"/>
                  </a:lnTo>
                  <a:lnTo>
                    <a:pt x="81" y="39"/>
                  </a:lnTo>
                  <a:lnTo>
                    <a:pt x="101" y="53"/>
                  </a:lnTo>
                  <a:lnTo>
                    <a:pt x="112" y="56"/>
                  </a:lnTo>
                  <a:lnTo>
                    <a:pt x="120" y="86"/>
                  </a:lnTo>
                  <a:lnTo>
                    <a:pt x="118" y="95"/>
                  </a:lnTo>
                  <a:lnTo>
                    <a:pt x="104" y="85"/>
                  </a:lnTo>
                  <a:lnTo>
                    <a:pt x="98" y="100"/>
                  </a:lnTo>
                  <a:lnTo>
                    <a:pt x="93" y="104"/>
                  </a:lnTo>
                  <a:lnTo>
                    <a:pt x="82" y="100"/>
                  </a:lnTo>
                  <a:lnTo>
                    <a:pt x="78" y="108"/>
                  </a:lnTo>
                  <a:lnTo>
                    <a:pt x="76" y="124"/>
                  </a:lnTo>
                  <a:lnTo>
                    <a:pt x="23" y="152"/>
                  </a:lnTo>
                  <a:lnTo>
                    <a:pt x="20" y="147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8012880" y="2881440"/>
              <a:ext cx="363600" cy="251640"/>
            </a:xfrm>
            <a:custGeom>
              <a:avLst/>
              <a:gdLst/>
              <a:ahLst/>
              <a:rect l="l" t="t" r="r" b="b"/>
              <a:pathLst>
                <a:path w="793" h="604">
                  <a:moveTo>
                    <a:pt x="472" y="604"/>
                  </a:moveTo>
                  <a:lnTo>
                    <a:pt x="439" y="599"/>
                  </a:lnTo>
                  <a:lnTo>
                    <a:pt x="428" y="576"/>
                  </a:lnTo>
                  <a:lnTo>
                    <a:pt x="425" y="554"/>
                  </a:lnTo>
                  <a:lnTo>
                    <a:pt x="395" y="515"/>
                  </a:lnTo>
                  <a:lnTo>
                    <a:pt x="377" y="508"/>
                  </a:lnTo>
                  <a:lnTo>
                    <a:pt x="370" y="479"/>
                  </a:lnTo>
                  <a:lnTo>
                    <a:pt x="339" y="423"/>
                  </a:lnTo>
                  <a:lnTo>
                    <a:pt x="323" y="418"/>
                  </a:lnTo>
                  <a:lnTo>
                    <a:pt x="281" y="391"/>
                  </a:lnTo>
                  <a:lnTo>
                    <a:pt x="246" y="338"/>
                  </a:lnTo>
                  <a:lnTo>
                    <a:pt x="230" y="329"/>
                  </a:lnTo>
                  <a:lnTo>
                    <a:pt x="148" y="267"/>
                  </a:lnTo>
                  <a:lnTo>
                    <a:pt x="110" y="224"/>
                  </a:lnTo>
                  <a:lnTo>
                    <a:pt x="104" y="208"/>
                  </a:lnTo>
                  <a:lnTo>
                    <a:pt x="81" y="174"/>
                  </a:lnTo>
                  <a:lnTo>
                    <a:pt x="64" y="176"/>
                  </a:lnTo>
                  <a:lnTo>
                    <a:pt x="56" y="174"/>
                  </a:lnTo>
                  <a:lnTo>
                    <a:pt x="4" y="141"/>
                  </a:lnTo>
                  <a:lnTo>
                    <a:pt x="0" y="136"/>
                  </a:lnTo>
                  <a:lnTo>
                    <a:pt x="34" y="73"/>
                  </a:lnTo>
                  <a:lnTo>
                    <a:pt x="46" y="65"/>
                  </a:lnTo>
                  <a:lnTo>
                    <a:pt x="83" y="54"/>
                  </a:lnTo>
                  <a:lnTo>
                    <a:pt x="110" y="35"/>
                  </a:lnTo>
                  <a:lnTo>
                    <a:pt x="146" y="21"/>
                  </a:lnTo>
                  <a:lnTo>
                    <a:pt x="170" y="17"/>
                  </a:lnTo>
                  <a:lnTo>
                    <a:pt x="223" y="10"/>
                  </a:lnTo>
                  <a:lnTo>
                    <a:pt x="239" y="10"/>
                  </a:lnTo>
                  <a:lnTo>
                    <a:pt x="354" y="0"/>
                  </a:lnTo>
                  <a:lnTo>
                    <a:pt x="359" y="20"/>
                  </a:lnTo>
                  <a:lnTo>
                    <a:pt x="381" y="10"/>
                  </a:lnTo>
                  <a:lnTo>
                    <a:pt x="392" y="23"/>
                  </a:lnTo>
                  <a:lnTo>
                    <a:pt x="404" y="58"/>
                  </a:lnTo>
                  <a:lnTo>
                    <a:pt x="582" y="31"/>
                  </a:lnTo>
                  <a:lnTo>
                    <a:pt x="624" y="58"/>
                  </a:lnTo>
                  <a:lnTo>
                    <a:pt x="624" y="61"/>
                  </a:lnTo>
                  <a:lnTo>
                    <a:pt x="696" y="115"/>
                  </a:lnTo>
                  <a:lnTo>
                    <a:pt x="774" y="170"/>
                  </a:lnTo>
                  <a:lnTo>
                    <a:pt x="793" y="186"/>
                  </a:lnTo>
                  <a:lnTo>
                    <a:pt x="730" y="253"/>
                  </a:lnTo>
                  <a:lnTo>
                    <a:pt x="713" y="297"/>
                  </a:lnTo>
                  <a:lnTo>
                    <a:pt x="720" y="332"/>
                  </a:lnTo>
                  <a:lnTo>
                    <a:pt x="700" y="352"/>
                  </a:lnTo>
                  <a:lnTo>
                    <a:pt x="693" y="375"/>
                  </a:lnTo>
                  <a:lnTo>
                    <a:pt x="657" y="382"/>
                  </a:lnTo>
                  <a:lnTo>
                    <a:pt x="663" y="397"/>
                  </a:lnTo>
                  <a:lnTo>
                    <a:pt x="623" y="437"/>
                  </a:lnTo>
                  <a:lnTo>
                    <a:pt x="617" y="441"/>
                  </a:lnTo>
                  <a:lnTo>
                    <a:pt x="605" y="470"/>
                  </a:lnTo>
                  <a:lnTo>
                    <a:pt x="555" y="497"/>
                  </a:lnTo>
                  <a:lnTo>
                    <a:pt x="553" y="505"/>
                  </a:lnTo>
                  <a:lnTo>
                    <a:pt x="548" y="502"/>
                  </a:lnTo>
                  <a:lnTo>
                    <a:pt x="520" y="502"/>
                  </a:lnTo>
                  <a:lnTo>
                    <a:pt x="539" y="524"/>
                  </a:lnTo>
                  <a:lnTo>
                    <a:pt x="511" y="556"/>
                  </a:lnTo>
                  <a:lnTo>
                    <a:pt x="474" y="525"/>
                  </a:lnTo>
                  <a:lnTo>
                    <a:pt x="505" y="565"/>
                  </a:lnTo>
                  <a:lnTo>
                    <a:pt x="485" y="589"/>
                  </a:lnTo>
                  <a:lnTo>
                    <a:pt x="474" y="596"/>
                  </a:lnTo>
                  <a:lnTo>
                    <a:pt x="472" y="60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6557400" y="2039400"/>
              <a:ext cx="500760" cy="304920"/>
            </a:xfrm>
            <a:custGeom>
              <a:avLst/>
              <a:gdLst/>
              <a:ahLst/>
              <a:rect l="l" t="t" r="r" b="b"/>
              <a:pathLst>
                <a:path w="1092" h="733">
                  <a:moveTo>
                    <a:pt x="1082" y="720"/>
                  </a:moveTo>
                  <a:lnTo>
                    <a:pt x="1090" y="733"/>
                  </a:lnTo>
                  <a:lnTo>
                    <a:pt x="1063" y="727"/>
                  </a:lnTo>
                  <a:lnTo>
                    <a:pt x="1036" y="691"/>
                  </a:lnTo>
                  <a:lnTo>
                    <a:pt x="988" y="672"/>
                  </a:lnTo>
                  <a:lnTo>
                    <a:pt x="938" y="660"/>
                  </a:lnTo>
                  <a:lnTo>
                    <a:pt x="917" y="660"/>
                  </a:lnTo>
                  <a:lnTo>
                    <a:pt x="883" y="657"/>
                  </a:lnTo>
                  <a:lnTo>
                    <a:pt x="860" y="677"/>
                  </a:lnTo>
                  <a:lnTo>
                    <a:pt x="841" y="661"/>
                  </a:lnTo>
                  <a:lnTo>
                    <a:pt x="821" y="651"/>
                  </a:lnTo>
                  <a:lnTo>
                    <a:pt x="795" y="628"/>
                  </a:lnTo>
                  <a:lnTo>
                    <a:pt x="646" y="623"/>
                  </a:lnTo>
                  <a:lnTo>
                    <a:pt x="403" y="611"/>
                  </a:lnTo>
                  <a:lnTo>
                    <a:pt x="78" y="588"/>
                  </a:lnTo>
                  <a:lnTo>
                    <a:pt x="0" y="580"/>
                  </a:lnTo>
                  <a:lnTo>
                    <a:pt x="10" y="484"/>
                  </a:lnTo>
                  <a:lnTo>
                    <a:pt x="28" y="269"/>
                  </a:lnTo>
                  <a:lnTo>
                    <a:pt x="36" y="184"/>
                  </a:lnTo>
                  <a:lnTo>
                    <a:pt x="40" y="143"/>
                  </a:lnTo>
                  <a:lnTo>
                    <a:pt x="52" y="12"/>
                  </a:lnTo>
                  <a:lnTo>
                    <a:pt x="53" y="0"/>
                  </a:lnTo>
                  <a:lnTo>
                    <a:pt x="196" y="11"/>
                  </a:lnTo>
                  <a:lnTo>
                    <a:pt x="333" y="22"/>
                  </a:lnTo>
                  <a:lnTo>
                    <a:pt x="538" y="35"/>
                  </a:lnTo>
                  <a:lnTo>
                    <a:pt x="744" y="44"/>
                  </a:lnTo>
                  <a:lnTo>
                    <a:pt x="989" y="52"/>
                  </a:lnTo>
                  <a:lnTo>
                    <a:pt x="1078" y="53"/>
                  </a:lnTo>
                  <a:lnTo>
                    <a:pt x="1075" y="76"/>
                  </a:lnTo>
                  <a:lnTo>
                    <a:pt x="1042" y="122"/>
                  </a:lnTo>
                  <a:lnTo>
                    <a:pt x="1058" y="156"/>
                  </a:lnTo>
                  <a:lnTo>
                    <a:pt x="1089" y="174"/>
                  </a:lnTo>
                  <a:lnTo>
                    <a:pt x="1092" y="184"/>
                  </a:lnTo>
                  <a:lnTo>
                    <a:pt x="1089" y="463"/>
                  </a:lnTo>
                  <a:lnTo>
                    <a:pt x="1088" y="533"/>
                  </a:lnTo>
                  <a:lnTo>
                    <a:pt x="1066" y="533"/>
                  </a:lnTo>
                  <a:lnTo>
                    <a:pt x="1079" y="559"/>
                  </a:lnTo>
                  <a:lnTo>
                    <a:pt x="1073" y="582"/>
                  </a:lnTo>
                  <a:lnTo>
                    <a:pt x="1088" y="615"/>
                  </a:lnTo>
                  <a:lnTo>
                    <a:pt x="1078" y="651"/>
                  </a:lnTo>
                  <a:lnTo>
                    <a:pt x="1062" y="684"/>
                  </a:lnTo>
                  <a:lnTo>
                    <a:pt x="1082" y="72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7499880" y="2767320"/>
              <a:ext cx="613080" cy="189720"/>
            </a:xfrm>
            <a:custGeom>
              <a:avLst/>
              <a:gdLst/>
              <a:ahLst/>
              <a:rect l="l" t="t" r="r" b="b"/>
              <a:pathLst>
                <a:path w="1335" h="457">
                  <a:moveTo>
                    <a:pt x="706" y="404"/>
                  </a:moveTo>
                  <a:lnTo>
                    <a:pt x="372" y="431"/>
                  </a:lnTo>
                  <a:lnTo>
                    <a:pt x="335" y="435"/>
                  </a:lnTo>
                  <a:lnTo>
                    <a:pt x="310" y="437"/>
                  </a:lnTo>
                  <a:lnTo>
                    <a:pt x="94" y="451"/>
                  </a:lnTo>
                  <a:lnTo>
                    <a:pt x="0" y="457"/>
                  </a:lnTo>
                  <a:lnTo>
                    <a:pt x="38" y="425"/>
                  </a:lnTo>
                  <a:lnTo>
                    <a:pt x="18" y="400"/>
                  </a:lnTo>
                  <a:lnTo>
                    <a:pt x="27" y="382"/>
                  </a:lnTo>
                  <a:lnTo>
                    <a:pt x="17" y="382"/>
                  </a:lnTo>
                  <a:lnTo>
                    <a:pt x="24" y="369"/>
                  </a:lnTo>
                  <a:lnTo>
                    <a:pt x="32" y="359"/>
                  </a:lnTo>
                  <a:lnTo>
                    <a:pt x="33" y="375"/>
                  </a:lnTo>
                  <a:lnTo>
                    <a:pt x="44" y="368"/>
                  </a:lnTo>
                  <a:lnTo>
                    <a:pt x="35" y="345"/>
                  </a:lnTo>
                  <a:lnTo>
                    <a:pt x="56" y="346"/>
                  </a:lnTo>
                  <a:lnTo>
                    <a:pt x="47" y="334"/>
                  </a:lnTo>
                  <a:lnTo>
                    <a:pt x="64" y="321"/>
                  </a:lnTo>
                  <a:lnTo>
                    <a:pt x="46" y="309"/>
                  </a:lnTo>
                  <a:lnTo>
                    <a:pt x="84" y="287"/>
                  </a:lnTo>
                  <a:lnTo>
                    <a:pt x="80" y="270"/>
                  </a:lnTo>
                  <a:lnTo>
                    <a:pt x="95" y="269"/>
                  </a:lnTo>
                  <a:lnTo>
                    <a:pt x="82" y="253"/>
                  </a:lnTo>
                  <a:lnTo>
                    <a:pt x="100" y="225"/>
                  </a:lnTo>
                  <a:lnTo>
                    <a:pt x="95" y="215"/>
                  </a:lnTo>
                  <a:lnTo>
                    <a:pt x="82" y="203"/>
                  </a:lnTo>
                  <a:lnTo>
                    <a:pt x="109" y="199"/>
                  </a:lnTo>
                  <a:lnTo>
                    <a:pt x="93" y="186"/>
                  </a:lnTo>
                  <a:lnTo>
                    <a:pt x="108" y="185"/>
                  </a:lnTo>
                  <a:lnTo>
                    <a:pt x="105" y="150"/>
                  </a:lnTo>
                  <a:lnTo>
                    <a:pt x="114" y="150"/>
                  </a:lnTo>
                  <a:lnTo>
                    <a:pt x="123" y="149"/>
                  </a:lnTo>
                  <a:lnTo>
                    <a:pt x="135" y="149"/>
                  </a:lnTo>
                  <a:lnTo>
                    <a:pt x="270" y="140"/>
                  </a:lnTo>
                  <a:lnTo>
                    <a:pt x="336" y="138"/>
                  </a:lnTo>
                  <a:lnTo>
                    <a:pt x="332" y="98"/>
                  </a:lnTo>
                  <a:lnTo>
                    <a:pt x="400" y="102"/>
                  </a:lnTo>
                  <a:lnTo>
                    <a:pt x="625" y="80"/>
                  </a:lnTo>
                  <a:lnTo>
                    <a:pt x="661" y="80"/>
                  </a:lnTo>
                  <a:lnTo>
                    <a:pt x="687" y="76"/>
                  </a:lnTo>
                  <a:lnTo>
                    <a:pt x="745" y="74"/>
                  </a:lnTo>
                  <a:lnTo>
                    <a:pt x="771" y="68"/>
                  </a:lnTo>
                  <a:lnTo>
                    <a:pt x="846" y="65"/>
                  </a:lnTo>
                  <a:lnTo>
                    <a:pt x="979" y="51"/>
                  </a:lnTo>
                  <a:lnTo>
                    <a:pt x="1019" y="44"/>
                  </a:lnTo>
                  <a:lnTo>
                    <a:pt x="1052" y="42"/>
                  </a:lnTo>
                  <a:lnTo>
                    <a:pt x="1234" y="19"/>
                  </a:lnTo>
                  <a:lnTo>
                    <a:pt x="1308" y="4"/>
                  </a:lnTo>
                  <a:lnTo>
                    <a:pt x="1335" y="0"/>
                  </a:lnTo>
                  <a:lnTo>
                    <a:pt x="1328" y="5"/>
                  </a:lnTo>
                  <a:lnTo>
                    <a:pt x="1328" y="45"/>
                  </a:lnTo>
                  <a:lnTo>
                    <a:pt x="1330" y="57"/>
                  </a:lnTo>
                  <a:lnTo>
                    <a:pt x="1301" y="70"/>
                  </a:lnTo>
                  <a:lnTo>
                    <a:pt x="1302" y="74"/>
                  </a:lnTo>
                  <a:lnTo>
                    <a:pt x="1283" y="110"/>
                  </a:lnTo>
                  <a:lnTo>
                    <a:pt x="1258" y="103"/>
                  </a:lnTo>
                  <a:lnTo>
                    <a:pt x="1232" y="123"/>
                  </a:lnTo>
                  <a:lnTo>
                    <a:pt x="1217" y="146"/>
                  </a:lnTo>
                  <a:lnTo>
                    <a:pt x="1203" y="149"/>
                  </a:lnTo>
                  <a:lnTo>
                    <a:pt x="1200" y="134"/>
                  </a:lnTo>
                  <a:lnTo>
                    <a:pt x="1157" y="161"/>
                  </a:lnTo>
                  <a:lnTo>
                    <a:pt x="1152" y="191"/>
                  </a:lnTo>
                  <a:lnTo>
                    <a:pt x="1106" y="211"/>
                  </a:lnTo>
                  <a:lnTo>
                    <a:pt x="1106" y="217"/>
                  </a:lnTo>
                  <a:lnTo>
                    <a:pt x="1071" y="248"/>
                  </a:lnTo>
                  <a:lnTo>
                    <a:pt x="1046" y="249"/>
                  </a:lnTo>
                  <a:lnTo>
                    <a:pt x="1003" y="277"/>
                  </a:lnTo>
                  <a:lnTo>
                    <a:pt x="1003" y="275"/>
                  </a:lnTo>
                  <a:lnTo>
                    <a:pt x="997" y="311"/>
                  </a:lnTo>
                  <a:lnTo>
                    <a:pt x="956" y="331"/>
                  </a:lnTo>
                  <a:lnTo>
                    <a:pt x="954" y="378"/>
                  </a:lnTo>
                  <a:lnTo>
                    <a:pt x="906" y="383"/>
                  </a:lnTo>
                  <a:lnTo>
                    <a:pt x="774" y="398"/>
                  </a:lnTo>
                  <a:lnTo>
                    <a:pt x="751" y="400"/>
                  </a:lnTo>
                  <a:lnTo>
                    <a:pt x="706" y="40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6269040" y="2822040"/>
              <a:ext cx="999360" cy="896040"/>
            </a:xfrm>
            <a:custGeom>
              <a:avLst/>
              <a:gdLst/>
              <a:ahLst/>
              <a:rect l="l" t="t" r="r" b="b"/>
              <a:pathLst>
                <a:path w="2176" h="2151">
                  <a:moveTo>
                    <a:pt x="2088" y="686"/>
                  </a:moveTo>
                  <a:lnTo>
                    <a:pt x="2089" y="738"/>
                  </a:lnTo>
                  <a:lnTo>
                    <a:pt x="2089" y="765"/>
                  </a:lnTo>
                  <a:lnTo>
                    <a:pt x="2091" y="902"/>
                  </a:lnTo>
                  <a:lnTo>
                    <a:pt x="2099" y="943"/>
                  </a:lnTo>
                  <a:lnTo>
                    <a:pt x="2120" y="969"/>
                  </a:lnTo>
                  <a:lnTo>
                    <a:pt x="2134" y="996"/>
                  </a:lnTo>
                  <a:lnTo>
                    <a:pt x="2128" y="1019"/>
                  </a:lnTo>
                  <a:lnTo>
                    <a:pt x="2152" y="1033"/>
                  </a:lnTo>
                  <a:lnTo>
                    <a:pt x="2143" y="1042"/>
                  </a:lnTo>
                  <a:lnTo>
                    <a:pt x="2161" y="1062"/>
                  </a:lnTo>
                  <a:lnTo>
                    <a:pt x="2157" y="1076"/>
                  </a:lnTo>
                  <a:lnTo>
                    <a:pt x="2170" y="1100"/>
                  </a:lnTo>
                  <a:lnTo>
                    <a:pt x="2175" y="1098"/>
                  </a:lnTo>
                  <a:lnTo>
                    <a:pt x="2176" y="1163"/>
                  </a:lnTo>
                  <a:lnTo>
                    <a:pt x="2150" y="1221"/>
                  </a:lnTo>
                  <a:lnTo>
                    <a:pt x="2150" y="1253"/>
                  </a:lnTo>
                  <a:lnTo>
                    <a:pt x="2157" y="1284"/>
                  </a:lnTo>
                  <a:lnTo>
                    <a:pt x="2156" y="1322"/>
                  </a:lnTo>
                  <a:lnTo>
                    <a:pt x="2134" y="1360"/>
                  </a:lnTo>
                  <a:lnTo>
                    <a:pt x="2122" y="1375"/>
                  </a:lnTo>
                  <a:lnTo>
                    <a:pt x="2136" y="1404"/>
                  </a:lnTo>
                  <a:lnTo>
                    <a:pt x="2048" y="1423"/>
                  </a:lnTo>
                  <a:lnTo>
                    <a:pt x="2045" y="1423"/>
                  </a:lnTo>
                  <a:lnTo>
                    <a:pt x="1983" y="1463"/>
                  </a:lnTo>
                  <a:lnTo>
                    <a:pt x="1973" y="1458"/>
                  </a:lnTo>
                  <a:lnTo>
                    <a:pt x="1993" y="1439"/>
                  </a:lnTo>
                  <a:lnTo>
                    <a:pt x="2022" y="1425"/>
                  </a:lnTo>
                  <a:lnTo>
                    <a:pt x="1973" y="1427"/>
                  </a:lnTo>
                  <a:lnTo>
                    <a:pt x="1988" y="1390"/>
                  </a:lnTo>
                  <a:lnTo>
                    <a:pt x="1976" y="1381"/>
                  </a:lnTo>
                  <a:lnTo>
                    <a:pt x="1956" y="1399"/>
                  </a:lnTo>
                  <a:lnTo>
                    <a:pt x="1942" y="1398"/>
                  </a:lnTo>
                  <a:lnTo>
                    <a:pt x="1945" y="1412"/>
                  </a:lnTo>
                  <a:lnTo>
                    <a:pt x="1942" y="1399"/>
                  </a:lnTo>
                  <a:lnTo>
                    <a:pt x="1938" y="1399"/>
                  </a:lnTo>
                  <a:lnTo>
                    <a:pt x="1934" y="1404"/>
                  </a:lnTo>
                  <a:lnTo>
                    <a:pt x="1934" y="1423"/>
                  </a:lnTo>
                  <a:lnTo>
                    <a:pt x="1956" y="1456"/>
                  </a:lnTo>
                  <a:lnTo>
                    <a:pt x="1983" y="1467"/>
                  </a:lnTo>
                  <a:lnTo>
                    <a:pt x="1851" y="1567"/>
                  </a:lnTo>
                  <a:lnTo>
                    <a:pt x="1699" y="1653"/>
                  </a:lnTo>
                  <a:lnTo>
                    <a:pt x="1614" y="1715"/>
                  </a:lnTo>
                  <a:lnTo>
                    <a:pt x="1581" y="1759"/>
                  </a:lnTo>
                  <a:lnTo>
                    <a:pt x="1549" y="1811"/>
                  </a:lnTo>
                  <a:lnTo>
                    <a:pt x="1524" y="1869"/>
                  </a:lnTo>
                  <a:lnTo>
                    <a:pt x="1519" y="1935"/>
                  </a:lnTo>
                  <a:lnTo>
                    <a:pt x="1531" y="2001"/>
                  </a:lnTo>
                  <a:lnTo>
                    <a:pt x="1544" y="2039"/>
                  </a:lnTo>
                  <a:lnTo>
                    <a:pt x="1555" y="2118"/>
                  </a:lnTo>
                  <a:lnTo>
                    <a:pt x="1519" y="2132"/>
                  </a:lnTo>
                  <a:lnTo>
                    <a:pt x="1512" y="2151"/>
                  </a:lnTo>
                  <a:lnTo>
                    <a:pt x="1467" y="2110"/>
                  </a:lnTo>
                  <a:lnTo>
                    <a:pt x="1429" y="2102"/>
                  </a:lnTo>
                  <a:lnTo>
                    <a:pt x="1368" y="2103"/>
                  </a:lnTo>
                  <a:lnTo>
                    <a:pt x="1298" y="2062"/>
                  </a:lnTo>
                  <a:lnTo>
                    <a:pt x="1213" y="2033"/>
                  </a:lnTo>
                  <a:lnTo>
                    <a:pt x="1198" y="1995"/>
                  </a:lnTo>
                  <a:lnTo>
                    <a:pt x="1181" y="1942"/>
                  </a:lnTo>
                  <a:lnTo>
                    <a:pt x="1156" y="1906"/>
                  </a:lnTo>
                  <a:lnTo>
                    <a:pt x="1156" y="1859"/>
                  </a:lnTo>
                  <a:lnTo>
                    <a:pt x="1141" y="1849"/>
                  </a:lnTo>
                  <a:lnTo>
                    <a:pt x="1153" y="1816"/>
                  </a:lnTo>
                  <a:lnTo>
                    <a:pt x="1143" y="1792"/>
                  </a:lnTo>
                  <a:lnTo>
                    <a:pt x="1085" y="1750"/>
                  </a:lnTo>
                  <a:lnTo>
                    <a:pt x="1078" y="1715"/>
                  </a:lnTo>
                  <a:lnTo>
                    <a:pt x="1030" y="1671"/>
                  </a:lnTo>
                  <a:lnTo>
                    <a:pt x="963" y="1526"/>
                  </a:lnTo>
                  <a:lnTo>
                    <a:pt x="958" y="1492"/>
                  </a:lnTo>
                  <a:lnTo>
                    <a:pt x="942" y="1459"/>
                  </a:lnTo>
                  <a:lnTo>
                    <a:pt x="863" y="1401"/>
                  </a:lnTo>
                  <a:lnTo>
                    <a:pt x="864" y="1380"/>
                  </a:lnTo>
                  <a:lnTo>
                    <a:pt x="855" y="1391"/>
                  </a:lnTo>
                  <a:lnTo>
                    <a:pt x="841" y="1349"/>
                  </a:lnTo>
                  <a:lnTo>
                    <a:pt x="722" y="1337"/>
                  </a:lnTo>
                  <a:lnTo>
                    <a:pt x="685" y="1317"/>
                  </a:lnTo>
                  <a:lnTo>
                    <a:pt x="672" y="1340"/>
                  </a:lnTo>
                  <a:lnTo>
                    <a:pt x="623" y="1341"/>
                  </a:lnTo>
                  <a:lnTo>
                    <a:pt x="582" y="1416"/>
                  </a:lnTo>
                  <a:lnTo>
                    <a:pt x="582" y="1441"/>
                  </a:lnTo>
                  <a:lnTo>
                    <a:pt x="562" y="1446"/>
                  </a:lnTo>
                  <a:lnTo>
                    <a:pt x="535" y="1482"/>
                  </a:lnTo>
                  <a:lnTo>
                    <a:pt x="510" y="1482"/>
                  </a:lnTo>
                  <a:lnTo>
                    <a:pt x="424" y="1418"/>
                  </a:lnTo>
                  <a:lnTo>
                    <a:pt x="383" y="1404"/>
                  </a:lnTo>
                  <a:lnTo>
                    <a:pt x="308" y="1334"/>
                  </a:lnTo>
                  <a:lnTo>
                    <a:pt x="287" y="1276"/>
                  </a:lnTo>
                  <a:lnTo>
                    <a:pt x="287" y="1214"/>
                  </a:lnTo>
                  <a:lnTo>
                    <a:pt x="249" y="1132"/>
                  </a:lnTo>
                  <a:lnTo>
                    <a:pt x="184" y="1080"/>
                  </a:lnTo>
                  <a:lnTo>
                    <a:pt x="96" y="963"/>
                  </a:lnTo>
                  <a:lnTo>
                    <a:pt x="61" y="943"/>
                  </a:lnTo>
                  <a:lnTo>
                    <a:pt x="40" y="889"/>
                  </a:lnTo>
                  <a:lnTo>
                    <a:pt x="16" y="877"/>
                  </a:lnTo>
                  <a:lnTo>
                    <a:pt x="0" y="858"/>
                  </a:lnTo>
                  <a:lnTo>
                    <a:pt x="5" y="834"/>
                  </a:lnTo>
                  <a:lnTo>
                    <a:pt x="46" y="836"/>
                  </a:lnTo>
                  <a:lnTo>
                    <a:pt x="296" y="863"/>
                  </a:lnTo>
                  <a:lnTo>
                    <a:pt x="592" y="889"/>
                  </a:lnTo>
                  <a:lnTo>
                    <a:pt x="605" y="701"/>
                  </a:lnTo>
                  <a:lnTo>
                    <a:pt x="644" y="347"/>
                  </a:lnTo>
                  <a:lnTo>
                    <a:pt x="663" y="90"/>
                  </a:lnTo>
                  <a:lnTo>
                    <a:pt x="676" y="0"/>
                  </a:lnTo>
                  <a:lnTo>
                    <a:pt x="807" y="10"/>
                  </a:lnTo>
                  <a:lnTo>
                    <a:pt x="995" y="23"/>
                  </a:lnTo>
                  <a:lnTo>
                    <a:pt x="1142" y="30"/>
                  </a:lnTo>
                  <a:lnTo>
                    <a:pt x="1141" y="119"/>
                  </a:lnTo>
                  <a:lnTo>
                    <a:pt x="1127" y="416"/>
                  </a:lnTo>
                  <a:lnTo>
                    <a:pt x="1150" y="426"/>
                  </a:lnTo>
                  <a:lnTo>
                    <a:pt x="1171" y="454"/>
                  </a:lnTo>
                  <a:lnTo>
                    <a:pt x="1210" y="453"/>
                  </a:lnTo>
                  <a:lnTo>
                    <a:pt x="1223" y="457"/>
                  </a:lnTo>
                  <a:lnTo>
                    <a:pt x="1227" y="440"/>
                  </a:lnTo>
                  <a:lnTo>
                    <a:pt x="1254" y="466"/>
                  </a:lnTo>
                  <a:lnTo>
                    <a:pt x="1254" y="489"/>
                  </a:lnTo>
                  <a:lnTo>
                    <a:pt x="1293" y="495"/>
                  </a:lnTo>
                  <a:lnTo>
                    <a:pt x="1325" y="513"/>
                  </a:lnTo>
                  <a:lnTo>
                    <a:pt x="1348" y="506"/>
                  </a:lnTo>
                  <a:lnTo>
                    <a:pt x="1377" y="523"/>
                  </a:lnTo>
                  <a:lnTo>
                    <a:pt x="1388" y="507"/>
                  </a:lnTo>
                  <a:lnTo>
                    <a:pt x="1424" y="510"/>
                  </a:lnTo>
                  <a:lnTo>
                    <a:pt x="1434" y="539"/>
                  </a:lnTo>
                  <a:lnTo>
                    <a:pt x="1451" y="540"/>
                  </a:lnTo>
                  <a:lnTo>
                    <a:pt x="1449" y="561"/>
                  </a:lnTo>
                  <a:lnTo>
                    <a:pt x="1473" y="568"/>
                  </a:lnTo>
                  <a:lnTo>
                    <a:pt x="1497" y="541"/>
                  </a:lnTo>
                  <a:lnTo>
                    <a:pt x="1517" y="562"/>
                  </a:lnTo>
                  <a:lnTo>
                    <a:pt x="1528" y="557"/>
                  </a:lnTo>
                  <a:lnTo>
                    <a:pt x="1543" y="578"/>
                  </a:lnTo>
                  <a:lnTo>
                    <a:pt x="1574" y="559"/>
                  </a:lnTo>
                  <a:lnTo>
                    <a:pt x="1574" y="589"/>
                  </a:lnTo>
                  <a:lnTo>
                    <a:pt x="1589" y="599"/>
                  </a:lnTo>
                  <a:lnTo>
                    <a:pt x="1592" y="570"/>
                  </a:lnTo>
                  <a:lnTo>
                    <a:pt x="1617" y="552"/>
                  </a:lnTo>
                  <a:lnTo>
                    <a:pt x="1617" y="549"/>
                  </a:lnTo>
                  <a:lnTo>
                    <a:pt x="1644" y="578"/>
                  </a:lnTo>
                  <a:lnTo>
                    <a:pt x="1663" y="560"/>
                  </a:lnTo>
                  <a:lnTo>
                    <a:pt x="1675" y="564"/>
                  </a:lnTo>
                  <a:lnTo>
                    <a:pt x="1669" y="574"/>
                  </a:lnTo>
                  <a:lnTo>
                    <a:pt x="1708" y="598"/>
                  </a:lnTo>
                  <a:lnTo>
                    <a:pt x="1779" y="565"/>
                  </a:lnTo>
                  <a:lnTo>
                    <a:pt x="1796" y="577"/>
                  </a:lnTo>
                  <a:lnTo>
                    <a:pt x="1837" y="557"/>
                  </a:lnTo>
                  <a:lnTo>
                    <a:pt x="1882" y="567"/>
                  </a:lnTo>
                  <a:lnTo>
                    <a:pt x="1907" y="557"/>
                  </a:lnTo>
                  <a:lnTo>
                    <a:pt x="1973" y="602"/>
                  </a:lnTo>
                  <a:lnTo>
                    <a:pt x="2016" y="618"/>
                  </a:lnTo>
                  <a:lnTo>
                    <a:pt x="2016" y="616"/>
                  </a:lnTo>
                  <a:lnTo>
                    <a:pt x="2031" y="633"/>
                  </a:lnTo>
                  <a:lnTo>
                    <a:pt x="2088" y="631"/>
                  </a:lnTo>
                  <a:lnTo>
                    <a:pt x="2088" y="686"/>
                  </a:lnTo>
                  <a:close/>
                  <a:moveTo>
                    <a:pt x="1956" y="1432"/>
                  </a:moveTo>
                  <a:lnTo>
                    <a:pt x="1956" y="1434"/>
                  </a:lnTo>
                  <a:lnTo>
                    <a:pt x="1961" y="1431"/>
                  </a:lnTo>
                  <a:lnTo>
                    <a:pt x="1956" y="1432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6269040" y="2822040"/>
              <a:ext cx="999360" cy="896040"/>
            </a:xfrm>
            <a:custGeom>
              <a:avLst/>
              <a:gdLst/>
              <a:ahLst/>
              <a:rect l="l" t="t" r="r" b="b"/>
              <a:pathLst>
                <a:path w="2176" h="2151">
                  <a:moveTo>
                    <a:pt x="2088" y="686"/>
                  </a:moveTo>
                  <a:lnTo>
                    <a:pt x="2089" y="738"/>
                  </a:lnTo>
                  <a:lnTo>
                    <a:pt x="2089" y="765"/>
                  </a:lnTo>
                  <a:lnTo>
                    <a:pt x="2091" y="902"/>
                  </a:lnTo>
                  <a:lnTo>
                    <a:pt x="2099" y="943"/>
                  </a:lnTo>
                  <a:lnTo>
                    <a:pt x="2120" y="969"/>
                  </a:lnTo>
                  <a:lnTo>
                    <a:pt x="2134" y="996"/>
                  </a:lnTo>
                  <a:lnTo>
                    <a:pt x="2128" y="1019"/>
                  </a:lnTo>
                  <a:lnTo>
                    <a:pt x="2152" y="1033"/>
                  </a:lnTo>
                  <a:lnTo>
                    <a:pt x="2143" y="1042"/>
                  </a:lnTo>
                  <a:lnTo>
                    <a:pt x="2161" y="1062"/>
                  </a:lnTo>
                  <a:lnTo>
                    <a:pt x="2157" y="1076"/>
                  </a:lnTo>
                  <a:lnTo>
                    <a:pt x="2170" y="1100"/>
                  </a:lnTo>
                  <a:lnTo>
                    <a:pt x="2175" y="1098"/>
                  </a:lnTo>
                  <a:lnTo>
                    <a:pt x="2176" y="1163"/>
                  </a:lnTo>
                  <a:lnTo>
                    <a:pt x="2150" y="1221"/>
                  </a:lnTo>
                  <a:lnTo>
                    <a:pt x="2150" y="1253"/>
                  </a:lnTo>
                  <a:lnTo>
                    <a:pt x="2157" y="1284"/>
                  </a:lnTo>
                  <a:lnTo>
                    <a:pt x="2156" y="1322"/>
                  </a:lnTo>
                  <a:lnTo>
                    <a:pt x="2134" y="1360"/>
                  </a:lnTo>
                  <a:lnTo>
                    <a:pt x="2122" y="1375"/>
                  </a:lnTo>
                  <a:lnTo>
                    <a:pt x="2136" y="1404"/>
                  </a:lnTo>
                  <a:lnTo>
                    <a:pt x="2048" y="1423"/>
                  </a:lnTo>
                  <a:lnTo>
                    <a:pt x="2045" y="1423"/>
                  </a:lnTo>
                  <a:lnTo>
                    <a:pt x="1983" y="1463"/>
                  </a:lnTo>
                  <a:lnTo>
                    <a:pt x="1973" y="1458"/>
                  </a:lnTo>
                  <a:lnTo>
                    <a:pt x="1993" y="1439"/>
                  </a:lnTo>
                  <a:lnTo>
                    <a:pt x="2022" y="1425"/>
                  </a:lnTo>
                  <a:lnTo>
                    <a:pt x="1973" y="1427"/>
                  </a:lnTo>
                  <a:lnTo>
                    <a:pt x="1988" y="1390"/>
                  </a:lnTo>
                  <a:lnTo>
                    <a:pt x="1976" y="1381"/>
                  </a:lnTo>
                  <a:lnTo>
                    <a:pt x="1956" y="1399"/>
                  </a:lnTo>
                  <a:lnTo>
                    <a:pt x="1942" y="1398"/>
                  </a:lnTo>
                  <a:lnTo>
                    <a:pt x="1945" y="1412"/>
                  </a:lnTo>
                  <a:lnTo>
                    <a:pt x="1942" y="1399"/>
                  </a:lnTo>
                  <a:lnTo>
                    <a:pt x="1938" y="1399"/>
                  </a:lnTo>
                  <a:lnTo>
                    <a:pt x="1934" y="1404"/>
                  </a:lnTo>
                  <a:lnTo>
                    <a:pt x="1934" y="1423"/>
                  </a:lnTo>
                  <a:lnTo>
                    <a:pt x="1956" y="1456"/>
                  </a:lnTo>
                  <a:lnTo>
                    <a:pt x="1983" y="1467"/>
                  </a:lnTo>
                  <a:lnTo>
                    <a:pt x="1851" y="1567"/>
                  </a:lnTo>
                  <a:lnTo>
                    <a:pt x="1699" y="1653"/>
                  </a:lnTo>
                  <a:lnTo>
                    <a:pt x="1614" y="1715"/>
                  </a:lnTo>
                  <a:lnTo>
                    <a:pt x="1581" y="1759"/>
                  </a:lnTo>
                  <a:lnTo>
                    <a:pt x="1549" y="1811"/>
                  </a:lnTo>
                  <a:lnTo>
                    <a:pt x="1524" y="1869"/>
                  </a:lnTo>
                  <a:lnTo>
                    <a:pt x="1519" y="1935"/>
                  </a:lnTo>
                  <a:lnTo>
                    <a:pt x="1531" y="2001"/>
                  </a:lnTo>
                  <a:lnTo>
                    <a:pt x="1544" y="2039"/>
                  </a:lnTo>
                  <a:lnTo>
                    <a:pt x="1555" y="2118"/>
                  </a:lnTo>
                  <a:lnTo>
                    <a:pt x="1519" y="2132"/>
                  </a:lnTo>
                  <a:lnTo>
                    <a:pt x="1512" y="2151"/>
                  </a:lnTo>
                  <a:lnTo>
                    <a:pt x="1467" y="2110"/>
                  </a:lnTo>
                  <a:lnTo>
                    <a:pt x="1429" y="2102"/>
                  </a:lnTo>
                  <a:lnTo>
                    <a:pt x="1368" y="2103"/>
                  </a:lnTo>
                  <a:lnTo>
                    <a:pt x="1298" y="2062"/>
                  </a:lnTo>
                  <a:lnTo>
                    <a:pt x="1213" y="2033"/>
                  </a:lnTo>
                  <a:lnTo>
                    <a:pt x="1198" y="1995"/>
                  </a:lnTo>
                  <a:lnTo>
                    <a:pt x="1181" y="1942"/>
                  </a:lnTo>
                  <a:lnTo>
                    <a:pt x="1156" y="1906"/>
                  </a:lnTo>
                  <a:lnTo>
                    <a:pt x="1156" y="1859"/>
                  </a:lnTo>
                  <a:lnTo>
                    <a:pt x="1141" y="1849"/>
                  </a:lnTo>
                  <a:lnTo>
                    <a:pt x="1153" y="1816"/>
                  </a:lnTo>
                  <a:lnTo>
                    <a:pt x="1143" y="1792"/>
                  </a:lnTo>
                  <a:lnTo>
                    <a:pt x="1085" y="1750"/>
                  </a:lnTo>
                  <a:lnTo>
                    <a:pt x="1078" y="1715"/>
                  </a:lnTo>
                  <a:lnTo>
                    <a:pt x="1030" y="1671"/>
                  </a:lnTo>
                  <a:lnTo>
                    <a:pt x="963" y="1526"/>
                  </a:lnTo>
                  <a:lnTo>
                    <a:pt x="958" y="1492"/>
                  </a:lnTo>
                  <a:lnTo>
                    <a:pt x="942" y="1459"/>
                  </a:lnTo>
                  <a:lnTo>
                    <a:pt x="863" y="1401"/>
                  </a:lnTo>
                  <a:lnTo>
                    <a:pt x="864" y="1380"/>
                  </a:lnTo>
                  <a:lnTo>
                    <a:pt x="855" y="1391"/>
                  </a:lnTo>
                  <a:lnTo>
                    <a:pt x="841" y="1349"/>
                  </a:lnTo>
                  <a:lnTo>
                    <a:pt x="722" y="1337"/>
                  </a:lnTo>
                  <a:lnTo>
                    <a:pt x="685" y="1317"/>
                  </a:lnTo>
                  <a:lnTo>
                    <a:pt x="672" y="1340"/>
                  </a:lnTo>
                  <a:lnTo>
                    <a:pt x="623" y="1341"/>
                  </a:lnTo>
                  <a:lnTo>
                    <a:pt x="582" y="1416"/>
                  </a:lnTo>
                  <a:lnTo>
                    <a:pt x="582" y="1441"/>
                  </a:lnTo>
                  <a:lnTo>
                    <a:pt x="562" y="1446"/>
                  </a:lnTo>
                  <a:lnTo>
                    <a:pt x="535" y="1482"/>
                  </a:lnTo>
                  <a:lnTo>
                    <a:pt x="510" y="1482"/>
                  </a:lnTo>
                  <a:lnTo>
                    <a:pt x="424" y="1418"/>
                  </a:lnTo>
                  <a:lnTo>
                    <a:pt x="383" y="1404"/>
                  </a:lnTo>
                  <a:lnTo>
                    <a:pt x="308" y="1334"/>
                  </a:lnTo>
                  <a:lnTo>
                    <a:pt x="287" y="1276"/>
                  </a:lnTo>
                  <a:lnTo>
                    <a:pt x="287" y="1214"/>
                  </a:lnTo>
                  <a:lnTo>
                    <a:pt x="249" y="1132"/>
                  </a:lnTo>
                  <a:lnTo>
                    <a:pt x="184" y="1080"/>
                  </a:lnTo>
                  <a:lnTo>
                    <a:pt x="96" y="963"/>
                  </a:lnTo>
                  <a:lnTo>
                    <a:pt x="61" y="943"/>
                  </a:lnTo>
                  <a:lnTo>
                    <a:pt x="40" y="889"/>
                  </a:lnTo>
                  <a:lnTo>
                    <a:pt x="16" y="877"/>
                  </a:lnTo>
                  <a:lnTo>
                    <a:pt x="0" y="858"/>
                  </a:lnTo>
                  <a:lnTo>
                    <a:pt x="5" y="834"/>
                  </a:lnTo>
                  <a:lnTo>
                    <a:pt x="46" y="836"/>
                  </a:lnTo>
                  <a:lnTo>
                    <a:pt x="296" y="863"/>
                  </a:lnTo>
                  <a:lnTo>
                    <a:pt x="592" y="889"/>
                  </a:lnTo>
                  <a:lnTo>
                    <a:pt x="605" y="701"/>
                  </a:lnTo>
                  <a:lnTo>
                    <a:pt x="644" y="347"/>
                  </a:lnTo>
                  <a:lnTo>
                    <a:pt x="663" y="90"/>
                  </a:lnTo>
                  <a:lnTo>
                    <a:pt x="676" y="0"/>
                  </a:lnTo>
                  <a:lnTo>
                    <a:pt x="807" y="10"/>
                  </a:lnTo>
                  <a:lnTo>
                    <a:pt x="995" y="23"/>
                  </a:lnTo>
                  <a:lnTo>
                    <a:pt x="1142" y="30"/>
                  </a:lnTo>
                  <a:lnTo>
                    <a:pt x="1141" y="119"/>
                  </a:lnTo>
                  <a:lnTo>
                    <a:pt x="1127" y="416"/>
                  </a:lnTo>
                  <a:lnTo>
                    <a:pt x="1150" y="426"/>
                  </a:lnTo>
                  <a:lnTo>
                    <a:pt x="1171" y="454"/>
                  </a:lnTo>
                  <a:lnTo>
                    <a:pt x="1210" y="453"/>
                  </a:lnTo>
                  <a:lnTo>
                    <a:pt x="1223" y="457"/>
                  </a:lnTo>
                  <a:lnTo>
                    <a:pt x="1227" y="440"/>
                  </a:lnTo>
                  <a:lnTo>
                    <a:pt x="1254" y="466"/>
                  </a:lnTo>
                  <a:lnTo>
                    <a:pt x="1254" y="489"/>
                  </a:lnTo>
                  <a:lnTo>
                    <a:pt x="1293" y="495"/>
                  </a:lnTo>
                  <a:lnTo>
                    <a:pt x="1325" y="513"/>
                  </a:lnTo>
                  <a:lnTo>
                    <a:pt x="1348" y="506"/>
                  </a:lnTo>
                  <a:lnTo>
                    <a:pt x="1377" y="523"/>
                  </a:lnTo>
                  <a:lnTo>
                    <a:pt x="1388" y="507"/>
                  </a:lnTo>
                  <a:lnTo>
                    <a:pt x="1424" y="510"/>
                  </a:lnTo>
                  <a:lnTo>
                    <a:pt x="1434" y="539"/>
                  </a:lnTo>
                  <a:lnTo>
                    <a:pt x="1451" y="540"/>
                  </a:lnTo>
                  <a:lnTo>
                    <a:pt x="1449" y="561"/>
                  </a:lnTo>
                  <a:lnTo>
                    <a:pt x="1473" y="568"/>
                  </a:lnTo>
                  <a:lnTo>
                    <a:pt x="1497" y="541"/>
                  </a:lnTo>
                  <a:lnTo>
                    <a:pt x="1517" y="562"/>
                  </a:lnTo>
                  <a:lnTo>
                    <a:pt x="1528" y="557"/>
                  </a:lnTo>
                  <a:lnTo>
                    <a:pt x="1543" y="578"/>
                  </a:lnTo>
                  <a:lnTo>
                    <a:pt x="1574" y="559"/>
                  </a:lnTo>
                  <a:lnTo>
                    <a:pt x="1574" y="589"/>
                  </a:lnTo>
                  <a:lnTo>
                    <a:pt x="1589" y="599"/>
                  </a:lnTo>
                  <a:lnTo>
                    <a:pt x="1592" y="570"/>
                  </a:lnTo>
                  <a:lnTo>
                    <a:pt x="1617" y="552"/>
                  </a:lnTo>
                  <a:lnTo>
                    <a:pt x="1617" y="549"/>
                  </a:lnTo>
                  <a:lnTo>
                    <a:pt x="1644" y="578"/>
                  </a:lnTo>
                  <a:lnTo>
                    <a:pt x="1663" y="560"/>
                  </a:lnTo>
                  <a:lnTo>
                    <a:pt x="1675" y="564"/>
                  </a:lnTo>
                  <a:lnTo>
                    <a:pt x="1669" y="574"/>
                  </a:lnTo>
                  <a:lnTo>
                    <a:pt x="1708" y="598"/>
                  </a:lnTo>
                  <a:lnTo>
                    <a:pt x="1779" y="565"/>
                  </a:lnTo>
                  <a:lnTo>
                    <a:pt x="1796" y="577"/>
                  </a:lnTo>
                  <a:lnTo>
                    <a:pt x="1837" y="557"/>
                  </a:lnTo>
                  <a:lnTo>
                    <a:pt x="1882" y="567"/>
                  </a:lnTo>
                  <a:lnTo>
                    <a:pt x="1907" y="557"/>
                  </a:lnTo>
                  <a:lnTo>
                    <a:pt x="1973" y="602"/>
                  </a:lnTo>
                  <a:lnTo>
                    <a:pt x="2016" y="618"/>
                  </a:lnTo>
                  <a:lnTo>
                    <a:pt x="2016" y="616"/>
                  </a:lnTo>
                  <a:lnTo>
                    <a:pt x="2031" y="633"/>
                  </a:lnTo>
                  <a:lnTo>
                    <a:pt x="2088" y="631"/>
                  </a:lnTo>
                  <a:lnTo>
                    <a:pt x="2088" y="68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7167600" y="3418200"/>
              <a:ext cx="1800" cy="1440"/>
            </a:xfrm>
            <a:custGeom>
              <a:avLst/>
              <a:gdLst/>
              <a:ahLst/>
              <a:rect l="l" t="t" r="r" b="b"/>
              <a:pathLst>
                <a:path w="5" h="3">
                  <a:moveTo>
                    <a:pt x="0" y="1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5799960" y="2277000"/>
              <a:ext cx="404640" cy="460800"/>
            </a:xfrm>
            <a:custGeom>
              <a:avLst/>
              <a:gdLst/>
              <a:ahLst/>
              <a:rect l="l" t="t" r="r" b="b"/>
              <a:pathLst>
                <a:path w="880" h="1106">
                  <a:moveTo>
                    <a:pt x="769" y="1106"/>
                  </a:moveTo>
                  <a:lnTo>
                    <a:pt x="619" y="1083"/>
                  </a:lnTo>
                  <a:lnTo>
                    <a:pt x="176" y="1008"/>
                  </a:lnTo>
                  <a:lnTo>
                    <a:pt x="0" y="975"/>
                  </a:lnTo>
                  <a:lnTo>
                    <a:pt x="23" y="856"/>
                  </a:lnTo>
                  <a:lnTo>
                    <a:pt x="62" y="667"/>
                  </a:lnTo>
                  <a:lnTo>
                    <a:pt x="155" y="194"/>
                  </a:lnTo>
                  <a:lnTo>
                    <a:pt x="194" y="0"/>
                  </a:lnTo>
                  <a:lnTo>
                    <a:pt x="340" y="27"/>
                  </a:lnTo>
                  <a:lnTo>
                    <a:pt x="555" y="65"/>
                  </a:lnTo>
                  <a:lnTo>
                    <a:pt x="623" y="75"/>
                  </a:lnTo>
                  <a:lnTo>
                    <a:pt x="610" y="159"/>
                  </a:lnTo>
                  <a:lnTo>
                    <a:pt x="589" y="273"/>
                  </a:lnTo>
                  <a:lnTo>
                    <a:pt x="742" y="298"/>
                  </a:lnTo>
                  <a:lnTo>
                    <a:pt x="880" y="317"/>
                  </a:lnTo>
                  <a:lnTo>
                    <a:pt x="872" y="384"/>
                  </a:lnTo>
                  <a:lnTo>
                    <a:pt x="810" y="810"/>
                  </a:lnTo>
                  <a:lnTo>
                    <a:pt x="803" y="877"/>
                  </a:lnTo>
                  <a:lnTo>
                    <a:pt x="783" y="1011"/>
                  </a:lnTo>
                  <a:lnTo>
                    <a:pt x="769" y="1106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8522640" y="1962720"/>
              <a:ext cx="120960" cy="206640"/>
            </a:xfrm>
            <a:custGeom>
              <a:avLst/>
              <a:gdLst/>
              <a:ahLst/>
              <a:rect l="l" t="t" r="r" b="b"/>
              <a:pathLst>
                <a:path w="264" h="495">
                  <a:moveTo>
                    <a:pt x="228" y="471"/>
                  </a:moveTo>
                  <a:lnTo>
                    <a:pt x="159" y="486"/>
                  </a:lnTo>
                  <a:lnTo>
                    <a:pt x="148" y="490"/>
                  </a:lnTo>
                  <a:lnTo>
                    <a:pt x="113" y="495"/>
                  </a:lnTo>
                  <a:lnTo>
                    <a:pt x="103" y="457"/>
                  </a:lnTo>
                  <a:lnTo>
                    <a:pt x="91" y="385"/>
                  </a:lnTo>
                  <a:lnTo>
                    <a:pt x="81" y="341"/>
                  </a:lnTo>
                  <a:lnTo>
                    <a:pt x="69" y="327"/>
                  </a:lnTo>
                  <a:lnTo>
                    <a:pt x="53" y="340"/>
                  </a:lnTo>
                  <a:lnTo>
                    <a:pt x="54" y="305"/>
                  </a:lnTo>
                  <a:lnTo>
                    <a:pt x="31" y="248"/>
                  </a:lnTo>
                  <a:lnTo>
                    <a:pt x="36" y="204"/>
                  </a:lnTo>
                  <a:lnTo>
                    <a:pt x="21" y="151"/>
                  </a:lnTo>
                  <a:lnTo>
                    <a:pt x="17" y="150"/>
                  </a:lnTo>
                  <a:lnTo>
                    <a:pt x="0" y="62"/>
                  </a:lnTo>
                  <a:lnTo>
                    <a:pt x="20" y="56"/>
                  </a:lnTo>
                  <a:lnTo>
                    <a:pt x="195" y="14"/>
                  </a:lnTo>
                  <a:lnTo>
                    <a:pt x="249" y="0"/>
                  </a:lnTo>
                  <a:lnTo>
                    <a:pt x="256" y="21"/>
                  </a:lnTo>
                  <a:lnTo>
                    <a:pt x="243" y="55"/>
                  </a:lnTo>
                  <a:lnTo>
                    <a:pt x="264" y="84"/>
                  </a:lnTo>
                  <a:lnTo>
                    <a:pt x="236" y="139"/>
                  </a:lnTo>
                  <a:lnTo>
                    <a:pt x="211" y="150"/>
                  </a:lnTo>
                  <a:lnTo>
                    <a:pt x="217" y="183"/>
                  </a:lnTo>
                  <a:lnTo>
                    <a:pt x="211" y="263"/>
                  </a:lnTo>
                  <a:lnTo>
                    <a:pt x="205" y="299"/>
                  </a:lnTo>
                  <a:lnTo>
                    <a:pt x="205" y="374"/>
                  </a:lnTo>
                  <a:lnTo>
                    <a:pt x="216" y="417"/>
                  </a:lnTo>
                  <a:lnTo>
                    <a:pt x="209" y="452"/>
                  </a:lnTo>
                  <a:lnTo>
                    <a:pt x="228" y="47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7968240" y="2498760"/>
              <a:ext cx="570960" cy="286560"/>
            </a:xfrm>
            <a:custGeom>
              <a:avLst/>
              <a:gdLst/>
              <a:ahLst/>
              <a:rect l="l" t="t" r="r" b="b"/>
              <a:pathLst>
                <a:path w="1245" h="686">
                  <a:moveTo>
                    <a:pt x="939" y="84"/>
                  </a:moveTo>
                  <a:lnTo>
                    <a:pt x="945" y="96"/>
                  </a:lnTo>
                  <a:lnTo>
                    <a:pt x="940" y="114"/>
                  </a:lnTo>
                  <a:lnTo>
                    <a:pt x="937" y="130"/>
                  </a:lnTo>
                  <a:lnTo>
                    <a:pt x="925" y="133"/>
                  </a:lnTo>
                  <a:lnTo>
                    <a:pt x="922" y="130"/>
                  </a:lnTo>
                  <a:lnTo>
                    <a:pt x="917" y="140"/>
                  </a:lnTo>
                  <a:lnTo>
                    <a:pt x="918" y="147"/>
                  </a:lnTo>
                  <a:lnTo>
                    <a:pt x="913" y="159"/>
                  </a:lnTo>
                  <a:lnTo>
                    <a:pt x="918" y="185"/>
                  </a:lnTo>
                  <a:lnTo>
                    <a:pt x="922" y="189"/>
                  </a:lnTo>
                  <a:lnTo>
                    <a:pt x="957" y="171"/>
                  </a:lnTo>
                  <a:lnTo>
                    <a:pt x="977" y="206"/>
                  </a:lnTo>
                  <a:lnTo>
                    <a:pt x="1012" y="206"/>
                  </a:lnTo>
                  <a:lnTo>
                    <a:pt x="1030" y="209"/>
                  </a:lnTo>
                  <a:lnTo>
                    <a:pt x="1035" y="212"/>
                  </a:lnTo>
                  <a:lnTo>
                    <a:pt x="1049" y="228"/>
                  </a:lnTo>
                  <a:lnTo>
                    <a:pt x="1097" y="247"/>
                  </a:lnTo>
                  <a:lnTo>
                    <a:pt x="1093" y="289"/>
                  </a:lnTo>
                  <a:lnTo>
                    <a:pt x="1102" y="300"/>
                  </a:lnTo>
                  <a:lnTo>
                    <a:pt x="1068" y="304"/>
                  </a:lnTo>
                  <a:lnTo>
                    <a:pt x="1043" y="277"/>
                  </a:lnTo>
                  <a:lnTo>
                    <a:pt x="1018" y="266"/>
                  </a:lnTo>
                  <a:lnTo>
                    <a:pt x="1036" y="282"/>
                  </a:lnTo>
                  <a:lnTo>
                    <a:pt x="1063" y="308"/>
                  </a:lnTo>
                  <a:lnTo>
                    <a:pt x="1103" y="313"/>
                  </a:lnTo>
                  <a:lnTo>
                    <a:pt x="1096" y="322"/>
                  </a:lnTo>
                  <a:lnTo>
                    <a:pt x="1105" y="323"/>
                  </a:lnTo>
                  <a:lnTo>
                    <a:pt x="1118" y="350"/>
                  </a:lnTo>
                  <a:lnTo>
                    <a:pt x="1113" y="360"/>
                  </a:lnTo>
                  <a:lnTo>
                    <a:pt x="1095" y="349"/>
                  </a:lnTo>
                  <a:lnTo>
                    <a:pt x="1106" y="369"/>
                  </a:lnTo>
                  <a:lnTo>
                    <a:pt x="1083" y="381"/>
                  </a:lnTo>
                  <a:lnTo>
                    <a:pt x="1101" y="382"/>
                  </a:lnTo>
                  <a:lnTo>
                    <a:pt x="1103" y="392"/>
                  </a:lnTo>
                  <a:lnTo>
                    <a:pt x="1121" y="401"/>
                  </a:lnTo>
                  <a:lnTo>
                    <a:pt x="1125" y="426"/>
                  </a:lnTo>
                  <a:lnTo>
                    <a:pt x="1127" y="428"/>
                  </a:lnTo>
                  <a:lnTo>
                    <a:pt x="1146" y="433"/>
                  </a:lnTo>
                  <a:lnTo>
                    <a:pt x="1173" y="426"/>
                  </a:lnTo>
                  <a:lnTo>
                    <a:pt x="1209" y="496"/>
                  </a:lnTo>
                  <a:lnTo>
                    <a:pt x="918" y="555"/>
                  </a:lnTo>
                  <a:lnTo>
                    <a:pt x="810" y="574"/>
                  </a:lnTo>
                  <a:lnTo>
                    <a:pt x="769" y="584"/>
                  </a:lnTo>
                  <a:lnTo>
                    <a:pt x="758" y="584"/>
                  </a:lnTo>
                  <a:lnTo>
                    <a:pt x="704" y="596"/>
                  </a:lnTo>
                  <a:lnTo>
                    <a:pt x="615" y="611"/>
                  </a:lnTo>
                  <a:lnTo>
                    <a:pt x="563" y="616"/>
                  </a:lnTo>
                  <a:lnTo>
                    <a:pt x="502" y="626"/>
                  </a:lnTo>
                  <a:lnTo>
                    <a:pt x="363" y="645"/>
                  </a:lnTo>
                  <a:lnTo>
                    <a:pt x="309" y="647"/>
                  </a:lnTo>
                  <a:lnTo>
                    <a:pt x="316" y="642"/>
                  </a:lnTo>
                  <a:lnTo>
                    <a:pt x="289" y="646"/>
                  </a:lnTo>
                  <a:lnTo>
                    <a:pt x="215" y="661"/>
                  </a:lnTo>
                  <a:lnTo>
                    <a:pt x="33" y="684"/>
                  </a:lnTo>
                  <a:lnTo>
                    <a:pt x="0" y="686"/>
                  </a:lnTo>
                  <a:lnTo>
                    <a:pt x="31" y="671"/>
                  </a:lnTo>
                  <a:lnTo>
                    <a:pt x="115" y="612"/>
                  </a:lnTo>
                  <a:lnTo>
                    <a:pt x="117" y="596"/>
                  </a:lnTo>
                  <a:lnTo>
                    <a:pt x="156" y="547"/>
                  </a:lnTo>
                  <a:lnTo>
                    <a:pt x="193" y="524"/>
                  </a:lnTo>
                  <a:lnTo>
                    <a:pt x="240" y="467"/>
                  </a:lnTo>
                  <a:lnTo>
                    <a:pt x="247" y="470"/>
                  </a:lnTo>
                  <a:lnTo>
                    <a:pt x="236" y="479"/>
                  </a:lnTo>
                  <a:lnTo>
                    <a:pt x="252" y="502"/>
                  </a:lnTo>
                  <a:lnTo>
                    <a:pt x="284" y="521"/>
                  </a:lnTo>
                  <a:lnTo>
                    <a:pt x="312" y="521"/>
                  </a:lnTo>
                  <a:lnTo>
                    <a:pt x="337" y="494"/>
                  </a:lnTo>
                  <a:lnTo>
                    <a:pt x="359" y="510"/>
                  </a:lnTo>
                  <a:lnTo>
                    <a:pt x="396" y="494"/>
                  </a:lnTo>
                  <a:lnTo>
                    <a:pt x="414" y="479"/>
                  </a:lnTo>
                  <a:lnTo>
                    <a:pt x="412" y="463"/>
                  </a:lnTo>
                  <a:lnTo>
                    <a:pt x="427" y="473"/>
                  </a:lnTo>
                  <a:lnTo>
                    <a:pt x="463" y="444"/>
                  </a:lnTo>
                  <a:lnTo>
                    <a:pt x="473" y="455"/>
                  </a:lnTo>
                  <a:lnTo>
                    <a:pt x="503" y="409"/>
                  </a:lnTo>
                  <a:lnTo>
                    <a:pt x="486" y="401"/>
                  </a:lnTo>
                  <a:lnTo>
                    <a:pt x="518" y="341"/>
                  </a:lnTo>
                  <a:lnTo>
                    <a:pt x="548" y="272"/>
                  </a:lnTo>
                  <a:lnTo>
                    <a:pt x="560" y="205"/>
                  </a:lnTo>
                  <a:lnTo>
                    <a:pt x="616" y="231"/>
                  </a:lnTo>
                  <a:lnTo>
                    <a:pt x="624" y="217"/>
                  </a:lnTo>
                  <a:lnTo>
                    <a:pt x="646" y="137"/>
                  </a:lnTo>
                  <a:lnTo>
                    <a:pt x="669" y="151"/>
                  </a:lnTo>
                  <a:lnTo>
                    <a:pt x="706" y="85"/>
                  </a:lnTo>
                  <a:lnTo>
                    <a:pt x="727" y="60"/>
                  </a:lnTo>
                  <a:lnTo>
                    <a:pt x="724" y="0"/>
                  </a:lnTo>
                  <a:lnTo>
                    <a:pt x="810" y="50"/>
                  </a:lnTo>
                  <a:lnTo>
                    <a:pt x="819" y="11"/>
                  </a:lnTo>
                  <a:lnTo>
                    <a:pt x="825" y="9"/>
                  </a:lnTo>
                  <a:lnTo>
                    <a:pt x="863" y="24"/>
                  </a:lnTo>
                  <a:lnTo>
                    <a:pt x="859" y="42"/>
                  </a:lnTo>
                  <a:lnTo>
                    <a:pt x="890" y="50"/>
                  </a:lnTo>
                  <a:lnTo>
                    <a:pt x="927" y="68"/>
                  </a:lnTo>
                  <a:lnTo>
                    <a:pt x="939" y="84"/>
                  </a:lnTo>
                  <a:close/>
                  <a:moveTo>
                    <a:pt x="1184" y="219"/>
                  </a:moveTo>
                  <a:lnTo>
                    <a:pt x="1187" y="205"/>
                  </a:lnTo>
                  <a:lnTo>
                    <a:pt x="1245" y="189"/>
                  </a:lnTo>
                  <a:lnTo>
                    <a:pt x="1241" y="191"/>
                  </a:lnTo>
                  <a:lnTo>
                    <a:pt x="1211" y="243"/>
                  </a:lnTo>
                  <a:lnTo>
                    <a:pt x="1203" y="308"/>
                  </a:lnTo>
                  <a:lnTo>
                    <a:pt x="1180" y="389"/>
                  </a:lnTo>
                  <a:lnTo>
                    <a:pt x="1175" y="394"/>
                  </a:lnTo>
                  <a:lnTo>
                    <a:pt x="1154" y="361"/>
                  </a:lnTo>
                  <a:lnTo>
                    <a:pt x="1156" y="303"/>
                  </a:lnTo>
                  <a:lnTo>
                    <a:pt x="1168" y="251"/>
                  </a:lnTo>
                  <a:lnTo>
                    <a:pt x="1185" y="235"/>
                  </a:lnTo>
                  <a:lnTo>
                    <a:pt x="1171" y="230"/>
                  </a:lnTo>
                  <a:lnTo>
                    <a:pt x="1184" y="21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7968240" y="2498760"/>
              <a:ext cx="555120" cy="286560"/>
            </a:xfrm>
            <a:custGeom>
              <a:avLst/>
              <a:gdLst/>
              <a:ahLst/>
              <a:rect l="l" t="t" r="r" b="b"/>
              <a:pathLst>
                <a:path w="1209" h="686">
                  <a:moveTo>
                    <a:pt x="939" y="84"/>
                  </a:moveTo>
                  <a:lnTo>
                    <a:pt x="945" y="96"/>
                  </a:lnTo>
                  <a:lnTo>
                    <a:pt x="940" y="114"/>
                  </a:lnTo>
                  <a:lnTo>
                    <a:pt x="937" y="130"/>
                  </a:lnTo>
                  <a:lnTo>
                    <a:pt x="925" y="133"/>
                  </a:lnTo>
                  <a:lnTo>
                    <a:pt x="922" y="130"/>
                  </a:lnTo>
                  <a:lnTo>
                    <a:pt x="917" y="140"/>
                  </a:lnTo>
                  <a:lnTo>
                    <a:pt x="918" y="147"/>
                  </a:lnTo>
                  <a:lnTo>
                    <a:pt x="913" y="159"/>
                  </a:lnTo>
                  <a:lnTo>
                    <a:pt x="918" y="185"/>
                  </a:lnTo>
                  <a:lnTo>
                    <a:pt x="922" y="189"/>
                  </a:lnTo>
                  <a:lnTo>
                    <a:pt x="957" y="171"/>
                  </a:lnTo>
                  <a:lnTo>
                    <a:pt x="977" y="206"/>
                  </a:lnTo>
                  <a:lnTo>
                    <a:pt x="1012" y="206"/>
                  </a:lnTo>
                  <a:lnTo>
                    <a:pt x="1030" y="209"/>
                  </a:lnTo>
                  <a:lnTo>
                    <a:pt x="1035" y="212"/>
                  </a:lnTo>
                  <a:lnTo>
                    <a:pt x="1049" y="228"/>
                  </a:lnTo>
                  <a:lnTo>
                    <a:pt x="1097" y="247"/>
                  </a:lnTo>
                  <a:lnTo>
                    <a:pt x="1093" y="289"/>
                  </a:lnTo>
                  <a:lnTo>
                    <a:pt x="1102" y="300"/>
                  </a:lnTo>
                  <a:lnTo>
                    <a:pt x="1068" y="304"/>
                  </a:lnTo>
                  <a:lnTo>
                    <a:pt x="1043" y="277"/>
                  </a:lnTo>
                  <a:lnTo>
                    <a:pt x="1018" y="266"/>
                  </a:lnTo>
                  <a:lnTo>
                    <a:pt x="1036" y="282"/>
                  </a:lnTo>
                  <a:lnTo>
                    <a:pt x="1063" y="308"/>
                  </a:lnTo>
                  <a:lnTo>
                    <a:pt x="1103" y="313"/>
                  </a:lnTo>
                  <a:lnTo>
                    <a:pt x="1096" y="322"/>
                  </a:lnTo>
                  <a:lnTo>
                    <a:pt x="1105" y="323"/>
                  </a:lnTo>
                  <a:lnTo>
                    <a:pt x="1118" y="350"/>
                  </a:lnTo>
                  <a:lnTo>
                    <a:pt x="1113" y="360"/>
                  </a:lnTo>
                  <a:lnTo>
                    <a:pt x="1095" y="349"/>
                  </a:lnTo>
                  <a:lnTo>
                    <a:pt x="1106" y="369"/>
                  </a:lnTo>
                  <a:lnTo>
                    <a:pt x="1083" y="381"/>
                  </a:lnTo>
                  <a:lnTo>
                    <a:pt x="1101" y="382"/>
                  </a:lnTo>
                  <a:lnTo>
                    <a:pt x="1103" y="392"/>
                  </a:lnTo>
                  <a:lnTo>
                    <a:pt x="1121" y="401"/>
                  </a:lnTo>
                  <a:lnTo>
                    <a:pt x="1125" y="426"/>
                  </a:lnTo>
                  <a:lnTo>
                    <a:pt x="1127" y="428"/>
                  </a:lnTo>
                  <a:lnTo>
                    <a:pt x="1146" y="433"/>
                  </a:lnTo>
                  <a:lnTo>
                    <a:pt x="1173" y="426"/>
                  </a:lnTo>
                  <a:lnTo>
                    <a:pt x="1209" y="496"/>
                  </a:lnTo>
                  <a:lnTo>
                    <a:pt x="918" y="555"/>
                  </a:lnTo>
                  <a:lnTo>
                    <a:pt x="810" y="574"/>
                  </a:lnTo>
                  <a:lnTo>
                    <a:pt x="769" y="584"/>
                  </a:lnTo>
                  <a:lnTo>
                    <a:pt x="758" y="584"/>
                  </a:lnTo>
                  <a:lnTo>
                    <a:pt x="704" y="596"/>
                  </a:lnTo>
                  <a:lnTo>
                    <a:pt x="615" y="611"/>
                  </a:lnTo>
                  <a:lnTo>
                    <a:pt x="563" y="616"/>
                  </a:lnTo>
                  <a:lnTo>
                    <a:pt x="502" y="626"/>
                  </a:lnTo>
                  <a:lnTo>
                    <a:pt x="363" y="645"/>
                  </a:lnTo>
                  <a:lnTo>
                    <a:pt x="309" y="647"/>
                  </a:lnTo>
                  <a:lnTo>
                    <a:pt x="316" y="642"/>
                  </a:lnTo>
                  <a:lnTo>
                    <a:pt x="289" y="646"/>
                  </a:lnTo>
                  <a:lnTo>
                    <a:pt x="215" y="661"/>
                  </a:lnTo>
                  <a:lnTo>
                    <a:pt x="33" y="684"/>
                  </a:lnTo>
                  <a:lnTo>
                    <a:pt x="0" y="686"/>
                  </a:lnTo>
                  <a:lnTo>
                    <a:pt x="31" y="671"/>
                  </a:lnTo>
                  <a:lnTo>
                    <a:pt x="115" y="612"/>
                  </a:lnTo>
                  <a:lnTo>
                    <a:pt x="117" y="596"/>
                  </a:lnTo>
                  <a:lnTo>
                    <a:pt x="156" y="547"/>
                  </a:lnTo>
                  <a:lnTo>
                    <a:pt x="193" y="524"/>
                  </a:lnTo>
                  <a:lnTo>
                    <a:pt x="240" y="467"/>
                  </a:lnTo>
                  <a:lnTo>
                    <a:pt x="247" y="470"/>
                  </a:lnTo>
                  <a:lnTo>
                    <a:pt x="236" y="479"/>
                  </a:lnTo>
                  <a:lnTo>
                    <a:pt x="252" y="502"/>
                  </a:lnTo>
                  <a:lnTo>
                    <a:pt x="284" y="521"/>
                  </a:lnTo>
                  <a:lnTo>
                    <a:pt x="312" y="521"/>
                  </a:lnTo>
                  <a:lnTo>
                    <a:pt x="337" y="494"/>
                  </a:lnTo>
                  <a:lnTo>
                    <a:pt x="359" y="510"/>
                  </a:lnTo>
                  <a:lnTo>
                    <a:pt x="396" y="494"/>
                  </a:lnTo>
                  <a:lnTo>
                    <a:pt x="414" y="479"/>
                  </a:lnTo>
                  <a:lnTo>
                    <a:pt x="412" y="463"/>
                  </a:lnTo>
                  <a:lnTo>
                    <a:pt x="427" y="473"/>
                  </a:lnTo>
                  <a:lnTo>
                    <a:pt x="463" y="444"/>
                  </a:lnTo>
                  <a:lnTo>
                    <a:pt x="473" y="455"/>
                  </a:lnTo>
                  <a:lnTo>
                    <a:pt x="503" y="409"/>
                  </a:lnTo>
                  <a:lnTo>
                    <a:pt x="486" y="401"/>
                  </a:lnTo>
                  <a:lnTo>
                    <a:pt x="518" y="341"/>
                  </a:lnTo>
                  <a:lnTo>
                    <a:pt x="548" y="272"/>
                  </a:lnTo>
                  <a:lnTo>
                    <a:pt x="560" y="205"/>
                  </a:lnTo>
                  <a:lnTo>
                    <a:pt x="616" y="231"/>
                  </a:lnTo>
                  <a:lnTo>
                    <a:pt x="624" y="217"/>
                  </a:lnTo>
                  <a:lnTo>
                    <a:pt x="646" y="137"/>
                  </a:lnTo>
                  <a:lnTo>
                    <a:pt x="669" y="151"/>
                  </a:lnTo>
                  <a:lnTo>
                    <a:pt x="706" y="85"/>
                  </a:lnTo>
                  <a:lnTo>
                    <a:pt x="727" y="60"/>
                  </a:lnTo>
                  <a:lnTo>
                    <a:pt x="724" y="0"/>
                  </a:lnTo>
                  <a:lnTo>
                    <a:pt x="810" y="50"/>
                  </a:lnTo>
                  <a:lnTo>
                    <a:pt x="819" y="11"/>
                  </a:lnTo>
                  <a:lnTo>
                    <a:pt x="825" y="9"/>
                  </a:lnTo>
                  <a:lnTo>
                    <a:pt x="863" y="24"/>
                  </a:lnTo>
                  <a:lnTo>
                    <a:pt x="859" y="42"/>
                  </a:lnTo>
                  <a:lnTo>
                    <a:pt x="890" y="50"/>
                  </a:lnTo>
                  <a:lnTo>
                    <a:pt x="927" y="68"/>
                  </a:lnTo>
                  <a:lnTo>
                    <a:pt x="939" y="8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8497800" y="2577960"/>
              <a:ext cx="41040" cy="84600"/>
            </a:xfrm>
            <a:custGeom>
              <a:avLst/>
              <a:gdLst/>
              <a:ahLst/>
              <a:rect l="l" t="t" r="r" b="b"/>
              <a:pathLst>
                <a:path w="91" h="205">
                  <a:moveTo>
                    <a:pt x="30" y="30"/>
                  </a:moveTo>
                  <a:lnTo>
                    <a:pt x="33" y="16"/>
                  </a:lnTo>
                  <a:lnTo>
                    <a:pt x="91" y="0"/>
                  </a:lnTo>
                  <a:lnTo>
                    <a:pt x="87" y="2"/>
                  </a:lnTo>
                  <a:lnTo>
                    <a:pt x="57" y="54"/>
                  </a:lnTo>
                  <a:lnTo>
                    <a:pt x="49" y="119"/>
                  </a:lnTo>
                  <a:lnTo>
                    <a:pt x="26" y="200"/>
                  </a:lnTo>
                  <a:lnTo>
                    <a:pt x="21" y="205"/>
                  </a:lnTo>
                  <a:lnTo>
                    <a:pt x="0" y="172"/>
                  </a:lnTo>
                  <a:lnTo>
                    <a:pt x="2" y="114"/>
                  </a:lnTo>
                  <a:lnTo>
                    <a:pt x="14" y="62"/>
                  </a:lnTo>
                  <a:lnTo>
                    <a:pt x="31" y="46"/>
                  </a:lnTo>
                  <a:lnTo>
                    <a:pt x="17" y="41"/>
                  </a:lnTo>
                  <a:lnTo>
                    <a:pt x="30" y="3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5357520" y="1600200"/>
              <a:ext cx="478080" cy="320040"/>
            </a:xfrm>
            <a:custGeom>
              <a:avLst/>
              <a:gdLst/>
              <a:ahLst/>
              <a:rect l="l" t="t" r="r" b="b"/>
              <a:pathLst>
                <a:path w="1042" h="768">
                  <a:moveTo>
                    <a:pt x="928" y="680"/>
                  </a:moveTo>
                  <a:lnTo>
                    <a:pt x="927" y="768"/>
                  </a:lnTo>
                  <a:lnTo>
                    <a:pt x="850" y="748"/>
                  </a:lnTo>
                  <a:lnTo>
                    <a:pt x="650" y="699"/>
                  </a:lnTo>
                  <a:lnTo>
                    <a:pt x="526" y="702"/>
                  </a:lnTo>
                  <a:lnTo>
                    <a:pt x="506" y="701"/>
                  </a:lnTo>
                  <a:lnTo>
                    <a:pt x="447" y="709"/>
                  </a:lnTo>
                  <a:lnTo>
                    <a:pt x="416" y="692"/>
                  </a:lnTo>
                  <a:lnTo>
                    <a:pt x="374" y="701"/>
                  </a:lnTo>
                  <a:lnTo>
                    <a:pt x="339" y="697"/>
                  </a:lnTo>
                  <a:lnTo>
                    <a:pt x="336" y="683"/>
                  </a:lnTo>
                  <a:lnTo>
                    <a:pt x="299" y="662"/>
                  </a:lnTo>
                  <a:lnTo>
                    <a:pt x="239" y="659"/>
                  </a:lnTo>
                  <a:lnTo>
                    <a:pt x="194" y="666"/>
                  </a:lnTo>
                  <a:lnTo>
                    <a:pt x="143" y="637"/>
                  </a:lnTo>
                  <a:lnTo>
                    <a:pt x="133" y="612"/>
                  </a:lnTo>
                  <a:lnTo>
                    <a:pt x="141" y="589"/>
                  </a:lnTo>
                  <a:lnTo>
                    <a:pt x="136" y="542"/>
                  </a:lnTo>
                  <a:lnTo>
                    <a:pt x="101" y="514"/>
                  </a:lnTo>
                  <a:lnTo>
                    <a:pt x="81" y="512"/>
                  </a:lnTo>
                  <a:lnTo>
                    <a:pt x="75" y="484"/>
                  </a:lnTo>
                  <a:lnTo>
                    <a:pt x="48" y="478"/>
                  </a:lnTo>
                  <a:lnTo>
                    <a:pt x="40" y="470"/>
                  </a:lnTo>
                  <a:lnTo>
                    <a:pt x="9" y="468"/>
                  </a:lnTo>
                  <a:lnTo>
                    <a:pt x="1" y="457"/>
                  </a:lnTo>
                  <a:lnTo>
                    <a:pt x="0" y="461"/>
                  </a:lnTo>
                  <a:lnTo>
                    <a:pt x="1" y="440"/>
                  </a:lnTo>
                  <a:lnTo>
                    <a:pt x="13" y="393"/>
                  </a:lnTo>
                  <a:lnTo>
                    <a:pt x="10" y="424"/>
                  </a:lnTo>
                  <a:lnTo>
                    <a:pt x="21" y="426"/>
                  </a:lnTo>
                  <a:lnTo>
                    <a:pt x="35" y="416"/>
                  </a:lnTo>
                  <a:lnTo>
                    <a:pt x="31" y="398"/>
                  </a:lnTo>
                  <a:lnTo>
                    <a:pt x="47" y="384"/>
                  </a:lnTo>
                  <a:lnTo>
                    <a:pt x="25" y="378"/>
                  </a:lnTo>
                  <a:lnTo>
                    <a:pt x="19" y="361"/>
                  </a:lnTo>
                  <a:lnTo>
                    <a:pt x="19" y="338"/>
                  </a:lnTo>
                  <a:lnTo>
                    <a:pt x="26" y="349"/>
                  </a:lnTo>
                  <a:lnTo>
                    <a:pt x="60" y="338"/>
                  </a:lnTo>
                  <a:lnTo>
                    <a:pt x="33" y="315"/>
                  </a:lnTo>
                  <a:lnTo>
                    <a:pt x="19" y="333"/>
                  </a:lnTo>
                  <a:lnTo>
                    <a:pt x="30" y="296"/>
                  </a:lnTo>
                  <a:lnTo>
                    <a:pt x="23" y="235"/>
                  </a:lnTo>
                  <a:lnTo>
                    <a:pt x="31" y="211"/>
                  </a:lnTo>
                  <a:lnTo>
                    <a:pt x="35" y="168"/>
                  </a:lnTo>
                  <a:lnTo>
                    <a:pt x="18" y="135"/>
                  </a:lnTo>
                  <a:lnTo>
                    <a:pt x="18" y="76"/>
                  </a:lnTo>
                  <a:lnTo>
                    <a:pt x="38" y="53"/>
                  </a:lnTo>
                  <a:lnTo>
                    <a:pt x="32" y="36"/>
                  </a:lnTo>
                  <a:lnTo>
                    <a:pt x="116" y="110"/>
                  </a:lnTo>
                  <a:lnTo>
                    <a:pt x="198" y="144"/>
                  </a:lnTo>
                  <a:lnTo>
                    <a:pt x="227" y="138"/>
                  </a:lnTo>
                  <a:lnTo>
                    <a:pt x="244" y="168"/>
                  </a:lnTo>
                  <a:lnTo>
                    <a:pt x="251" y="174"/>
                  </a:lnTo>
                  <a:lnTo>
                    <a:pt x="261" y="158"/>
                  </a:lnTo>
                  <a:lnTo>
                    <a:pt x="269" y="160"/>
                  </a:lnTo>
                  <a:lnTo>
                    <a:pt x="264" y="179"/>
                  </a:lnTo>
                  <a:lnTo>
                    <a:pt x="279" y="168"/>
                  </a:lnTo>
                  <a:lnTo>
                    <a:pt x="267" y="188"/>
                  </a:lnTo>
                  <a:lnTo>
                    <a:pt x="274" y="213"/>
                  </a:lnTo>
                  <a:lnTo>
                    <a:pt x="248" y="235"/>
                  </a:lnTo>
                  <a:lnTo>
                    <a:pt x="279" y="219"/>
                  </a:lnTo>
                  <a:lnTo>
                    <a:pt x="274" y="203"/>
                  </a:lnTo>
                  <a:lnTo>
                    <a:pt x="288" y="211"/>
                  </a:lnTo>
                  <a:lnTo>
                    <a:pt x="286" y="243"/>
                  </a:lnTo>
                  <a:lnTo>
                    <a:pt x="272" y="247"/>
                  </a:lnTo>
                  <a:lnTo>
                    <a:pt x="274" y="277"/>
                  </a:lnTo>
                  <a:lnTo>
                    <a:pt x="261" y="282"/>
                  </a:lnTo>
                  <a:lnTo>
                    <a:pt x="271" y="289"/>
                  </a:lnTo>
                  <a:lnTo>
                    <a:pt x="278" y="316"/>
                  </a:lnTo>
                  <a:lnTo>
                    <a:pt x="256" y="316"/>
                  </a:lnTo>
                  <a:lnTo>
                    <a:pt x="249" y="322"/>
                  </a:lnTo>
                  <a:lnTo>
                    <a:pt x="263" y="337"/>
                  </a:lnTo>
                  <a:lnTo>
                    <a:pt x="267" y="328"/>
                  </a:lnTo>
                  <a:lnTo>
                    <a:pt x="281" y="325"/>
                  </a:lnTo>
                  <a:lnTo>
                    <a:pt x="282" y="279"/>
                  </a:lnTo>
                  <a:lnTo>
                    <a:pt x="296" y="279"/>
                  </a:lnTo>
                  <a:lnTo>
                    <a:pt x="286" y="263"/>
                  </a:lnTo>
                  <a:lnTo>
                    <a:pt x="331" y="203"/>
                  </a:lnTo>
                  <a:lnTo>
                    <a:pt x="320" y="159"/>
                  </a:lnTo>
                  <a:lnTo>
                    <a:pt x="308" y="164"/>
                  </a:lnTo>
                  <a:lnTo>
                    <a:pt x="314" y="191"/>
                  </a:lnTo>
                  <a:lnTo>
                    <a:pt x="302" y="160"/>
                  </a:lnTo>
                  <a:lnTo>
                    <a:pt x="305" y="148"/>
                  </a:lnTo>
                  <a:lnTo>
                    <a:pt x="323" y="152"/>
                  </a:lnTo>
                  <a:lnTo>
                    <a:pt x="327" y="144"/>
                  </a:lnTo>
                  <a:lnTo>
                    <a:pt x="308" y="122"/>
                  </a:lnTo>
                  <a:lnTo>
                    <a:pt x="309" y="140"/>
                  </a:lnTo>
                  <a:lnTo>
                    <a:pt x="287" y="149"/>
                  </a:lnTo>
                  <a:lnTo>
                    <a:pt x="290" y="184"/>
                  </a:lnTo>
                  <a:lnTo>
                    <a:pt x="313" y="193"/>
                  </a:lnTo>
                  <a:lnTo>
                    <a:pt x="314" y="211"/>
                  </a:lnTo>
                  <a:lnTo>
                    <a:pt x="299" y="213"/>
                  </a:lnTo>
                  <a:lnTo>
                    <a:pt x="282" y="186"/>
                  </a:lnTo>
                  <a:lnTo>
                    <a:pt x="288" y="161"/>
                  </a:lnTo>
                  <a:lnTo>
                    <a:pt x="272" y="144"/>
                  </a:lnTo>
                  <a:lnTo>
                    <a:pt x="297" y="113"/>
                  </a:lnTo>
                  <a:lnTo>
                    <a:pt x="295" y="98"/>
                  </a:lnTo>
                  <a:lnTo>
                    <a:pt x="309" y="88"/>
                  </a:lnTo>
                  <a:lnTo>
                    <a:pt x="298" y="80"/>
                  </a:lnTo>
                  <a:lnTo>
                    <a:pt x="308" y="74"/>
                  </a:lnTo>
                  <a:lnTo>
                    <a:pt x="323" y="111"/>
                  </a:lnTo>
                  <a:lnTo>
                    <a:pt x="318" y="87"/>
                  </a:lnTo>
                  <a:lnTo>
                    <a:pt x="335" y="91"/>
                  </a:lnTo>
                  <a:lnTo>
                    <a:pt x="334" y="52"/>
                  </a:lnTo>
                  <a:lnTo>
                    <a:pt x="319" y="54"/>
                  </a:lnTo>
                  <a:lnTo>
                    <a:pt x="317" y="74"/>
                  </a:lnTo>
                  <a:lnTo>
                    <a:pt x="306" y="54"/>
                  </a:lnTo>
                  <a:lnTo>
                    <a:pt x="317" y="46"/>
                  </a:lnTo>
                  <a:lnTo>
                    <a:pt x="306" y="9"/>
                  </a:lnTo>
                  <a:lnTo>
                    <a:pt x="318" y="0"/>
                  </a:lnTo>
                  <a:lnTo>
                    <a:pt x="559" y="69"/>
                  </a:lnTo>
                  <a:lnTo>
                    <a:pt x="814" y="134"/>
                  </a:lnTo>
                  <a:lnTo>
                    <a:pt x="993" y="178"/>
                  </a:lnTo>
                  <a:lnTo>
                    <a:pt x="1042" y="190"/>
                  </a:lnTo>
                  <a:lnTo>
                    <a:pt x="958" y="546"/>
                  </a:lnTo>
                  <a:lnTo>
                    <a:pt x="928" y="680"/>
                  </a:lnTo>
                  <a:close/>
                  <a:moveTo>
                    <a:pt x="298" y="67"/>
                  </a:moveTo>
                  <a:lnTo>
                    <a:pt x="289" y="69"/>
                  </a:lnTo>
                  <a:lnTo>
                    <a:pt x="278" y="105"/>
                  </a:lnTo>
                  <a:lnTo>
                    <a:pt x="269" y="102"/>
                  </a:lnTo>
                  <a:lnTo>
                    <a:pt x="244" y="80"/>
                  </a:lnTo>
                  <a:lnTo>
                    <a:pt x="237" y="60"/>
                  </a:lnTo>
                  <a:lnTo>
                    <a:pt x="246" y="53"/>
                  </a:lnTo>
                  <a:lnTo>
                    <a:pt x="238" y="39"/>
                  </a:lnTo>
                  <a:lnTo>
                    <a:pt x="260" y="73"/>
                  </a:lnTo>
                  <a:lnTo>
                    <a:pt x="259" y="60"/>
                  </a:lnTo>
                  <a:lnTo>
                    <a:pt x="274" y="45"/>
                  </a:lnTo>
                  <a:lnTo>
                    <a:pt x="298" y="67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5357520" y="1600200"/>
              <a:ext cx="478080" cy="320040"/>
            </a:xfrm>
            <a:custGeom>
              <a:avLst/>
              <a:gdLst/>
              <a:ahLst/>
              <a:rect l="l" t="t" r="r" b="b"/>
              <a:pathLst>
                <a:path w="1042" h="768">
                  <a:moveTo>
                    <a:pt x="928" y="680"/>
                  </a:moveTo>
                  <a:lnTo>
                    <a:pt x="927" y="768"/>
                  </a:lnTo>
                  <a:lnTo>
                    <a:pt x="850" y="748"/>
                  </a:lnTo>
                  <a:lnTo>
                    <a:pt x="650" y="699"/>
                  </a:lnTo>
                  <a:lnTo>
                    <a:pt x="526" y="702"/>
                  </a:lnTo>
                  <a:lnTo>
                    <a:pt x="506" y="701"/>
                  </a:lnTo>
                  <a:lnTo>
                    <a:pt x="447" y="709"/>
                  </a:lnTo>
                  <a:lnTo>
                    <a:pt x="416" y="692"/>
                  </a:lnTo>
                  <a:lnTo>
                    <a:pt x="374" y="701"/>
                  </a:lnTo>
                  <a:lnTo>
                    <a:pt x="339" y="697"/>
                  </a:lnTo>
                  <a:lnTo>
                    <a:pt x="336" y="683"/>
                  </a:lnTo>
                  <a:lnTo>
                    <a:pt x="299" y="662"/>
                  </a:lnTo>
                  <a:lnTo>
                    <a:pt x="239" y="659"/>
                  </a:lnTo>
                  <a:lnTo>
                    <a:pt x="194" y="666"/>
                  </a:lnTo>
                  <a:lnTo>
                    <a:pt x="143" y="637"/>
                  </a:lnTo>
                  <a:lnTo>
                    <a:pt x="133" y="612"/>
                  </a:lnTo>
                  <a:lnTo>
                    <a:pt x="141" y="589"/>
                  </a:lnTo>
                  <a:lnTo>
                    <a:pt x="136" y="542"/>
                  </a:lnTo>
                  <a:lnTo>
                    <a:pt x="101" y="514"/>
                  </a:lnTo>
                  <a:lnTo>
                    <a:pt x="81" y="512"/>
                  </a:lnTo>
                  <a:lnTo>
                    <a:pt x="75" y="484"/>
                  </a:lnTo>
                  <a:lnTo>
                    <a:pt x="48" y="478"/>
                  </a:lnTo>
                  <a:lnTo>
                    <a:pt x="40" y="470"/>
                  </a:lnTo>
                  <a:lnTo>
                    <a:pt x="9" y="468"/>
                  </a:lnTo>
                  <a:lnTo>
                    <a:pt x="1" y="457"/>
                  </a:lnTo>
                  <a:lnTo>
                    <a:pt x="0" y="461"/>
                  </a:lnTo>
                  <a:lnTo>
                    <a:pt x="1" y="440"/>
                  </a:lnTo>
                  <a:lnTo>
                    <a:pt x="13" y="393"/>
                  </a:lnTo>
                  <a:lnTo>
                    <a:pt x="10" y="424"/>
                  </a:lnTo>
                  <a:lnTo>
                    <a:pt x="21" y="426"/>
                  </a:lnTo>
                  <a:lnTo>
                    <a:pt x="35" y="416"/>
                  </a:lnTo>
                  <a:lnTo>
                    <a:pt x="31" y="398"/>
                  </a:lnTo>
                  <a:lnTo>
                    <a:pt x="47" y="384"/>
                  </a:lnTo>
                  <a:lnTo>
                    <a:pt x="25" y="378"/>
                  </a:lnTo>
                  <a:lnTo>
                    <a:pt x="19" y="361"/>
                  </a:lnTo>
                  <a:lnTo>
                    <a:pt x="19" y="338"/>
                  </a:lnTo>
                  <a:lnTo>
                    <a:pt x="26" y="349"/>
                  </a:lnTo>
                  <a:lnTo>
                    <a:pt x="60" y="338"/>
                  </a:lnTo>
                  <a:lnTo>
                    <a:pt x="33" y="315"/>
                  </a:lnTo>
                  <a:lnTo>
                    <a:pt x="19" y="333"/>
                  </a:lnTo>
                  <a:lnTo>
                    <a:pt x="30" y="296"/>
                  </a:lnTo>
                  <a:lnTo>
                    <a:pt x="23" y="235"/>
                  </a:lnTo>
                  <a:lnTo>
                    <a:pt x="31" y="211"/>
                  </a:lnTo>
                  <a:lnTo>
                    <a:pt x="35" y="168"/>
                  </a:lnTo>
                  <a:lnTo>
                    <a:pt x="18" y="135"/>
                  </a:lnTo>
                  <a:lnTo>
                    <a:pt x="18" y="76"/>
                  </a:lnTo>
                  <a:lnTo>
                    <a:pt x="38" y="53"/>
                  </a:lnTo>
                  <a:lnTo>
                    <a:pt x="32" y="36"/>
                  </a:lnTo>
                  <a:lnTo>
                    <a:pt x="116" y="110"/>
                  </a:lnTo>
                  <a:lnTo>
                    <a:pt x="198" y="144"/>
                  </a:lnTo>
                  <a:lnTo>
                    <a:pt x="227" y="138"/>
                  </a:lnTo>
                  <a:lnTo>
                    <a:pt x="244" y="168"/>
                  </a:lnTo>
                  <a:lnTo>
                    <a:pt x="251" y="174"/>
                  </a:lnTo>
                  <a:lnTo>
                    <a:pt x="261" y="158"/>
                  </a:lnTo>
                  <a:lnTo>
                    <a:pt x="269" y="160"/>
                  </a:lnTo>
                  <a:lnTo>
                    <a:pt x="264" y="179"/>
                  </a:lnTo>
                  <a:lnTo>
                    <a:pt x="279" y="168"/>
                  </a:lnTo>
                  <a:lnTo>
                    <a:pt x="267" y="188"/>
                  </a:lnTo>
                  <a:lnTo>
                    <a:pt x="274" y="213"/>
                  </a:lnTo>
                  <a:lnTo>
                    <a:pt x="248" y="235"/>
                  </a:lnTo>
                  <a:lnTo>
                    <a:pt x="279" y="219"/>
                  </a:lnTo>
                  <a:lnTo>
                    <a:pt x="274" y="203"/>
                  </a:lnTo>
                  <a:lnTo>
                    <a:pt x="288" y="211"/>
                  </a:lnTo>
                  <a:lnTo>
                    <a:pt x="286" y="243"/>
                  </a:lnTo>
                  <a:lnTo>
                    <a:pt x="272" y="247"/>
                  </a:lnTo>
                  <a:lnTo>
                    <a:pt x="274" y="277"/>
                  </a:lnTo>
                  <a:lnTo>
                    <a:pt x="261" y="282"/>
                  </a:lnTo>
                  <a:lnTo>
                    <a:pt x="271" y="289"/>
                  </a:lnTo>
                  <a:lnTo>
                    <a:pt x="278" y="316"/>
                  </a:lnTo>
                  <a:lnTo>
                    <a:pt x="256" y="316"/>
                  </a:lnTo>
                  <a:lnTo>
                    <a:pt x="249" y="322"/>
                  </a:lnTo>
                  <a:lnTo>
                    <a:pt x="263" y="337"/>
                  </a:lnTo>
                  <a:lnTo>
                    <a:pt x="267" y="328"/>
                  </a:lnTo>
                  <a:lnTo>
                    <a:pt x="281" y="325"/>
                  </a:lnTo>
                  <a:lnTo>
                    <a:pt x="282" y="279"/>
                  </a:lnTo>
                  <a:lnTo>
                    <a:pt x="296" y="279"/>
                  </a:lnTo>
                  <a:lnTo>
                    <a:pt x="286" y="263"/>
                  </a:lnTo>
                  <a:lnTo>
                    <a:pt x="331" y="203"/>
                  </a:lnTo>
                  <a:lnTo>
                    <a:pt x="320" y="159"/>
                  </a:lnTo>
                  <a:lnTo>
                    <a:pt x="308" y="164"/>
                  </a:lnTo>
                  <a:lnTo>
                    <a:pt x="314" y="191"/>
                  </a:lnTo>
                  <a:lnTo>
                    <a:pt x="302" y="160"/>
                  </a:lnTo>
                  <a:lnTo>
                    <a:pt x="305" y="148"/>
                  </a:lnTo>
                  <a:lnTo>
                    <a:pt x="323" y="152"/>
                  </a:lnTo>
                  <a:lnTo>
                    <a:pt x="327" y="144"/>
                  </a:lnTo>
                  <a:lnTo>
                    <a:pt x="308" y="122"/>
                  </a:lnTo>
                  <a:lnTo>
                    <a:pt x="309" y="140"/>
                  </a:lnTo>
                  <a:lnTo>
                    <a:pt x="287" y="149"/>
                  </a:lnTo>
                  <a:lnTo>
                    <a:pt x="290" y="184"/>
                  </a:lnTo>
                  <a:lnTo>
                    <a:pt x="313" y="193"/>
                  </a:lnTo>
                  <a:lnTo>
                    <a:pt x="314" y="211"/>
                  </a:lnTo>
                  <a:lnTo>
                    <a:pt x="299" y="213"/>
                  </a:lnTo>
                  <a:lnTo>
                    <a:pt x="282" y="186"/>
                  </a:lnTo>
                  <a:lnTo>
                    <a:pt x="288" y="161"/>
                  </a:lnTo>
                  <a:lnTo>
                    <a:pt x="272" y="144"/>
                  </a:lnTo>
                  <a:lnTo>
                    <a:pt x="297" y="113"/>
                  </a:lnTo>
                  <a:lnTo>
                    <a:pt x="295" y="98"/>
                  </a:lnTo>
                  <a:lnTo>
                    <a:pt x="309" y="88"/>
                  </a:lnTo>
                  <a:lnTo>
                    <a:pt x="298" y="80"/>
                  </a:lnTo>
                  <a:lnTo>
                    <a:pt x="308" y="74"/>
                  </a:lnTo>
                  <a:lnTo>
                    <a:pt x="323" y="111"/>
                  </a:lnTo>
                  <a:lnTo>
                    <a:pt x="318" y="87"/>
                  </a:lnTo>
                  <a:lnTo>
                    <a:pt x="335" y="91"/>
                  </a:lnTo>
                  <a:lnTo>
                    <a:pt x="334" y="52"/>
                  </a:lnTo>
                  <a:lnTo>
                    <a:pt x="319" y="54"/>
                  </a:lnTo>
                  <a:lnTo>
                    <a:pt x="317" y="74"/>
                  </a:lnTo>
                  <a:lnTo>
                    <a:pt x="306" y="54"/>
                  </a:lnTo>
                  <a:lnTo>
                    <a:pt x="317" y="46"/>
                  </a:lnTo>
                  <a:lnTo>
                    <a:pt x="306" y="9"/>
                  </a:lnTo>
                  <a:lnTo>
                    <a:pt x="318" y="0"/>
                  </a:lnTo>
                  <a:lnTo>
                    <a:pt x="559" y="69"/>
                  </a:lnTo>
                  <a:lnTo>
                    <a:pt x="814" y="134"/>
                  </a:lnTo>
                  <a:lnTo>
                    <a:pt x="993" y="178"/>
                  </a:lnTo>
                  <a:lnTo>
                    <a:pt x="1042" y="190"/>
                  </a:lnTo>
                  <a:lnTo>
                    <a:pt x="958" y="546"/>
                  </a:lnTo>
                  <a:lnTo>
                    <a:pt x="928" y="68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5466960" y="1616040"/>
              <a:ext cx="27360" cy="27360"/>
            </a:xfrm>
            <a:custGeom>
              <a:avLst/>
              <a:gdLst/>
              <a:ahLst/>
              <a:rect l="l" t="t" r="r" b="b"/>
              <a:pathLst>
                <a:path w="61" h="66">
                  <a:moveTo>
                    <a:pt x="61" y="28"/>
                  </a:moveTo>
                  <a:lnTo>
                    <a:pt x="52" y="30"/>
                  </a:lnTo>
                  <a:lnTo>
                    <a:pt x="41" y="66"/>
                  </a:lnTo>
                  <a:lnTo>
                    <a:pt x="32" y="63"/>
                  </a:lnTo>
                  <a:lnTo>
                    <a:pt x="7" y="41"/>
                  </a:lnTo>
                  <a:lnTo>
                    <a:pt x="0" y="21"/>
                  </a:lnTo>
                  <a:lnTo>
                    <a:pt x="9" y="14"/>
                  </a:lnTo>
                  <a:lnTo>
                    <a:pt x="1" y="0"/>
                  </a:lnTo>
                  <a:lnTo>
                    <a:pt x="23" y="34"/>
                  </a:lnTo>
                  <a:lnTo>
                    <a:pt x="22" y="21"/>
                  </a:lnTo>
                  <a:lnTo>
                    <a:pt x="37" y="6"/>
                  </a:lnTo>
                  <a:lnTo>
                    <a:pt x="61" y="2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8022240" y="2426040"/>
              <a:ext cx="321840" cy="290160"/>
            </a:xfrm>
            <a:custGeom>
              <a:avLst/>
              <a:gdLst/>
              <a:ahLst/>
              <a:rect l="l" t="t" r="r" b="b"/>
              <a:pathLst>
                <a:path w="701" h="696">
                  <a:moveTo>
                    <a:pt x="122" y="642"/>
                  </a:moveTo>
                  <a:lnTo>
                    <a:pt x="97" y="644"/>
                  </a:lnTo>
                  <a:lnTo>
                    <a:pt x="57" y="610"/>
                  </a:lnTo>
                  <a:lnTo>
                    <a:pt x="45" y="588"/>
                  </a:lnTo>
                  <a:lnTo>
                    <a:pt x="27" y="574"/>
                  </a:lnTo>
                  <a:lnTo>
                    <a:pt x="1" y="540"/>
                  </a:lnTo>
                  <a:lnTo>
                    <a:pt x="5" y="517"/>
                  </a:lnTo>
                  <a:lnTo>
                    <a:pt x="0" y="482"/>
                  </a:lnTo>
                  <a:lnTo>
                    <a:pt x="14" y="480"/>
                  </a:lnTo>
                  <a:lnTo>
                    <a:pt x="43" y="471"/>
                  </a:lnTo>
                  <a:lnTo>
                    <a:pt x="44" y="442"/>
                  </a:lnTo>
                  <a:lnTo>
                    <a:pt x="53" y="440"/>
                  </a:lnTo>
                  <a:lnTo>
                    <a:pt x="48" y="402"/>
                  </a:lnTo>
                  <a:lnTo>
                    <a:pt x="60" y="366"/>
                  </a:lnTo>
                  <a:lnTo>
                    <a:pt x="70" y="351"/>
                  </a:lnTo>
                  <a:lnTo>
                    <a:pt x="91" y="376"/>
                  </a:lnTo>
                  <a:lnTo>
                    <a:pt x="113" y="361"/>
                  </a:lnTo>
                  <a:lnTo>
                    <a:pt x="100" y="335"/>
                  </a:lnTo>
                  <a:lnTo>
                    <a:pt x="113" y="332"/>
                  </a:lnTo>
                  <a:lnTo>
                    <a:pt x="105" y="315"/>
                  </a:lnTo>
                  <a:lnTo>
                    <a:pt x="146" y="263"/>
                  </a:lnTo>
                  <a:lnTo>
                    <a:pt x="157" y="275"/>
                  </a:lnTo>
                  <a:lnTo>
                    <a:pt x="191" y="243"/>
                  </a:lnTo>
                  <a:lnTo>
                    <a:pt x="202" y="225"/>
                  </a:lnTo>
                  <a:lnTo>
                    <a:pt x="213" y="212"/>
                  </a:lnTo>
                  <a:lnTo>
                    <a:pt x="226" y="186"/>
                  </a:lnTo>
                  <a:lnTo>
                    <a:pt x="226" y="162"/>
                  </a:lnTo>
                  <a:lnTo>
                    <a:pt x="234" y="122"/>
                  </a:lnTo>
                  <a:lnTo>
                    <a:pt x="233" y="99"/>
                  </a:lnTo>
                  <a:lnTo>
                    <a:pt x="235" y="93"/>
                  </a:lnTo>
                  <a:lnTo>
                    <a:pt x="239" y="33"/>
                  </a:lnTo>
                  <a:lnTo>
                    <a:pt x="226" y="13"/>
                  </a:lnTo>
                  <a:lnTo>
                    <a:pt x="246" y="0"/>
                  </a:lnTo>
                  <a:lnTo>
                    <a:pt x="251" y="31"/>
                  </a:lnTo>
                  <a:lnTo>
                    <a:pt x="275" y="179"/>
                  </a:lnTo>
                  <a:lnTo>
                    <a:pt x="384" y="162"/>
                  </a:lnTo>
                  <a:lnTo>
                    <a:pt x="427" y="154"/>
                  </a:lnTo>
                  <a:lnTo>
                    <a:pt x="444" y="256"/>
                  </a:lnTo>
                  <a:lnTo>
                    <a:pt x="474" y="225"/>
                  </a:lnTo>
                  <a:lnTo>
                    <a:pt x="499" y="190"/>
                  </a:lnTo>
                  <a:lnTo>
                    <a:pt x="514" y="197"/>
                  </a:lnTo>
                  <a:lnTo>
                    <a:pt x="537" y="150"/>
                  </a:lnTo>
                  <a:lnTo>
                    <a:pt x="555" y="170"/>
                  </a:lnTo>
                  <a:lnTo>
                    <a:pt x="585" y="168"/>
                  </a:lnTo>
                  <a:lnTo>
                    <a:pt x="589" y="146"/>
                  </a:lnTo>
                  <a:lnTo>
                    <a:pt x="602" y="142"/>
                  </a:lnTo>
                  <a:lnTo>
                    <a:pt x="622" y="125"/>
                  </a:lnTo>
                  <a:lnTo>
                    <a:pt x="647" y="136"/>
                  </a:lnTo>
                  <a:lnTo>
                    <a:pt x="675" y="133"/>
                  </a:lnTo>
                  <a:lnTo>
                    <a:pt x="669" y="146"/>
                  </a:lnTo>
                  <a:lnTo>
                    <a:pt x="681" y="154"/>
                  </a:lnTo>
                  <a:lnTo>
                    <a:pt x="691" y="152"/>
                  </a:lnTo>
                  <a:lnTo>
                    <a:pt x="687" y="165"/>
                  </a:lnTo>
                  <a:lnTo>
                    <a:pt x="701" y="186"/>
                  </a:lnTo>
                  <a:lnTo>
                    <a:pt x="692" y="225"/>
                  </a:lnTo>
                  <a:lnTo>
                    <a:pt x="606" y="175"/>
                  </a:lnTo>
                  <a:lnTo>
                    <a:pt x="609" y="235"/>
                  </a:lnTo>
                  <a:lnTo>
                    <a:pt x="588" y="260"/>
                  </a:lnTo>
                  <a:lnTo>
                    <a:pt x="551" y="326"/>
                  </a:lnTo>
                  <a:lnTo>
                    <a:pt x="528" y="312"/>
                  </a:lnTo>
                  <a:lnTo>
                    <a:pt x="506" y="392"/>
                  </a:lnTo>
                  <a:lnTo>
                    <a:pt x="498" y="406"/>
                  </a:lnTo>
                  <a:lnTo>
                    <a:pt x="442" y="380"/>
                  </a:lnTo>
                  <a:lnTo>
                    <a:pt x="430" y="447"/>
                  </a:lnTo>
                  <a:lnTo>
                    <a:pt x="400" y="516"/>
                  </a:lnTo>
                  <a:lnTo>
                    <a:pt x="368" y="576"/>
                  </a:lnTo>
                  <a:lnTo>
                    <a:pt x="385" y="584"/>
                  </a:lnTo>
                  <a:lnTo>
                    <a:pt x="355" y="630"/>
                  </a:lnTo>
                  <a:lnTo>
                    <a:pt x="345" y="619"/>
                  </a:lnTo>
                  <a:lnTo>
                    <a:pt x="309" y="648"/>
                  </a:lnTo>
                  <a:lnTo>
                    <a:pt x="294" y="638"/>
                  </a:lnTo>
                  <a:lnTo>
                    <a:pt x="296" y="654"/>
                  </a:lnTo>
                  <a:lnTo>
                    <a:pt x="278" y="669"/>
                  </a:lnTo>
                  <a:lnTo>
                    <a:pt x="241" y="685"/>
                  </a:lnTo>
                  <a:lnTo>
                    <a:pt x="219" y="669"/>
                  </a:lnTo>
                  <a:lnTo>
                    <a:pt x="194" y="696"/>
                  </a:lnTo>
                  <a:lnTo>
                    <a:pt x="166" y="696"/>
                  </a:lnTo>
                  <a:lnTo>
                    <a:pt x="134" y="677"/>
                  </a:lnTo>
                  <a:lnTo>
                    <a:pt x="118" y="654"/>
                  </a:lnTo>
                  <a:lnTo>
                    <a:pt x="129" y="645"/>
                  </a:lnTo>
                  <a:lnTo>
                    <a:pt x="122" y="6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7285320" y="1971000"/>
              <a:ext cx="384120" cy="365040"/>
            </a:xfrm>
            <a:custGeom>
              <a:avLst/>
              <a:gdLst/>
              <a:ahLst/>
              <a:rect l="l" t="t" r="r" b="b"/>
              <a:pathLst>
                <a:path w="839" h="876">
                  <a:moveTo>
                    <a:pt x="750" y="852"/>
                  </a:moveTo>
                  <a:lnTo>
                    <a:pt x="585" y="865"/>
                  </a:lnTo>
                  <a:lnTo>
                    <a:pt x="373" y="876"/>
                  </a:lnTo>
                  <a:lnTo>
                    <a:pt x="340" y="875"/>
                  </a:lnTo>
                  <a:lnTo>
                    <a:pt x="329" y="851"/>
                  </a:lnTo>
                  <a:lnTo>
                    <a:pt x="303" y="845"/>
                  </a:lnTo>
                  <a:lnTo>
                    <a:pt x="274" y="831"/>
                  </a:lnTo>
                  <a:lnTo>
                    <a:pt x="261" y="785"/>
                  </a:lnTo>
                  <a:lnTo>
                    <a:pt x="255" y="769"/>
                  </a:lnTo>
                  <a:lnTo>
                    <a:pt x="274" y="734"/>
                  </a:lnTo>
                  <a:lnTo>
                    <a:pt x="252" y="700"/>
                  </a:lnTo>
                  <a:lnTo>
                    <a:pt x="246" y="684"/>
                  </a:lnTo>
                  <a:lnTo>
                    <a:pt x="238" y="639"/>
                  </a:lnTo>
                  <a:lnTo>
                    <a:pt x="236" y="615"/>
                  </a:lnTo>
                  <a:lnTo>
                    <a:pt x="214" y="589"/>
                  </a:lnTo>
                  <a:lnTo>
                    <a:pt x="193" y="582"/>
                  </a:lnTo>
                  <a:lnTo>
                    <a:pt x="150" y="551"/>
                  </a:lnTo>
                  <a:lnTo>
                    <a:pt x="143" y="526"/>
                  </a:lnTo>
                  <a:lnTo>
                    <a:pt x="118" y="511"/>
                  </a:lnTo>
                  <a:lnTo>
                    <a:pt x="95" y="501"/>
                  </a:lnTo>
                  <a:lnTo>
                    <a:pt x="86" y="486"/>
                  </a:lnTo>
                  <a:lnTo>
                    <a:pt x="53" y="480"/>
                  </a:lnTo>
                  <a:lnTo>
                    <a:pt x="25" y="451"/>
                  </a:lnTo>
                  <a:lnTo>
                    <a:pt x="15" y="447"/>
                  </a:lnTo>
                  <a:lnTo>
                    <a:pt x="18" y="354"/>
                  </a:lnTo>
                  <a:lnTo>
                    <a:pt x="21" y="339"/>
                  </a:lnTo>
                  <a:lnTo>
                    <a:pt x="32" y="309"/>
                  </a:lnTo>
                  <a:lnTo>
                    <a:pt x="17" y="286"/>
                  </a:lnTo>
                  <a:lnTo>
                    <a:pt x="0" y="284"/>
                  </a:lnTo>
                  <a:lnTo>
                    <a:pt x="0" y="270"/>
                  </a:lnTo>
                  <a:lnTo>
                    <a:pt x="6" y="253"/>
                  </a:lnTo>
                  <a:lnTo>
                    <a:pt x="26" y="216"/>
                  </a:lnTo>
                  <a:lnTo>
                    <a:pt x="71" y="194"/>
                  </a:lnTo>
                  <a:lnTo>
                    <a:pt x="78" y="165"/>
                  </a:lnTo>
                  <a:lnTo>
                    <a:pt x="74" y="66"/>
                  </a:lnTo>
                  <a:lnTo>
                    <a:pt x="100" y="50"/>
                  </a:lnTo>
                  <a:lnTo>
                    <a:pt x="112" y="56"/>
                  </a:lnTo>
                  <a:lnTo>
                    <a:pt x="171" y="46"/>
                  </a:lnTo>
                  <a:lnTo>
                    <a:pt x="267" y="0"/>
                  </a:lnTo>
                  <a:lnTo>
                    <a:pt x="281" y="13"/>
                  </a:lnTo>
                  <a:lnTo>
                    <a:pt x="259" y="74"/>
                  </a:lnTo>
                  <a:lnTo>
                    <a:pt x="283" y="63"/>
                  </a:lnTo>
                  <a:lnTo>
                    <a:pt x="276" y="45"/>
                  </a:lnTo>
                  <a:lnTo>
                    <a:pt x="311" y="72"/>
                  </a:lnTo>
                  <a:lnTo>
                    <a:pt x="330" y="74"/>
                  </a:lnTo>
                  <a:lnTo>
                    <a:pt x="358" y="86"/>
                  </a:lnTo>
                  <a:lnTo>
                    <a:pt x="373" y="117"/>
                  </a:lnTo>
                  <a:lnTo>
                    <a:pt x="529" y="156"/>
                  </a:lnTo>
                  <a:lnTo>
                    <a:pt x="537" y="160"/>
                  </a:lnTo>
                  <a:lnTo>
                    <a:pt x="576" y="169"/>
                  </a:lnTo>
                  <a:lnTo>
                    <a:pt x="650" y="180"/>
                  </a:lnTo>
                  <a:lnTo>
                    <a:pt x="658" y="188"/>
                  </a:lnTo>
                  <a:lnTo>
                    <a:pt x="651" y="201"/>
                  </a:lnTo>
                  <a:lnTo>
                    <a:pt x="661" y="207"/>
                  </a:lnTo>
                  <a:lnTo>
                    <a:pt x="691" y="217"/>
                  </a:lnTo>
                  <a:lnTo>
                    <a:pt x="703" y="241"/>
                  </a:lnTo>
                  <a:lnTo>
                    <a:pt x="691" y="289"/>
                  </a:lnTo>
                  <a:lnTo>
                    <a:pt x="724" y="284"/>
                  </a:lnTo>
                  <a:lnTo>
                    <a:pt x="716" y="324"/>
                  </a:lnTo>
                  <a:lnTo>
                    <a:pt x="737" y="337"/>
                  </a:lnTo>
                  <a:lnTo>
                    <a:pt x="732" y="360"/>
                  </a:lnTo>
                  <a:lnTo>
                    <a:pt x="717" y="364"/>
                  </a:lnTo>
                  <a:lnTo>
                    <a:pt x="689" y="425"/>
                  </a:lnTo>
                  <a:lnTo>
                    <a:pt x="694" y="452"/>
                  </a:lnTo>
                  <a:lnTo>
                    <a:pt x="721" y="428"/>
                  </a:lnTo>
                  <a:lnTo>
                    <a:pt x="739" y="390"/>
                  </a:lnTo>
                  <a:lnTo>
                    <a:pt x="770" y="380"/>
                  </a:lnTo>
                  <a:lnTo>
                    <a:pt x="785" y="319"/>
                  </a:lnTo>
                  <a:lnTo>
                    <a:pt x="814" y="292"/>
                  </a:lnTo>
                  <a:lnTo>
                    <a:pt x="822" y="307"/>
                  </a:lnTo>
                  <a:lnTo>
                    <a:pt x="810" y="308"/>
                  </a:lnTo>
                  <a:lnTo>
                    <a:pt x="812" y="331"/>
                  </a:lnTo>
                  <a:lnTo>
                    <a:pt x="773" y="418"/>
                  </a:lnTo>
                  <a:lnTo>
                    <a:pt x="756" y="488"/>
                  </a:lnTo>
                  <a:lnTo>
                    <a:pt x="764" y="514"/>
                  </a:lnTo>
                  <a:lnTo>
                    <a:pt x="744" y="534"/>
                  </a:lnTo>
                  <a:lnTo>
                    <a:pt x="736" y="574"/>
                  </a:lnTo>
                  <a:lnTo>
                    <a:pt x="744" y="617"/>
                  </a:lnTo>
                  <a:lnTo>
                    <a:pt x="734" y="647"/>
                  </a:lnTo>
                  <a:lnTo>
                    <a:pt x="726" y="717"/>
                  </a:lnTo>
                  <a:lnTo>
                    <a:pt x="739" y="785"/>
                  </a:lnTo>
                  <a:lnTo>
                    <a:pt x="751" y="794"/>
                  </a:lnTo>
                  <a:lnTo>
                    <a:pt x="746" y="816"/>
                  </a:lnTo>
                  <a:lnTo>
                    <a:pt x="750" y="852"/>
                  </a:lnTo>
                  <a:close/>
                  <a:moveTo>
                    <a:pt x="839" y="262"/>
                  </a:moveTo>
                  <a:lnTo>
                    <a:pt x="829" y="291"/>
                  </a:lnTo>
                  <a:lnTo>
                    <a:pt x="819" y="282"/>
                  </a:lnTo>
                  <a:lnTo>
                    <a:pt x="824" y="267"/>
                  </a:lnTo>
                  <a:lnTo>
                    <a:pt x="839" y="2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7285320" y="1971000"/>
              <a:ext cx="376920" cy="365040"/>
            </a:xfrm>
            <a:custGeom>
              <a:avLst/>
              <a:gdLst/>
              <a:ahLst/>
              <a:rect l="l" t="t" r="r" b="b"/>
              <a:pathLst>
                <a:path w="822" h="876">
                  <a:moveTo>
                    <a:pt x="750" y="852"/>
                  </a:moveTo>
                  <a:lnTo>
                    <a:pt x="585" y="865"/>
                  </a:lnTo>
                  <a:lnTo>
                    <a:pt x="373" y="876"/>
                  </a:lnTo>
                  <a:lnTo>
                    <a:pt x="340" y="875"/>
                  </a:lnTo>
                  <a:lnTo>
                    <a:pt x="329" y="851"/>
                  </a:lnTo>
                  <a:lnTo>
                    <a:pt x="303" y="845"/>
                  </a:lnTo>
                  <a:lnTo>
                    <a:pt x="274" y="831"/>
                  </a:lnTo>
                  <a:lnTo>
                    <a:pt x="261" y="785"/>
                  </a:lnTo>
                  <a:lnTo>
                    <a:pt x="255" y="769"/>
                  </a:lnTo>
                  <a:lnTo>
                    <a:pt x="274" y="734"/>
                  </a:lnTo>
                  <a:lnTo>
                    <a:pt x="252" y="700"/>
                  </a:lnTo>
                  <a:lnTo>
                    <a:pt x="246" y="684"/>
                  </a:lnTo>
                  <a:lnTo>
                    <a:pt x="238" y="639"/>
                  </a:lnTo>
                  <a:lnTo>
                    <a:pt x="236" y="615"/>
                  </a:lnTo>
                  <a:lnTo>
                    <a:pt x="214" y="589"/>
                  </a:lnTo>
                  <a:lnTo>
                    <a:pt x="193" y="582"/>
                  </a:lnTo>
                  <a:lnTo>
                    <a:pt x="150" y="551"/>
                  </a:lnTo>
                  <a:lnTo>
                    <a:pt x="143" y="526"/>
                  </a:lnTo>
                  <a:lnTo>
                    <a:pt x="118" y="511"/>
                  </a:lnTo>
                  <a:lnTo>
                    <a:pt x="95" y="501"/>
                  </a:lnTo>
                  <a:lnTo>
                    <a:pt x="86" y="486"/>
                  </a:lnTo>
                  <a:lnTo>
                    <a:pt x="53" y="480"/>
                  </a:lnTo>
                  <a:lnTo>
                    <a:pt x="25" y="451"/>
                  </a:lnTo>
                  <a:lnTo>
                    <a:pt x="15" y="447"/>
                  </a:lnTo>
                  <a:lnTo>
                    <a:pt x="18" y="354"/>
                  </a:lnTo>
                  <a:lnTo>
                    <a:pt x="21" y="339"/>
                  </a:lnTo>
                  <a:lnTo>
                    <a:pt x="32" y="309"/>
                  </a:lnTo>
                  <a:lnTo>
                    <a:pt x="17" y="286"/>
                  </a:lnTo>
                  <a:lnTo>
                    <a:pt x="0" y="284"/>
                  </a:lnTo>
                  <a:lnTo>
                    <a:pt x="0" y="270"/>
                  </a:lnTo>
                  <a:lnTo>
                    <a:pt x="6" y="253"/>
                  </a:lnTo>
                  <a:lnTo>
                    <a:pt x="26" y="216"/>
                  </a:lnTo>
                  <a:lnTo>
                    <a:pt x="71" y="194"/>
                  </a:lnTo>
                  <a:lnTo>
                    <a:pt x="78" y="165"/>
                  </a:lnTo>
                  <a:lnTo>
                    <a:pt x="74" y="66"/>
                  </a:lnTo>
                  <a:lnTo>
                    <a:pt x="100" y="50"/>
                  </a:lnTo>
                  <a:lnTo>
                    <a:pt x="112" y="56"/>
                  </a:lnTo>
                  <a:lnTo>
                    <a:pt x="171" y="46"/>
                  </a:lnTo>
                  <a:lnTo>
                    <a:pt x="267" y="0"/>
                  </a:lnTo>
                  <a:lnTo>
                    <a:pt x="281" y="13"/>
                  </a:lnTo>
                  <a:lnTo>
                    <a:pt x="259" y="74"/>
                  </a:lnTo>
                  <a:lnTo>
                    <a:pt x="283" y="63"/>
                  </a:lnTo>
                  <a:lnTo>
                    <a:pt x="276" y="45"/>
                  </a:lnTo>
                  <a:lnTo>
                    <a:pt x="311" y="72"/>
                  </a:lnTo>
                  <a:lnTo>
                    <a:pt x="330" y="74"/>
                  </a:lnTo>
                  <a:lnTo>
                    <a:pt x="358" y="86"/>
                  </a:lnTo>
                  <a:lnTo>
                    <a:pt x="373" y="117"/>
                  </a:lnTo>
                  <a:lnTo>
                    <a:pt x="529" y="156"/>
                  </a:lnTo>
                  <a:lnTo>
                    <a:pt x="537" y="160"/>
                  </a:lnTo>
                  <a:lnTo>
                    <a:pt x="576" y="169"/>
                  </a:lnTo>
                  <a:lnTo>
                    <a:pt x="650" y="180"/>
                  </a:lnTo>
                  <a:lnTo>
                    <a:pt x="658" y="188"/>
                  </a:lnTo>
                  <a:lnTo>
                    <a:pt x="651" y="201"/>
                  </a:lnTo>
                  <a:lnTo>
                    <a:pt x="661" y="207"/>
                  </a:lnTo>
                  <a:lnTo>
                    <a:pt x="691" y="217"/>
                  </a:lnTo>
                  <a:lnTo>
                    <a:pt x="703" y="241"/>
                  </a:lnTo>
                  <a:lnTo>
                    <a:pt x="691" y="289"/>
                  </a:lnTo>
                  <a:lnTo>
                    <a:pt x="724" y="284"/>
                  </a:lnTo>
                  <a:lnTo>
                    <a:pt x="716" y="324"/>
                  </a:lnTo>
                  <a:lnTo>
                    <a:pt x="737" y="337"/>
                  </a:lnTo>
                  <a:lnTo>
                    <a:pt x="732" y="360"/>
                  </a:lnTo>
                  <a:lnTo>
                    <a:pt x="717" y="364"/>
                  </a:lnTo>
                  <a:lnTo>
                    <a:pt x="689" y="425"/>
                  </a:lnTo>
                  <a:lnTo>
                    <a:pt x="694" y="452"/>
                  </a:lnTo>
                  <a:lnTo>
                    <a:pt x="721" y="428"/>
                  </a:lnTo>
                  <a:lnTo>
                    <a:pt x="739" y="390"/>
                  </a:lnTo>
                  <a:lnTo>
                    <a:pt x="770" y="380"/>
                  </a:lnTo>
                  <a:lnTo>
                    <a:pt x="785" y="319"/>
                  </a:lnTo>
                  <a:lnTo>
                    <a:pt x="814" y="292"/>
                  </a:lnTo>
                  <a:lnTo>
                    <a:pt x="822" y="307"/>
                  </a:lnTo>
                  <a:lnTo>
                    <a:pt x="810" y="308"/>
                  </a:lnTo>
                  <a:lnTo>
                    <a:pt x="812" y="331"/>
                  </a:lnTo>
                  <a:lnTo>
                    <a:pt x="773" y="418"/>
                  </a:lnTo>
                  <a:lnTo>
                    <a:pt x="756" y="488"/>
                  </a:lnTo>
                  <a:lnTo>
                    <a:pt x="764" y="514"/>
                  </a:lnTo>
                  <a:lnTo>
                    <a:pt x="744" y="534"/>
                  </a:lnTo>
                  <a:lnTo>
                    <a:pt x="736" y="574"/>
                  </a:lnTo>
                  <a:lnTo>
                    <a:pt x="744" y="617"/>
                  </a:lnTo>
                  <a:lnTo>
                    <a:pt x="734" y="647"/>
                  </a:lnTo>
                  <a:lnTo>
                    <a:pt x="726" y="717"/>
                  </a:lnTo>
                  <a:lnTo>
                    <a:pt x="739" y="785"/>
                  </a:lnTo>
                  <a:lnTo>
                    <a:pt x="751" y="794"/>
                  </a:lnTo>
                  <a:lnTo>
                    <a:pt x="746" y="816"/>
                  </a:lnTo>
                  <a:lnTo>
                    <a:pt x="750" y="85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7661520" y="2080080"/>
              <a:ext cx="7920" cy="12240"/>
            </a:xfrm>
            <a:custGeom>
              <a:avLst/>
              <a:gdLst/>
              <a:ahLst/>
              <a:rect l="l" t="t" r="r" b="b"/>
              <a:pathLst>
                <a:path w="20" h="29">
                  <a:moveTo>
                    <a:pt x="20" y="0"/>
                  </a:moveTo>
                  <a:lnTo>
                    <a:pt x="10" y="29"/>
                  </a:lnTo>
                  <a:lnTo>
                    <a:pt x="0" y="20"/>
                  </a:lnTo>
                  <a:lnTo>
                    <a:pt x="5" y="5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6070680" y="2064240"/>
              <a:ext cx="502920" cy="380880"/>
            </a:xfrm>
            <a:custGeom>
              <a:avLst/>
              <a:gdLst/>
              <a:ahLst/>
              <a:rect l="l" t="t" r="r" b="b"/>
              <a:pathLst>
                <a:path w="1096" h="915">
                  <a:moveTo>
                    <a:pt x="1025" y="915"/>
                  </a:moveTo>
                  <a:lnTo>
                    <a:pt x="892" y="901"/>
                  </a:lnTo>
                  <a:lnTo>
                    <a:pt x="711" y="882"/>
                  </a:lnTo>
                  <a:lnTo>
                    <a:pt x="457" y="850"/>
                  </a:lnTo>
                  <a:lnTo>
                    <a:pt x="291" y="828"/>
                  </a:lnTo>
                  <a:lnTo>
                    <a:pt x="153" y="809"/>
                  </a:lnTo>
                  <a:lnTo>
                    <a:pt x="0" y="784"/>
                  </a:lnTo>
                  <a:lnTo>
                    <a:pt x="21" y="670"/>
                  </a:lnTo>
                  <a:lnTo>
                    <a:pt x="34" y="586"/>
                  </a:lnTo>
                  <a:lnTo>
                    <a:pt x="50" y="487"/>
                  </a:lnTo>
                  <a:lnTo>
                    <a:pt x="97" y="199"/>
                  </a:lnTo>
                  <a:lnTo>
                    <a:pt x="110" y="104"/>
                  </a:lnTo>
                  <a:lnTo>
                    <a:pt x="116" y="67"/>
                  </a:lnTo>
                  <a:lnTo>
                    <a:pt x="127" y="0"/>
                  </a:lnTo>
                  <a:lnTo>
                    <a:pt x="273" y="24"/>
                  </a:lnTo>
                  <a:lnTo>
                    <a:pt x="464" y="53"/>
                  </a:lnTo>
                  <a:lnTo>
                    <a:pt x="513" y="59"/>
                  </a:lnTo>
                  <a:lnTo>
                    <a:pt x="561" y="66"/>
                  </a:lnTo>
                  <a:lnTo>
                    <a:pt x="822" y="100"/>
                  </a:lnTo>
                  <a:lnTo>
                    <a:pt x="958" y="111"/>
                  </a:lnTo>
                  <a:lnTo>
                    <a:pt x="1096" y="124"/>
                  </a:lnTo>
                  <a:lnTo>
                    <a:pt x="1088" y="209"/>
                  </a:lnTo>
                  <a:lnTo>
                    <a:pt x="1070" y="424"/>
                  </a:lnTo>
                  <a:lnTo>
                    <a:pt x="1060" y="520"/>
                  </a:lnTo>
                  <a:lnTo>
                    <a:pt x="1052" y="599"/>
                  </a:lnTo>
                  <a:lnTo>
                    <a:pt x="1030" y="839"/>
                  </a:lnTo>
                  <a:lnTo>
                    <a:pt x="1025" y="9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4959000" y="3257280"/>
              <a:ext cx="1594440" cy="704880"/>
            </a:xfrm>
            <a:custGeom>
              <a:avLst/>
              <a:gdLst/>
              <a:ahLst/>
              <a:rect l="l" t="t" r="r" b="b"/>
              <a:pathLst>
                <a:path w="3473" h="1693">
                  <a:moveTo>
                    <a:pt x="1440" y="369"/>
                  </a:moveTo>
                  <a:lnTo>
                    <a:pt x="1459" y="403"/>
                  </a:lnTo>
                  <a:lnTo>
                    <a:pt x="1494" y="406"/>
                  </a:lnTo>
                  <a:lnTo>
                    <a:pt x="1530" y="489"/>
                  </a:lnTo>
                  <a:lnTo>
                    <a:pt x="1474" y="483"/>
                  </a:lnTo>
                  <a:lnTo>
                    <a:pt x="1467" y="423"/>
                  </a:lnTo>
                  <a:lnTo>
                    <a:pt x="1422" y="406"/>
                  </a:lnTo>
                  <a:lnTo>
                    <a:pt x="1440" y="369"/>
                  </a:lnTo>
                  <a:close/>
                  <a:moveTo>
                    <a:pt x="1576" y="777"/>
                  </a:moveTo>
                  <a:lnTo>
                    <a:pt x="1597" y="800"/>
                  </a:lnTo>
                  <a:lnTo>
                    <a:pt x="1549" y="824"/>
                  </a:lnTo>
                  <a:lnTo>
                    <a:pt x="1540" y="783"/>
                  </a:lnTo>
                  <a:lnTo>
                    <a:pt x="1576" y="777"/>
                  </a:lnTo>
                  <a:close/>
                  <a:moveTo>
                    <a:pt x="1434" y="763"/>
                  </a:moveTo>
                  <a:lnTo>
                    <a:pt x="1455" y="781"/>
                  </a:lnTo>
                  <a:lnTo>
                    <a:pt x="1498" y="782"/>
                  </a:lnTo>
                  <a:lnTo>
                    <a:pt x="1492" y="829"/>
                  </a:lnTo>
                  <a:lnTo>
                    <a:pt x="1459" y="830"/>
                  </a:lnTo>
                  <a:lnTo>
                    <a:pt x="1424" y="761"/>
                  </a:lnTo>
                  <a:lnTo>
                    <a:pt x="1434" y="763"/>
                  </a:lnTo>
                  <a:close/>
                  <a:moveTo>
                    <a:pt x="6" y="540"/>
                  </a:moveTo>
                  <a:lnTo>
                    <a:pt x="42" y="561"/>
                  </a:lnTo>
                  <a:lnTo>
                    <a:pt x="38" y="587"/>
                  </a:lnTo>
                  <a:lnTo>
                    <a:pt x="6" y="540"/>
                  </a:lnTo>
                  <a:close/>
                  <a:moveTo>
                    <a:pt x="2464" y="1110"/>
                  </a:moveTo>
                  <a:lnTo>
                    <a:pt x="2435" y="1155"/>
                  </a:lnTo>
                  <a:lnTo>
                    <a:pt x="2406" y="1158"/>
                  </a:lnTo>
                  <a:lnTo>
                    <a:pt x="2464" y="1110"/>
                  </a:lnTo>
                  <a:close/>
                  <a:moveTo>
                    <a:pt x="0" y="611"/>
                  </a:moveTo>
                  <a:lnTo>
                    <a:pt x="28" y="624"/>
                  </a:lnTo>
                  <a:lnTo>
                    <a:pt x="16" y="631"/>
                  </a:lnTo>
                  <a:lnTo>
                    <a:pt x="0" y="611"/>
                  </a:lnTo>
                  <a:close/>
                  <a:moveTo>
                    <a:pt x="2106" y="1222"/>
                  </a:moveTo>
                  <a:lnTo>
                    <a:pt x="2146" y="1247"/>
                  </a:lnTo>
                  <a:lnTo>
                    <a:pt x="2137" y="1261"/>
                  </a:lnTo>
                  <a:lnTo>
                    <a:pt x="2057" y="1251"/>
                  </a:lnTo>
                  <a:lnTo>
                    <a:pt x="2106" y="1222"/>
                  </a:lnTo>
                  <a:close/>
                  <a:moveTo>
                    <a:pt x="3138" y="1353"/>
                  </a:moveTo>
                  <a:lnTo>
                    <a:pt x="3198" y="1406"/>
                  </a:lnTo>
                  <a:lnTo>
                    <a:pt x="3173" y="1386"/>
                  </a:lnTo>
                  <a:lnTo>
                    <a:pt x="3208" y="1446"/>
                  </a:lnTo>
                  <a:lnTo>
                    <a:pt x="3176" y="1473"/>
                  </a:lnTo>
                  <a:lnTo>
                    <a:pt x="3138" y="1353"/>
                  </a:lnTo>
                  <a:close/>
                  <a:moveTo>
                    <a:pt x="162" y="825"/>
                  </a:moveTo>
                  <a:lnTo>
                    <a:pt x="177" y="832"/>
                  </a:lnTo>
                  <a:lnTo>
                    <a:pt x="165" y="842"/>
                  </a:lnTo>
                  <a:lnTo>
                    <a:pt x="134" y="822"/>
                  </a:lnTo>
                  <a:lnTo>
                    <a:pt x="162" y="825"/>
                  </a:lnTo>
                  <a:close/>
                  <a:moveTo>
                    <a:pt x="3079" y="1363"/>
                  </a:moveTo>
                  <a:lnTo>
                    <a:pt x="3132" y="1385"/>
                  </a:lnTo>
                  <a:lnTo>
                    <a:pt x="3129" y="1404"/>
                  </a:lnTo>
                  <a:lnTo>
                    <a:pt x="3090" y="1397"/>
                  </a:lnTo>
                  <a:lnTo>
                    <a:pt x="3136" y="1414"/>
                  </a:lnTo>
                  <a:lnTo>
                    <a:pt x="3141" y="1437"/>
                  </a:lnTo>
                  <a:lnTo>
                    <a:pt x="3093" y="1409"/>
                  </a:lnTo>
                  <a:lnTo>
                    <a:pt x="3101" y="1443"/>
                  </a:lnTo>
                  <a:lnTo>
                    <a:pt x="3079" y="1441"/>
                  </a:lnTo>
                  <a:lnTo>
                    <a:pt x="3052" y="1381"/>
                  </a:lnTo>
                  <a:lnTo>
                    <a:pt x="3079" y="1363"/>
                  </a:lnTo>
                  <a:close/>
                  <a:moveTo>
                    <a:pt x="2069" y="1261"/>
                  </a:moveTo>
                  <a:lnTo>
                    <a:pt x="2076" y="1277"/>
                  </a:lnTo>
                  <a:lnTo>
                    <a:pt x="2106" y="1277"/>
                  </a:lnTo>
                  <a:lnTo>
                    <a:pt x="2103" y="1318"/>
                  </a:lnTo>
                  <a:lnTo>
                    <a:pt x="2072" y="1302"/>
                  </a:lnTo>
                  <a:lnTo>
                    <a:pt x="2073" y="1331"/>
                  </a:lnTo>
                  <a:lnTo>
                    <a:pt x="2042" y="1323"/>
                  </a:lnTo>
                  <a:lnTo>
                    <a:pt x="2003" y="1353"/>
                  </a:lnTo>
                  <a:lnTo>
                    <a:pt x="1977" y="1352"/>
                  </a:lnTo>
                  <a:lnTo>
                    <a:pt x="1991" y="1329"/>
                  </a:lnTo>
                  <a:lnTo>
                    <a:pt x="1964" y="1332"/>
                  </a:lnTo>
                  <a:lnTo>
                    <a:pt x="1954" y="1292"/>
                  </a:lnTo>
                  <a:lnTo>
                    <a:pt x="1994" y="1274"/>
                  </a:lnTo>
                  <a:lnTo>
                    <a:pt x="2021" y="1293"/>
                  </a:lnTo>
                  <a:lnTo>
                    <a:pt x="2022" y="1261"/>
                  </a:lnTo>
                  <a:lnTo>
                    <a:pt x="2033" y="1279"/>
                  </a:lnTo>
                  <a:lnTo>
                    <a:pt x="2054" y="1271"/>
                  </a:lnTo>
                  <a:lnTo>
                    <a:pt x="2049" y="1257"/>
                  </a:lnTo>
                  <a:lnTo>
                    <a:pt x="2069" y="1261"/>
                  </a:lnTo>
                  <a:close/>
                  <a:moveTo>
                    <a:pt x="3111" y="1435"/>
                  </a:moveTo>
                  <a:lnTo>
                    <a:pt x="3157" y="1494"/>
                  </a:lnTo>
                  <a:lnTo>
                    <a:pt x="3158" y="1557"/>
                  </a:lnTo>
                  <a:lnTo>
                    <a:pt x="3121" y="1502"/>
                  </a:lnTo>
                  <a:lnTo>
                    <a:pt x="3126" y="1472"/>
                  </a:lnTo>
                  <a:lnTo>
                    <a:pt x="3099" y="1452"/>
                  </a:lnTo>
                  <a:lnTo>
                    <a:pt x="3111" y="1435"/>
                  </a:lnTo>
                  <a:close/>
                  <a:moveTo>
                    <a:pt x="3088" y="1457"/>
                  </a:moveTo>
                  <a:lnTo>
                    <a:pt x="3101" y="1464"/>
                  </a:lnTo>
                  <a:lnTo>
                    <a:pt x="3086" y="1486"/>
                  </a:lnTo>
                  <a:lnTo>
                    <a:pt x="3088" y="1457"/>
                  </a:lnTo>
                  <a:close/>
                  <a:moveTo>
                    <a:pt x="3206" y="1471"/>
                  </a:moveTo>
                  <a:lnTo>
                    <a:pt x="3263" y="1481"/>
                  </a:lnTo>
                  <a:lnTo>
                    <a:pt x="3287" y="1510"/>
                  </a:lnTo>
                  <a:lnTo>
                    <a:pt x="3275" y="1520"/>
                  </a:lnTo>
                  <a:lnTo>
                    <a:pt x="3248" y="1500"/>
                  </a:lnTo>
                  <a:lnTo>
                    <a:pt x="3259" y="1524"/>
                  </a:lnTo>
                  <a:lnTo>
                    <a:pt x="3240" y="1528"/>
                  </a:lnTo>
                  <a:lnTo>
                    <a:pt x="3229" y="1503"/>
                  </a:lnTo>
                  <a:lnTo>
                    <a:pt x="3196" y="1571"/>
                  </a:lnTo>
                  <a:lnTo>
                    <a:pt x="3201" y="1525"/>
                  </a:lnTo>
                  <a:lnTo>
                    <a:pt x="3183" y="1495"/>
                  </a:lnTo>
                  <a:lnTo>
                    <a:pt x="3218" y="1494"/>
                  </a:lnTo>
                  <a:lnTo>
                    <a:pt x="3206" y="1471"/>
                  </a:lnTo>
                  <a:close/>
                  <a:moveTo>
                    <a:pt x="352" y="1027"/>
                  </a:moveTo>
                  <a:lnTo>
                    <a:pt x="372" y="1047"/>
                  </a:lnTo>
                  <a:lnTo>
                    <a:pt x="368" y="1060"/>
                  </a:lnTo>
                  <a:lnTo>
                    <a:pt x="345" y="1050"/>
                  </a:lnTo>
                  <a:lnTo>
                    <a:pt x="352" y="1027"/>
                  </a:lnTo>
                  <a:close/>
                  <a:moveTo>
                    <a:pt x="3226" y="1543"/>
                  </a:moveTo>
                  <a:lnTo>
                    <a:pt x="3264" y="1551"/>
                  </a:lnTo>
                  <a:lnTo>
                    <a:pt x="3300" y="1586"/>
                  </a:lnTo>
                  <a:lnTo>
                    <a:pt x="3347" y="1693"/>
                  </a:lnTo>
                  <a:lnTo>
                    <a:pt x="3286" y="1640"/>
                  </a:lnTo>
                  <a:lnTo>
                    <a:pt x="3260" y="1634"/>
                  </a:lnTo>
                  <a:lnTo>
                    <a:pt x="3254" y="1577"/>
                  </a:lnTo>
                  <a:lnTo>
                    <a:pt x="3232" y="1570"/>
                  </a:lnTo>
                  <a:lnTo>
                    <a:pt x="3253" y="1557"/>
                  </a:lnTo>
                  <a:lnTo>
                    <a:pt x="3226" y="1543"/>
                  </a:lnTo>
                  <a:close/>
                  <a:moveTo>
                    <a:pt x="413" y="1072"/>
                  </a:moveTo>
                  <a:lnTo>
                    <a:pt x="408" y="1086"/>
                  </a:lnTo>
                  <a:lnTo>
                    <a:pt x="366" y="1069"/>
                  </a:lnTo>
                  <a:lnTo>
                    <a:pt x="413" y="1072"/>
                  </a:lnTo>
                  <a:close/>
                  <a:moveTo>
                    <a:pt x="1332" y="1286"/>
                  </a:moveTo>
                  <a:lnTo>
                    <a:pt x="1359" y="1332"/>
                  </a:lnTo>
                  <a:lnTo>
                    <a:pt x="1259" y="1315"/>
                  </a:lnTo>
                  <a:lnTo>
                    <a:pt x="1257" y="1295"/>
                  </a:lnTo>
                  <a:lnTo>
                    <a:pt x="1287" y="1282"/>
                  </a:lnTo>
                  <a:lnTo>
                    <a:pt x="1332" y="1286"/>
                  </a:lnTo>
                  <a:close/>
                  <a:moveTo>
                    <a:pt x="438" y="1090"/>
                  </a:moveTo>
                  <a:lnTo>
                    <a:pt x="434" y="1112"/>
                  </a:lnTo>
                  <a:lnTo>
                    <a:pt x="396" y="1103"/>
                  </a:lnTo>
                  <a:lnTo>
                    <a:pt x="438" y="1090"/>
                  </a:lnTo>
                  <a:close/>
                  <a:moveTo>
                    <a:pt x="3388" y="1578"/>
                  </a:moveTo>
                  <a:lnTo>
                    <a:pt x="3404" y="1643"/>
                  </a:lnTo>
                  <a:lnTo>
                    <a:pt x="3391" y="1609"/>
                  </a:lnTo>
                  <a:lnTo>
                    <a:pt x="3369" y="1628"/>
                  </a:lnTo>
                  <a:lnTo>
                    <a:pt x="3358" y="1615"/>
                  </a:lnTo>
                  <a:lnTo>
                    <a:pt x="3369" y="1578"/>
                  </a:lnTo>
                  <a:lnTo>
                    <a:pt x="3388" y="1578"/>
                  </a:lnTo>
                  <a:close/>
                  <a:moveTo>
                    <a:pt x="1531" y="1336"/>
                  </a:moveTo>
                  <a:lnTo>
                    <a:pt x="1543" y="1360"/>
                  </a:lnTo>
                  <a:lnTo>
                    <a:pt x="1522" y="1354"/>
                  </a:lnTo>
                  <a:lnTo>
                    <a:pt x="1531" y="1336"/>
                  </a:lnTo>
                  <a:close/>
                  <a:moveTo>
                    <a:pt x="1580" y="1363"/>
                  </a:moveTo>
                  <a:lnTo>
                    <a:pt x="1578" y="1383"/>
                  </a:lnTo>
                  <a:lnTo>
                    <a:pt x="1541" y="1386"/>
                  </a:lnTo>
                  <a:lnTo>
                    <a:pt x="1580" y="1363"/>
                  </a:lnTo>
                  <a:close/>
                  <a:moveTo>
                    <a:pt x="1597" y="1373"/>
                  </a:moveTo>
                  <a:lnTo>
                    <a:pt x="1599" y="1399"/>
                  </a:lnTo>
                  <a:lnTo>
                    <a:pt x="1576" y="1386"/>
                  </a:lnTo>
                  <a:lnTo>
                    <a:pt x="1597" y="1373"/>
                  </a:lnTo>
                  <a:close/>
                  <a:moveTo>
                    <a:pt x="603" y="1161"/>
                  </a:moveTo>
                  <a:lnTo>
                    <a:pt x="588" y="1181"/>
                  </a:lnTo>
                  <a:lnTo>
                    <a:pt x="512" y="1146"/>
                  </a:lnTo>
                  <a:lnTo>
                    <a:pt x="566" y="1165"/>
                  </a:lnTo>
                  <a:lnTo>
                    <a:pt x="603" y="1161"/>
                  </a:lnTo>
                  <a:close/>
                  <a:moveTo>
                    <a:pt x="1109" y="1292"/>
                  </a:moveTo>
                  <a:lnTo>
                    <a:pt x="1114" y="1306"/>
                  </a:lnTo>
                  <a:lnTo>
                    <a:pt x="1146" y="1310"/>
                  </a:lnTo>
                  <a:lnTo>
                    <a:pt x="1133" y="1330"/>
                  </a:lnTo>
                  <a:lnTo>
                    <a:pt x="1015" y="1318"/>
                  </a:lnTo>
                  <a:lnTo>
                    <a:pt x="1095" y="1314"/>
                  </a:lnTo>
                  <a:lnTo>
                    <a:pt x="1083" y="1289"/>
                  </a:lnTo>
                  <a:lnTo>
                    <a:pt x="1109" y="1292"/>
                  </a:lnTo>
                  <a:close/>
                  <a:moveTo>
                    <a:pt x="1013" y="1286"/>
                  </a:moveTo>
                  <a:lnTo>
                    <a:pt x="1026" y="1301"/>
                  </a:lnTo>
                  <a:lnTo>
                    <a:pt x="1008" y="1308"/>
                  </a:lnTo>
                  <a:lnTo>
                    <a:pt x="924" y="1312"/>
                  </a:lnTo>
                  <a:lnTo>
                    <a:pt x="1013" y="1286"/>
                  </a:lnTo>
                  <a:close/>
                  <a:moveTo>
                    <a:pt x="2344" y="920"/>
                  </a:moveTo>
                  <a:lnTo>
                    <a:pt x="2315" y="958"/>
                  </a:lnTo>
                  <a:lnTo>
                    <a:pt x="2304" y="935"/>
                  </a:lnTo>
                  <a:lnTo>
                    <a:pt x="2293" y="994"/>
                  </a:lnTo>
                  <a:lnTo>
                    <a:pt x="2188" y="1043"/>
                  </a:lnTo>
                  <a:lnTo>
                    <a:pt x="2189" y="1058"/>
                  </a:lnTo>
                  <a:lnTo>
                    <a:pt x="2143" y="1049"/>
                  </a:lnTo>
                  <a:lnTo>
                    <a:pt x="2159" y="1086"/>
                  </a:lnTo>
                  <a:lnTo>
                    <a:pt x="2063" y="1119"/>
                  </a:lnTo>
                  <a:lnTo>
                    <a:pt x="2049" y="1153"/>
                  </a:lnTo>
                  <a:lnTo>
                    <a:pt x="2072" y="1150"/>
                  </a:lnTo>
                  <a:lnTo>
                    <a:pt x="2092" y="1177"/>
                  </a:lnTo>
                  <a:lnTo>
                    <a:pt x="2029" y="1198"/>
                  </a:lnTo>
                  <a:lnTo>
                    <a:pt x="2023" y="1224"/>
                  </a:lnTo>
                  <a:lnTo>
                    <a:pt x="1963" y="1218"/>
                  </a:lnTo>
                  <a:lnTo>
                    <a:pt x="1945" y="1246"/>
                  </a:lnTo>
                  <a:lnTo>
                    <a:pt x="1864" y="1261"/>
                  </a:lnTo>
                  <a:lnTo>
                    <a:pt x="1841" y="1293"/>
                  </a:lnTo>
                  <a:lnTo>
                    <a:pt x="1790" y="1285"/>
                  </a:lnTo>
                  <a:lnTo>
                    <a:pt x="1770" y="1300"/>
                  </a:lnTo>
                  <a:lnTo>
                    <a:pt x="1740" y="1286"/>
                  </a:lnTo>
                  <a:lnTo>
                    <a:pt x="1751" y="1301"/>
                  </a:lnTo>
                  <a:lnTo>
                    <a:pt x="1689" y="1302"/>
                  </a:lnTo>
                  <a:lnTo>
                    <a:pt x="1716" y="1312"/>
                  </a:lnTo>
                  <a:lnTo>
                    <a:pt x="1705" y="1333"/>
                  </a:lnTo>
                  <a:lnTo>
                    <a:pt x="1688" y="1318"/>
                  </a:lnTo>
                  <a:lnTo>
                    <a:pt x="1625" y="1325"/>
                  </a:lnTo>
                  <a:lnTo>
                    <a:pt x="1613" y="1346"/>
                  </a:lnTo>
                  <a:lnTo>
                    <a:pt x="1613" y="1320"/>
                  </a:lnTo>
                  <a:lnTo>
                    <a:pt x="1501" y="1325"/>
                  </a:lnTo>
                  <a:lnTo>
                    <a:pt x="1493" y="1309"/>
                  </a:lnTo>
                  <a:lnTo>
                    <a:pt x="1509" y="1302"/>
                  </a:lnTo>
                  <a:lnTo>
                    <a:pt x="1494" y="1298"/>
                  </a:lnTo>
                  <a:lnTo>
                    <a:pt x="1445" y="1325"/>
                  </a:lnTo>
                  <a:lnTo>
                    <a:pt x="1419" y="1322"/>
                  </a:lnTo>
                  <a:lnTo>
                    <a:pt x="1425" y="1299"/>
                  </a:lnTo>
                  <a:lnTo>
                    <a:pt x="1410" y="1320"/>
                  </a:lnTo>
                  <a:lnTo>
                    <a:pt x="1379" y="1301"/>
                  </a:lnTo>
                  <a:lnTo>
                    <a:pt x="1362" y="1316"/>
                  </a:lnTo>
                  <a:lnTo>
                    <a:pt x="1366" y="1295"/>
                  </a:lnTo>
                  <a:lnTo>
                    <a:pt x="1426" y="1291"/>
                  </a:lnTo>
                  <a:lnTo>
                    <a:pt x="1472" y="1264"/>
                  </a:lnTo>
                  <a:lnTo>
                    <a:pt x="1548" y="1280"/>
                  </a:lnTo>
                  <a:lnTo>
                    <a:pt x="1546" y="1305"/>
                  </a:lnTo>
                  <a:lnTo>
                    <a:pt x="1578" y="1314"/>
                  </a:lnTo>
                  <a:lnTo>
                    <a:pt x="1576" y="1279"/>
                  </a:lnTo>
                  <a:lnTo>
                    <a:pt x="1598" y="1269"/>
                  </a:lnTo>
                  <a:lnTo>
                    <a:pt x="1723" y="1256"/>
                  </a:lnTo>
                  <a:lnTo>
                    <a:pt x="1740" y="1234"/>
                  </a:lnTo>
                  <a:lnTo>
                    <a:pt x="1798" y="1218"/>
                  </a:lnTo>
                  <a:lnTo>
                    <a:pt x="1841" y="1139"/>
                  </a:lnTo>
                  <a:lnTo>
                    <a:pt x="1902" y="1107"/>
                  </a:lnTo>
                  <a:lnTo>
                    <a:pt x="1813" y="1113"/>
                  </a:lnTo>
                  <a:lnTo>
                    <a:pt x="1806" y="1088"/>
                  </a:lnTo>
                  <a:lnTo>
                    <a:pt x="1826" y="1074"/>
                  </a:lnTo>
                  <a:lnTo>
                    <a:pt x="1816" y="1071"/>
                  </a:lnTo>
                  <a:lnTo>
                    <a:pt x="1773" y="1119"/>
                  </a:lnTo>
                  <a:lnTo>
                    <a:pt x="1751" y="1056"/>
                  </a:lnTo>
                  <a:lnTo>
                    <a:pt x="1728" y="1066"/>
                  </a:lnTo>
                  <a:lnTo>
                    <a:pt x="1721" y="1034"/>
                  </a:lnTo>
                  <a:lnTo>
                    <a:pt x="1630" y="1044"/>
                  </a:lnTo>
                  <a:lnTo>
                    <a:pt x="1608" y="1034"/>
                  </a:lnTo>
                  <a:lnTo>
                    <a:pt x="1654" y="1005"/>
                  </a:lnTo>
                  <a:lnTo>
                    <a:pt x="1640" y="976"/>
                  </a:lnTo>
                  <a:lnTo>
                    <a:pt x="1666" y="964"/>
                  </a:lnTo>
                  <a:lnTo>
                    <a:pt x="1676" y="874"/>
                  </a:lnTo>
                  <a:lnTo>
                    <a:pt x="1713" y="855"/>
                  </a:lnTo>
                  <a:lnTo>
                    <a:pt x="1668" y="870"/>
                  </a:lnTo>
                  <a:lnTo>
                    <a:pt x="1659" y="901"/>
                  </a:lnTo>
                  <a:lnTo>
                    <a:pt x="1607" y="899"/>
                  </a:lnTo>
                  <a:lnTo>
                    <a:pt x="1565" y="876"/>
                  </a:lnTo>
                  <a:lnTo>
                    <a:pt x="1562" y="831"/>
                  </a:lnTo>
                  <a:lnTo>
                    <a:pt x="1612" y="807"/>
                  </a:lnTo>
                  <a:lnTo>
                    <a:pt x="1632" y="827"/>
                  </a:lnTo>
                  <a:lnTo>
                    <a:pt x="1636" y="808"/>
                  </a:lnTo>
                  <a:lnTo>
                    <a:pt x="1569" y="767"/>
                  </a:lnTo>
                  <a:lnTo>
                    <a:pt x="1586" y="760"/>
                  </a:lnTo>
                  <a:lnTo>
                    <a:pt x="1555" y="725"/>
                  </a:lnTo>
                  <a:lnTo>
                    <a:pt x="1562" y="666"/>
                  </a:lnTo>
                  <a:lnTo>
                    <a:pt x="1585" y="672"/>
                  </a:lnTo>
                  <a:lnTo>
                    <a:pt x="1595" y="650"/>
                  </a:lnTo>
                  <a:lnTo>
                    <a:pt x="1647" y="630"/>
                  </a:lnTo>
                  <a:lnTo>
                    <a:pt x="1665" y="648"/>
                  </a:lnTo>
                  <a:lnTo>
                    <a:pt x="1682" y="628"/>
                  </a:lnTo>
                  <a:lnTo>
                    <a:pt x="1675" y="603"/>
                  </a:lnTo>
                  <a:lnTo>
                    <a:pt x="1715" y="615"/>
                  </a:lnTo>
                  <a:lnTo>
                    <a:pt x="1712" y="590"/>
                  </a:lnTo>
                  <a:lnTo>
                    <a:pt x="1771" y="627"/>
                  </a:lnTo>
                  <a:lnTo>
                    <a:pt x="1818" y="607"/>
                  </a:lnTo>
                  <a:lnTo>
                    <a:pt x="1885" y="619"/>
                  </a:lnTo>
                  <a:lnTo>
                    <a:pt x="1909" y="571"/>
                  </a:lnTo>
                  <a:lnTo>
                    <a:pt x="1899" y="540"/>
                  </a:lnTo>
                  <a:lnTo>
                    <a:pt x="1943" y="524"/>
                  </a:lnTo>
                  <a:lnTo>
                    <a:pt x="1933" y="501"/>
                  </a:lnTo>
                  <a:lnTo>
                    <a:pt x="1840" y="527"/>
                  </a:lnTo>
                  <a:lnTo>
                    <a:pt x="1835" y="490"/>
                  </a:lnTo>
                  <a:lnTo>
                    <a:pt x="1827" y="509"/>
                  </a:lnTo>
                  <a:lnTo>
                    <a:pt x="1815" y="490"/>
                  </a:lnTo>
                  <a:lnTo>
                    <a:pt x="1725" y="450"/>
                  </a:lnTo>
                  <a:lnTo>
                    <a:pt x="1708" y="419"/>
                  </a:lnTo>
                  <a:lnTo>
                    <a:pt x="1719" y="362"/>
                  </a:lnTo>
                  <a:lnTo>
                    <a:pt x="1720" y="376"/>
                  </a:lnTo>
                  <a:lnTo>
                    <a:pt x="1751" y="379"/>
                  </a:lnTo>
                  <a:lnTo>
                    <a:pt x="1701" y="343"/>
                  </a:lnTo>
                  <a:lnTo>
                    <a:pt x="1691" y="307"/>
                  </a:lnTo>
                  <a:lnTo>
                    <a:pt x="1873" y="307"/>
                  </a:lnTo>
                  <a:lnTo>
                    <a:pt x="1893" y="315"/>
                  </a:lnTo>
                  <a:lnTo>
                    <a:pt x="1879" y="362"/>
                  </a:lnTo>
                  <a:lnTo>
                    <a:pt x="1951" y="398"/>
                  </a:lnTo>
                  <a:lnTo>
                    <a:pt x="1970" y="382"/>
                  </a:lnTo>
                  <a:lnTo>
                    <a:pt x="1993" y="395"/>
                  </a:lnTo>
                  <a:lnTo>
                    <a:pt x="1963" y="374"/>
                  </a:lnTo>
                  <a:lnTo>
                    <a:pt x="1968" y="314"/>
                  </a:lnTo>
                  <a:lnTo>
                    <a:pt x="1979" y="364"/>
                  </a:lnTo>
                  <a:lnTo>
                    <a:pt x="2014" y="396"/>
                  </a:lnTo>
                  <a:lnTo>
                    <a:pt x="2054" y="380"/>
                  </a:lnTo>
                  <a:lnTo>
                    <a:pt x="1990" y="360"/>
                  </a:lnTo>
                  <a:lnTo>
                    <a:pt x="1988" y="327"/>
                  </a:lnTo>
                  <a:lnTo>
                    <a:pt x="2005" y="320"/>
                  </a:lnTo>
                  <a:lnTo>
                    <a:pt x="1934" y="268"/>
                  </a:lnTo>
                  <a:lnTo>
                    <a:pt x="1944" y="229"/>
                  </a:lnTo>
                  <a:lnTo>
                    <a:pt x="1889" y="111"/>
                  </a:lnTo>
                  <a:lnTo>
                    <a:pt x="1929" y="74"/>
                  </a:lnTo>
                  <a:lnTo>
                    <a:pt x="2014" y="108"/>
                  </a:lnTo>
                  <a:lnTo>
                    <a:pt x="2132" y="28"/>
                  </a:lnTo>
                  <a:lnTo>
                    <a:pt x="2202" y="25"/>
                  </a:lnTo>
                  <a:lnTo>
                    <a:pt x="2201" y="59"/>
                  </a:lnTo>
                  <a:lnTo>
                    <a:pt x="2227" y="48"/>
                  </a:lnTo>
                  <a:lnTo>
                    <a:pt x="2222" y="15"/>
                  </a:lnTo>
                  <a:lnTo>
                    <a:pt x="2289" y="28"/>
                  </a:lnTo>
                  <a:lnTo>
                    <a:pt x="2340" y="0"/>
                  </a:lnTo>
                  <a:lnTo>
                    <a:pt x="2367" y="32"/>
                  </a:lnTo>
                  <a:lnTo>
                    <a:pt x="2342" y="57"/>
                  </a:lnTo>
                  <a:lnTo>
                    <a:pt x="2384" y="38"/>
                  </a:lnTo>
                  <a:lnTo>
                    <a:pt x="2397" y="51"/>
                  </a:lnTo>
                  <a:lnTo>
                    <a:pt x="2390" y="84"/>
                  </a:lnTo>
                  <a:lnTo>
                    <a:pt x="2462" y="86"/>
                  </a:lnTo>
                  <a:lnTo>
                    <a:pt x="2457" y="108"/>
                  </a:lnTo>
                  <a:lnTo>
                    <a:pt x="2481" y="141"/>
                  </a:lnTo>
                  <a:lnTo>
                    <a:pt x="2550" y="140"/>
                  </a:lnTo>
                  <a:lnTo>
                    <a:pt x="2560" y="173"/>
                  </a:lnTo>
                  <a:lnTo>
                    <a:pt x="2573" y="152"/>
                  </a:lnTo>
                  <a:lnTo>
                    <a:pt x="2588" y="172"/>
                  </a:lnTo>
                  <a:lnTo>
                    <a:pt x="2699" y="214"/>
                  </a:lnTo>
                  <a:lnTo>
                    <a:pt x="2773" y="210"/>
                  </a:lnTo>
                  <a:lnTo>
                    <a:pt x="2846" y="263"/>
                  </a:lnTo>
                  <a:lnTo>
                    <a:pt x="2785" y="1155"/>
                  </a:lnTo>
                  <a:lnTo>
                    <a:pt x="2810" y="1177"/>
                  </a:lnTo>
                  <a:lnTo>
                    <a:pt x="2820" y="1165"/>
                  </a:lnTo>
                  <a:lnTo>
                    <a:pt x="2848" y="1178"/>
                  </a:lnTo>
                  <a:lnTo>
                    <a:pt x="2893" y="1161"/>
                  </a:lnTo>
                  <a:lnTo>
                    <a:pt x="2888" y="1193"/>
                  </a:lnTo>
                  <a:lnTo>
                    <a:pt x="2976" y="1262"/>
                  </a:lnTo>
                  <a:lnTo>
                    <a:pt x="2986" y="1305"/>
                  </a:lnTo>
                  <a:lnTo>
                    <a:pt x="3041" y="1271"/>
                  </a:lnTo>
                  <a:lnTo>
                    <a:pt x="3056" y="1237"/>
                  </a:lnTo>
                  <a:lnTo>
                    <a:pt x="3093" y="1224"/>
                  </a:lnTo>
                  <a:lnTo>
                    <a:pt x="3165" y="1280"/>
                  </a:lnTo>
                  <a:lnTo>
                    <a:pt x="3163" y="1300"/>
                  </a:lnTo>
                  <a:lnTo>
                    <a:pt x="3203" y="1314"/>
                  </a:lnTo>
                  <a:lnTo>
                    <a:pt x="3334" y="1507"/>
                  </a:lnTo>
                  <a:lnTo>
                    <a:pt x="3448" y="1545"/>
                  </a:lnTo>
                  <a:lnTo>
                    <a:pt x="3473" y="1628"/>
                  </a:lnTo>
                  <a:lnTo>
                    <a:pt x="3457" y="1684"/>
                  </a:lnTo>
                  <a:lnTo>
                    <a:pt x="3439" y="1669"/>
                  </a:lnTo>
                  <a:lnTo>
                    <a:pt x="3419" y="1681"/>
                  </a:lnTo>
                  <a:lnTo>
                    <a:pt x="3396" y="1560"/>
                  </a:lnTo>
                  <a:lnTo>
                    <a:pt x="3335" y="1611"/>
                  </a:lnTo>
                  <a:lnTo>
                    <a:pt x="3322" y="1587"/>
                  </a:lnTo>
                  <a:lnTo>
                    <a:pt x="3335" y="1552"/>
                  </a:lnTo>
                  <a:lnTo>
                    <a:pt x="3354" y="1551"/>
                  </a:lnTo>
                  <a:lnTo>
                    <a:pt x="3337" y="1536"/>
                  </a:lnTo>
                  <a:lnTo>
                    <a:pt x="3316" y="1574"/>
                  </a:lnTo>
                  <a:lnTo>
                    <a:pt x="3293" y="1558"/>
                  </a:lnTo>
                  <a:lnTo>
                    <a:pt x="3313" y="1499"/>
                  </a:lnTo>
                  <a:lnTo>
                    <a:pt x="3278" y="1486"/>
                  </a:lnTo>
                  <a:lnTo>
                    <a:pt x="3278" y="1466"/>
                  </a:lnTo>
                  <a:lnTo>
                    <a:pt x="3227" y="1465"/>
                  </a:lnTo>
                  <a:lnTo>
                    <a:pt x="3248" y="1450"/>
                  </a:lnTo>
                  <a:lnTo>
                    <a:pt x="3222" y="1413"/>
                  </a:lnTo>
                  <a:lnTo>
                    <a:pt x="3246" y="1421"/>
                  </a:lnTo>
                  <a:lnTo>
                    <a:pt x="3194" y="1374"/>
                  </a:lnTo>
                  <a:lnTo>
                    <a:pt x="3193" y="1337"/>
                  </a:lnTo>
                  <a:lnTo>
                    <a:pt x="3179" y="1360"/>
                  </a:lnTo>
                  <a:lnTo>
                    <a:pt x="3153" y="1352"/>
                  </a:lnTo>
                  <a:lnTo>
                    <a:pt x="3106" y="1263"/>
                  </a:lnTo>
                  <a:lnTo>
                    <a:pt x="3081" y="1261"/>
                  </a:lnTo>
                  <a:lnTo>
                    <a:pt x="3123" y="1321"/>
                  </a:lnTo>
                  <a:lnTo>
                    <a:pt x="3123" y="1363"/>
                  </a:lnTo>
                  <a:lnTo>
                    <a:pt x="3083" y="1348"/>
                  </a:lnTo>
                  <a:lnTo>
                    <a:pt x="3074" y="1299"/>
                  </a:lnTo>
                  <a:lnTo>
                    <a:pt x="3060" y="1313"/>
                  </a:lnTo>
                  <a:lnTo>
                    <a:pt x="3039" y="1293"/>
                  </a:lnTo>
                  <a:lnTo>
                    <a:pt x="3007" y="1308"/>
                  </a:lnTo>
                  <a:lnTo>
                    <a:pt x="3044" y="1312"/>
                  </a:lnTo>
                  <a:lnTo>
                    <a:pt x="3073" y="1351"/>
                  </a:lnTo>
                  <a:lnTo>
                    <a:pt x="3033" y="1365"/>
                  </a:lnTo>
                  <a:lnTo>
                    <a:pt x="2979" y="1336"/>
                  </a:lnTo>
                  <a:lnTo>
                    <a:pt x="2939" y="1271"/>
                  </a:lnTo>
                  <a:lnTo>
                    <a:pt x="2851" y="1240"/>
                  </a:lnTo>
                  <a:lnTo>
                    <a:pt x="2868" y="1209"/>
                  </a:lnTo>
                  <a:lnTo>
                    <a:pt x="2794" y="1216"/>
                  </a:lnTo>
                  <a:lnTo>
                    <a:pt x="2767" y="1204"/>
                  </a:lnTo>
                  <a:lnTo>
                    <a:pt x="2771" y="1179"/>
                  </a:lnTo>
                  <a:lnTo>
                    <a:pt x="2756" y="1189"/>
                  </a:lnTo>
                  <a:lnTo>
                    <a:pt x="2711" y="1173"/>
                  </a:lnTo>
                  <a:lnTo>
                    <a:pt x="2617" y="1172"/>
                  </a:lnTo>
                  <a:lnTo>
                    <a:pt x="2618" y="1145"/>
                  </a:lnTo>
                  <a:lnTo>
                    <a:pt x="2576" y="1133"/>
                  </a:lnTo>
                  <a:lnTo>
                    <a:pt x="2583" y="1115"/>
                  </a:lnTo>
                  <a:lnTo>
                    <a:pt x="2531" y="1116"/>
                  </a:lnTo>
                  <a:lnTo>
                    <a:pt x="2541" y="1097"/>
                  </a:lnTo>
                  <a:lnTo>
                    <a:pt x="2502" y="1086"/>
                  </a:lnTo>
                  <a:lnTo>
                    <a:pt x="2522" y="1071"/>
                  </a:lnTo>
                  <a:lnTo>
                    <a:pt x="2496" y="1075"/>
                  </a:lnTo>
                  <a:lnTo>
                    <a:pt x="2501" y="1050"/>
                  </a:lnTo>
                  <a:lnTo>
                    <a:pt x="2456" y="1055"/>
                  </a:lnTo>
                  <a:lnTo>
                    <a:pt x="2451" y="1036"/>
                  </a:lnTo>
                  <a:lnTo>
                    <a:pt x="2443" y="1062"/>
                  </a:lnTo>
                  <a:lnTo>
                    <a:pt x="2432" y="1056"/>
                  </a:lnTo>
                  <a:lnTo>
                    <a:pt x="2447" y="1022"/>
                  </a:lnTo>
                  <a:lnTo>
                    <a:pt x="2411" y="1032"/>
                  </a:lnTo>
                  <a:lnTo>
                    <a:pt x="2392" y="1064"/>
                  </a:lnTo>
                  <a:lnTo>
                    <a:pt x="2404" y="1075"/>
                  </a:lnTo>
                  <a:lnTo>
                    <a:pt x="2394" y="1093"/>
                  </a:lnTo>
                  <a:lnTo>
                    <a:pt x="2413" y="1088"/>
                  </a:lnTo>
                  <a:lnTo>
                    <a:pt x="2396" y="1126"/>
                  </a:lnTo>
                  <a:lnTo>
                    <a:pt x="2369" y="1140"/>
                  </a:lnTo>
                  <a:lnTo>
                    <a:pt x="2342" y="1119"/>
                  </a:lnTo>
                  <a:lnTo>
                    <a:pt x="2316" y="1147"/>
                  </a:lnTo>
                  <a:lnTo>
                    <a:pt x="2304" y="1131"/>
                  </a:lnTo>
                  <a:lnTo>
                    <a:pt x="2300" y="1153"/>
                  </a:lnTo>
                  <a:lnTo>
                    <a:pt x="2256" y="1154"/>
                  </a:lnTo>
                  <a:lnTo>
                    <a:pt x="2232" y="1176"/>
                  </a:lnTo>
                  <a:lnTo>
                    <a:pt x="2180" y="1168"/>
                  </a:lnTo>
                  <a:lnTo>
                    <a:pt x="2185" y="1147"/>
                  </a:lnTo>
                  <a:lnTo>
                    <a:pt x="2239" y="1126"/>
                  </a:lnTo>
                  <a:lnTo>
                    <a:pt x="2196" y="1118"/>
                  </a:lnTo>
                  <a:lnTo>
                    <a:pt x="2244" y="1034"/>
                  </a:lnTo>
                  <a:lnTo>
                    <a:pt x="2301" y="1021"/>
                  </a:lnTo>
                  <a:lnTo>
                    <a:pt x="2365" y="1045"/>
                  </a:lnTo>
                  <a:lnTo>
                    <a:pt x="2328" y="1014"/>
                  </a:lnTo>
                  <a:lnTo>
                    <a:pt x="2368" y="987"/>
                  </a:lnTo>
                  <a:lnTo>
                    <a:pt x="2306" y="995"/>
                  </a:lnTo>
                  <a:lnTo>
                    <a:pt x="2344" y="92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5612040" y="3411360"/>
              <a:ext cx="49320" cy="50040"/>
            </a:xfrm>
            <a:custGeom>
              <a:avLst/>
              <a:gdLst/>
              <a:ahLst/>
              <a:rect l="l" t="t" r="r" b="b"/>
              <a:pathLst>
                <a:path w="108" h="120">
                  <a:moveTo>
                    <a:pt x="18" y="0"/>
                  </a:moveTo>
                  <a:lnTo>
                    <a:pt x="37" y="34"/>
                  </a:lnTo>
                  <a:lnTo>
                    <a:pt x="72" y="37"/>
                  </a:lnTo>
                  <a:lnTo>
                    <a:pt x="108" y="120"/>
                  </a:lnTo>
                  <a:lnTo>
                    <a:pt x="52" y="114"/>
                  </a:lnTo>
                  <a:lnTo>
                    <a:pt x="45" y="54"/>
                  </a:lnTo>
                  <a:lnTo>
                    <a:pt x="0" y="37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5666040" y="3581640"/>
              <a:ext cx="25560" cy="1908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36" y="0"/>
                  </a:moveTo>
                  <a:lnTo>
                    <a:pt x="57" y="23"/>
                  </a:lnTo>
                  <a:lnTo>
                    <a:pt x="9" y="47"/>
                  </a:lnTo>
                  <a:lnTo>
                    <a:pt x="0" y="6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5612760" y="3574080"/>
              <a:ext cx="33840" cy="29160"/>
            </a:xfrm>
            <a:custGeom>
              <a:avLst/>
              <a:gdLst/>
              <a:ahLst/>
              <a:rect l="l" t="t" r="r" b="b"/>
              <a:pathLst>
                <a:path w="74" h="69">
                  <a:moveTo>
                    <a:pt x="10" y="2"/>
                  </a:moveTo>
                  <a:lnTo>
                    <a:pt x="31" y="20"/>
                  </a:lnTo>
                  <a:lnTo>
                    <a:pt x="74" y="21"/>
                  </a:lnTo>
                  <a:lnTo>
                    <a:pt x="68" y="68"/>
                  </a:lnTo>
                  <a:lnTo>
                    <a:pt x="35" y="69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4962240" y="3482280"/>
              <a:ext cx="16200" cy="19800"/>
            </a:xfrm>
            <a:custGeom>
              <a:avLst/>
              <a:gdLst/>
              <a:ahLst/>
              <a:rect l="l" t="t" r="r" b="b"/>
              <a:pathLst>
                <a:path w="36" h="47">
                  <a:moveTo>
                    <a:pt x="0" y="0"/>
                  </a:moveTo>
                  <a:lnTo>
                    <a:pt x="36" y="21"/>
                  </a:lnTo>
                  <a:lnTo>
                    <a:pt x="32" y="4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6063480" y="3719880"/>
              <a:ext cx="26640" cy="19800"/>
            </a:xfrm>
            <a:custGeom>
              <a:avLst/>
              <a:gdLst/>
              <a:ahLst/>
              <a:rect l="l" t="t" r="r" b="b"/>
              <a:pathLst>
                <a:path w="58" h="48">
                  <a:moveTo>
                    <a:pt x="58" y="0"/>
                  </a:moveTo>
                  <a:lnTo>
                    <a:pt x="29" y="45"/>
                  </a:lnTo>
                  <a:lnTo>
                    <a:pt x="0" y="48"/>
                  </a:lnTo>
                  <a:lnTo>
                    <a:pt x="58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4959000" y="3512520"/>
              <a:ext cx="12600" cy="7560"/>
            </a:xfrm>
            <a:custGeom>
              <a:avLst/>
              <a:gdLst/>
              <a:ahLst/>
              <a:rect l="l" t="t" r="r" b="b"/>
              <a:pathLst>
                <a:path w="28" h="20">
                  <a:moveTo>
                    <a:pt x="0" y="0"/>
                  </a:moveTo>
                  <a:lnTo>
                    <a:pt x="28" y="13"/>
                  </a:lnTo>
                  <a:lnTo>
                    <a:pt x="16" y="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5902560" y="3766680"/>
              <a:ext cx="41400" cy="15840"/>
            </a:xfrm>
            <a:custGeom>
              <a:avLst/>
              <a:gdLst/>
              <a:ahLst/>
              <a:rect l="l" t="t" r="r" b="b"/>
              <a:pathLst>
                <a:path w="89" h="39">
                  <a:moveTo>
                    <a:pt x="49" y="0"/>
                  </a:moveTo>
                  <a:lnTo>
                    <a:pt x="89" y="25"/>
                  </a:lnTo>
                  <a:lnTo>
                    <a:pt x="80" y="39"/>
                  </a:lnTo>
                  <a:lnTo>
                    <a:pt x="0" y="29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6399360" y="3821760"/>
              <a:ext cx="32040" cy="48960"/>
            </a:xfrm>
            <a:custGeom>
              <a:avLst/>
              <a:gdLst/>
              <a:ahLst/>
              <a:rect l="l" t="t" r="r" b="b"/>
              <a:pathLst>
                <a:path w="70" h="120">
                  <a:moveTo>
                    <a:pt x="0" y="0"/>
                  </a:moveTo>
                  <a:lnTo>
                    <a:pt x="60" y="53"/>
                  </a:lnTo>
                  <a:lnTo>
                    <a:pt x="35" y="33"/>
                  </a:lnTo>
                  <a:lnTo>
                    <a:pt x="70" y="93"/>
                  </a:lnTo>
                  <a:lnTo>
                    <a:pt x="38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5020920" y="3600000"/>
              <a:ext cx="19080" cy="8280"/>
            </a:xfrm>
            <a:custGeom>
              <a:avLst/>
              <a:gdLst/>
              <a:ahLst/>
              <a:rect l="l" t="t" r="r" b="b"/>
              <a:pathLst>
                <a:path w="43" h="20">
                  <a:moveTo>
                    <a:pt x="28" y="3"/>
                  </a:moveTo>
                  <a:lnTo>
                    <a:pt x="43" y="10"/>
                  </a:lnTo>
                  <a:lnTo>
                    <a:pt x="31" y="20"/>
                  </a:lnTo>
                  <a:lnTo>
                    <a:pt x="0" y="0"/>
                  </a:lnTo>
                  <a:lnTo>
                    <a:pt x="28" y="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6360120" y="3825720"/>
              <a:ext cx="40320" cy="32400"/>
            </a:xfrm>
            <a:custGeom>
              <a:avLst/>
              <a:gdLst/>
              <a:ahLst/>
              <a:rect l="l" t="t" r="r" b="b"/>
              <a:pathLst>
                <a:path w="89" h="80">
                  <a:moveTo>
                    <a:pt x="27" y="0"/>
                  </a:moveTo>
                  <a:lnTo>
                    <a:pt x="80" y="22"/>
                  </a:lnTo>
                  <a:lnTo>
                    <a:pt x="77" y="41"/>
                  </a:lnTo>
                  <a:lnTo>
                    <a:pt x="38" y="34"/>
                  </a:lnTo>
                  <a:lnTo>
                    <a:pt x="84" y="51"/>
                  </a:lnTo>
                  <a:lnTo>
                    <a:pt x="89" y="74"/>
                  </a:lnTo>
                  <a:lnTo>
                    <a:pt x="41" y="46"/>
                  </a:lnTo>
                  <a:lnTo>
                    <a:pt x="49" y="80"/>
                  </a:lnTo>
                  <a:lnTo>
                    <a:pt x="27" y="78"/>
                  </a:lnTo>
                  <a:lnTo>
                    <a:pt x="0" y="18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5856120" y="3781440"/>
              <a:ext cx="69480" cy="39960"/>
            </a:xfrm>
            <a:custGeom>
              <a:avLst/>
              <a:gdLst/>
              <a:ahLst/>
              <a:rect l="l" t="t" r="r" b="b"/>
              <a:pathLst>
                <a:path w="152" h="96">
                  <a:moveTo>
                    <a:pt x="115" y="4"/>
                  </a:moveTo>
                  <a:lnTo>
                    <a:pt x="122" y="20"/>
                  </a:lnTo>
                  <a:lnTo>
                    <a:pt x="152" y="20"/>
                  </a:lnTo>
                  <a:lnTo>
                    <a:pt x="149" y="61"/>
                  </a:lnTo>
                  <a:lnTo>
                    <a:pt x="118" y="45"/>
                  </a:lnTo>
                  <a:lnTo>
                    <a:pt x="119" y="74"/>
                  </a:lnTo>
                  <a:lnTo>
                    <a:pt x="88" y="66"/>
                  </a:lnTo>
                  <a:lnTo>
                    <a:pt x="49" y="96"/>
                  </a:lnTo>
                  <a:lnTo>
                    <a:pt x="23" y="95"/>
                  </a:lnTo>
                  <a:lnTo>
                    <a:pt x="37" y="72"/>
                  </a:lnTo>
                  <a:lnTo>
                    <a:pt x="10" y="75"/>
                  </a:lnTo>
                  <a:lnTo>
                    <a:pt x="0" y="35"/>
                  </a:lnTo>
                  <a:lnTo>
                    <a:pt x="40" y="17"/>
                  </a:lnTo>
                  <a:lnTo>
                    <a:pt x="67" y="36"/>
                  </a:lnTo>
                  <a:lnTo>
                    <a:pt x="68" y="4"/>
                  </a:lnTo>
                  <a:lnTo>
                    <a:pt x="79" y="22"/>
                  </a:lnTo>
                  <a:lnTo>
                    <a:pt x="100" y="14"/>
                  </a:lnTo>
                  <a:lnTo>
                    <a:pt x="95" y="0"/>
                  </a:lnTo>
                  <a:lnTo>
                    <a:pt x="115" y="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6382080" y="3854880"/>
              <a:ext cx="26640" cy="50760"/>
            </a:xfrm>
            <a:custGeom>
              <a:avLst/>
              <a:gdLst/>
              <a:ahLst/>
              <a:rect l="l" t="t" r="r" b="b"/>
              <a:pathLst>
                <a:path w="59" h="122">
                  <a:moveTo>
                    <a:pt x="12" y="0"/>
                  </a:moveTo>
                  <a:lnTo>
                    <a:pt x="58" y="59"/>
                  </a:lnTo>
                  <a:lnTo>
                    <a:pt x="59" y="122"/>
                  </a:lnTo>
                  <a:lnTo>
                    <a:pt x="22" y="67"/>
                  </a:lnTo>
                  <a:lnTo>
                    <a:pt x="27" y="37"/>
                  </a:lnTo>
                  <a:lnTo>
                    <a:pt x="0" y="1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6375600" y="3864240"/>
              <a:ext cx="6120" cy="12240"/>
            </a:xfrm>
            <a:custGeom>
              <a:avLst/>
              <a:gdLst/>
              <a:ahLst/>
              <a:rect l="l" t="t" r="r" b="b"/>
              <a:pathLst>
                <a:path w="15" h="29">
                  <a:moveTo>
                    <a:pt x="2" y="0"/>
                  </a:moveTo>
                  <a:lnTo>
                    <a:pt x="15" y="7"/>
                  </a:lnTo>
                  <a:lnTo>
                    <a:pt x="0" y="2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6419520" y="3870000"/>
              <a:ext cx="48600" cy="41400"/>
            </a:xfrm>
            <a:custGeom>
              <a:avLst/>
              <a:gdLst/>
              <a:ahLst/>
              <a:rect l="l" t="t" r="r" b="b"/>
              <a:pathLst>
                <a:path w="104" h="100">
                  <a:moveTo>
                    <a:pt x="23" y="0"/>
                  </a:moveTo>
                  <a:lnTo>
                    <a:pt x="80" y="10"/>
                  </a:lnTo>
                  <a:lnTo>
                    <a:pt x="104" y="39"/>
                  </a:lnTo>
                  <a:lnTo>
                    <a:pt x="92" y="49"/>
                  </a:lnTo>
                  <a:lnTo>
                    <a:pt x="65" y="29"/>
                  </a:lnTo>
                  <a:lnTo>
                    <a:pt x="76" y="53"/>
                  </a:lnTo>
                  <a:lnTo>
                    <a:pt x="57" y="57"/>
                  </a:lnTo>
                  <a:lnTo>
                    <a:pt x="46" y="32"/>
                  </a:lnTo>
                  <a:lnTo>
                    <a:pt x="13" y="100"/>
                  </a:lnTo>
                  <a:lnTo>
                    <a:pt x="18" y="54"/>
                  </a:lnTo>
                  <a:lnTo>
                    <a:pt x="0" y="24"/>
                  </a:lnTo>
                  <a:lnTo>
                    <a:pt x="35" y="23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5118120" y="3685680"/>
              <a:ext cx="11520" cy="13320"/>
            </a:xfrm>
            <a:custGeom>
              <a:avLst/>
              <a:gdLst/>
              <a:ahLst/>
              <a:rect l="l" t="t" r="r" b="b"/>
              <a:pathLst>
                <a:path w="27" h="33">
                  <a:moveTo>
                    <a:pt x="7" y="0"/>
                  </a:moveTo>
                  <a:lnTo>
                    <a:pt x="27" y="20"/>
                  </a:lnTo>
                  <a:lnTo>
                    <a:pt x="23" y="33"/>
                  </a:lnTo>
                  <a:lnTo>
                    <a:pt x="0" y="2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6439680" y="3900960"/>
              <a:ext cx="55800" cy="61560"/>
            </a:xfrm>
            <a:custGeom>
              <a:avLst/>
              <a:gdLst/>
              <a:ahLst/>
              <a:rect l="l" t="t" r="r" b="b"/>
              <a:pathLst>
                <a:path w="121" h="150">
                  <a:moveTo>
                    <a:pt x="0" y="0"/>
                  </a:moveTo>
                  <a:lnTo>
                    <a:pt x="38" y="8"/>
                  </a:lnTo>
                  <a:lnTo>
                    <a:pt x="74" y="43"/>
                  </a:lnTo>
                  <a:lnTo>
                    <a:pt x="121" y="150"/>
                  </a:lnTo>
                  <a:lnTo>
                    <a:pt x="60" y="97"/>
                  </a:lnTo>
                  <a:lnTo>
                    <a:pt x="34" y="91"/>
                  </a:lnTo>
                  <a:lnTo>
                    <a:pt x="28" y="34"/>
                  </a:lnTo>
                  <a:lnTo>
                    <a:pt x="6" y="27"/>
                  </a:lnTo>
                  <a:lnTo>
                    <a:pt x="27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5127120" y="3702240"/>
              <a:ext cx="21960" cy="7560"/>
            </a:xfrm>
            <a:custGeom>
              <a:avLst/>
              <a:gdLst/>
              <a:ahLst/>
              <a:rect l="l" t="t" r="r" b="b"/>
              <a:pathLst>
                <a:path w="47" h="17">
                  <a:moveTo>
                    <a:pt x="47" y="3"/>
                  </a:moveTo>
                  <a:lnTo>
                    <a:pt x="42" y="17"/>
                  </a:lnTo>
                  <a:lnTo>
                    <a:pt x="0" y="0"/>
                  </a:lnTo>
                  <a:lnTo>
                    <a:pt x="47" y="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5536440" y="3791520"/>
              <a:ext cx="45720" cy="20520"/>
            </a:xfrm>
            <a:custGeom>
              <a:avLst/>
              <a:gdLst/>
              <a:ahLst/>
              <a:rect l="l" t="t" r="r" b="b"/>
              <a:pathLst>
                <a:path w="102" h="50">
                  <a:moveTo>
                    <a:pt x="75" y="4"/>
                  </a:moveTo>
                  <a:lnTo>
                    <a:pt x="102" y="50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30" y="0"/>
                  </a:lnTo>
                  <a:lnTo>
                    <a:pt x="75" y="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5140800" y="3711600"/>
              <a:ext cx="19080" cy="9000"/>
            </a:xfrm>
            <a:custGeom>
              <a:avLst/>
              <a:gdLst/>
              <a:ahLst/>
              <a:rect l="l" t="t" r="r" b="b"/>
              <a:pathLst>
                <a:path w="42" h="22">
                  <a:moveTo>
                    <a:pt x="42" y="0"/>
                  </a:moveTo>
                  <a:lnTo>
                    <a:pt x="38" y="22"/>
                  </a:lnTo>
                  <a:lnTo>
                    <a:pt x="0" y="13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6500520" y="3915000"/>
              <a:ext cx="20880" cy="27360"/>
            </a:xfrm>
            <a:custGeom>
              <a:avLst/>
              <a:gdLst/>
              <a:ahLst/>
              <a:rect l="l" t="t" r="r" b="b"/>
              <a:pathLst>
                <a:path w="46" h="65">
                  <a:moveTo>
                    <a:pt x="30" y="0"/>
                  </a:moveTo>
                  <a:lnTo>
                    <a:pt x="46" y="65"/>
                  </a:lnTo>
                  <a:lnTo>
                    <a:pt x="33" y="31"/>
                  </a:lnTo>
                  <a:lnTo>
                    <a:pt x="11" y="50"/>
                  </a:lnTo>
                  <a:lnTo>
                    <a:pt x="0" y="37"/>
                  </a:lnTo>
                  <a:lnTo>
                    <a:pt x="11" y="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5657760" y="3814200"/>
              <a:ext cx="10080" cy="9720"/>
            </a:xfrm>
            <a:custGeom>
              <a:avLst/>
              <a:gdLst/>
              <a:ahLst/>
              <a:rect l="l" t="t" r="r" b="b"/>
              <a:pathLst>
                <a:path w="21" h="24">
                  <a:moveTo>
                    <a:pt x="9" y="0"/>
                  </a:moveTo>
                  <a:lnTo>
                    <a:pt x="21" y="24"/>
                  </a:lnTo>
                  <a:lnTo>
                    <a:pt x="0" y="18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5666760" y="3825720"/>
              <a:ext cx="17280" cy="9000"/>
            </a:xfrm>
            <a:custGeom>
              <a:avLst/>
              <a:gdLst/>
              <a:ahLst/>
              <a:rect l="l" t="t" r="r" b="b"/>
              <a:pathLst>
                <a:path w="39" h="23">
                  <a:moveTo>
                    <a:pt x="39" y="0"/>
                  </a:moveTo>
                  <a:lnTo>
                    <a:pt x="37" y="20"/>
                  </a:lnTo>
                  <a:lnTo>
                    <a:pt x="0" y="2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5682600" y="3829320"/>
              <a:ext cx="10080" cy="11520"/>
            </a:xfrm>
            <a:custGeom>
              <a:avLst/>
              <a:gdLst/>
              <a:ahLst/>
              <a:rect l="l" t="t" r="r" b="b"/>
              <a:pathLst>
                <a:path w="23" h="26">
                  <a:moveTo>
                    <a:pt x="21" y="0"/>
                  </a:moveTo>
                  <a:lnTo>
                    <a:pt x="23" y="26"/>
                  </a:lnTo>
                  <a:lnTo>
                    <a:pt x="0" y="13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5194080" y="3735000"/>
              <a:ext cx="42120" cy="15120"/>
            </a:xfrm>
            <a:custGeom>
              <a:avLst/>
              <a:gdLst/>
              <a:ahLst/>
              <a:rect l="l" t="t" r="r" b="b"/>
              <a:pathLst>
                <a:path w="91" h="35">
                  <a:moveTo>
                    <a:pt x="91" y="15"/>
                  </a:moveTo>
                  <a:lnTo>
                    <a:pt x="76" y="35"/>
                  </a:lnTo>
                  <a:lnTo>
                    <a:pt x="0" y="0"/>
                  </a:lnTo>
                  <a:lnTo>
                    <a:pt x="54" y="19"/>
                  </a:lnTo>
                  <a:lnTo>
                    <a:pt x="91" y="1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5425560" y="3794040"/>
              <a:ext cx="59400" cy="17280"/>
            </a:xfrm>
            <a:custGeom>
              <a:avLst/>
              <a:gdLst/>
              <a:ahLst/>
              <a:rect l="l" t="t" r="r" b="b"/>
              <a:pathLst>
                <a:path w="131" h="41">
                  <a:moveTo>
                    <a:pt x="94" y="3"/>
                  </a:moveTo>
                  <a:lnTo>
                    <a:pt x="99" y="17"/>
                  </a:lnTo>
                  <a:lnTo>
                    <a:pt x="131" y="21"/>
                  </a:lnTo>
                  <a:lnTo>
                    <a:pt x="118" y="41"/>
                  </a:lnTo>
                  <a:lnTo>
                    <a:pt x="0" y="29"/>
                  </a:lnTo>
                  <a:lnTo>
                    <a:pt x="80" y="25"/>
                  </a:lnTo>
                  <a:lnTo>
                    <a:pt x="68" y="0"/>
                  </a:lnTo>
                  <a:lnTo>
                    <a:pt x="94" y="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5383440" y="3793320"/>
              <a:ext cx="46440" cy="10440"/>
            </a:xfrm>
            <a:custGeom>
              <a:avLst/>
              <a:gdLst/>
              <a:ahLst/>
              <a:rect l="l" t="t" r="r" b="b"/>
              <a:pathLst>
                <a:path w="102" h="26">
                  <a:moveTo>
                    <a:pt x="89" y="0"/>
                  </a:moveTo>
                  <a:lnTo>
                    <a:pt x="102" y="15"/>
                  </a:lnTo>
                  <a:lnTo>
                    <a:pt x="84" y="22"/>
                  </a:lnTo>
                  <a:lnTo>
                    <a:pt x="0" y="26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5584320" y="3257280"/>
              <a:ext cx="969120" cy="701640"/>
            </a:xfrm>
            <a:custGeom>
              <a:avLst/>
              <a:gdLst/>
              <a:ahLst/>
              <a:rect l="l" t="t" r="r" b="b"/>
              <a:pathLst>
                <a:path w="2111" h="1684">
                  <a:moveTo>
                    <a:pt x="982" y="920"/>
                  </a:moveTo>
                  <a:lnTo>
                    <a:pt x="953" y="958"/>
                  </a:lnTo>
                  <a:lnTo>
                    <a:pt x="942" y="935"/>
                  </a:lnTo>
                  <a:lnTo>
                    <a:pt x="931" y="994"/>
                  </a:lnTo>
                  <a:lnTo>
                    <a:pt x="826" y="1043"/>
                  </a:lnTo>
                  <a:lnTo>
                    <a:pt x="827" y="1058"/>
                  </a:lnTo>
                  <a:lnTo>
                    <a:pt x="781" y="1049"/>
                  </a:lnTo>
                  <a:lnTo>
                    <a:pt x="797" y="1086"/>
                  </a:lnTo>
                  <a:lnTo>
                    <a:pt x="701" y="1119"/>
                  </a:lnTo>
                  <a:lnTo>
                    <a:pt x="687" y="1153"/>
                  </a:lnTo>
                  <a:lnTo>
                    <a:pt x="710" y="1150"/>
                  </a:lnTo>
                  <a:lnTo>
                    <a:pt x="730" y="1177"/>
                  </a:lnTo>
                  <a:lnTo>
                    <a:pt x="667" y="1198"/>
                  </a:lnTo>
                  <a:lnTo>
                    <a:pt x="661" y="1224"/>
                  </a:lnTo>
                  <a:lnTo>
                    <a:pt x="601" y="1218"/>
                  </a:lnTo>
                  <a:lnTo>
                    <a:pt x="583" y="1246"/>
                  </a:lnTo>
                  <a:lnTo>
                    <a:pt x="502" y="1261"/>
                  </a:lnTo>
                  <a:lnTo>
                    <a:pt x="479" y="1293"/>
                  </a:lnTo>
                  <a:lnTo>
                    <a:pt x="428" y="1285"/>
                  </a:lnTo>
                  <a:lnTo>
                    <a:pt x="408" y="1300"/>
                  </a:lnTo>
                  <a:lnTo>
                    <a:pt x="378" y="1286"/>
                  </a:lnTo>
                  <a:lnTo>
                    <a:pt x="389" y="1301"/>
                  </a:lnTo>
                  <a:lnTo>
                    <a:pt x="327" y="1302"/>
                  </a:lnTo>
                  <a:lnTo>
                    <a:pt x="354" y="1312"/>
                  </a:lnTo>
                  <a:lnTo>
                    <a:pt x="343" y="1333"/>
                  </a:lnTo>
                  <a:lnTo>
                    <a:pt x="326" y="1318"/>
                  </a:lnTo>
                  <a:lnTo>
                    <a:pt x="263" y="1325"/>
                  </a:lnTo>
                  <a:lnTo>
                    <a:pt x="251" y="1346"/>
                  </a:lnTo>
                  <a:lnTo>
                    <a:pt x="251" y="1320"/>
                  </a:lnTo>
                  <a:lnTo>
                    <a:pt x="139" y="1325"/>
                  </a:lnTo>
                  <a:lnTo>
                    <a:pt x="131" y="1309"/>
                  </a:lnTo>
                  <a:lnTo>
                    <a:pt x="147" y="1302"/>
                  </a:lnTo>
                  <a:lnTo>
                    <a:pt x="132" y="1298"/>
                  </a:lnTo>
                  <a:lnTo>
                    <a:pt x="83" y="1325"/>
                  </a:lnTo>
                  <a:lnTo>
                    <a:pt x="57" y="1322"/>
                  </a:lnTo>
                  <a:lnTo>
                    <a:pt x="63" y="1299"/>
                  </a:lnTo>
                  <a:lnTo>
                    <a:pt x="48" y="1320"/>
                  </a:lnTo>
                  <a:lnTo>
                    <a:pt x="17" y="1301"/>
                  </a:lnTo>
                  <a:lnTo>
                    <a:pt x="0" y="1316"/>
                  </a:lnTo>
                  <a:lnTo>
                    <a:pt x="4" y="1295"/>
                  </a:lnTo>
                  <a:lnTo>
                    <a:pt x="64" y="1291"/>
                  </a:lnTo>
                  <a:lnTo>
                    <a:pt x="110" y="1264"/>
                  </a:lnTo>
                  <a:lnTo>
                    <a:pt x="186" y="1280"/>
                  </a:lnTo>
                  <a:lnTo>
                    <a:pt x="184" y="1305"/>
                  </a:lnTo>
                  <a:lnTo>
                    <a:pt x="216" y="1314"/>
                  </a:lnTo>
                  <a:lnTo>
                    <a:pt x="214" y="1279"/>
                  </a:lnTo>
                  <a:lnTo>
                    <a:pt x="236" y="1269"/>
                  </a:lnTo>
                  <a:lnTo>
                    <a:pt x="361" y="1256"/>
                  </a:lnTo>
                  <a:lnTo>
                    <a:pt x="378" y="1234"/>
                  </a:lnTo>
                  <a:lnTo>
                    <a:pt x="436" y="1218"/>
                  </a:lnTo>
                  <a:lnTo>
                    <a:pt x="479" y="1139"/>
                  </a:lnTo>
                  <a:lnTo>
                    <a:pt x="540" y="1107"/>
                  </a:lnTo>
                  <a:lnTo>
                    <a:pt x="451" y="1113"/>
                  </a:lnTo>
                  <a:lnTo>
                    <a:pt x="444" y="1088"/>
                  </a:lnTo>
                  <a:lnTo>
                    <a:pt x="464" y="1074"/>
                  </a:lnTo>
                  <a:lnTo>
                    <a:pt x="454" y="1071"/>
                  </a:lnTo>
                  <a:lnTo>
                    <a:pt x="411" y="1119"/>
                  </a:lnTo>
                  <a:lnTo>
                    <a:pt x="389" y="1056"/>
                  </a:lnTo>
                  <a:lnTo>
                    <a:pt x="366" y="1066"/>
                  </a:lnTo>
                  <a:lnTo>
                    <a:pt x="359" y="1034"/>
                  </a:lnTo>
                  <a:lnTo>
                    <a:pt x="268" y="1044"/>
                  </a:lnTo>
                  <a:lnTo>
                    <a:pt x="246" y="1034"/>
                  </a:lnTo>
                  <a:lnTo>
                    <a:pt x="292" y="1005"/>
                  </a:lnTo>
                  <a:lnTo>
                    <a:pt x="278" y="976"/>
                  </a:lnTo>
                  <a:lnTo>
                    <a:pt x="304" y="964"/>
                  </a:lnTo>
                  <a:lnTo>
                    <a:pt x="314" y="874"/>
                  </a:lnTo>
                  <a:lnTo>
                    <a:pt x="351" y="855"/>
                  </a:lnTo>
                  <a:lnTo>
                    <a:pt x="306" y="870"/>
                  </a:lnTo>
                  <a:lnTo>
                    <a:pt x="297" y="901"/>
                  </a:lnTo>
                  <a:lnTo>
                    <a:pt x="245" y="899"/>
                  </a:lnTo>
                  <a:lnTo>
                    <a:pt x="203" y="876"/>
                  </a:lnTo>
                  <a:lnTo>
                    <a:pt x="200" y="831"/>
                  </a:lnTo>
                  <a:lnTo>
                    <a:pt x="250" y="807"/>
                  </a:lnTo>
                  <a:lnTo>
                    <a:pt x="270" y="827"/>
                  </a:lnTo>
                  <a:lnTo>
                    <a:pt x="274" y="808"/>
                  </a:lnTo>
                  <a:lnTo>
                    <a:pt x="207" y="767"/>
                  </a:lnTo>
                  <a:lnTo>
                    <a:pt x="224" y="760"/>
                  </a:lnTo>
                  <a:lnTo>
                    <a:pt x="193" y="725"/>
                  </a:lnTo>
                  <a:lnTo>
                    <a:pt x="200" y="666"/>
                  </a:lnTo>
                  <a:lnTo>
                    <a:pt x="223" y="672"/>
                  </a:lnTo>
                  <a:lnTo>
                    <a:pt x="233" y="650"/>
                  </a:lnTo>
                  <a:lnTo>
                    <a:pt x="285" y="630"/>
                  </a:lnTo>
                  <a:lnTo>
                    <a:pt x="303" y="648"/>
                  </a:lnTo>
                  <a:lnTo>
                    <a:pt x="320" y="628"/>
                  </a:lnTo>
                  <a:lnTo>
                    <a:pt x="313" y="603"/>
                  </a:lnTo>
                  <a:lnTo>
                    <a:pt x="353" y="615"/>
                  </a:lnTo>
                  <a:lnTo>
                    <a:pt x="350" y="590"/>
                  </a:lnTo>
                  <a:lnTo>
                    <a:pt x="409" y="627"/>
                  </a:lnTo>
                  <a:lnTo>
                    <a:pt x="456" y="607"/>
                  </a:lnTo>
                  <a:lnTo>
                    <a:pt x="523" y="619"/>
                  </a:lnTo>
                  <a:lnTo>
                    <a:pt x="547" y="571"/>
                  </a:lnTo>
                  <a:lnTo>
                    <a:pt x="537" y="540"/>
                  </a:lnTo>
                  <a:lnTo>
                    <a:pt x="581" y="524"/>
                  </a:lnTo>
                  <a:lnTo>
                    <a:pt x="571" y="501"/>
                  </a:lnTo>
                  <a:lnTo>
                    <a:pt x="478" y="527"/>
                  </a:lnTo>
                  <a:lnTo>
                    <a:pt x="473" y="490"/>
                  </a:lnTo>
                  <a:lnTo>
                    <a:pt x="465" y="509"/>
                  </a:lnTo>
                  <a:lnTo>
                    <a:pt x="453" y="490"/>
                  </a:lnTo>
                  <a:lnTo>
                    <a:pt x="363" y="450"/>
                  </a:lnTo>
                  <a:lnTo>
                    <a:pt x="346" y="419"/>
                  </a:lnTo>
                  <a:lnTo>
                    <a:pt x="357" y="362"/>
                  </a:lnTo>
                  <a:lnTo>
                    <a:pt x="358" y="376"/>
                  </a:lnTo>
                  <a:lnTo>
                    <a:pt x="389" y="379"/>
                  </a:lnTo>
                  <a:lnTo>
                    <a:pt x="339" y="343"/>
                  </a:lnTo>
                  <a:lnTo>
                    <a:pt x="329" y="307"/>
                  </a:lnTo>
                  <a:lnTo>
                    <a:pt x="511" y="307"/>
                  </a:lnTo>
                  <a:lnTo>
                    <a:pt x="531" y="315"/>
                  </a:lnTo>
                  <a:lnTo>
                    <a:pt x="517" y="362"/>
                  </a:lnTo>
                  <a:lnTo>
                    <a:pt x="589" y="398"/>
                  </a:lnTo>
                  <a:lnTo>
                    <a:pt x="608" y="382"/>
                  </a:lnTo>
                  <a:lnTo>
                    <a:pt x="631" y="395"/>
                  </a:lnTo>
                  <a:lnTo>
                    <a:pt x="601" y="374"/>
                  </a:lnTo>
                  <a:lnTo>
                    <a:pt x="606" y="314"/>
                  </a:lnTo>
                  <a:lnTo>
                    <a:pt x="617" y="364"/>
                  </a:lnTo>
                  <a:lnTo>
                    <a:pt x="652" y="396"/>
                  </a:lnTo>
                  <a:lnTo>
                    <a:pt x="692" y="380"/>
                  </a:lnTo>
                  <a:lnTo>
                    <a:pt x="628" y="360"/>
                  </a:lnTo>
                  <a:lnTo>
                    <a:pt x="626" y="327"/>
                  </a:lnTo>
                  <a:lnTo>
                    <a:pt x="643" y="320"/>
                  </a:lnTo>
                  <a:lnTo>
                    <a:pt x="572" y="268"/>
                  </a:lnTo>
                  <a:lnTo>
                    <a:pt x="582" y="229"/>
                  </a:lnTo>
                  <a:lnTo>
                    <a:pt x="527" y="111"/>
                  </a:lnTo>
                  <a:lnTo>
                    <a:pt x="567" y="74"/>
                  </a:lnTo>
                  <a:lnTo>
                    <a:pt x="652" y="108"/>
                  </a:lnTo>
                  <a:lnTo>
                    <a:pt x="770" y="28"/>
                  </a:lnTo>
                  <a:lnTo>
                    <a:pt x="840" y="25"/>
                  </a:lnTo>
                  <a:lnTo>
                    <a:pt x="839" y="59"/>
                  </a:lnTo>
                  <a:lnTo>
                    <a:pt x="865" y="48"/>
                  </a:lnTo>
                  <a:lnTo>
                    <a:pt x="860" y="15"/>
                  </a:lnTo>
                  <a:lnTo>
                    <a:pt x="927" y="28"/>
                  </a:lnTo>
                  <a:lnTo>
                    <a:pt x="978" y="0"/>
                  </a:lnTo>
                  <a:lnTo>
                    <a:pt x="1005" y="32"/>
                  </a:lnTo>
                  <a:lnTo>
                    <a:pt x="980" y="57"/>
                  </a:lnTo>
                  <a:lnTo>
                    <a:pt x="1022" y="38"/>
                  </a:lnTo>
                  <a:lnTo>
                    <a:pt x="1035" y="51"/>
                  </a:lnTo>
                  <a:lnTo>
                    <a:pt x="1028" y="84"/>
                  </a:lnTo>
                  <a:lnTo>
                    <a:pt x="1100" y="86"/>
                  </a:lnTo>
                  <a:lnTo>
                    <a:pt x="1095" y="108"/>
                  </a:lnTo>
                  <a:lnTo>
                    <a:pt x="1119" y="141"/>
                  </a:lnTo>
                  <a:lnTo>
                    <a:pt x="1188" y="140"/>
                  </a:lnTo>
                  <a:lnTo>
                    <a:pt x="1198" y="173"/>
                  </a:lnTo>
                  <a:lnTo>
                    <a:pt x="1211" y="152"/>
                  </a:lnTo>
                  <a:lnTo>
                    <a:pt x="1226" y="172"/>
                  </a:lnTo>
                  <a:lnTo>
                    <a:pt x="1337" y="214"/>
                  </a:lnTo>
                  <a:lnTo>
                    <a:pt x="1411" y="210"/>
                  </a:lnTo>
                  <a:lnTo>
                    <a:pt x="1484" y="263"/>
                  </a:lnTo>
                  <a:lnTo>
                    <a:pt x="1423" y="1155"/>
                  </a:lnTo>
                  <a:lnTo>
                    <a:pt x="1448" y="1177"/>
                  </a:lnTo>
                  <a:lnTo>
                    <a:pt x="1458" y="1165"/>
                  </a:lnTo>
                  <a:lnTo>
                    <a:pt x="1486" y="1178"/>
                  </a:lnTo>
                  <a:lnTo>
                    <a:pt x="1531" y="1161"/>
                  </a:lnTo>
                  <a:lnTo>
                    <a:pt x="1526" y="1193"/>
                  </a:lnTo>
                  <a:lnTo>
                    <a:pt x="1614" y="1262"/>
                  </a:lnTo>
                  <a:lnTo>
                    <a:pt x="1624" y="1305"/>
                  </a:lnTo>
                  <a:lnTo>
                    <a:pt x="1679" y="1271"/>
                  </a:lnTo>
                  <a:lnTo>
                    <a:pt x="1694" y="1237"/>
                  </a:lnTo>
                  <a:lnTo>
                    <a:pt x="1731" y="1224"/>
                  </a:lnTo>
                  <a:lnTo>
                    <a:pt x="1803" y="1280"/>
                  </a:lnTo>
                  <a:lnTo>
                    <a:pt x="1801" y="1300"/>
                  </a:lnTo>
                  <a:lnTo>
                    <a:pt x="1841" y="1314"/>
                  </a:lnTo>
                  <a:lnTo>
                    <a:pt x="1972" y="1507"/>
                  </a:lnTo>
                  <a:lnTo>
                    <a:pt x="2086" y="1545"/>
                  </a:lnTo>
                  <a:lnTo>
                    <a:pt x="2111" y="1628"/>
                  </a:lnTo>
                  <a:lnTo>
                    <a:pt x="2095" y="1684"/>
                  </a:lnTo>
                  <a:lnTo>
                    <a:pt x="2077" y="1669"/>
                  </a:lnTo>
                  <a:lnTo>
                    <a:pt x="2057" y="1681"/>
                  </a:lnTo>
                  <a:lnTo>
                    <a:pt x="2034" y="1560"/>
                  </a:lnTo>
                  <a:lnTo>
                    <a:pt x="1973" y="1611"/>
                  </a:lnTo>
                  <a:lnTo>
                    <a:pt x="1960" y="1587"/>
                  </a:lnTo>
                  <a:lnTo>
                    <a:pt x="1973" y="1552"/>
                  </a:lnTo>
                  <a:lnTo>
                    <a:pt x="1992" y="1551"/>
                  </a:lnTo>
                  <a:lnTo>
                    <a:pt x="1975" y="1536"/>
                  </a:lnTo>
                  <a:lnTo>
                    <a:pt x="1954" y="1574"/>
                  </a:lnTo>
                  <a:lnTo>
                    <a:pt x="1931" y="1558"/>
                  </a:lnTo>
                  <a:lnTo>
                    <a:pt x="1951" y="1499"/>
                  </a:lnTo>
                  <a:lnTo>
                    <a:pt x="1916" y="1486"/>
                  </a:lnTo>
                  <a:lnTo>
                    <a:pt x="1916" y="1466"/>
                  </a:lnTo>
                  <a:lnTo>
                    <a:pt x="1865" y="1465"/>
                  </a:lnTo>
                  <a:lnTo>
                    <a:pt x="1886" y="1450"/>
                  </a:lnTo>
                  <a:lnTo>
                    <a:pt x="1860" y="1413"/>
                  </a:lnTo>
                  <a:lnTo>
                    <a:pt x="1884" y="1421"/>
                  </a:lnTo>
                  <a:lnTo>
                    <a:pt x="1832" y="1374"/>
                  </a:lnTo>
                  <a:lnTo>
                    <a:pt x="1831" y="1337"/>
                  </a:lnTo>
                  <a:lnTo>
                    <a:pt x="1817" y="1360"/>
                  </a:lnTo>
                  <a:lnTo>
                    <a:pt x="1791" y="1352"/>
                  </a:lnTo>
                  <a:lnTo>
                    <a:pt x="1744" y="1263"/>
                  </a:lnTo>
                  <a:lnTo>
                    <a:pt x="1719" y="1261"/>
                  </a:lnTo>
                  <a:lnTo>
                    <a:pt x="1761" y="1321"/>
                  </a:lnTo>
                  <a:lnTo>
                    <a:pt x="1761" y="1363"/>
                  </a:lnTo>
                  <a:lnTo>
                    <a:pt x="1721" y="1348"/>
                  </a:lnTo>
                  <a:lnTo>
                    <a:pt x="1712" y="1299"/>
                  </a:lnTo>
                  <a:lnTo>
                    <a:pt x="1698" y="1313"/>
                  </a:lnTo>
                  <a:lnTo>
                    <a:pt x="1677" y="1293"/>
                  </a:lnTo>
                  <a:lnTo>
                    <a:pt x="1645" y="1308"/>
                  </a:lnTo>
                  <a:lnTo>
                    <a:pt x="1682" y="1312"/>
                  </a:lnTo>
                  <a:lnTo>
                    <a:pt x="1711" y="1351"/>
                  </a:lnTo>
                  <a:lnTo>
                    <a:pt x="1671" y="1365"/>
                  </a:lnTo>
                  <a:lnTo>
                    <a:pt x="1617" y="1336"/>
                  </a:lnTo>
                  <a:lnTo>
                    <a:pt x="1577" y="1271"/>
                  </a:lnTo>
                  <a:lnTo>
                    <a:pt x="1489" y="1240"/>
                  </a:lnTo>
                  <a:lnTo>
                    <a:pt x="1506" y="1209"/>
                  </a:lnTo>
                  <a:lnTo>
                    <a:pt x="1432" y="1216"/>
                  </a:lnTo>
                  <a:lnTo>
                    <a:pt x="1405" y="1204"/>
                  </a:lnTo>
                  <a:lnTo>
                    <a:pt x="1409" y="1179"/>
                  </a:lnTo>
                  <a:lnTo>
                    <a:pt x="1394" y="1189"/>
                  </a:lnTo>
                  <a:lnTo>
                    <a:pt x="1349" y="1173"/>
                  </a:lnTo>
                  <a:lnTo>
                    <a:pt x="1255" y="1172"/>
                  </a:lnTo>
                  <a:lnTo>
                    <a:pt x="1256" y="1145"/>
                  </a:lnTo>
                  <a:lnTo>
                    <a:pt x="1214" y="1133"/>
                  </a:lnTo>
                  <a:lnTo>
                    <a:pt x="1221" y="1115"/>
                  </a:lnTo>
                  <a:lnTo>
                    <a:pt x="1169" y="1116"/>
                  </a:lnTo>
                  <a:lnTo>
                    <a:pt x="1179" y="1097"/>
                  </a:lnTo>
                  <a:lnTo>
                    <a:pt x="1140" y="1086"/>
                  </a:lnTo>
                  <a:lnTo>
                    <a:pt x="1160" y="1071"/>
                  </a:lnTo>
                  <a:lnTo>
                    <a:pt x="1134" y="1075"/>
                  </a:lnTo>
                  <a:lnTo>
                    <a:pt x="1139" y="1050"/>
                  </a:lnTo>
                  <a:lnTo>
                    <a:pt x="1094" y="1055"/>
                  </a:lnTo>
                  <a:lnTo>
                    <a:pt x="1089" y="1036"/>
                  </a:lnTo>
                  <a:lnTo>
                    <a:pt x="1081" y="1062"/>
                  </a:lnTo>
                  <a:lnTo>
                    <a:pt x="1070" y="1056"/>
                  </a:lnTo>
                  <a:lnTo>
                    <a:pt x="1085" y="1022"/>
                  </a:lnTo>
                  <a:lnTo>
                    <a:pt x="1049" y="1032"/>
                  </a:lnTo>
                  <a:lnTo>
                    <a:pt x="1030" y="1064"/>
                  </a:lnTo>
                  <a:lnTo>
                    <a:pt x="1042" y="1075"/>
                  </a:lnTo>
                  <a:lnTo>
                    <a:pt x="1032" y="1093"/>
                  </a:lnTo>
                  <a:lnTo>
                    <a:pt x="1051" y="1088"/>
                  </a:lnTo>
                  <a:lnTo>
                    <a:pt x="1034" y="1126"/>
                  </a:lnTo>
                  <a:lnTo>
                    <a:pt x="1007" y="1140"/>
                  </a:lnTo>
                  <a:lnTo>
                    <a:pt x="980" y="1119"/>
                  </a:lnTo>
                  <a:lnTo>
                    <a:pt x="954" y="1147"/>
                  </a:lnTo>
                  <a:lnTo>
                    <a:pt x="942" y="1131"/>
                  </a:lnTo>
                  <a:lnTo>
                    <a:pt x="938" y="1153"/>
                  </a:lnTo>
                  <a:lnTo>
                    <a:pt x="894" y="1154"/>
                  </a:lnTo>
                  <a:lnTo>
                    <a:pt x="870" y="1176"/>
                  </a:lnTo>
                  <a:lnTo>
                    <a:pt x="818" y="1168"/>
                  </a:lnTo>
                  <a:lnTo>
                    <a:pt x="823" y="1147"/>
                  </a:lnTo>
                  <a:lnTo>
                    <a:pt x="877" y="1126"/>
                  </a:lnTo>
                  <a:lnTo>
                    <a:pt x="834" y="1118"/>
                  </a:lnTo>
                  <a:lnTo>
                    <a:pt x="882" y="1034"/>
                  </a:lnTo>
                  <a:lnTo>
                    <a:pt x="939" y="1021"/>
                  </a:lnTo>
                  <a:lnTo>
                    <a:pt x="1003" y="1045"/>
                  </a:lnTo>
                  <a:lnTo>
                    <a:pt x="966" y="1014"/>
                  </a:lnTo>
                  <a:lnTo>
                    <a:pt x="1006" y="987"/>
                  </a:lnTo>
                  <a:lnTo>
                    <a:pt x="944" y="995"/>
                  </a:lnTo>
                  <a:lnTo>
                    <a:pt x="982" y="92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4952880" y="3117240"/>
              <a:ext cx="581040" cy="209160"/>
            </a:xfrm>
            <a:custGeom>
              <a:avLst/>
              <a:gdLst/>
              <a:ahLst/>
              <a:rect l="l" t="t" r="r" b="b"/>
              <a:pathLst>
                <a:path w="1268" h="502">
                  <a:moveTo>
                    <a:pt x="1149" y="479"/>
                  </a:moveTo>
                  <a:lnTo>
                    <a:pt x="1137" y="502"/>
                  </a:lnTo>
                  <a:lnTo>
                    <a:pt x="1088" y="489"/>
                  </a:lnTo>
                  <a:lnTo>
                    <a:pt x="1062" y="424"/>
                  </a:lnTo>
                  <a:lnTo>
                    <a:pt x="994" y="348"/>
                  </a:lnTo>
                  <a:lnTo>
                    <a:pt x="1020" y="274"/>
                  </a:lnTo>
                  <a:lnTo>
                    <a:pt x="993" y="219"/>
                  </a:lnTo>
                  <a:lnTo>
                    <a:pt x="1137" y="235"/>
                  </a:lnTo>
                  <a:lnTo>
                    <a:pt x="1186" y="254"/>
                  </a:lnTo>
                  <a:lnTo>
                    <a:pt x="1192" y="279"/>
                  </a:lnTo>
                  <a:lnTo>
                    <a:pt x="1268" y="310"/>
                  </a:lnTo>
                  <a:lnTo>
                    <a:pt x="1246" y="358"/>
                  </a:lnTo>
                  <a:lnTo>
                    <a:pt x="1152" y="443"/>
                  </a:lnTo>
                  <a:lnTo>
                    <a:pt x="1149" y="479"/>
                  </a:lnTo>
                  <a:close/>
                  <a:moveTo>
                    <a:pt x="857" y="186"/>
                  </a:moveTo>
                  <a:lnTo>
                    <a:pt x="833" y="146"/>
                  </a:lnTo>
                  <a:lnTo>
                    <a:pt x="817" y="151"/>
                  </a:lnTo>
                  <a:lnTo>
                    <a:pt x="794" y="146"/>
                  </a:lnTo>
                  <a:lnTo>
                    <a:pt x="771" y="128"/>
                  </a:lnTo>
                  <a:lnTo>
                    <a:pt x="781" y="98"/>
                  </a:lnTo>
                  <a:lnTo>
                    <a:pt x="823" y="118"/>
                  </a:lnTo>
                  <a:lnTo>
                    <a:pt x="856" y="96"/>
                  </a:lnTo>
                  <a:lnTo>
                    <a:pt x="929" y="119"/>
                  </a:lnTo>
                  <a:lnTo>
                    <a:pt x="926" y="146"/>
                  </a:lnTo>
                  <a:lnTo>
                    <a:pt x="857" y="186"/>
                  </a:lnTo>
                  <a:close/>
                  <a:moveTo>
                    <a:pt x="705" y="150"/>
                  </a:moveTo>
                  <a:lnTo>
                    <a:pt x="735" y="144"/>
                  </a:lnTo>
                  <a:lnTo>
                    <a:pt x="758" y="163"/>
                  </a:lnTo>
                  <a:lnTo>
                    <a:pt x="737" y="186"/>
                  </a:lnTo>
                  <a:lnTo>
                    <a:pt x="705" y="150"/>
                  </a:lnTo>
                  <a:close/>
                  <a:moveTo>
                    <a:pt x="751" y="80"/>
                  </a:moveTo>
                  <a:lnTo>
                    <a:pt x="735" y="110"/>
                  </a:lnTo>
                  <a:lnTo>
                    <a:pt x="697" y="113"/>
                  </a:lnTo>
                  <a:lnTo>
                    <a:pt x="637" y="127"/>
                  </a:lnTo>
                  <a:lnTo>
                    <a:pt x="638" y="97"/>
                  </a:lnTo>
                  <a:lnTo>
                    <a:pt x="689" y="93"/>
                  </a:lnTo>
                  <a:lnTo>
                    <a:pt x="712" y="87"/>
                  </a:lnTo>
                  <a:lnTo>
                    <a:pt x="751" y="80"/>
                  </a:lnTo>
                  <a:close/>
                  <a:moveTo>
                    <a:pt x="550" y="98"/>
                  </a:moveTo>
                  <a:lnTo>
                    <a:pt x="549" y="115"/>
                  </a:lnTo>
                  <a:lnTo>
                    <a:pt x="543" y="112"/>
                  </a:lnTo>
                  <a:lnTo>
                    <a:pt x="468" y="133"/>
                  </a:lnTo>
                  <a:lnTo>
                    <a:pt x="410" y="79"/>
                  </a:lnTo>
                  <a:lnTo>
                    <a:pt x="441" y="67"/>
                  </a:lnTo>
                  <a:lnTo>
                    <a:pt x="462" y="31"/>
                  </a:lnTo>
                  <a:lnTo>
                    <a:pt x="550" y="98"/>
                  </a:lnTo>
                  <a:close/>
                  <a:moveTo>
                    <a:pt x="11" y="141"/>
                  </a:moveTo>
                  <a:lnTo>
                    <a:pt x="0" y="115"/>
                  </a:lnTo>
                  <a:lnTo>
                    <a:pt x="12" y="80"/>
                  </a:lnTo>
                  <a:lnTo>
                    <a:pt x="30" y="106"/>
                  </a:lnTo>
                  <a:lnTo>
                    <a:pt x="11" y="141"/>
                  </a:lnTo>
                  <a:close/>
                  <a:moveTo>
                    <a:pt x="115" y="8"/>
                  </a:moveTo>
                  <a:lnTo>
                    <a:pt x="121" y="0"/>
                  </a:lnTo>
                  <a:lnTo>
                    <a:pt x="164" y="11"/>
                  </a:lnTo>
                  <a:lnTo>
                    <a:pt x="170" y="52"/>
                  </a:lnTo>
                  <a:lnTo>
                    <a:pt x="155" y="79"/>
                  </a:lnTo>
                  <a:lnTo>
                    <a:pt x="75" y="64"/>
                  </a:lnTo>
                  <a:lnTo>
                    <a:pt x="81" y="34"/>
                  </a:lnTo>
                  <a:lnTo>
                    <a:pt x="115" y="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5408280" y="3207960"/>
              <a:ext cx="125640" cy="118440"/>
            </a:xfrm>
            <a:custGeom>
              <a:avLst/>
              <a:gdLst/>
              <a:ahLst/>
              <a:rect l="l" t="t" r="r" b="b"/>
              <a:pathLst>
                <a:path w="275" h="283">
                  <a:moveTo>
                    <a:pt x="156" y="260"/>
                  </a:moveTo>
                  <a:lnTo>
                    <a:pt x="144" y="283"/>
                  </a:lnTo>
                  <a:lnTo>
                    <a:pt x="95" y="270"/>
                  </a:lnTo>
                  <a:lnTo>
                    <a:pt x="69" y="205"/>
                  </a:lnTo>
                  <a:lnTo>
                    <a:pt x="1" y="129"/>
                  </a:lnTo>
                  <a:lnTo>
                    <a:pt x="27" y="55"/>
                  </a:lnTo>
                  <a:lnTo>
                    <a:pt x="0" y="0"/>
                  </a:lnTo>
                  <a:lnTo>
                    <a:pt x="144" y="16"/>
                  </a:lnTo>
                  <a:lnTo>
                    <a:pt x="193" y="35"/>
                  </a:lnTo>
                  <a:lnTo>
                    <a:pt x="199" y="60"/>
                  </a:lnTo>
                  <a:lnTo>
                    <a:pt x="275" y="91"/>
                  </a:lnTo>
                  <a:lnTo>
                    <a:pt x="253" y="139"/>
                  </a:lnTo>
                  <a:lnTo>
                    <a:pt x="159" y="224"/>
                  </a:lnTo>
                  <a:lnTo>
                    <a:pt x="156" y="26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5306040" y="3156480"/>
              <a:ext cx="72360" cy="37080"/>
            </a:xfrm>
            <a:custGeom>
              <a:avLst/>
              <a:gdLst/>
              <a:ahLst/>
              <a:rect l="l" t="t" r="r" b="b"/>
              <a:pathLst>
                <a:path w="158" h="90">
                  <a:moveTo>
                    <a:pt x="86" y="90"/>
                  </a:moveTo>
                  <a:lnTo>
                    <a:pt x="62" y="50"/>
                  </a:lnTo>
                  <a:lnTo>
                    <a:pt x="46" y="55"/>
                  </a:lnTo>
                  <a:lnTo>
                    <a:pt x="23" y="50"/>
                  </a:lnTo>
                  <a:lnTo>
                    <a:pt x="0" y="32"/>
                  </a:lnTo>
                  <a:lnTo>
                    <a:pt x="10" y="2"/>
                  </a:lnTo>
                  <a:lnTo>
                    <a:pt x="52" y="22"/>
                  </a:lnTo>
                  <a:lnTo>
                    <a:pt x="85" y="0"/>
                  </a:lnTo>
                  <a:lnTo>
                    <a:pt x="158" y="23"/>
                  </a:lnTo>
                  <a:lnTo>
                    <a:pt x="155" y="50"/>
                  </a:lnTo>
                  <a:lnTo>
                    <a:pt x="86" y="9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5275800" y="3177360"/>
              <a:ext cx="23400" cy="16560"/>
            </a:xfrm>
            <a:custGeom>
              <a:avLst/>
              <a:gdLst/>
              <a:ahLst/>
              <a:rect l="l" t="t" r="r" b="b"/>
              <a:pathLst>
                <a:path w="53" h="42">
                  <a:moveTo>
                    <a:pt x="0" y="6"/>
                  </a:moveTo>
                  <a:lnTo>
                    <a:pt x="30" y="0"/>
                  </a:lnTo>
                  <a:lnTo>
                    <a:pt x="53" y="19"/>
                  </a:lnTo>
                  <a:lnTo>
                    <a:pt x="32" y="42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5244840" y="3149640"/>
              <a:ext cx="52200" cy="19800"/>
            </a:xfrm>
            <a:custGeom>
              <a:avLst/>
              <a:gdLst/>
              <a:ahLst/>
              <a:rect l="l" t="t" r="r" b="b"/>
              <a:pathLst>
                <a:path w="114" h="47">
                  <a:moveTo>
                    <a:pt x="114" y="0"/>
                  </a:moveTo>
                  <a:lnTo>
                    <a:pt x="98" y="30"/>
                  </a:lnTo>
                  <a:lnTo>
                    <a:pt x="60" y="33"/>
                  </a:lnTo>
                  <a:lnTo>
                    <a:pt x="0" y="47"/>
                  </a:lnTo>
                  <a:lnTo>
                    <a:pt x="1" y="17"/>
                  </a:lnTo>
                  <a:lnTo>
                    <a:pt x="52" y="13"/>
                  </a:lnTo>
                  <a:lnTo>
                    <a:pt x="75" y="7"/>
                  </a:lnTo>
                  <a:lnTo>
                    <a:pt x="114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5140080" y="3129840"/>
              <a:ext cx="64800" cy="42480"/>
            </a:xfrm>
            <a:custGeom>
              <a:avLst/>
              <a:gdLst/>
              <a:ahLst/>
              <a:rect l="l" t="t" r="r" b="b"/>
              <a:pathLst>
                <a:path w="140" h="102">
                  <a:moveTo>
                    <a:pt x="140" y="67"/>
                  </a:moveTo>
                  <a:lnTo>
                    <a:pt x="139" y="84"/>
                  </a:lnTo>
                  <a:lnTo>
                    <a:pt x="133" y="81"/>
                  </a:lnTo>
                  <a:lnTo>
                    <a:pt x="58" y="102"/>
                  </a:lnTo>
                  <a:lnTo>
                    <a:pt x="0" y="48"/>
                  </a:lnTo>
                  <a:lnTo>
                    <a:pt x="31" y="36"/>
                  </a:lnTo>
                  <a:lnTo>
                    <a:pt x="52" y="0"/>
                  </a:lnTo>
                  <a:lnTo>
                    <a:pt x="140" y="6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4952880" y="3149640"/>
              <a:ext cx="13680" cy="25560"/>
            </a:xfrm>
            <a:custGeom>
              <a:avLst/>
              <a:gdLst/>
              <a:ahLst/>
              <a:rect l="l" t="t" r="r" b="b"/>
              <a:pathLst>
                <a:path w="30" h="61">
                  <a:moveTo>
                    <a:pt x="11" y="61"/>
                  </a:moveTo>
                  <a:lnTo>
                    <a:pt x="0" y="35"/>
                  </a:lnTo>
                  <a:lnTo>
                    <a:pt x="12" y="0"/>
                  </a:lnTo>
                  <a:lnTo>
                    <a:pt x="30" y="26"/>
                  </a:lnTo>
                  <a:lnTo>
                    <a:pt x="11" y="6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4986720" y="3117240"/>
              <a:ext cx="42840" cy="32400"/>
            </a:xfrm>
            <a:custGeom>
              <a:avLst/>
              <a:gdLst/>
              <a:ahLst/>
              <a:rect l="l" t="t" r="r" b="b"/>
              <a:pathLst>
                <a:path w="95" h="79">
                  <a:moveTo>
                    <a:pt x="40" y="8"/>
                  </a:moveTo>
                  <a:lnTo>
                    <a:pt x="46" y="0"/>
                  </a:lnTo>
                  <a:lnTo>
                    <a:pt x="89" y="11"/>
                  </a:lnTo>
                  <a:lnTo>
                    <a:pt x="95" y="52"/>
                  </a:lnTo>
                  <a:lnTo>
                    <a:pt x="80" y="79"/>
                  </a:lnTo>
                  <a:lnTo>
                    <a:pt x="0" y="64"/>
                  </a:lnTo>
                  <a:lnTo>
                    <a:pt x="6" y="34"/>
                  </a:lnTo>
                  <a:lnTo>
                    <a:pt x="40" y="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2" name=""/>
          <p:cNvGrpSpPr/>
          <p:nvPr/>
        </p:nvGrpSpPr>
        <p:grpSpPr>
          <a:xfrm>
            <a:off x="7315200" y="4419720"/>
            <a:ext cx="1462320" cy="1066320"/>
            <a:chOff x="7315200" y="4419720"/>
            <a:chExt cx="1462320" cy="1066320"/>
          </a:xfrm>
        </p:grpSpPr>
        <p:sp>
          <p:nvSpPr>
            <p:cNvPr id="493" name=""/>
            <p:cNvSpPr/>
            <p:nvPr/>
          </p:nvSpPr>
          <p:spPr>
            <a:xfrm>
              <a:off x="7319520" y="4713120"/>
              <a:ext cx="272520" cy="18576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7692480" y="4714560"/>
              <a:ext cx="1085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Above average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7692840" y="5299200"/>
              <a:ext cx="10681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Below average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7319520" y="5006880"/>
              <a:ext cx="272520" cy="185760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7319520" y="5300280"/>
              <a:ext cx="272520" cy="1857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7668720" y="5005800"/>
              <a:ext cx="6022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Average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7315200" y="4419720"/>
              <a:ext cx="13770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= 1.2% of GDP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0" name=""/>
          <p:cNvSpPr/>
          <p:nvPr/>
        </p:nvSpPr>
        <p:spPr>
          <a:xfrm>
            <a:off x="1447920" y="5181480"/>
            <a:ext cx="1752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(based on Jan. 2000 data)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01" name=""/>
          <p:cNvGraphicFramePr/>
          <p:nvPr/>
        </p:nvGraphicFramePr>
        <p:xfrm>
          <a:off x="838080" y="2438280"/>
          <a:ext cx="2838600" cy="2657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8080" y="2438280"/>
                    <a:ext cx="2838600" cy="265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3" name=""/>
          <p:cNvSpPr/>
          <p:nvPr/>
        </p:nvSpPr>
        <p:spPr>
          <a:xfrm>
            <a:off x="6477120" y="3809880"/>
            <a:ext cx="26668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Exposure to Defense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"/>
          <p:cNvGrpSpPr/>
          <p:nvPr/>
        </p:nvGrpSpPr>
        <p:grpSpPr>
          <a:xfrm>
            <a:off x="4800600" y="1447920"/>
            <a:ext cx="3808080" cy="2286000"/>
            <a:chOff x="4800600" y="1447920"/>
            <a:chExt cx="3808080" cy="2286000"/>
          </a:xfrm>
        </p:grpSpPr>
        <p:sp>
          <p:nvSpPr>
            <p:cNvPr id="505" name=""/>
            <p:cNvSpPr/>
            <p:nvPr/>
          </p:nvSpPr>
          <p:spPr>
            <a:xfrm>
              <a:off x="7392960" y="2738160"/>
              <a:ext cx="262440" cy="393480"/>
            </a:xfrm>
            <a:custGeom>
              <a:avLst/>
              <a:gdLst/>
              <a:ahLst/>
              <a:rect l="l" t="t" r="r" b="b"/>
              <a:pathLst>
                <a:path w="596" h="976">
                  <a:moveTo>
                    <a:pt x="516" y="783"/>
                  </a:moveTo>
                  <a:lnTo>
                    <a:pt x="515" y="783"/>
                  </a:lnTo>
                  <a:lnTo>
                    <a:pt x="422" y="795"/>
                  </a:lnTo>
                  <a:lnTo>
                    <a:pt x="399" y="795"/>
                  </a:lnTo>
                  <a:lnTo>
                    <a:pt x="164" y="815"/>
                  </a:lnTo>
                  <a:lnTo>
                    <a:pt x="157" y="844"/>
                  </a:lnTo>
                  <a:lnTo>
                    <a:pt x="203" y="879"/>
                  </a:lnTo>
                  <a:lnTo>
                    <a:pt x="195" y="909"/>
                  </a:lnTo>
                  <a:lnTo>
                    <a:pt x="214" y="924"/>
                  </a:lnTo>
                  <a:lnTo>
                    <a:pt x="183" y="957"/>
                  </a:lnTo>
                  <a:lnTo>
                    <a:pt x="102" y="976"/>
                  </a:lnTo>
                  <a:lnTo>
                    <a:pt x="152" y="959"/>
                  </a:lnTo>
                  <a:lnTo>
                    <a:pt x="122" y="936"/>
                  </a:lnTo>
                  <a:lnTo>
                    <a:pt x="114" y="894"/>
                  </a:lnTo>
                  <a:lnTo>
                    <a:pt x="96" y="885"/>
                  </a:lnTo>
                  <a:lnTo>
                    <a:pt x="84" y="953"/>
                  </a:lnTo>
                  <a:lnTo>
                    <a:pt x="40" y="955"/>
                  </a:lnTo>
                  <a:lnTo>
                    <a:pt x="31" y="879"/>
                  </a:lnTo>
                  <a:lnTo>
                    <a:pt x="26" y="827"/>
                  </a:lnTo>
                  <a:lnTo>
                    <a:pt x="13" y="742"/>
                  </a:lnTo>
                  <a:lnTo>
                    <a:pt x="4" y="652"/>
                  </a:lnTo>
                  <a:lnTo>
                    <a:pt x="5" y="585"/>
                  </a:lnTo>
                  <a:lnTo>
                    <a:pt x="8" y="569"/>
                  </a:lnTo>
                  <a:lnTo>
                    <a:pt x="6" y="447"/>
                  </a:lnTo>
                  <a:lnTo>
                    <a:pt x="10" y="433"/>
                  </a:lnTo>
                  <a:lnTo>
                    <a:pt x="10" y="325"/>
                  </a:lnTo>
                  <a:lnTo>
                    <a:pt x="15" y="282"/>
                  </a:lnTo>
                  <a:lnTo>
                    <a:pt x="13" y="215"/>
                  </a:lnTo>
                  <a:lnTo>
                    <a:pt x="19" y="139"/>
                  </a:lnTo>
                  <a:lnTo>
                    <a:pt x="20" y="54"/>
                  </a:lnTo>
                  <a:lnTo>
                    <a:pt x="0" y="34"/>
                  </a:lnTo>
                  <a:lnTo>
                    <a:pt x="36" y="31"/>
                  </a:lnTo>
                  <a:lnTo>
                    <a:pt x="369" y="3"/>
                  </a:lnTo>
                  <a:lnTo>
                    <a:pt x="414" y="0"/>
                  </a:lnTo>
                  <a:lnTo>
                    <a:pt x="422" y="23"/>
                  </a:lnTo>
                  <a:lnTo>
                    <a:pt x="433" y="70"/>
                  </a:lnTo>
                  <a:lnTo>
                    <a:pt x="437" y="76"/>
                  </a:lnTo>
                  <a:lnTo>
                    <a:pt x="452" y="135"/>
                  </a:lnTo>
                  <a:lnTo>
                    <a:pt x="465" y="174"/>
                  </a:lnTo>
                  <a:lnTo>
                    <a:pt x="467" y="198"/>
                  </a:lnTo>
                  <a:lnTo>
                    <a:pt x="487" y="257"/>
                  </a:lnTo>
                  <a:lnTo>
                    <a:pt x="495" y="302"/>
                  </a:lnTo>
                  <a:lnTo>
                    <a:pt x="511" y="360"/>
                  </a:lnTo>
                  <a:lnTo>
                    <a:pt x="517" y="364"/>
                  </a:lnTo>
                  <a:lnTo>
                    <a:pt x="527" y="411"/>
                  </a:lnTo>
                  <a:lnTo>
                    <a:pt x="551" y="458"/>
                  </a:lnTo>
                  <a:lnTo>
                    <a:pt x="563" y="477"/>
                  </a:lnTo>
                  <a:lnTo>
                    <a:pt x="584" y="532"/>
                  </a:lnTo>
                  <a:lnTo>
                    <a:pt x="565" y="565"/>
                  </a:lnTo>
                  <a:lnTo>
                    <a:pt x="561" y="623"/>
                  </a:lnTo>
                  <a:lnTo>
                    <a:pt x="580" y="674"/>
                  </a:lnTo>
                  <a:lnTo>
                    <a:pt x="577" y="713"/>
                  </a:lnTo>
                  <a:lnTo>
                    <a:pt x="593" y="759"/>
                  </a:lnTo>
                  <a:lnTo>
                    <a:pt x="596" y="774"/>
                  </a:lnTo>
                  <a:lnTo>
                    <a:pt x="516" y="7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5482080" y="2496240"/>
              <a:ext cx="470880" cy="501120"/>
            </a:xfrm>
            <a:custGeom>
              <a:avLst/>
              <a:gdLst/>
              <a:ahLst/>
              <a:rect l="l" t="t" r="r" b="b"/>
              <a:pathLst>
                <a:path w="1067" h="1245">
                  <a:moveTo>
                    <a:pt x="905" y="1245"/>
                  </a:moveTo>
                  <a:lnTo>
                    <a:pt x="672" y="1208"/>
                  </a:lnTo>
                  <a:lnTo>
                    <a:pt x="570" y="1192"/>
                  </a:lnTo>
                  <a:lnTo>
                    <a:pt x="224" y="989"/>
                  </a:lnTo>
                  <a:lnTo>
                    <a:pt x="0" y="852"/>
                  </a:lnTo>
                  <a:lnTo>
                    <a:pt x="25" y="813"/>
                  </a:lnTo>
                  <a:lnTo>
                    <a:pt x="51" y="812"/>
                  </a:lnTo>
                  <a:lnTo>
                    <a:pt x="68" y="795"/>
                  </a:lnTo>
                  <a:lnTo>
                    <a:pt x="67" y="759"/>
                  </a:lnTo>
                  <a:lnTo>
                    <a:pt x="40" y="740"/>
                  </a:lnTo>
                  <a:lnTo>
                    <a:pt x="52" y="678"/>
                  </a:lnTo>
                  <a:lnTo>
                    <a:pt x="67" y="677"/>
                  </a:lnTo>
                  <a:lnTo>
                    <a:pt x="89" y="656"/>
                  </a:lnTo>
                  <a:lnTo>
                    <a:pt x="104" y="585"/>
                  </a:lnTo>
                  <a:lnTo>
                    <a:pt x="124" y="557"/>
                  </a:lnTo>
                  <a:lnTo>
                    <a:pt x="179" y="521"/>
                  </a:lnTo>
                  <a:lnTo>
                    <a:pt x="149" y="484"/>
                  </a:lnTo>
                  <a:lnTo>
                    <a:pt x="142" y="433"/>
                  </a:lnTo>
                  <a:lnTo>
                    <a:pt x="124" y="397"/>
                  </a:lnTo>
                  <a:lnTo>
                    <a:pt x="131" y="371"/>
                  </a:lnTo>
                  <a:lnTo>
                    <a:pt x="148" y="338"/>
                  </a:lnTo>
                  <a:lnTo>
                    <a:pt x="151" y="156"/>
                  </a:lnTo>
                  <a:lnTo>
                    <a:pt x="208" y="156"/>
                  </a:lnTo>
                  <a:lnTo>
                    <a:pt x="225" y="185"/>
                  </a:lnTo>
                  <a:lnTo>
                    <a:pt x="245" y="187"/>
                  </a:lnTo>
                  <a:lnTo>
                    <a:pt x="269" y="156"/>
                  </a:lnTo>
                  <a:lnTo>
                    <a:pt x="293" y="32"/>
                  </a:lnTo>
                  <a:lnTo>
                    <a:pt x="299" y="0"/>
                  </a:lnTo>
                  <a:lnTo>
                    <a:pt x="475" y="34"/>
                  </a:lnTo>
                  <a:lnTo>
                    <a:pt x="918" y="109"/>
                  </a:lnTo>
                  <a:lnTo>
                    <a:pt x="1067" y="132"/>
                  </a:lnTo>
                  <a:lnTo>
                    <a:pt x="1040" y="325"/>
                  </a:lnTo>
                  <a:lnTo>
                    <a:pt x="905" y="124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6939720" y="2640240"/>
              <a:ext cx="347040" cy="287640"/>
            </a:xfrm>
            <a:custGeom>
              <a:avLst/>
              <a:gdLst/>
              <a:ahLst/>
              <a:rect l="l" t="t" r="r" b="b"/>
              <a:pathLst>
                <a:path w="788" h="714">
                  <a:moveTo>
                    <a:pt x="574" y="700"/>
                  </a:moveTo>
                  <a:lnTo>
                    <a:pt x="574" y="701"/>
                  </a:lnTo>
                  <a:lnTo>
                    <a:pt x="557" y="701"/>
                  </a:lnTo>
                  <a:lnTo>
                    <a:pt x="531" y="702"/>
                  </a:lnTo>
                  <a:lnTo>
                    <a:pt x="140" y="714"/>
                  </a:lnTo>
                  <a:lnTo>
                    <a:pt x="100" y="714"/>
                  </a:lnTo>
                  <a:lnTo>
                    <a:pt x="99" y="662"/>
                  </a:lnTo>
                  <a:lnTo>
                    <a:pt x="99" y="607"/>
                  </a:lnTo>
                  <a:lnTo>
                    <a:pt x="42" y="609"/>
                  </a:lnTo>
                  <a:lnTo>
                    <a:pt x="28" y="592"/>
                  </a:lnTo>
                  <a:lnTo>
                    <a:pt x="28" y="532"/>
                  </a:lnTo>
                  <a:lnTo>
                    <a:pt x="28" y="481"/>
                  </a:lnTo>
                  <a:lnTo>
                    <a:pt x="28" y="417"/>
                  </a:lnTo>
                  <a:lnTo>
                    <a:pt x="32" y="373"/>
                  </a:lnTo>
                  <a:lnTo>
                    <a:pt x="32" y="242"/>
                  </a:lnTo>
                  <a:lnTo>
                    <a:pt x="24" y="193"/>
                  </a:lnTo>
                  <a:lnTo>
                    <a:pt x="24" y="170"/>
                  </a:lnTo>
                  <a:lnTo>
                    <a:pt x="14" y="102"/>
                  </a:lnTo>
                  <a:lnTo>
                    <a:pt x="9" y="88"/>
                  </a:lnTo>
                  <a:lnTo>
                    <a:pt x="0" y="22"/>
                  </a:lnTo>
                  <a:lnTo>
                    <a:pt x="85" y="20"/>
                  </a:lnTo>
                  <a:lnTo>
                    <a:pt x="206" y="19"/>
                  </a:lnTo>
                  <a:lnTo>
                    <a:pt x="498" y="9"/>
                  </a:lnTo>
                  <a:lnTo>
                    <a:pt x="502" y="11"/>
                  </a:lnTo>
                  <a:lnTo>
                    <a:pt x="548" y="7"/>
                  </a:lnTo>
                  <a:lnTo>
                    <a:pt x="691" y="0"/>
                  </a:lnTo>
                  <a:lnTo>
                    <a:pt x="716" y="23"/>
                  </a:lnTo>
                  <a:lnTo>
                    <a:pt x="672" y="102"/>
                  </a:lnTo>
                  <a:lnTo>
                    <a:pt x="687" y="101"/>
                  </a:lnTo>
                  <a:lnTo>
                    <a:pt x="736" y="98"/>
                  </a:lnTo>
                  <a:lnTo>
                    <a:pt x="774" y="95"/>
                  </a:lnTo>
                  <a:lnTo>
                    <a:pt x="788" y="111"/>
                  </a:lnTo>
                  <a:lnTo>
                    <a:pt x="773" y="113"/>
                  </a:lnTo>
                  <a:lnTo>
                    <a:pt x="776" y="130"/>
                  </a:lnTo>
                  <a:lnTo>
                    <a:pt x="738" y="152"/>
                  </a:lnTo>
                  <a:lnTo>
                    <a:pt x="757" y="163"/>
                  </a:lnTo>
                  <a:lnTo>
                    <a:pt x="740" y="177"/>
                  </a:lnTo>
                  <a:lnTo>
                    <a:pt x="749" y="189"/>
                  </a:lnTo>
                  <a:lnTo>
                    <a:pt x="728" y="187"/>
                  </a:lnTo>
                  <a:lnTo>
                    <a:pt x="736" y="210"/>
                  </a:lnTo>
                  <a:lnTo>
                    <a:pt x="726" y="217"/>
                  </a:lnTo>
                  <a:lnTo>
                    <a:pt x="725" y="201"/>
                  </a:lnTo>
                  <a:lnTo>
                    <a:pt x="716" y="212"/>
                  </a:lnTo>
                  <a:lnTo>
                    <a:pt x="710" y="224"/>
                  </a:lnTo>
                  <a:lnTo>
                    <a:pt x="720" y="224"/>
                  </a:lnTo>
                  <a:lnTo>
                    <a:pt x="711" y="243"/>
                  </a:lnTo>
                  <a:lnTo>
                    <a:pt x="730" y="268"/>
                  </a:lnTo>
                  <a:lnTo>
                    <a:pt x="692" y="299"/>
                  </a:lnTo>
                  <a:lnTo>
                    <a:pt x="701" y="313"/>
                  </a:lnTo>
                  <a:lnTo>
                    <a:pt x="696" y="327"/>
                  </a:lnTo>
                  <a:lnTo>
                    <a:pt x="678" y="334"/>
                  </a:lnTo>
                  <a:lnTo>
                    <a:pt x="668" y="325"/>
                  </a:lnTo>
                  <a:lnTo>
                    <a:pt x="672" y="352"/>
                  </a:lnTo>
                  <a:lnTo>
                    <a:pt x="659" y="352"/>
                  </a:lnTo>
                  <a:lnTo>
                    <a:pt x="658" y="338"/>
                  </a:lnTo>
                  <a:lnTo>
                    <a:pt x="655" y="357"/>
                  </a:lnTo>
                  <a:lnTo>
                    <a:pt x="673" y="363"/>
                  </a:lnTo>
                  <a:lnTo>
                    <a:pt x="651" y="371"/>
                  </a:lnTo>
                  <a:lnTo>
                    <a:pt x="657" y="395"/>
                  </a:lnTo>
                  <a:lnTo>
                    <a:pt x="644" y="437"/>
                  </a:lnTo>
                  <a:lnTo>
                    <a:pt x="629" y="429"/>
                  </a:lnTo>
                  <a:lnTo>
                    <a:pt x="614" y="460"/>
                  </a:lnTo>
                  <a:lnTo>
                    <a:pt x="599" y="455"/>
                  </a:lnTo>
                  <a:lnTo>
                    <a:pt x="621" y="471"/>
                  </a:lnTo>
                  <a:lnTo>
                    <a:pt x="600" y="480"/>
                  </a:lnTo>
                  <a:lnTo>
                    <a:pt x="609" y="497"/>
                  </a:lnTo>
                  <a:lnTo>
                    <a:pt x="578" y="509"/>
                  </a:lnTo>
                  <a:lnTo>
                    <a:pt x="589" y="518"/>
                  </a:lnTo>
                  <a:lnTo>
                    <a:pt x="585" y="533"/>
                  </a:lnTo>
                  <a:lnTo>
                    <a:pt x="594" y="546"/>
                  </a:lnTo>
                  <a:lnTo>
                    <a:pt x="574" y="549"/>
                  </a:lnTo>
                  <a:lnTo>
                    <a:pt x="589" y="566"/>
                  </a:lnTo>
                  <a:lnTo>
                    <a:pt x="559" y="563"/>
                  </a:lnTo>
                  <a:lnTo>
                    <a:pt x="575" y="579"/>
                  </a:lnTo>
                  <a:lnTo>
                    <a:pt x="557" y="589"/>
                  </a:lnTo>
                  <a:lnTo>
                    <a:pt x="560" y="596"/>
                  </a:lnTo>
                  <a:lnTo>
                    <a:pt x="559" y="615"/>
                  </a:lnTo>
                  <a:lnTo>
                    <a:pt x="569" y="603"/>
                  </a:lnTo>
                  <a:lnTo>
                    <a:pt x="581" y="611"/>
                  </a:lnTo>
                  <a:lnTo>
                    <a:pt x="567" y="625"/>
                  </a:lnTo>
                  <a:lnTo>
                    <a:pt x="589" y="613"/>
                  </a:lnTo>
                  <a:lnTo>
                    <a:pt x="577" y="632"/>
                  </a:lnTo>
                  <a:lnTo>
                    <a:pt x="582" y="655"/>
                  </a:lnTo>
                  <a:lnTo>
                    <a:pt x="593" y="646"/>
                  </a:lnTo>
                  <a:lnTo>
                    <a:pt x="585" y="675"/>
                  </a:lnTo>
                  <a:lnTo>
                    <a:pt x="568" y="678"/>
                  </a:lnTo>
                  <a:lnTo>
                    <a:pt x="579" y="691"/>
                  </a:lnTo>
                  <a:lnTo>
                    <a:pt x="574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5011920" y="1955880"/>
              <a:ext cx="549000" cy="867600"/>
            </a:xfrm>
            <a:custGeom>
              <a:avLst/>
              <a:gdLst/>
              <a:ahLst/>
              <a:rect l="l" t="t" r="r" b="b"/>
              <a:pathLst>
                <a:path w="1245" h="2154">
                  <a:moveTo>
                    <a:pt x="1133" y="2018"/>
                  </a:moveTo>
                  <a:lnTo>
                    <a:pt x="1118" y="2019"/>
                  </a:lnTo>
                  <a:lnTo>
                    <a:pt x="1106" y="2081"/>
                  </a:lnTo>
                  <a:lnTo>
                    <a:pt x="1133" y="2100"/>
                  </a:lnTo>
                  <a:lnTo>
                    <a:pt x="1134" y="2136"/>
                  </a:lnTo>
                  <a:lnTo>
                    <a:pt x="1117" y="2153"/>
                  </a:lnTo>
                  <a:lnTo>
                    <a:pt x="1091" y="2154"/>
                  </a:lnTo>
                  <a:lnTo>
                    <a:pt x="861" y="2124"/>
                  </a:lnTo>
                  <a:lnTo>
                    <a:pt x="693" y="2104"/>
                  </a:lnTo>
                  <a:lnTo>
                    <a:pt x="698" y="2086"/>
                  </a:lnTo>
                  <a:lnTo>
                    <a:pt x="682" y="2075"/>
                  </a:lnTo>
                  <a:lnTo>
                    <a:pt x="687" y="1982"/>
                  </a:lnTo>
                  <a:lnTo>
                    <a:pt x="657" y="1922"/>
                  </a:lnTo>
                  <a:lnTo>
                    <a:pt x="591" y="1836"/>
                  </a:lnTo>
                  <a:lnTo>
                    <a:pt x="546" y="1824"/>
                  </a:lnTo>
                  <a:lnTo>
                    <a:pt x="553" y="1805"/>
                  </a:lnTo>
                  <a:lnTo>
                    <a:pt x="540" y="1760"/>
                  </a:lnTo>
                  <a:lnTo>
                    <a:pt x="478" y="1742"/>
                  </a:lnTo>
                  <a:lnTo>
                    <a:pt x="437" y="1715"/>
                  </a:lnTo>
                  <a:lnTo>
                    <a:pt x="434" y="1688"/>
                  </a:lnTo>
                  <a:lnTo>
                    <a:pt x="410" y="1657"/>
                  </a:lnTo>
                  <a:lnTo>
                    <a:pt x="311" y="1611"/>
                  </a:lnTo>
                  <a:lnTo>
                    <a:pt x="257" y="1603"/>
                  </a:lnTo>
                  <a:lnTo>
                    <a:pt x="237" y="1571"/>
                  </a:lnTo>
                  <a:lnTo>
                    <a:pt x="252" y="1550"/>
                  </a:lnTo>
                  <a:lnTo>
                    <a:pt x="259" y="1496"/>
                  </a:lnTo>
                  <a:lnTo>
                    <a:pt x="268" y="1464"/>
                  </a:lnTo>
                  <a:lnTo>
                    <a:pt x="235" y="1432"/>
                  </a:lnTo>
                  <a:lnTo>
                    <a:pt x="246" y="1397"/>
                  </a:lnTo>
                  <a:lnTo>
                    <a:pt x="194" y="1335"/>
                  </a:lnTo>
                  <a:lnTo>
                    <a:pt x="191" y="1307"/>
                  </a:lnTo>
                  <a:lnTo>
                    <a:pt x="138" y="1186"/>
                  </a:lnTo>
                  <a:lnTo>
                    <a:pt x="138" y="1129"/>
                  </a:lnTo>
                  <a:lnTo>
                    <a:pt x="164" y="1125"/>
                  </a:lnTo>
                  <a:lnTo>
                    <a:pt x="182" y="1086"/>
                  </a:lnTo>
                  <a:lnTo>
                    <a:pt x="174" y="1061"/>
                  </a:lnTo>
                  <a:lnTo>
                    <a:pt x="142" y="1055"/>
                  </a:lnTo>
                  <a:lnTo>
                    <a:pt x="112" y="995"/>
                  </a:lnTo>
                  <a:lnTo>
                    <a:pt x="121" y="962"/>
                  </a:lnTo>
                  <a:lnTo>
                    <a:pt x="110" y="926"/>
                  </a:lnTo>
                  <a:lnTo>
                    <a:pt x="122" y="891"/>
                  </a:lnTo>
                  <a:lnTo>
                    <a:pt x="134" y="870"/>
                  </a:lnTo>
                  <a:lnTo>
                    <a:pt x="87" y="817"/>
                  </a:lnTo>
                  <a:lnTo>
                    <a:pt x="65" y="815"/>
                  </a:lnTo>
                  <a:lnTo>
                    <a:pt x="81" y="787"/>
                  </a:lnTo>
                  <a:lnTo>
                    <a:pt x="81" y="758"/>
                  </a:lnTo>
                  <a:lnTo>
                    <a:pt x="32" y="646"/>
                  </a:lnTo>
                  <a:lnTo>
                    <a:pt x="16" y="601"/>
                  </a:lnTo>
                  <a:lnTo>
                    <a:pt x="27" y="585"/>
                  </a:lnTo>
                  <a:lnTo>
                    <a:pt x="24" y="519"/>
                  </a:lnTo>
                  <a:lnTo>
                    <a:pt x="49" y="458"/>
                  </a:lnTo>
                  <a:lnTo>
                    <a:pt x="34" y="388"/>
                  </a:lnTo>
                  <a:lnTo>
                    <a:pt x="0" y="326"/>
                  </a:lnTo>
                  <a:lnTo>
                    <a:pt x="4" y="287"/>
                  </a:lnTo>
                  <a:lnTo>
                    <a:pt x="71" y="210"/>
                  </a:lnTo>
                  <a:lnTo>
                    <a:pt x="80" y="188"/>
                  </a:lnTo>
                  <a:lnTo>
                    <a:pt x="79" y="169"/>
                  </a:lnTo>
                  <a:lnTo>
                    <a:pt x="114" y="110"/>
                  </a:lnTo>
                  <a:lnTo>
                    <a:pt x="119" y="56"/>
                  </a:lnTo>
                  <a:lnTo>
                    <a:pt x="103" y="37"/>
                  </a:lnTo>
                  <a:lnTo>
                    <a:pt x="119" y="14"/>
                  </a:lnTo>
                  <a:lnTo>
                    <a:pt x="125" y="0"/>
                  </a:lnTo>
                  <a:lnTo>
                    <a:pt x="394" y="80"/>
                  </a:lnTo>
                  <a:lnTo>
                    <a:pt x="509" y="116"/>
                  </a:lnTo>
                  <a:lnTo>
                    <a:pt x="591" y="137"/>
                  </a:lnTo>
                  <a:lnTo>
                    <a:pt x="715" y="171"/>
                  </a:lnTo>
                  <a:lnTo>
                    <a:pt x="672" y="326"/>
                  </a:lnTo>
                  <a:lnTo>
                    <a:pt x="565" y="733"/>
                  </a:lnTo>
                  <a:lnTo>
                    <a:pt x="571" y="763"/>
                  </a:lnTo>
                  <a:lnTo>
                    <a:pt x="607" y="820"/>
                  </a:lnTo>
                  <a:lnTo>
                    <a:pt x="742" y="1019"/>
                  </a:lnTo>
                  <a:lnTo>
                    <a:pt x="1071" y="1526"/>
                  </a:lnTo>
                  <a:lnTo>
                    <a:pt x="1197" y="1712"/>
                  </a:lnTo>
                  <a:lnTo>
                    <a:pt x="1190" y="1738"/>
                  </a:lnTo>
                  <a:lnTo>
                    <a:pt x="1208" y="1774"/>
                  </a:lnTo>
                  <a:lnTo>
                    <a:pt x="1215" y="1825"/>
                  </a:lnTo>
                  <a:lnTo>
                    <a:pt x="1245" y="1862"/>
                  </a:lnTo>
                  <a:lnTo>
                    <a:pt x="1190" y="1898"/>
                  </a:lnTo>
                  <a:lnTo>
                    <a:pt x="1170" y="1926"/>
                  </a:lnTo>
                  <a:lnTo>
                    <a:pt x="1155" y="1997"/>
                  </a:lnTo>
                  <a:lnTo>
                    <a:pt x="1133" y="2018"/>
                  </a:lnTo>
                  <a:close/>
                  <a:moveTo>
                    <a:pt x="501" y="1981"/>
                  </a:moveTo>
                  <a:lnTo>
                    <a:pt x="511" y="2002"/>
                  </a:lnTo>
                  <a:lnTo>
                    <a:pt x="489" y="1990"/>
                  </a:lnTo>
                  <a:lnTo>
                    <a:pt x="480" y="1950"/>
                  </a:lnTo>
                  <a:lnTo>
                    <a:pt x="501" y="1981"/>
                  </a:lnTo>
                  <a:close/>
                  <a:moveTo>
                    <a:pt x="536" y="1889"/>
                  </a:moveTo>
                  <a:lnTo>
                    <a:pt x="541" y="1911"/>
                  </a:lnTo>
                  <a:lnTo>
                    <a:pt x="519" y="1904"/>
                  </a:lnTo>
                  <a:lnTo>
                    <a:pt x="504" y="1866"/>
                  </a:lnTo>
                  <a:lnTo>
                    <a:pt x="536" y="1889"/>
                  </a:lnTo>
                  <a:close/>
                  <a:moveTo>
                    <a:pt x="375" y="1717"/>
                  </a:moveTo>
                  <a:lnTo>
                    <a:pt x="375" y="1727"/>
                  </a:lnTo>
                  <a:lnTo>
                    <a:pt x="337" y="1724"/>
                  </a:lnTo>
                  <a:lnTo>
                    <a:pt x="324" y="1701"/>
                  </a:lnTo>
                  <a:lnTo>
                    <a:pt x="375" y="1717"/>
                  </a:lnTo>
                  <a:close/>
                  <a:moveTo>
                    <a:pt x="295" y="1722"/>
                  </a:moveTo>
                  <a:lnTo>
                    <a:pt x="286" y="1725"/>
                  </a:lnTo>
                  <a:lnTo>
                    <a:pt x="270" y="1699"/>
                  </a:lnTo>
                  <a:lnTo>
                    <a:pt x="301" y="1700"/>
                  </a:lnTo>
                  <a:lnTo>
                    <a:pt x="312" y="1721"/>
                  </a:lnTo>
                  <a:lnTo>
                    <a:pt x="295" y="172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5011920" y="1955880"/>
              <a:ext cx="549000" cy="867600"/>
            </a:xfrm>
            <a:custGeom>
              <a:avLst/>
              <a:gdLst/>
              <a:ahLst/>
              <a:rect l="l" t="t" r="r" b="b"/>
              <a:pathLst>
                <a:path w="1245" h="2154">
                  <a:moveTo>
                    <a:pt x="1133" y="2018"/>
                  </a:moveTo>
                  <a:lnTo>
                    <a:pt x="1118" y="2019"/>
                  </a:lnTo>
                  <a:lnTo>
                    <a:pt x="1106" y="2081"/>
                  </a:lnTo>
                  <a:lnTo>
                    <a:pt x="1133" y="2100"/>
                  </a:lnTo>
                  <a:lnTo>
                    <a:pt x="1134" y="2136"/>
                  </a:lnTo>
                  <a:lnTo>
                    <a:pt x="1117" y="2153"/>
                  </a:lnTo>
                  <a:lnTo>
                    <a:pt x="1091" y="2154"/>
                  </a:lnTo>
                  <a:lnTo>
                    <a:pt x="861" y="2124"/>
                  </a:lnTo>
                  <a:lnTo>
                    <a:pt x="693" y="2104"/>
                  </a:lnTo>
                  <a:lnTo>
                    <a:pt x="698" y="2086"/>
                  </a:lnTo>
                  <a:lnTo>
                    <a:pt x="682" y="2075"/>
                  </a:lnTo>
                  <a:lnTo>
                    <a:pt x="687" y="1982"/>
                  </a:lnTo>
                  <a:lnTo>
                    <a:pt x="657" y="1922"/>
                  </a:lnTo>
                  <a:lnTo>
                    <a:pt x="591" y="1836"/>
                  </a:lnTo>
                  <a:lnTo>
                    <a:pt x="546" y="1824"/>
                  </a:lnTo>
                  <a:lnTo>
                    <a:pt x="553" y="1805"/>
                  </a:lnTo>
                  <a:lnTo>
                    <a:pt x="540" y="1760"/>
                  </a:lnTo>
                  <a:lnTo>
                    <a:pt x="478" y="1742"/>
                  </a:lnTo>
                  <a:lnTo>
                    <a:pt x="437" y="1715"/>
                  </a:lnTo>
                  <a:lnTo>
                    <a:pt x="434" y="1688"/>
                  </a:lnTo>
                  <a:lnTo>
                    <a:pt x="410" y="1657"/>
                  </a:lnTo>
                  <a:lnTo>
                    <a:pt x="311" y="1611"/>
                  </a:lnTo>
                  <a:lnTo>
                    <a:pt x="257" y="1603"/>
                  </a:lnTo>
                  <a:lnTo>
                    <a:pt x="237" y="1571"/>
                  </a:lnTo>
                  <a:lnTo>
                    <a:pt x="252" y="1550"/>
                  </a:lnTo>
                  <a:lnTo>
                    <a:pt x="259" y="1496"/>
                  </a:lnTo>
                  <a:lnTo>
                    <a:pt x="268" y="1464"/>
                  </a:lnTo>
                  <a:lnTo>
                    <a:pt x="235" y="1432"/>
                  </a:lnTo>
                  <a:lnTo>
                    <a:pt x="246" y="1397"/>
                  </a:lnTo>
                  <a:lnTo>
                    <a:pt x="194" y="1335"/>
                  </a:lnTo>
                  <a:lnTo>
                    <a:pt x="191" y="1307"/>
                  </a:lnTo>
                  <a:lnTo>
                    <a:pt x="138" y="1186"/>
                  </a:lnTo>
                  <a:lnTo>
                    <a:pt x="138" y="1129"/>
                  </a:lnTo>
                  <a:lnTo>
                    <a:pt x="164" y="1125"/>
                  </a:lnTo>
                  <a:lnTo>
                    <a:pt x="182" y="1086"/>
                  </a:lnTo>
                  <a:lnTo>
                    <a:pt x="174" y="1061"/>
                  </a:lnTo>
                  <a:lnTo>
                    <a:pt x="142" y="1055"/>
                  </a:lnTo>
                  <a:lnTo>
                    <a:pt x="112" y="995"/>
                  </a:lnTo>
                  <a:lnTo>
                    <a:pt x="121" y="962"/>
                  </a:lnTo>
                  <a:lnTo>
                    <a:pt x="110" y="926"/>
                  </a:lnTo>
                  <a:lnTo>
                    <a:pt x="122" y="891"/>
                  </a:lnTo>
                  <a:lnTo>
                    <a:pt x="134" y="870"/>
                  </a:lnTo>
                  <a:lnTo>
                    <a:pt x="87" y="817"/>
                  </a:lnTo>
                  <a:lnTo>
                    <a:pt x="65" y="815"/>
                  </a:lnTo>
                  <a:lnTo>
                    <a:pt x="81" y="787"/>
                  </a:lnTo>
                  <a:lnTo>
                    <a:pt x="81" y="758"/>
                  </a:lnTo>
                  <a:lnTo>
                    <a:pt x="32" y="646"/>
                  </a:lnTo>
                  <a:lnTo>
                    <a:pt x="16" y="601"/>
                  </a:lnTo>
                  <a:lnTo>
                    <a:pt x="27" y="585"/>
                  </a:lnTo>
                  <a:lnTo>
                    <a:pt x="24" y="519"/>
                  </a:lnTo>
                  <a:lnTo>
                    <a:pt x="49" y="458"/>
                  </a:lnTo>
                  <a:lnTo>
                    <a:pt x="34" y="388"/>
                  </a:lnTo>
                  <a:lnTo>
                    <a:pt x="0" y="326"/>
                  </a:lnTo>
                  <a:lnTo>
                    <a:pt x="4" y="287"/>
                  </a:lnTo>
                  <a:lnTo>
                    <a:pt x="71" y="210"/>
                  </a:lnTo>
                  <a:lnTo>
                    <a:pt x="80" y="188"/>
                  </a:lnTo>
                  <a:lnTo>
                    <a:pt x="79" y="169"/>
                  </a:lnTo>
                  <a:lnTo>
                    <a:pt x="114" y="110"/>
                  </a:lnTo>
                  <a:lnTo>
                    <a:pt x="119" y="56"/>
                  </a:lnTo>
                  <a:lnTo>
                    <a:pt x="103" y="37"/>
                  </a:lnTo>
                  <a:lnTo>
                    <a:pt x="119" y="14"/>
                  </a:lnTo>
                  <a:lnTo>
                    <a:pt x="125" y="0"/>
                  </a:lnTo>
                  <a:lnTo>
                    <a:pt x="394" y="80"/>
                  </a:lnTo>
                  <a:lnTo>
                    <a:pt x="509" y="116"/>
                  </a:lnTo>
                  <a:lnTo>
                    <a:pt x="591" y="137"/>
                  </a:lnTo>
                  <a:lnTo>
                    <a:pt x="715" y="171"/>
                  </a:lnTo>
                  <a:lnTo>
                    <a:pt x="672" y="326"/>
                  </a:lnTo>
                  <a:lnTo>
                    <a:pt x="565" y="733"/>
                  </a:lnTo>
                  <a:lnTo>
                    <a:pt x="571" y="763"/>
                  </a:lnTo>
                  <a:lnTo>
                    <a:pt x="607" y="820"/>
                  </a:lnTo>
                  <a:lnTo>
                    <a:pt x="742" y="1019"/>
                  </a:lnTo>
                  <a:lnTo>
                    <a:pt x="1071" y="1526"/>
                  </a:lnTo>
                  <a:lnTo>
                    <a:pt x="1197" y="1712"/>
                  </a:lnTo>
                  <a:lnTo>
                    <a:pt x="1190" y="1738"/>
                  </a:lnTo>
                  <a:lnTo>
                    <a:pt x="1208" y="1774"/>
                  </a:lnTo>
                  <a:lnTo>
                    <a:pt x="1215" y="1825"/>
                  </a:lnTo>
                  <a:lnTo>
                    <a:pt x="1245" y="1862"/>
                  </a:lnTo>
                  <a:lnTo>
                    <a:pt x="1190" y="1898"/>
                  </a:lnTo>
                  <a:lnTo>
                    <a:pt x="1170" y="1926"/>
                  </a:lnTo>
                  <a:lnTo>
                    <a:pt x="1155" y="1997"/>
                  </a:lnTo>
                  <a:lnTo>
                    <a:pt x="1133" y="201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5223600" y="2741040"/>
              <a:ext cx="14040" cy="20880"/>
            </a:xfrm>
            <a:custGeom>
              <a:avLst/>
              <a:gdLst/>
              <a:ahLst/>
              <a:rect l="l" t="t" r="r" b="b"/>
              <a:pathLst>
                <a:path w="31" h="52">
                  <a:moveTo>
                    <a:pt x="21" y="31"/>
                  </a:moveTo>
                  <a:lnTo>
                    <a:pt x="31" y="52"/>
                  </a:lnTo>
                  <a:lnTo>
                    <a:pt x="9" y="40"/>
                  </a:lnTo>
                  <a:lnTo>
                    <a:pt x="0" y="0"/>
                  </a:lnTo>
                  <a:lnTo>
                    <a:pt x="21" y="3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5234040" y="2707200"/>
              <a:ext cx="16560" cy="18360"/>
            </a:xfrm>
            <a:custGeom>
              <a:avLst/>
              <a:gdLst/>
              <a:ahLst/>
              <a:rect l="l" t="t" r="r" b="b"/>
              <a:pathLst>
                <a:path w="37" h="45">
                  <a:moveTo>
                    <a:pt x="32" y="23"/>
                  </a:moveTo>
                  <a:lnTo>
                    <a:pt x="37" y="45"/>
                  </a:lnTo>
                  <a:lnTo>
                    <a:pt x="15" y="38"/>
                  </a:lnTo>
                  <a:lnTo>
                    <a:pt x="0" y="0"/>
                  </a:lnTo>
                  <a:lnTo>
                    <a:pt x="32" y="2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5154840" y="2640960"/>
              <a:ext cx="22680" cy="104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16"/>
                  </a:moveTo>
                  <a:lnTo>
                    <a:pt x="51" y="26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51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5131080" y="2640240"/>
              <a:ext cx="18360" cy="10080"/>
            </a:xfrm>
            <a:custGeom>
              <a:avLst/>
              <a:gdLst/>
              <a:ahLst/>
              <a:rect l="l" t="t" r="r" b="b"/>
              <a:pathLst>
                <a:path w="42" h="26">
                  <a:moveTo>
                    <a:pt x="25" y="23"/>
                  </a:moveTo>
                  <a:lnTo>
                    <a:pt x="16" y="26"/>
                  </a:lnTo>
                  <a:lnTo>
                    <a:pt x="0" y="0"/>
                  </a:lnTo>
                  <a:lnTo>
                    <a:pt x="31" y="1"/>
                  </a:lnTo>
                  <a:lnTo>
                    <a:pt x="42" y="22"/>
                  </a:lnTo>
                  <a:lnTo>
                    <a:pt x="25" y="2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5952960" y="2230920"/>
              <a:ext cx="500760" cy="364320"/>
            </a:xfrm>
            <a:custGeom>
              <a:avLst/>
              <a:gdLst/>
              <a:ahLst/>
              <a:rect l="l" t="t" r="r" b="b"/>
              <a:pathLst>
                <a:path w="1137" h="903">
                  <a:moveTo>
                    <a:pt x="1082" y="903"/>
                  </a:moveTo>
                  <a:lnTo>
                    <a:pt x="936" y="892"/>
                  </a:lnTo>
                  <a:lnTo>
                    <a:pt x="922" y="891"/>
                  </a:lnTo>
                  <a:lnTo>
                    <a:pt x="601" y="863"/>
                  </a:lnTo>
                  <a:lnTo>
                    <a:pt x="241" y="822"/>
                  </a:lnTo>
                  <a:lnTo>
                    <a:pt x="103" y="804"/>
                  </a:lnTo>
                  <a:lnTo>
                    <a:pt x="0" y="789"/>
                  </a:lnTo>
                  <a:lnTo>
                    <a:pt x="14" y="693"/>
                  </a:lnTo>
                  <a:lnTo>
                    <a:pt x="34" y="560"/>
                  </a:lnTo>
                  <a:lnTo>
                    <a:pt x="41" y="493"/>
                  </a:lnTo>
                  <a:lnTo>
                    <a:pt x="103" y="66"/>
                  </a:lnTo>
                  <a:lnTo>
                    <a:pt x="111" y="0"/>
                  </a:lnTo>
                  <a:lnTo>
                    <a:pt x="277" y="21"/>
                  </a:lnTo>
                  <a:lnTo>
                    <a:pt x="530" y="54"/>
                  </a:lnTo>
                  <a:lnTo>
                    <a:pt x="711" y="72"/>
                  </a:lnTo>
                  <a:lnTo>
                    <a:pt x="844" y="86"/>
                  </a:lnTo>
                  <a:lnTo>
                    <a:pt x="915" y="92"/>
                  </a:lnTo>
                  <a:lnTo>
                    <a:pt x="1137" y="108"/>
                  </a:lnTo>
                  <a:lnTo>
                    <a:pt x="1127" y="238"/>
                  </a:lnTo>
                  <a:lnTo>
                    <a:pt x="1124" y="306"/>
                  </a:lnTo>
                  <a:lnTo>
                    <a:pt x="1116" y="391"/>
                  </a:lnTo>
                  <a:lnTo>
                    <a:pt x="1097" y="651"/>
                  </a:lnTo>
                  <a:lnTo>
                    <a:pt x="1094" y="755"/>
                  </a:lnTo>
                  <a:lnTo>
                    <a:pt x="1089" y="826"/>
                  </a:lnTo>
                  <a:lnTo>
                    <a:pt x="1082" y="90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8276760" y="2035800"/>
              <a:ext cx="118080" cy="105480"/>
            </a:xfrm>
            <a:custGeom>
              <a:avLst/>
              <a:gdLst/>
              <a:ahLst/>
              <a:rect l="l" t="t" r="r" b="b"/>
              <a:pathLst>
                <a:path w="269" h="261">
                  <a:moveTo>
                    <a:pt x="23" y="261"/>
                  </a:moveTo>
                  <a:lnTo>
                    <a:pt x="10" y="242"/>
                  </a:lnTo>
                  <a:lnTo>
                    <a:pt x="40" y="212"/>
                  </a:lnTo>
                  <a:lnTo>
                    <a:pt x="24" y="184"/>
                  </a:lnTo>
                  <a:lnTo>
                    <a:pt x="18" y="153"/>
                  </a:lnTo>
                  <a:lnTo>
                    <a:pt x="10" y="125"/>
                  </a:lnTo>
                  <a:lnTo>
                    <a:pt x="0" y="49"/>
                  </a:lnTo>
                  <a:lnTo>
                    <a:pt x="62" y="37"/>
                  </a:lnTo>
                  <a:lnTo>
                    <a:pt x="196" y="5"/>
                  </a:lnTo>
                  <a:lnTo>
                    <a:pt x="241" y="0"/>
                  </a:lnTo>
                  <a:lnTo>
                    <a:pt x="255" y="53"/>
                  </a:lnTo>
                  <a:lnTo>
                    <a:pt x="269" y="110"/>
                  </a:lnTo>
                  <a:lnTo>
                    <a:pt x="260" y="133"/>
                  </a:lnTo>
                  <a:lnTo>
                    <a:pt x="198" y="161"/>
                  </a:lnTo>
                  <a:lnTo>
                    <a:pt x="173" y="171"/>
                  </a:lnTo>
                  <a:lnTo>
                    <a:pt x="115" y="183"/>
                  </a:lnTo>
                  <a:lnTo>
                    <a:pt x="98" y="208"/>
                  </a:lnTo>
                  <a:lnTo>
                    <a:pt x="23" y="2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8173440" y="2255760"/>
              <a:ext cx="73080" cy="109440"/>
            </a:xfrm>
            <a:custGeom>
              <a:avLst/>
              <a:gdLst/>
              <a:ahLst/>
              <a:rect l="l" t="t" r="r" b="b"/>
              <a:pathLst>
                <a:path w="166" h="272">
                  <a:moveTo>
                    <a:pt x="146" y="185"/>
                  </a:moveTo>
                  <a:lnTo>
                    <a:pt x="166" y="253"/>
                  </a:lnTo>
                  <a:lnTo>
                    <a:pt x="119" y="264"/>
                  </a:lnTo>
                  <a:lnTo>
                    <a:pt x="67" y="272"/>
                  </a:lnTo>
                  <a:lnTo>
                    <a:pt x="61" y="238"/>
                  </a:lnTo>
                  <a:lnTo>
                    <a:pt x="30" y="140"/>
                  </a:lnTo>
                  <a:lnTo>
                    <a:pt x="20" y="97"/>
                  </a:lnTo>
                  <a:lnTo>
                    <a:pt x="0" y="30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52" y="2"/>
                  </a:lnTo>
                  <a:lnTo>
                    <a:pt x="48" y="8"/>
                  </a:lnTo>
                  <a:lnTo>
                    <a:pt x="42" y="46"/>
                  </a:lnTo>
                  <a:lnTo>
                    <a:pt x="42" y="74"/>
                  </a:lnTo>
                  <a:lnTo>
                    <a:pt x="59" y="91"/>
                  </a:lnTo>
                  <a:lnTo>
                    <a:pt x="79" y="107"/>
                  </a:lnTo>
                  <a:lnTo>
                    <a:pt x="87" y="144"/>
                  </a:lnTo>
                  <a:lnTo>
                    <a:pt x="104" y="166"/>
                  </a:lnTo>
                  <a:lnTo>
                    <a:pt x="129" y="186"/>
                  </a:lnTo>
                  <a:lnTo>
                    <a:pt x="146" y="185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8102160" y="2341080"/>
              <a:ext cx="12960" cy="15120"/>
            </a:xfrm>
            <a:custGeom>
              <a:avLst/>
              <a:gdLst/>
              <a:ahLst/>
              <a:rect l="l" t="t" r="r" b="b"/>
              <a:pathLst>
                <a:path w="30" h="38">
                  <a:moveTo>
                    <a:pt x="18" y="38"/>
                  </a:moveTo>
                  <a:lnTo>
                    <a:pt x="13" y="25"/>
                  </a:lnTo>
                  <a:lnTo>
                    <a:pt x="0" y="9"/>
                  </a:lnTo>
                  <a:lnTo>
                    <a:pt x="14" y="0"/>
                  </a:lnTo>
                  <a:lnTo>
                    <a:pt x="30" y="14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7462800" y="3038040"/>
              <a:ext cx="624960" cy="489960"/>
            </a:xfrm>
            <a:custGeom>
              <a:avLst/>
              <a:gdLst/>
              <a:ahLst/>
              <a:rect l="l" t="t" r="r" b="b"/>
              <a:pathLst>
                <a:path w="1419" h="1216">
                  <a:moveTo>
                    <a:pt x="358" y="40"/>
                  </a:moveTo>
                  <a:lnTo>
                    <a:pt x="359" y="40"/>
                  </a:lnTo>
                  <a:lnTo>
                    <a:pt x="439" y="31"/>
                  </a:lnTo>
                  <a:lnTo>
                    <a:pt x="469" y="85"/>
                  </a:lnTo>
                  <a:lnTo>
                    <a:pt x="919" y="56"/>
                  </a:lnTo>
                  <a:lnTo>
                    <a:pt x="928" y="93"/>
                  </a:lnTo>
                  <a:lnTo>
                    <a:pt x="950" y="93"/>
                  </a:lnTo>
                  <a:lnTo>
                    <a:pt x="945" y="17"/>
                  </a:lnTo>
                  <a:lnTo>
                    <a:pt x="961" y="0"/>
                  </a:lnTo>
                  <a:lnTo>
                    <a:pt x="1045" y="10"/>
                  </a:lnTo>
                  <a:lnTo>
                    <a:pt x="1046" y="25"/>
                  </a:lnTo>
                  <a:lnTo>
                    <a:pt x="1051" y="51"/>
                  </a:lnTo>
                  <a:lnTo>
                    <a:pt x="1053" y="53"/>
                  </a:lnTo>
                  <a:lnTo>
                    <a:pt x="1067" y="97"/>
                  </a:lnTo>
                  <a:lnTo>
                    <a:pt x="1112" y="207"/>
                  </a:lnTo>
                  <a:lnTo>
                    <a:pt x="1140" y="252"/>
                  </a:lnTo>
                  <a:lnTo>
                    <a:pt x="1268" y="427"/>
                  </a:lnTo>
                  <a:lnTo>
                    <a:pt x="1257" y="468"/>
                  </a:lnTo>
                  <a:lnTo>
                    <a:pt x="1360" y="647"/>
                  </a:lnTo>
                  <a:lnTo>
                    <a:pt x="1391" y="700"/>
                  </a:lnTo>
                  <a:lnTo>
                    <a:pt x="1412" y="828"/>
                  </a:lnTo>
                  <a:lnTo>
                    <a:pt x="1415" y="956"/>
                  </a:lnTo>
                  <a:lnTo>
                    <a:pt x="1413" y="941"/>
                  </a:lnTo>
                  <a:lnTo>
                    <a:pt x="1398" y="950"/>
                  </a:lnTo>
                  <a:lnTo>
                    <a:pt x="1391" y="992"/>
                  </a:lnTo>
                  <a:lnTo>
                    <a:pt x="1404" y="1010"/>
                  </a:lnTo>
                  <a:lnTo>
                    <a:pt x="1390" y="1029"/>
                  </a:lnTo>
                  <a:lnTo>
                    <a:pt x="1405" y="1019"/>
                  </a:lnTo>
                  <a:lnTo>
                    <a:pt x="1419" y="984"/>
                  </a:lnTo>
                  <a:lnTo>
                    <a:pt x="1408" y="1022"/>
                  </a:lnTo>
                  <a:lnTo>
                    <a:pt x="1389" y="1071"/>
                  </a:lnTo>
                  <a:lnTo>
                    <a:pt x="1373" y="1093"/>
                  </a:lnTo>
                  <a:lnTo>
                    <a:pt x="1368" y="1104"/>
                  </a:lnTo>
                  <a:lnTo>
                    <a:pt x="1353" y="1117"/>
                  </a:lnTo>
                  <a:lnTo>
                    <a:pt x="1381" y="1077"/>
                  </a:lnTo>
                  <a:lnTo>
                    <a:pt x="1370" y="1055"/>
                  </a:lnTo>
                  <a:lnTo>
                    <a:pt x="1356" y="1057"/>
                  </a:lnTo>
                  <a:lnTo>
                    <a:pt x="1350" y="1062"/>
                  </a:lnTo>
                  <a:lnTo>
                    <a:pt x="1346" y="1070"/>
                  </a:lnTo>
                  <a:lnTo>
                    <a:pt x="1350" y="1093"/>
                  </a:lnTo>
                  <a:lnTo>
                    <a:pt x="1337" y="1102"/>
                  </a:lnTo>
                  <a:lnTo>
                    <a:pt x="1332" y="1071"/>
                  </a:lnTo>
                  <a:lnTo>
                    <a:pt x="1325" y="1072"/>
                  </a:lnTo>
                  <a:lnTo>
                    <a:pt x="1326" y="1075"/>
                  </a:lnTo>
                  <a:lnTo>
                    <a:pt x="1321" y="1076"/>
                  </a:lnTo>
                  <a:lnTo>
                    <a:pt x="1318" y="1070"/>
                  </a:lnTo>
                  <a:lnTo>
                    <a:pt x="1308" y="1069"/>
                  </a:lnTo>
                  <a:lnTo>
                    <a:pt x="1268" y="1089"/>
                  </a:lnTo>
                  <a:lnTo>
                    <a:pt x="1250" y="1049"/>
                  </a:lnTo>
                  <a:lnTo>
                    <a:pt x="1252" y="1037"/>
                  </a:lnTo>
                  <a:lnTo>
                    <a:pt x="1217" y="983"/>
                  </a:lnTo>
                  <a:lnTo>
                    <a:pt x="1158" y="955"/>
                  </a:lnTo>
                  <a:lnTo>
                    <a:pt x="1142" y="962"/>
                  </a:lnTo>
                  <a:lnTo>
                    <a:pt x="1097" y="873"/>
                  </a:lnTo>
                  <a:lnTo>
                    <a:pt x="1075" y="850"/>
                  </a:lnTo>
                  <a:lnTo>
                    <a:pt x="1063" y="851"/>
                  </a:lnTo>
                  <a:lnTo>
                    <a:pt x="1066" y="854"/>
                  </a:lnTo>
                  <a:lnTo>
                    <a:pt x="1038" y="854"/>
                  </a:lnTo>
                  <a:lnTo>
                    <a:pt x="1014" y="795"/>
                  </a:lnTo>
                  <a:lnTo>
                    <a:pt x="908" y="661"/>
                  </a:lnTo>
                  <a:lnTo>
                    <a:pt x="924" y="661"/>
                  </a:lnTo>
                  <a:lnTo>
                    <a:pt x="939" y="636"/>
                  </a:lnTo>
                  <a:lnTo>
                    <a:pt x="958" y="587"/>
                  </a:lnTo>
                  <a:lnTo>
                    <a:pt x="947" y="579"/>
                  </a:lnTo>
                  <a:lnTo>
                    <a:pt x="950" y="598"/>
                  </a:lnTo>
                  <a:lnTo>
                    <a:pt x="935" y="598"/>
                  </a:lnTo>
                  <a:lnTo>
                    <a:pt x="932" y="575"/>
                  </a:lnTo>
                  <a:lnTo>
                    <a:pt x="916" y="575"/>
                  </a:lnTo>
                  <a:lnTo>
                    <a:pt x="905" y="583"/>
                  </a:lnTo>
                  <a:lnTo>
                    <a:pt x="924" y="584"/>
                  </a:lnTo>
                  <a:lnTo>
                    <a:pt x="928" y="605"/>
                  </a:lnTo>
                  <a:lnTo>
                    <a:pt x="906" y="642"/>
                  </a:lnTo>
                  <a:lnTo>
                    <a:pt x="883" y="601"/>
                  </a:lnTo>
                  <a:lnTo>
                    <a:pt x="877" y="554"/>
                  </a:lnTo>
                  <a:lnTo>
                    <a:pt x="888" y="555"/>
                  </a:lnTo>
                  <a:lnTo>
                    <a:pt x="882" y="538"/>
                  </a:lnTo>
                  <a:lnTo>
                    <a:pt x="894" y="485"/>
                  </a:lnTo>
                  <a:lnTo>
                    <a:pt x="890" y="435"/>
                  </a:lnTo>
                  <a:lnTo>
                    <a:pt x="877" y="420"/>
                  </a:lnTo>
                  <a:lnTo>
                    <a:pt x="882" y="396"/>
                  </a:lnTo>
                  <a:lnTo>
                    <a:pt x="867" y="380"/>
                  </a:lnTo>
                  <a:lnTo>
                    <a:pt x="856" y="348"/>
                  </a:lnTo>
                  <a:lnTo>
                    <a:pt x="843" y="348"/>
                  </a:lnTo>
                  <a:lnTo>
                    <a:pt x="810" y="362"/>
                  </a:lnTo>
                  <a:lnTo>
                    <a:pt x="807" y="333"/>
                  </a:lnTo>
                  <a:lnTo>
                    <a:pt x="792" y="328"/>
                  </a:lnTo>
                  <a:lnTo>
                    <a:pt x="777" y="301"/>
                  </a:lnTo>
                  <a:lnTo>
                    <a:pt x="746" y="292"/>
                  </a:lnTo>
                  <a:lnTo>
                    <a:pt x="739" y="261"/>
                  </a:lnTo>
                  <a:lnTo>
                    <a:pt x="710" y="249"/>
                  </a:lnTo>
                  <a:lnTo>
                    <a:pt x="710" y="245"/>
                  </a:lnTo>
                  <a:lnTo>
                    <a:pt x="697" y="223"/>
                  </a:lnTo>
                  <a:lnTo>
                    <a:pt x="629" y="193"/>
                  </a:lnTo>
                  <a:lnTo>
                    <a:pt x="617" y="191"/>
                  </a:lnTo>
                  <a:lnTo>
                    <a:pt x="586" y="198"/>
                  </a:lnTo>
                  <a:lnTo>
                    <a:pt x="575" y="220"/>
                  </a:lnTo>
                  <a:lnTo>
                    <a:pt x="576" y="226"/>
                  </a:lnTo>
                  <a:lnTo>
                    <a:pt x="563" y="235"/>
                  </a:lnTo>
                  <a:lnTo>
                    <a:pt x="488" y="279"/>
                  </a:lnTo>
                  <a:lnTo>
                    <a:pt x="483" y="267"/>
                  </a:lnTo>
                  <a:lnTo>
                    <a:pt x="440" y="287"/>
                  </a:lnTo>
                  <a:lnTo>
                    <a:pt x="457" y="292"/>
                  </a:lnTo>
                  <a:lnTo>
                    <a:pt x="455" y="298"/>
                  </a:lnTo>
                  <a:lnTo>
                    <a:pt x="431" y="294"/>
                  </a:lnTo>
                  <a:lnTo>
                    <a:pt x="409" y="297"/>
                  </a:lnTo>
                  <a:lnTo>
                    <a:pt x="398" y="260"/>
                  </a:lnTo>
                  <a:lnTo>
                    <a:pt x="409" y="294"/>
                  </a:lnTo>
                  <a:lnTo>
                    <a:pt x="415" y="274"/>
                  </a:lnTo>
                  <a:lnTo>
                    <a:pt x="397" y="248"/>
                  </a:lnTo>
                  <a:lnTo>
                    <a:pt x="291" y="192"/>
                  </a:lnTo>
                  <a:lnTo>
                    <a:pt x="220" y="177"/>
                  </a:lnTo>
                  <a:lnTo>
                    <a:pt x="151" y="181"/>
                  </a:lnTo>
                  <a:lnTo>
                    <a:pt x="53" y="206"/>
                  </a:lnTo>
                  <a:lnTo>
                    <a:pt x="26" y="214"/>
                  </a:lnTo>
                  <a:lnTo>
                    <a:pt x="57" y="181"/>
                  </a:lnTo>
                  <a:lnTo>
                    <a:pt x="38" y="166"/>
                  </a:lnTo>
                  <a:lnTo>
                    <a:pt x="46" y="136"/>
                  </a:lnTo>
                  <a:lnTo>
                    <a:pt x="0" y="101"/>
                  </a:lnTo>
                  <a:lnTo>
                    <a:pt x="7" y="72"/>
                  </a:lnTo>
                  <a:lnTo>
                    <a:pt x="242" y="52"/>
                  </a:lnTo>
                  <a:lnTo>
                    <a:pt x="265" y="52"/>
                  </a:lnTo>
                  <a:lnTo>
                    <a:pt x="358" y="40"/>
                  </a:lnTo>
                  <a:close/>
                  <a:moveTo>
                    <a:pt x="1231" y="1191"/>
                  </a:moveTo>
                  <a:lnTo>
                    <a:pt x="1204" y="1195"/>
                  </a:lnTo>
                  <a:lnTo>
                    <a:pt x="1155" y="1216"/>
                  </a:lnTo>
                  <a:lnTo>
                    <a:pt x="1170" y="1206"/>
                  </a:lnTo>
                  <a:lnTo>
                    <a:pt x="1165" y="1191"/>
                  </a:lnTo>
                  <a:lnTo>
                    <a:pt x="1174" y="1183"/>
                  </a:lnTo>
                  <a:lnTo>
                    <a:pt x="1201" y="1180"/>
                  </a:lnTo>
                  <a:lnTo>
                    <a:pt x="1207" y="1159"/>
                  </a:lnTo>
                  <a:lnTo>
                    <a:pt x="1247" y="1181"/>
                  </a:lnTo>
                  <a:lnTo>
                    <a:pt x="1231" y="1191"/>
                  </a:lnTo>
                  <a:close/>
                  <a:moveTo>
                    <a:pt x="1310" y="1150"/>
                  </a:moveTo>
                  <a:lnTo>
                    <a:pt x="1298" y="1159"/>
                  </a:lnTo>
                  <a:lnTo>
                    <a:pt x="1292" y="1162"/>
                  </a:lnTo>
                  <a:lnTo>
                    <a:pt x="1282" y="1167"/>
                  </a:lnTo>
                  <a:lnTo>
                    <a:pt x="1280" y="1170"/>
                  </a:lnTo>
                  <a:lnTo>
                    <a:pt x="1275" y="1167"/>
                  </a:lnTo>
                  <a:lnTo>
                    <a:pt x="1313" y="1145"/>
                  </a:lnTo>
                  <a:lnTo>
                    <a:pt x="1313" y="1150"/>
                  </a:lnTo>
                  <a:lnTo>
                    <a:pt x="1310" y="1150"/>
                  </a:lnTo>
                  <a:close/>
                  <a:moveTo>
                    <a:pt x="1247" y="1181"/>
                  </a:moveTo>
                  <a:lnTo>
                    <a:pt x="1248" y="1181"/>
                  </a:lnTo>
                  <a:lnTo>
                    <a:pt x="1255" y="1176"/>
                  </a:lnTo>
                  <a:lnTo>
                    <a:pt x="1247" y="1181"/>
                  </a:lnTo>
                  <a:close/>
                  <a:moveTo>
                    <a:pt x="520" y="268"/>
                  </a:moveTo>
                  <a:lnTo>
                    <a:pt x="476" y="302"/>
                  </a:lnTo>
                  <a:lnTo>
                    <a:pt x="457" y="302"/>
                  </a:lnTo>
                  <a:lnTo>
                    <a:pt x="475" y="304"/>
                  </a:lnTo>
                  <a:lnTo>
                    <a:pt x="520" y="26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7462800" y="3038040"/>
              <a:ext cx="624960" cy="450720"/>
            </a:xfrm>
            <a:custGeom>
              <a:avLst/>
              <a:gdLst/>
              <a:ahLst/>
              <a:rect l="l" t="t" r="r" b="b"/>
              <a:pathLst>
                <a:path w="1419" h="1117">
                  <a:moveTo>
                    <a:pt x="358" y="40"/>
                  </a:moveTo>
                  <a:lnTo>
                    <a:pt x="359" y="40"/>
                  </a:lnTo>
                  <a:lnTo>
                    <a:pt x="439" y="31"/>
                  </a:lnTo>
                  <a:lnTo>
                    <a:pt x="469" y="85"/>
                  </a:lnTo>
                  <a:lnTo>
                    <a:pt x="919" y="56"/>
                  </a:lnTo>
                  <a:lnTo>
                    <a:pt x="928" y="93"/>
                  </a:lnTo>
                  <a:lnTo>
                    <a:pt x="950" y="93"/>
                  </a:lnTo>
                  <a:lnTo>
                    <a:pt x="945" y="17"/>
                  </a:lnTo>
                  <a:lnTo>
                    <a:pt x="961" y="0"/>
                  </a:lnTo>
                  <a:lnTo>
                    <a:pt x="1045" y="10"/>
                  </a:lnTo>
                  <a:lnTo>
                    <a:pt x="1046" y="25"/>
                  </a:lnTo>
                  <a:lnTo>
                    <a:pt x="1051" y="51"/>
                  </a:lnTo>
                  <a:lnTo>
                    <a:pt x="1053" y="53"/>
                  </a:lnTo>
                  <a:lnTo>
                    <a:pt x="1067" y="97"/>
                  </a:lnTo>
                  <a:lnTo>
                    <a:pt x="1112" y="207"/>
                  </a:lnTo>
                  <a:lnTo>
                    <a:pt x="1140" y="252"/>
                  </a:lnTo>
                  <a:lnTo>
                    <a:pt x="1268" y="427"/>
                  </a:lnTo>
                  <a:lnTo>
                    <a:pt x="1257" y="468"/>
                  </a:lnTo>
                  <a:lnTo>
                    <a:pt x="1360" y="647"/>
                  </a:lnTo>
                  <a:lnTo>
                    <a:pt x="1391" y="700"/>
                  </a:lnTo>
                  <a:lnTo>
                    <a:pt x="1412" y="828"/>
                  </a:lnTo>
                  <a:lnTo>
                    <a:pt x="1415" y="956"/>
                  </a:lnTo>
                  <a:lnTo>
                    <a:pt x="1413" y="941"/>
                  </a:lnTo>
                  <a:lnTo>
                    <a:pt x="1398" y="950"/>
                  </a:lnTo>
                  <a:lnTo>
                    <a:pt x="1391" y="992"/>
                  </a:lnTo>
                  <a:lnTo>
                    <a:pt x="1404" y="1010"/>
                  </a:lnTo>
                  <a:lnTo>
                    <a:pt x="1390" y="1029"/>
                  </a:lnTo>
                  <a:lnTo>
                    <a:pt x="1405" y="1019"/>
                  </a:lnTo>
                  <a:lnTo>
                    <a:pt x="1419" y="984"/>
                  </a:lnTo>
                  <a:lnTo>
                    <a:pt x="1408" y="1022"/>
                  </a:lnTo>
                  <a:lnTo>
                    <a:pt x="1389" y="1071"/>
                  </a:lnTo>
                  <a:lnTo>
                    <a:pt x="1373" y="1093"/>
                  </a:lnTo>
                  <a:lnTo>
                    <a:pt x="1368" y="1104"/>
                  </a:lnTo>
                  <a:lnTo>
                    <a:pt x="1353" y="1117"/>
                  </a:lnTo>
                  <a:lnTo>
                    <a:pt x="1381" y="1077"/>
                  </a:lnTo>
                  <a:lnTo>
                    <a:pt x="1370" y="1055"/>
                  </a:lnTo>
                  <a:lnTo>
                    <a:pt x="1356" y="1057"/>
                  </a:lnTo>
                  <a:lnTo>
                    <a:pt x="1350" y="1062"/>
                  </a:lnTo>
                  <a:lnTo>
                    <a:pt x="1346" y="1070"/>
                  </a:lnTo>
                  <a:lnTo>
                    <a:pt x="1350" y="1093"/>
                  </a:lnTo>
                  <a:lnTo>
                    <a:pt x="1337" y="1102"/>
                  </a:lnTo>
                  <a:lnTo>
                    <a:pt x="1332" y="1071"/>
                  </a:lnTo>
                  <a:lnTo>
                    <a:pt x="1325" y="1072"/>
                  </a:lnTo>
                  <a:lnTo>
                    <a:pt x="1326" y="1075"/>
                  </a:lnTo>
                  <a:lnTo>
                    <a:pt x="1321" y="1076"/>
                  </a:lnTo>
                  <a:lnTo>
                    <a:pt x="1318" y="1070"/>
                  </a:lnTo>
                  <a:lnTo>
                    <a:pt x="1308" y="1069"/>
                  </a:lnTo>
                  <a:lnTo>
                    <a:pt x="1268" y="1089"/>
                  </a:lnTo>
                  <a:lnTo>
                    <a:pt x="1250" y="1049"/>
                  </a:lnTo>
                  <a:lnTo>
                    <a:pt x="1252" y="1037"/>
                  </a:lnTo>
                  <a:lnTo>
                    <a:pt x="1217" y="983"/>
                  </a:lnTo>
                  <a:lnTo>
                    <a:pt x="1158" y="955"/>
                  </a:lnTo>
                  <a:lnTo>
                    <a:pt x="1142" y="962"/>
                  </a:lnTo>
                  <a:lnTo>
                    <a:pt x="1097" y="873"/>
                  </a:lnTo>
                  <a:lnTo>
                    <a:pt x="1075" y="850"/>
                  </a:lnTo>
                  <a:lnTo>
                    <a:pt x="1063" y="851"/>
                  </a:lnTo>
                  <a:lnTo>
                    <a:pt x="1066" y="854"/>
                  </a:lnTo>
                  <a:lnTo>
                    <a:pt x="1038" y="854"/>
                  </a:lnTo>
                  <a:lnTo>
                    <a:pt x="1014" y="795"/>
                  </a:lnTo>
                  <a:lnTo>
                    <a:pt x="908" y="661"/>
                  </a:lnTo>
                  <a:lnTo>
                    <a:pt x="924" y="661"/>
                  </a:lnTo>
                  <a:lnTo>
                    <a:pt x="939" y="636"/>
                  </a:lnTo>
                  <a:lnTo>
                    <a:pt x="958" y="587"/>
                  </a:lnTo>
                  <a:lnTo>
                    <a:pt x="947" y="579"/>
                  </a:lnTo>
                  <a:lnTo>
                    <a:pt x="950" y="598"/>
                  </a:lnTo>
                  <a:lnTo>
                    <a:pt x="935" y="598"/>
                  </a:lnTo>
                  <a:lnTo>
                    <a:pt x="932" y="575"/>
                  </a:lnTo>
                  <a:lnTo>
                    <a:pt x="916" y="575"/>
                  </a:lnTo>
                  <a:lnTo>
                    <a:pt x="905" y="583"/>
                  </a:lnTo>
                  <a:lnTo>
                    <a:pt x="924" y="584"/>
                  </a:lnTo>
                  <a:lnTo>
                    <a:pt x="928" y="605"/>
                  </a:lnTo>
                  <a:lnTo>
                    <a:pt x="906" y="642"/>
                  </a:lnTo>
                  <a:lnTo>
                    <a:pt x="883" y="601"/>
                  </a:lnTo>
                  <a:lnTo>
                    <a:pt x="877" y="554"/>
                  </a:lnTo>
                  <a:lnTo>
                    <a:pt x="888" y="555"/>
                  </a:lnTo>
                  <a:lnTo>
                    <a:pt x="882" y="538"/>
                  </a:lnTo>
                  <a:lnTo>
                    <a:pt x="894" y="485"/>
                  </a:lnTo>
                  <a:lnTo>
                    <a:pt x="890" y="435"/>
                  </a:lnTo>
                  <a:lnTo>
                    <a:pt x="877" y="420"/>
                  </a:lnTo>
                  <a:lnTo>
                    <a:pt x="882" y="396"/>
                  </a:lnTo>
                  <a:lnTo>
                    <a:pt x="867" y="380"/>
                  </a:lnTo>
                  <a:lnTo>
                    <a:pt x="856" y="348"/>
                  </a:lnTo>
                  <a:lnTo>
                    <a:pt x="843" y="348"/>
                  </a:lnTo>
                  <a:lnTo>
                    <a:pt x="810" y="362"/>
                  </a:lnTo>
                  <a:lnTo>
                    <a:pt x="807" y="333"/>
                  </a:lnTo>
                  <a:lnTo>
                    <a:pt x="792" y="328"/>
                  </a:lnTo>
                  <a:lnTo>
                    <a:pt x="777" y="301"/>
                  </a:lnTo>
                  <a:lnTo>
                    <a:pt x="746" y="292"/>
                  </a:lnTo>
                  <a:lnTo>
                    <a:pt x="739" y="261"/>
                  </a:lnTo>
                  <a:lnTo>
                    <a:pt x="710" y="249"/>
                  </a:lnTo>
                  <a:lnTo>
                    <a:pt x="710" y="245"/>
                  </a:lnTo>
                  <a:lnTo>
                    <a:pt x="697" y="223"/>
                  </a:lnTo>
                  <a:lnTo>
                    <a:pt x="629" y="193"/>
                  </a:lnTo>
                  <a:lnTo>
                    <a:pt x="617" y="191"/>
                  </a:lnTo>
                  <a:lnTo>
                    <a:pt x="586" y="198"/>
                  </a:lnTo>
                  <a:lnTo>
                    <a:pt x="575" y="220"/>
                  </a:lnTo>
                  <a:lnTo>
                    <a:pt x="576" y="226"/>
                  </a:lnTo>
                  <a:lnTo>
                    <a:pt x="563" y="235"/>
                  </a:lnTo>
                  <a:lnTo>
                    <a:pt x="488" y="279"/>
                  </a:lnTo>
                  <a:lnTo>
                    <a:pt x="483" y="267"/>
                  </a:lnTo>
                  <a:lnTo>
                    <a:pt x="440" y="287"/>
                  </a:lnTo>
                  <a:lnTo>
                    <a:pt x="457" y="292"/>
                  </a:lnTo>
                  <a:lnTo>
                    <a:pt x="455" y="298"/>
                  </a:lnTo>
                  <a:lnTo>
                    <a:pt x="431" y="294"/>
                  </a:lnTo>
                  <a:lnTo>
                    <a:pt x="409" y="297"/>
                  </a:lnTo>
                  <a:lnTo>
                    <a:pt x="398" y="260"/>
                  </a:lnTo>
                  <a:lnTo>
                    <a:pt x="409" y="294"/>
                  </a:lnTo>
                  <a:lnTo>
                    <a:pt x="415" y="274"/>
                  </a:lnTo>
                  <a:lnTo>
                    <a:pt x="397" y="248"/>
                  </a:lnTo>
                  <a:lnTo>
                    <a:pt x="291" y="192"/>
                  </a:lnTo>
                  <a:lnTo>
                    <a:pt x="220" y="177"/>
                  </a:lnTo>
                  <a:lnTo>
                    <a:pt x="151" y="181"/>
                  </a:lnTo>
                  <a:lnTo>
                    <a:pt x="53" y="206"/>
                  </a:lnTo>
                  <a:lnTo>
                    <a:pt x="26" y="214"/>
                  </a:lnTo>
                  <a:lnTo>
                    <a:pt x="57" y="181"/>
                  </a:lnTo>
                  <a:lnTo>
                    <a:pt x="38" y="166"/>
                  </a:lnTo>
                  <a:lnTo>
                    <a:pt x="46" y="136"/>
                  </a:lnTo>
                  <a:lnTo>
                    <a:pt x="0" y="101"/>
                  </a:lnTo>
                  <a:lnTo>
                    <a:pt x="7" y="72"/>
                  </a:lnTo>
                  <a:lnTo>
                    <a:pt x="242" y="52"/>
                  </a:lnTo>
                  <a:lnTo>
                    <a:pt x="265" y="52"/>
                  </a:lnTo>
                  <a:lnTo>
                    <a:pt x="358" y="4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7971480" y="3504960"/>
              <a:ext cx="40320" cy="23400"/>
            </a:xfrm>
            <a:custGeom>
              <a:avLst/>
              <a:gdLst/>
              <a:ahLst/>
              <a:rect l="l" t="t" r="r" b="b"/>
              <a:pathLst>
                <a:path w="92" h="57">
                  <a:moveTo>
                    <a:pt x="76" y="32"/>
                  </a:moveTo>
                  <a:lnTo>
                    <a:pt x="49" y="36"/>
                  </a:lnTo>
                  <a:lnTo>
                    <a:pt x="0" y="57"/>
                  </a:lnTo>
                  <a:lnTo>
                    <a:pt x="15" y="47"/>
                  </a:lnTo>
                  <a:lnTo>
                    <a:pt x="10" y="32"/>
                  </a:lnTo>
                  <a:lnTo>
                    <a:pt x="19" y="24"/>
                  </a:lnTo>
                  <a:lnTo>
                    <a:pt x="46" y="21"/>
                  </a:lnTo>
                  <a:lnTo>
                    <a:pt x="52" y="0"/>
                  </a:lnTo>
                  <a:lnTo>
                    <a:pt x="92" y="22"/>
                  </a:lnTo>
                  <a:lnTo>
                    <a:pt x="76" y="3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8024400" y="3499920"/>
              <a:ext cx="16560" cy="9360"/>
            </a:xfrm>
            <a:custGeom>
              <a:avLst/>
              <a:gdLst/>
              <a:ahLst/>
              <a:rect l="l" t="t" r="r" b="b"/>
              <a:pathLst>
                <a:path w="38" h="25">
                  <a:moveTo>
                    <a:pt x="35" y="5"/>
                  </a:moveTo>
                  <a:lnTo>
                    <a:pt x="23" y="14"/>
                  </a:lnTo>
                  <a:lnTo>
                    <a:pt x="17" y="17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0" y="22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8012160" y="3512160"/>
              <a:ext cx="3240" cy="1440"/>
            </a:xfrm>
            <a:custGeom>
              <a:avLst/>
              <a:gdLst/>
              <a:ahLst/>
              <a:rect l="l" t="t" r="r" b="b"/>
              <a:pathLst>
                <a:path w="8" h="5">
                  <a:moveTo>
                    <a:pt x="0" y="5"/>
                  </a:moveTo>
                  <a:lnTo>
                    <a:pt x="1" y="5"/>
                  </a:lnTo>
                  <a:lnTo>
                    <a:pt x="8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7663680" y="3146040"/>
              <a:ext cx="27360" cy="14400"/>
            </a:xfrm>
            <a:custGeom>
              <a:avLst/>
              <a:gdLst/>
              <a:ahLst/>
              <a:rect l="l" t="t" r="r" b="b"/>
              <a:pathLst>
                <a:path w="63" h="36">
                  <a:moveTo>
                    <a:pt x="63" y="0"/>
                  </a:moveTo>
                  <a:lnTo>
                    <a:pt x="19" y="34"/>
                  </a:lnTo>
                  <a:lnTo>
                    <a:pt x="0" y="34"/>
                  </a:lnTo>
                  <a:lnTo>
                    <a:pt x="18" y="36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7575480" y="2716920"/>
              <a:ext cx="372960" cy="358560"/>
            </a:xfrm>
            <a:custGeom>
              <a:avLst/>
              <a:gdLst/>
              <a:ahLst/>
              <a:rect l="l" t="t" r="r" b="b"/>
              <a:pathLst>
                <a:path w="846" h="888">
                  <a:moveTo>
                    <a:pt x="182" y="826"/>
                  </a:moveTo>
                  <a:lnTo>
                    <a:pt x="179" y="811"/>
                  </a:lnTo>
                  <a:lnTo>
                    <a:pt x="163" y="765"/>
                  </a:lnTo>
                  <a:lnTo>
                    <a:pt x="166" y="726"/>
                  </a:lnTo>
                  <a:lnTo>
                    <a:pt x="147" y="675"/>
                  </a:lnTo>
                  <a:lnTo>
                    <a:pt x="151" y="617"/>
                  </a:lnTo>
                  <a:lnTo>
                    <a:pt x="170" y="584"/>
                  </a:lnTo>
                  <a:lnTo>
                    <a:pt x="149" y="529"/>
                  </a:lnTo>
                  <a:lnTo>
                    <a:pt x="137" y="510"/>
                  </a:lnTo>
                  <a:lnTo>
                    <a:pt x="113" y="463"/>
                  </a:lnTo>
                  <a:lnTo>
                    <a:pt x="103" y="416"/>
                  </a:lnTo>
                  <a:lnTo>
                    <a:pt x="97" y="412"/>
                  </a:lnTo>
                  <a:lnTo>
                    <a:pt x="81" y="354"/>
                  </a:lnTo>
                  <a:lnTo>
                    <a:pt x="73" y="309"/>
                  </a:lnTo>
                  <a:lnTo>
                    <a:pt x="53" y="250"/>
                  </a:lnTo>
                  <a:lnTo>
                    <a:pt x="51" y="226"/>
                  </a:lnTo>
                  <a:lnTo>
                    <a:pt x="38" y="187"/>
                  </a:lnTo>
                  <a:lnTo>
                    <a:pt x="23" y="128"/>
                  </a:lnTo>
                  <a:lnTo>
                    <a:pt x="19" y="122"/>
                  </a:lnTo>
                  <a:lnTo>
                    <a:pt x="8" y="75"/>
                  </a:lnTo>
                  <a:lnTo>
                    <a:pt x="0" y="52"/>
                  </a:lnTo>
                  <a:lnTo>
                    <a:pt x="23" y="49"/>
                  </a:lnTo>
                  <a:lnTo>
                    <a:pt x="156" y="34"/>
                  </a:lnTo>
                  <a:lnTo>
                    <a:pt x="203" y="30"/>
                  </a:lnTo>
                  <a:lnTo>
                    <a:pt x="233" y="25"/>
                  </a:lnTo>
                  <a:lnTo>
                    <a:pt x="338" y="9"/>
                  </a:lnTo>
                  <a:lnTo>
                    <a:pt x="399" y="0"/>
                  </a:lnTo>
                  <a:lnTo>
                    <a:pt x="366" y="62"/>
                  </a:lnTo>
                  <a:lnTo>
                    <a:pt x="369" y="68"/>
                  </a:lnTo>
                  <a:lnTo>
                    <a:pt x="421" y="100"/>
                  </a:lnTo>
                  <a:lnTo>
                    <a:pt x="429" y="102"/>
                  </a:lnTo>
                  <a:lnTo>
                    <a:pt x="446" y="100"/>
                  </a:lnTo>
                  <a:lnTo>
                    <a:pt x="469" y="135"/>
                  </a:lnTo>
                  <a:lnTo>
                    <a:pt x="475" y="151"/>
                  </a:lnTo>
                  <a:lnTo>
                    <a:pt x="513" y="193"/>
                  </a:lnTo>
                  <a:lnTo>
                    <a:pt x="595" y="256"/>
                  </a:lnTo>
                  <a:lnTo>
                    <a:pt x="611" y="265"/>
                  </a:lnTo>
                  <a:lnTo>
                    <a:pt x="645" y="318"/>
                  </a:lnTo>
                  <a:lnTo>
                    <a:pt x="688" y="344"/>
                  </a:lnTo>
                  <a:lnTo>
                    <a:pt x="704" y="350"/>
                  </a:lnTo>
                  <a:lnTo>
                    <a:pt x="735" y="405"/>
                  </a:lnTo>
                  <a:lnTo>
                    <a:pt x="742" y="434"/>
                  </a:lnTo>
                  <a:lnTo>
                    <a:pt x="760" y="441"/>
                  </a:lnTo>
                  <a:lnTo>
                    <a:pt x="789" y="480"/>
                  </a:lnTo>
                  <a:lnTo>
                    <a:pt x="793" y="502"/>
                  </a:lnTo>
                  <a:lnTo>
                    <a:pt x="803" y="525"/>
                  </a:lnTo>
                  <a:lnTo>
                    <a:pt x="837" y="531"/>
                  </a:lnTo>
                  <a:lnTo>
                    <a:pt x="845" y="534"/>
                  </a:lnTo>
                  <a:lnTo>
                    <a:pt x="846" y="538"/>
                  </a:lnTo>
                  <a:lnTo>
                    <a:pt x="838" y="552"/>
                  </a:lnTo>
                  <a:lnTo>
                    <a:pt x="831" y="556"/>
                  </a:lnTo>
                  <a:lnTo>
                    <a:pt x="834" y="559"/>
                  </a:lnTo>
                  <a:lnTo>
                    <a:pt x="829" y="570"/>
                  </a:lnTo>
                  <a:lnTo>
                    <a:pt x="815" y="568"/>
                  </a:lnTo>
                  <a:lnTo>
                    <a:pt x="819" y="578"/>
                  </a:lnTo>
                  <a:lnTo>
                    <a:pt x="808" y="601"/>
                  </a:lnTo>
                  <a:lnTo>
                    <a:pt x="804" y="598"/>
                  </a:lnTo>
                  <a:lnTo>
                    <a:pt x="799" y="602"/>
                  </a:lnTo>
                  <a:lnTo>
                    <a:pt x="809" y="605"/>
                  </a:lnTo>
                  <a:lnTo>
                    <a:pt x="806" y="635"/>
                  </a:lnTo>
                  <a:lnTo>
                    <a:pt x="802" y="630"/>
                  </a:lnTo>
                  <a:lnTo>
                    <a:pt x="788" y="637"/>
                  </a:lnTo>
                  <a:lnTo>
                    <a:pt x="808" y="642"/>
                  </a:lnTo>
                  <a:lnTo>
                    <a:pt x="794" y="674"/>
                  </a:lnTo>
                  <a:lnTo>
                    <a:pt x="798" y="692"/>
                  </a:lnTo>
                  <a:lnTo>
                    <a:pt x="784" y="719"/>
                  </a:lnTo>
                  <a:lnTo>
                    <a:pt x="770" y="730"/>
                  </a:lnTo>
                  <a:lnTo>
                    <a:pt x="783" y="723"/>
                  </a:lnTo>
                  <a:lnTo>
                    <a:pt x="781" y="746"/>
                  </a:lnTo>
                  <a:lnTo>
                    <a:pt x="779" y="746"/>
                  </a:lnTo>
                  <a:lnTo>
                    <a:pt x="775" y="752"/>
                  </a:lnTo>
                  <a:lnTo>
                    <a:pt x="787" y="751"/>
                  </a:lnTo>
                  <a:lnTo>
                    <a:pt x="788" y="805"/>
                  </a:lnTo>
                  <a:lnTo>
                    <a:pt x="704" y="795"/>
                  </a:lnTo>
                  <a:lnTo>
                    <a:pt x="688" y="812"/>
                  </a:lnTo>
                  <a:lnTo>
                    <a:pt x="693" y="888"/>
                  </a:lnTo>
                  <a:lnTo>
                    <a:pt x="671" y="888"/>
                  </a:lnTo>
                  <a:lnTo>
                    <a:pt x="662" y="851"/>
                  </a:lnTo>
                  <a:lnTo>
                    <a:pt x="212" y="880"/>
                  </a:lnTo>
                  <a:lnTo>
                    <a:pt x="182" y="8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5511960" y="1524240"/>
              <a:ext cx="410040" cy="608400"/>
            </a:xfrm>
            <a:custGeom>
              <a:avLst/>
              <a:gdLst/>
              <a:ahLst/>
              <a:rect l="l" t="t" r="r" b="b"/>
              <a:pathLst>
                <a:path w="930" h="1511">
                  <a:moveTo>
                    <a:pt x="854" y="1511"/>
                  </a:moveTo>
                  <a:lnTo>
                    <a:pt x="786" y="1500"/>
                  </a:lnTo>
                  <a:lnTo>
                    <a:pt x="572" y="1462"/>
                  </a:lnTo>
                  <a:lnTo>
                    <a:pt x="425" y="1436"/>
                  </a:lnTo>
                  <a:lnTo>
                    <a:pt x="390" y="1428"/>
                  </a:lnTo>
                  <a:lnTo>
                    <a:pt x="4" y="1344"/>
                  </a:lnTo>
                  <a:lnTo>
                    <a:pt x="0" y="1341"/>
                  </a:lnTo>
                  <a:lnTo>
                    <a:pt x="73" y="1018"/>
                  </a:lnTo>
                  <a:lnTo>
                    <a:pt x="90" y="983"/>
                  </a:lnTo>
                  <a:lnTo>
                    <a:pt x="99" y="942"/>
                  </a:lnTo>
                  <a:lnTo>
                    <a:pt x="114" y="930"/>
                  </a:lnTo>
                  <a:lnTo>
                    <a:pt x="75" y="892"/>
                  </a:lnTo>
                  <a:lnTo>
                    <a:pt x="83" y="857"/>
                  </a:lnTo>
                  <a:lnTo>
                    <a:pt x="143" y="799"/>
                  </a:lnTo>
                  <a:lnTo>
                    <a:pt x="168" y="756"/>
                  </a:lnTo>
                  <a:lnTo>
                    <a:pt x="238" y="663"/>
                  </a:lnTo>
                  <a:lnTo>
                    <a:pt x="230" y="634"/>
                  </a:lnTo>
                  <a:lnTo>
                    <a:pt x="203" y="607"/>
                  </a:lnTo>
                  <a:lnTo>
                    <a:pt x="194" y="579"/>
                  </a:lnTo>
                  <a:lnTo>
                    <a:pt x="195" y="490"/>
                  </a:lnTo>
                  <a:lnTo>
                    <a:pt x="201" y="468"/>
                  </a:lnTo>
                  <a:lnTo>
                    <a:pt x="309" y="0"/>
                  </a:lnTo>
                  <a:lnTo>
                    <a:pt x="435" y="28"/>
                  </a:lnTo>
                  <a:lnTo>
                    <a:pt x="393" y="221"/>
                  </a:lnTo>
                  <a:lnTo>
                    <a:pt x="421" y="287"/>
                  </a:lnTo>
                  <a:lnTo>
                    <a:pt x="422" y="308"/>
                  </a:lnTo>
                  <a:lnTo>
                    <a:pt x="410" y="315"/>
                  </a:lnTo>
                  <a:lnTo>
                    <a:pt x="427" y="331"/>
                  </a:lnTo>
                  <a:lnTo>
                    <a:pt x="405" y="337"/>
                  </a:lnTo>
                  <a:lnTo>
                    <a:pt x="458" y="383"/>
                  </a:lnTo>
                  <a:lnTo>
                    <a:pt x="492" y="453"/>
                  </a:lnTo>
                  <a:lnTo>
                    <a:pt x="505" y="501"/>
                  </a:lnTo>
                  <a:lnTo>
                    <a:pt x="522" y="499"/>
                  </a:lnTo>
                  <a:lnTo>
                    <a:pt x="527" y="522"/>
                  </a:lnTo>
                  <a:lnTo>
                    <a:pt x="566" y="523"/>
                  </a:lnTo>
                  <a:lnTo>
                    <a:pt x="528" y="614"/>
                  </a:lnTo>
                  <a:lnTo>
                    <a:pt x="520" y="615"/>
                  </a:lnTo>
                  <a:lnTo>
                    <a:pt x="528" y="672"/>
                  </a:lnTo>
                  <a:lnTo>
                    <a:pt x="500" y="686"/>
                  </a:lnTo>
                  <a:lnTo>
                    <a:pt x="507" y="703"/>
                  </a:lnTo>
                  <a:lnTo>
                    <a:pt x="491" y="730"/>
                  </a:lnTo>
                  <a:lnTo>
                    <a:pt x="520" y="754"/>
                  </a:lnTo>
                  <a:lnTo>
                    <a:pt x="579" y="719"/>
                  </a:lnTo>
                  <a:lnTo>
                    <a:pt x="595" y="743"/>
                  </a:lnTo>
                  <a:lnTo>
                    <a:pt x="588" y="757"/>
                  </a:lnTo>
                  <a:lnTo>
                    <a:pt x="599" y="761"/>
                  </a:lnTo>
                  <a:lnTo>
                    <a:pt x="596" y="810"/>
                  </a:lnTo>
                  <a:lnTo>
                    <a:pt x="621" y="856"/>
                  </a:lnTo>
                  <a:lnTo>
                    <a:pt x="613" y="893"/>
                  </a:lnTo>
                  <a:lnTo>
                    <a:pt x="655" y="918"/>
                  </a:lnTo>
                  <a:lnTo>
                    <a:pt x="660" y="983"/>
                  </a:lnTo>
                  <a:lnTo>
                    <a:pt x="683" y="1004"/>
                  </a:lnTo>
                  <a:lnTo>
                    <a:pt x="693" y="986"/>
                  </a:lnTo>
                  <a:lnTo>
                    <a:pt x="746" y="1003"/>
                  </a:lnTo>
                  <a:lnTo>
                    <a:pt x="764" y="980"/>
                  </a:lnTo>
                  <a:lnTo>
                    <a:pt x="877" y="1006"/>
                  </a:lnTo>
                  <a:lnTo>
                    <a:pt x="870" y="992"/>
                  </a:lnTo>
                  <a:lnTo>
                    <a:pt x="882" y="973"/>
                  </a:lnTo>
                  <a:lnTo>
                    <a:pt x="897" y="968"/>
                  </a:lnTo>
                  <a:lnTo>
                    <a:pt x="928" y="1027"/>
                  </a:lnTo>
                  <a:lnTo>
                    <a:pt x="930" y="1028"/>
                  </a:lnTo>
                  <a:lnTo>
                    <a:pt x="917" y="1124"/>
                  </a:lnTo>
                  <a:lnTo>
                    <a:pt x="870" y="1412"/>
                  </a:lnTo>
                  <a:lnTo>
                    <a:pt x="854" y="151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7141680" y="2151000"/>
              <a:ext cx="274320" cy="446400"/>
            </a:xfrm>
            <a:custGeom>
              <a:avLst/>
              <a:gdLst/>
              <a:ahLst/>
              <a:rect l="l" t="t" r="r" b="b"/>
              <a:pathLst>
                <a:path w="622" h="1109">
                  <a:moveTo>
                    <a:pt x="395" y="1109"/>
                  </a:moveTo>
                  <a:lnTo>
                    <a:pt x="377" y="1091"/>
                  </a:lnTo>
                  <a:lnTo>
                    <a:pt x="370" y="1104"/>
                  </a:lnTo>
                  <a:lnTo>
                    <a:pt x="340" y="1059"/>
                  </a:lnTo>
                  <a:lnTo>
                    <a:pt x="339" y="1043"/>
                  </a:lnTo>
                  <a:lnTo>
                    <a:pt x="346" y="1028"/>
                  </a:lnTo>
                  <a:lnTo>
                    <a:pt x="330" y="996"/>
                  </a:lnTo>
                  <a:lnTo>
                    <a:pt x="329" y="974"/>
                  </a:lnTo>
                  <a:lnTo>
                    <a:pt x="302" y="948"/>
                  </a:lnTo>
                  <a:lnTo>
                    <a:pt x="277" y="931"/>
                  </a:lnTo>
                  <a:lnTo>
                    <a:pt x="263" y="939"/>
                  </a:lnTo>
                  <a:lnTo>
                    <a:pt x="262" y="921"/>
                  </a:lnTo>
                  <a:lnTo>
                    <a:pt x="217" y="898"/>
                  </a:lnTo>
                  <a:lnTo>
                    <a:pt x="193" y="874"/>
                  </a:lnTo>
                  <a:lnTo>
                    <a:pt x="194" y="841"/>
                  </a:lnTo>
                  <a:lnTo>
                    <a:pt x="216" y="784"/>
                  </a:lnTo>
                  <a:lnTo>
                    <a:pt x="215" y="763"/>
                  </a:lnTo>
                  <a:lnTo>
                    <a:pt x="224" y="755"/>
                  </a:lnTo>
                  <a:lnTo>
                    <a:pt x="200" y="733"/>
                  </a:lnTo>
                  <a:lnTo>
                    <a:pt x="172" y="725"/>
                  </a:lnTo>
                  <a:lnTo>
                    <a:pt x="157" y="748"/>
                  </a:lnTo>
                  <a:lnTo>
                    <a:pt x="141" y="733"/>
                  </a:lnTo>
                  <a:lnTo>
                    <a:pt x="129" y="677"/>
                  </a:lnTo>
                  <a:lnTo>
                    <a:pt x="53" y="607"/>
                  </a:lnTo>
                  <a:lnTo>
                    <a:pt x="23" y="576"/>
                  </a:lnTo>
                  <a:lnTo>
                    <a:pt x="0" y="488"/>
                  </a:lnTo>
                  <a:lnTo>
                    <a:pt x="0" y="478"/>
                  </a:lnTo>
                  <a:lnTo>
                    <a:pt x="11" y="453"/>
                  </a:lnTo>
                  <a:lnTo>
                    <a:pt x="11" y="419"/>
                  </a:lnTo>
                  <a:lnTo>
                    <a:pt x="44" y="401"/>
                  </a:lnTo>
                  <a:lnTo>
                    <a:pt x="56" y="387"/>
                  </a:lnTo>
                  <a:lnTo>
                    <a:pt x="77" y="311"/>
                  </a:lnTo>
                  <a:lnTo>
                    <a:pt x="51" y="279"/>
                  </a:lnTo>
                  <a:lnTo>
                    <a:pt x="53" y="262"/>
                  </a:lnTo>
                  <a:lnTo>
                    <a:pt x="59" y="242"/>
                  </a:lnTo>
                  <a:lnTo>
                    <a:pt x="96" y="234"/>
                  </a:lnTo>
                  <a:lnTo>
                    <a:pt x="159" y="204"/>
                  </a:lnTo>
                  <a:lnTo>
                    <a:pt x="164" y="178"/>
                  </a:lnTo>
                  <a:lnTo>
                    <a:pt x="182" y="136"/>
                  </a:lnTo>
                  <a:lnTo>
                    <a:pt x="179" y="97"/>
                  </a:lnTo>
                  <a:lnTo>
                    <a:pt x="157" y="84"/>
                  </a:lnTo>
                  <a:lnTo>
                    <a:pt x="133" y="49"/>
                  </a:lnTo>
                  <a:lnTo>
                    <a:pt x="106" y="23"/>
                  </a:lnTo>
                  <a:lnTo>
                    <a:pt x="140" y="24"/>
                  </a:lnTo>
                  <a:lnTo>
                    <a:pt x="352" y="13"/>
                  </a:lnTo>
                  <a:lnTo>
                    <a:pt x="516" y="0"/>
                  </a:lnTo>
                  <a:lnTo>
                    <a:pt x="514" y="39"/>
                  </a:lnTo>
                  <a:lnTo>
                    <a:pt x="567" y="149"/>
                  </a:lnTo>
                  <a:lnTo>
                    <a:pt x="567" y="151"/>
                  </a:lnTo>
                  <a:lnTo>
                    <a:pt x="604" y="596"/>
                  </a:lnTo>
                  <a:lnTo>
                    <a:pt x="595" y="659"/>
                  </a:lnTo>
                  <a:lnTo>
                    <a:pt x="613" y="710"/>
                  </a:lnTo>
                  <a:lnTo>
                    <a:pt x="622" y="740"/>
                  </a:lnTo>
                  <a:lnTo>
                    <a:pt x="603" y="779"/>
                  </a:lnTo>
                  <a:lnTo>
                    <a:pt x="579" y="836"/>
                  </a:lnTo>
                  <a:lnTo>
                    <a:pt x="557" y="842"/>
                  </a:lnTo>
                  <a:lnTo>
                    <a:pt x="557" y="846"/>
                  </a:lnTo>
                  <a:lnTo>
                    <a:pt x="571" y="859"/>
                  </a:lnTo>
                  <a:lnTo>
                    <a:pt x="552" y="885"/>
                  </a:lnTo>
                  <a:lnTo>
                    <a:pt x="556" y="915"/>
                  </a:lnTo>
                  <a:lnTo>
                    <a:pt x="545" y="917"/>
                  </a:lnTo>
                  <a:lnTo>
                    <a:pt x="556" y="935"/>
                  </a:lnTo>
                  <a:lnTo>
                    <a:pt x="537" y="963"/>
                  </a:lnTo>
                  <a:lnTo>
                    <a:pt x="544" y="981"/>
                  </a:lnTo>
                  <a:lnTo>
                    <a:pt x="556" y="993"/>
                  </a:lnTo>
                  <a:lnTo>
                    <a:pt x="509" y="1016"/>
                  </a:lnTo>
                  <a:lnTo>
                    <a:pt x="503" y="1013"/>
                  </a:lnTo>
                  <a:lnTo>
                    <a:pt x="488" y="1043"/>
                  </a:lnTo>
                  <a:lnTo>
                    <a:pt x="506" y="1066"/>
                  </a:lnTo>
                  <a:lnTo>
                    <a:pt x="498" y="1084"/>
                  </a:lnTo>
                  <a:lnTo>
                    <a:pt x="484" y="1083"/>
                  </a:lnTo>
                  <a:lnTo>
                    <a:pt x="423" y="1059"/>
                  </a:lnTo>
                  <a:lnTo>
                    <a:pt x="389" y="1094"/>
                  </a:lnTo>
                  <a:lnTo>
                    <a:pt x="395" y="110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7381440" y="2192040"/>
              <a:ext cx="213840" cy="335520"/>
            </a:xfrm>
            <a:custGeom>
              <a:avLst/>
              <a:gdLst/>
              <a:ahLst/>
              <a:rect l="l" t="t" r="r" b="b"/>
              <a:pathLst>
                <a:path w="485" h="831">
                  <a:moveTo>
                    <a:pt x="11" y="831"/>
                  </a:moveTo>
                  <a:lnTo>
                    <a:pt x="0" y="813"/>
                  </a:lnTo>
                  <a:lnTo>
                    <a:pt x="11" y="811"/>
                  </a:lnTo>
                  <a:lnTo>
                    <a:pt x="7" y="781"/>
                  </a:lnTo>
                  <a:lnTo>
                    <a:pt x="26" y="755"/>
                  </a:lnTo>
                  <a:lnTo>
                    <a:pt x="12" y="742"/>
                  </a:lnTo>
                  <a:lnTo>
                    <a:pt x="12" y="738"/>
                  </a:lnTo>
                  <a:lnTo>
                    <a:pt x="34" y="732"/>
                  </a:lnTo>
                  <a:lnTo>
                    <a:pt x="58" y="675"/>
                  </a:lnTo>
                  <a:lnTo>
                    <a:pt x="77" y="636"/>
                  </a:lnTo>
                  <a:lnTo>
                    <a:pt x="68" y="606"/>
                  </a:lnTo>
                  <a:lnTo>
                    <a:pt x="50" y="555"/>
                  </a:lnTo>
                  <a:lnTo>
                    <a:pt x="59" y="492"/>
                  </a:lnTo>
                  <a:lnTo>
                    <a:pt x="22" y="47"/>
                  </a:lnTo>
                  <a:lnTo>
                    <a:pt x="70" y="62"/>
                  </a:lnTo>
                  <a:lnTo>
                    <a:pt x="111" y="40"/>
                  </a:lnTo>
                  <a:lnTo>
                    <a:pt x="126" y="30"/>
                  </a:lnTo>
                  <a:lnTo>
                    <a:pt x="414" y="0"/>
                  </a:lnTo>
                  <a:lnTo>
                    <a:pt x="416" y="14"/>
                  </a:lnTo>
                  <a:lnTo>
                    <a:pt x="420" y="44"/>
                  </a:lnTo>
                  <a:lnTo>
                    <a:pt x="425" y="96"/>
                  </a:lnTo>
                  <a:lnTo>
                    <a:pt x="437" y="150"/>
                  </a:lnTo>
                  <a:lnTo>
                    <a:pt x="446" y="233"/>
                  </a:lnTo>
                  <a:lnTo>
                    <a:pt x="446" y="287"/>
                  </a:lnTo>
                  <a:lnTo>
                    <a:pt x="458" y="365"/>
                  </a:lnTo>
                  <a:lnTo>
                    <a:pt x="466" y="444"/>
                  </a:lnTo>
                  <a:lnTo>
                    <a:pt x="468" y="486"/>
                  </a:lnTo>
                  <a:lnTo>
                    <a:pt x="474" y="525"/>
                  </a:lnTo>
                  <a:lnTo>
                    <a:pt x="468" y="539"/>
                  </a:lnTo>
                  <a:lnTo>
                    <a:pt x="473" y="566"/>
                  </a:lnTo>
                  <a:lnTo>
                    <a:pt x="485" y="573"/>
                  </a:lnTo>
                  <a:lnTo>
                    <a:pt x="482" y="586"/>
                  </a:lnTo>
                  <a:lnTo>
                    <a:pt x="453" y="594"/>
                  </a:lnTo>
                  <a:lnTo>
                    <a:pt x="424" y="613"/>
                  </a:lnTo>
                  <a:lnTo>
                    <a:pt x="405" y="607"/>
                  </a:lnTo>
                  <a:lnTo>
                    <a:pt x="387" y="614"/>
                  </a:lnTo>
                  <a:lnTo>
                    <a:pt x="394" y="637"/>
                  </a:lnTo>
                  <a:lnTo>
                    <a:pt x="395" y="650"/>
                  </a:lnTo>
                  <a:lnTo>
                    <a:pt x="364" y="682"/>
                  </a:lnTo>
                  <a:lnTo>
                    <a:pt x="342" y="702"/>
                  </a:lnTo>
                  <a:lnTo>
                    <a:pt x="330" y="725"/>
                  </a:lnTo>
                  <a:lnTo>
                    <a:pt x="327" y="762"/>
                  </a:lnTo>
                  <a:lnTo>
                    <a:pt x="285" y="763"/>
                  </a:lnTo>
                  <a:lnTo>
                    <a:pt x="265" y="733"/>
                  </a:lnTo>
                  <a:lnTo>
                    <a:pt x="247" y="745"/>
                  </a:lnTo>
                  <a:lnTo>
                    <a:pt x="240" y="783"/>
                  </a:lnTo>
                  <a:lnTo>
                    <a:pt x="221" y="803"/>
                  </a:lnTo>
                  <a:lnTo>
                    <a:pt x="220" y="790"/>
                  </a:lnTo>
                  <a:lnTo>
                    <a:pt x="209" y="791"/>
                  </a:lnTo>
                  <a:lnTo>
                    <a:pt x="193" y="774"/>
                  </a:lnTo>
                  <a:lnTo>
                    <a:pt x="171" y="789"/>
                  </a:lnTo>
                  <a:lnTo>
                    <a:pt x="153" y="820"/>
                  </a:lnTo>
                  <a:lnTo>
                    <a:pt x="120" y="801"/>
                  </a:lnTo>
                  <a:lnTo>
                    <a:pt x="76" y="790"/>
                  </a:lnTo>
                  <a:lnTo>
                    <a:pt x="73" y="819"/>
                  </a:lnTo>
                  <a:lnTo>
                    <a:pt x="61" y="805"/>
                  </a:lnTo>
                  <a:lnTo>
                    <a:pt x="23" y="808"/>
                  </a:lnTo>
                  <a:lnTo>
                    <a:pt x="31" y="826"/>
                  </a:lnTo>
                  <a:lnTo>
                    <a:pt x="11" y="8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6807240" y="2083320"/>
              <a:ext cx="414360" cy="249840"/>
            </a:xfrm>
            <a:custGeom>
              <a:avLst/>
              <a:gdLst/>
              <a:ahLst/>
              <a:rect l="l" t="t" r="r" b="b"/>
              <a:pathLst>
                <a:path w="939" h="621">
                  <a:moveTo>
                    <a:pt x="813" y="555"/>
                  </a:moveTo>
                  <a:lnTo>
                    <a:pt x="801" y="569"/>
                  </a:lnTo>
                  <a:lnTo>
                    <a:pt x="768" y="587"/>
                  </a:lnTo>
                  <a:lnTo>
                    <a:pt x="768" y="621"/>
                  </a:lnTo>
                  <a:lnTo>
                    <a:pt x="724" y="578"/>
                  </a:lnTo>
                  <a:lnTo>
                    <a:pt x="688" y="577"/>
                  </a:lnTo>
                  <a:lnTo>
                    <a:pt x="586" y="587"/>
                  </a:lnTo>
                  <a:lnTo>
                    <a:pt x="450" y="591"/>
                  </a:lnTo>
                  <a:lnTo>
                    <a:pt x="348" y="592"/>
                  </a:lnTo>
                  <a:lnTo>
                    <a:pt x="292" y="596"/>
                  </a:lnTo>
                  <a:lnTo>
                    <a:pt x="248" y="593"/>
                  </a:lnTo>
                  <a:lnTo>
                    <a:pt x="183" y="593"/>
                  </a:lnTo>
                  <a:lnTo>
                    <a:pt x="125" y="592"/>
                  </a:lnTo>
                  <a:lnTo>
                    <a:pt x="105" y="563"/>
                  </a:lnTo>
                  <a:lnTo>
                    <a:pt x="112" y="554"/>
                  </a:lnTo>
                  <a:lnTo>
                    <a:pt x="118" y="529"/>
                  </a:lnTo>
                  <a:lnTo>
                    <a:pt x="105" y="501"/>
                  </a:lnTo>
                  <a:lnTo>
                    <a:pt x="105" y="478"/>
                  </a:lnTo>
                  <a:lnTo>
                    <a:pt x="99" y="472"/>
                  </a:lnTo>
                  <a:lnTo>
                    <a:pt x="99" y="451"/>
                  </a:lnTo>
                  <a:lnTo>
                    <a:pt x="106" y="451"/>
                  </a:lnTo>
                  <a:lnTo>
                    <a:pt x="97" y="433"/>
                  </a:lnTo>
                  <a:lnTo>
                    <a:pt x="91" y="408"/>
                  </a:lnTo>
                  <a:lnTo>
                    <a:pt x="77" y="403"/>
                  </a:lnTo>
                  <a:lnTo>
                    <a:pt x="69" y="373"/>
                  </a:lnTo>
                  <a:lnTo>
                    <a:pt x="80" y="351"/>
                  </a:lnTo>
                  <a:lnTo>
                    <a:pt x="69" y="336"/>
                  </a:lnTo>
                  <a:lnTo>
                    <a:pt x="71" y="317"/>
                  </a:lnTo>
                  <a:lnTo>
                    <a:pt x="49" y="301"/>
                  </a:lnTo>
                  <a:lnTo>
                    <a:pt x="37" y="270"/>
                  </a:lnTo>
                  <a:lnTo>
                    <a:pt x="37" y="257"/>
                  </a:lnTo>
                  <a:lnTo>
                    <a:pt x="29" y="212"/>
                  </a:lnTo>
                  <a:lnTo>
                    <a:pt x="21" y="199"/>
                  </a:lnTo>
                  <a:lnTo>
                    <a:pt x="0" y="164"/>
                  </a:lnTo>
                  <a:lnTo>
                    <a:pt x="16" y="130"/>
                  </a:lnTo>
                  <a:lnTo>
                    <a:pt x="27" y="95"/>
                  </a:lnTo>
                  <a:lnTo>
                    <a:pt x="12" y="61"/>
                  </a:lnTo>
                  <a:lnTo>
                    <a:pt x="18" y="38"/>
                  </a:lnTo>
                  <a:lnTo>
                    <a:pt x="5" y="13"/>
                  </a:lnTo>
                  <a:lnTo>
                    <a:pt x="27" y="13"/>
                  </a:lnTo>
                  <a:lnTo>
                    <a:pt x="87" y="13"/>
                  </a:lnTo>
                  <a:lnTo>
                    <a:pt x="178" y="15"/>
                  </a:lnTo>
                  <a:lnTo>
                    <a:pt x="425" y="12"/>
                  </a:lnTo>
                  <a:lnTo>
                    <a:pt x="715" y="4"/>
                  </a:lnTo>
                  <a:lnTo>
                    <a:pt x="770" y="0"/>
                  </a:lnTo>
                  <a:lnTo>
                    <a:pt x="776" y="16"/>
                  </a:lnTo>
                  <a:lnTo>
                    <a:pt x="798" y="51"/>
                  </a:lnTo>
                  <a:lnTo>
                    <a:pt x="779" y="85"/>
                  </a:lnTo>
                  <a:lnTo>
                    <a:pt x="785" y="101"/>
                  </a:lnTo>
                  <a:lnTo>
                    <a:pt x="798" y="148"/>
                  </a:lnTo>
                  <a:lnTo>
                    <a:pt x="826" y="161"/>
                  </a:lnTo>
                  <a:lnTo>
                    <a:pt x="853" y="167"/>
                  </a:lnTo>
                  <a:lnTo>
                    <a:pt x="863" y="191"/>
                  </a:lnTo>
                  <a:lnTo>
                    <a:pt x="890" y="217"/>
                  </a:lnTo>
                  <a:lnTo>
                    <a:pt x="914" y="252"/>
                  </a:lnTo>
                  <a:lnTo>
                    <a:pt x="936" y="265"/>
                  </a:lnTo>
                  <a:lnTo>
                    <a:pt x="939" y="304"/>
                  </a:lnTo>
                  <a:lnTo>
                    <a:pt x="921" y="346"/>
                  </a:lnTo>
                  <a:lnTo>
                    <a:pt x="916" y="372"/>
                  </a:lnTo>
                  <a:lnTo>
                    <a:pt x="853" y="402"/>
                  </a:lnTo>
                  <a:lnTo>
                    <a:pt x="816" y="410"/>
                  </a:lnTo>
                  <a:lnTo>
                    <a:pt x="810" y="430"/>
                  </a:lnTo>
                  <a:lnTo>
                    <a:pt x="808" y="447"/>
                  </a:lnTo>
                  <a:lnTo>
                    <a:pt x="834" y="479"/>
                  </a:lnTo>
                  <a:lnTo>
                    <a:pt x="813" y="555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6429960" y="2354760"/>
              <a:ext cx="509400" cy="253800"/>
            </a:xfrm>
            <a:custGeom>
              <a:avLst/>
              <a:gdLst/>
              <a:ahLst/>
              <a:rect l="l" t="t" r="r" b="b"/>
              <a:pathLst>
                <a:path w="1157" h="631">
                  <a:moveTo>
                    <a:pt x="0" y="597"/>
                  </a:moveTo>
                  <a:lnTo>
                    <a:pt x="7" y="520"/>
                  </a:lnTo>
                  <a:lnTo>
                    <a:pt x="12" y="449"/>
                  </a:lnTo>
                  <a:lnTo>
                    <a:pt x="15" y="345"/>
                  </a:lnTo>
                  <a:lnTo>
                    <a:pt x="34" y="85"/>
                  </a:lnTo>
                  <a:lnTo>
                    <a:pt x="42" y="0"/>
                  </a:lnTo>
                  <a:lnTo>
                    <a:pt x="135" y="7"/>
                  </a:lnTo>
                  <a:lnTo>
                    <a:pt x="317" y="17"/>
                  </a:lnTo>
                  <a:lnTo>
                    <a:pt x="605" y="28"/>
                  </a:lnTo>
                  <a:lnTo>
                    <a:pt x="810" y="33"/>
                  </a:lnTo>
                  <a:lnTo>
                    <a:pt x="1043" y="35"/>
                  </a:lnTo>
                  <a:lnTo>
                    <a:pt x="1049" y="35"/>
                  </a:lnTo>
                  <a:lnTo>
                    <a:pt x="1077" y="61"/>
                  </a:lnTo>
                  <a:lnTo>
                    <a:pt x="1097" y="55"/>
                  </a:lnTo>
                  <a:lnTo>
                    <a:pt x="1113" y="70"/>
                  </a:lnTo>
                  <a:lnTo>
                    <a:pt x="1105" y="80"/>
                  </a:lnTo>
                  <a:lnTo>
                    <a:pt x="1115" y="86"/>
                  </a:lnTo>
                  <a:lnTo>
                    <a:pt x="1102" y="86"/>
                  </a:lnTo>
                  <a:lnTo>
                    <a:pt x="1084" y="110"/>
                  </a:lnTo>
                  <a:lnTo>
                    <a:pt x="1080" y="128"/>
                  </a:lnTo>
                  <a:lnTo>
                    <a:pt x="1099" y="150"/>
                  </a:lnTo>
                  <a:lnTo>
                    <a:pt x="1130" y="194"/>
                  </a:lnTo>
                  <a:lnTo>
                    <a:pt x="1157" y="201"/>
                  </a:lnTo>
                  <a:lnTo>
                    <a:pt x="1152" y="210"/>
                  </a:lnTo>
                  <a:lnTo>
                    <a:pt x="1156" y="620"/>
                  </a:lnTo>
                  <a:lnTo>
                    <a:pt x="1156" y="631"/>
                  </a:lnTo>
                  <a:lnTo>
                    <a:pt x="1096" y="631"/>
                  </a:lnTo>
                  <a:lnTo>
                    <a:pt x="860" y="631"/>
                  </a:lnTo>
                  <a:lnTo>
                    <a:pt x="611" y="627"/>
                  </a:lnTo>
                  <a:lnTo>
                    <a:pt x="392" y="620"/>
                  </a:lnTo>
                  <a:lnTo>
                    <a:pt x="173" y="608"/>
                  </a:lnTo>
                  <a:lnTo>
                    <a:pt x="5" y="597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7299720" y="2399040"/>
              <a:ext cx="499680" cy="237600"/>
            </a:xfrm>
            <a:custGeom>
              <a:avLst/>
              <a:gdLst/>
              <a:ahLst/>
              <a:rect l="l" t="t" r="r" b="b"/>
              <a:pathLst>
                <a:path w="1134" h="589">
                  <a:moveTo>
                    <a:pt x="125" y="465"/>
                  </a:moveTo>
                  <a:lnTo>
                    <a:pt x="139" y="466"/>
                  </a:lnTo>
                  <a:lnTo>
                    <a:pt x="147" y="448"/>
                  </a:lnTo>
                  <a:lnTo>
                    <a:pt x="129" y="425"/>
                  </a:lnTo>
                  <a:lnTo>
                    <a:pt x="144" y="395"/>
                  </a:lnTo>
                  <a:lnTo>
                    <a:pt x="150" y="398"/>
                  </a:lnTo>
                  <a:lnTo>
                    <a:pt x="197" y="375"/>
                  </a:lnTo>
                  <a:lnTo>
                    <a:pt x="185" y="363"/>
                  </a:lnTo>
                  <a:lnTo>
                    <a:pt x="178" y="345"/>
                  </a:lnTo>
                  <a:lnTo>
                    <a:pt x="197" y="317"/>
                  </a:lnTo>
                  <a:lnTo>
                    <a:pt x="217" y="312"/>
                  </a:lnTo>
                  <a:lnTo>
                    <a:pt x="209" y="294"/>
                  </a:lnTo>
                  <a:lnTo>
                    <a:pt x="247" y="291"/>
                  </a:lnTo>
                  <a:lnTo>
                    <a:pt x="259" y="305"/>
                  </a:lnTo>
                  <a:lnTo>
                    <a:pt x="262" y="276"/>
                  </a:lnTo>
                  <a:lnTo>
                    <a:pt x="306" y="287"/>
                  </a:lnTo>
                  <a:lnTo>
                    <a:pt x="339" y="306"/>
                  </a:lnTo>
                  <a:lnTo>
                    <a:pt x="357" y="275"/>
                  </a:lnTo>
                  <a:lnTo>
                    <a:pt x="379" y="260"/>
                  </a:lnTo>
                  <a:lnTo>
                    <a:pt x="395" y="277"/>
                  </a:lnTo>
                  <a:lnTo>
                    <a:pt x="406" y="276"/>
                  </a:lnTo>
                  <a:lnTo>
                    <a:pt x="407" y="289"/>
                  </a:lnTo>
                  <a:lnTo>
                    <a:pt x="426" y="269"/>
                  </a:lnTo>
                  <a:lnTo>
                    <a:pt x="433" y="231"/>
                  </a:lnTo>
                  <a:lnTo>
                    <a:pt x="451" y="219"/>
                  </a:lnTo>
                  <a:lnTo>
                    <a:pt x="471" y="249"/>
                  </a:lnTo>
                  <a:lnTo>
                    <a:pt x="513" y="248"/>
                  </a:lnTo>
                  <a:lnTo>
                    <a:pt x="516" y="211"/>
                  </a:lnTo>
                  <a:lnTo>
                    <a:pt x="528" y="188"/>
                  </a:lnTo>
                  <a:lnTo>
                    <a:pt x="550" y="168"/>
                  </a:lnTo>
                  <a:lnTo>
                    <a:pt x="581" y="136"/>
                  </a:lnTo>
                  <a:lnTo>
                    <a:pt x="580" y="123"/>
                  </a:lnTo>
                  <a:lnTo>
                    <a:pt x="573" y="100"/>
                  </a:lnTo>
                  <a:lnTo>
                    <a:pt x="591" y="93"/>
                  </a:lnTo>
                  <a:lnTo>
                    <a:pt x="610" y="99"/>
                  </a:lnTo>
                  <a:lnTo>
                    <a:pt x="639" y="80"/>
                  </a:lnTo>
                  <a:lnTo>
                    <a:pt x="668" y="72"/>
                  </a:lnTo>
                  <a:lnTo>
                    <a:pt x="671" y="59"/>
                  </a:lnTo>
                  <a:lnTo>
                    <a:pt x="659" y="52"/>
                  </a:lnTo>
                  <a:lnTo>
                    <a:pt x="654" y="25"/>
                  </a:lnTo>
                  <a:lnTo>
                    <a:pt x="660" y="11"/>
                  </a:lnTo>
                  <a:lnTo>
                    <a:pt x="671" y="0"/>
                  </a:lnTo>
                  <a:lnTo>
                    <a:pt x="691" y="15"/>
                  </a:lnTo>
                  <a:lnTo>
                    <a:pt x="707" y="9"/>
                  </a:lnTo>
                  <a:lnTo>
                    <a:pt x="736" y="18"/>
                  </a:lnTo>
                  <a:lnTo>
                    <a:pt x="753" y="45"/>
                  </a:lnTo>
                  <a:lnTo>
                    <a:pt x="754" y="54"/>
                  </a:lnTo>
                  <a:lnTo>
                    <a:pt x="784" y="61"/>
                  </a:lnTo>
                  <a:lnTo>
                    <a:pt x="805" y="62"/>
                  </a:lnTo>
                  <a:lnTo>
                    <a:pt x="838" y="82"/>
                  </a:lnTo>
                  <a:lnTo>
                    <a:pt x="845" y="82"/>
                  </a:lnTo>
                  <a:lnTo>
                    <a:pt x="865" y="67"/>
                  </a:lnTo>
                  <a:lnTo>
                    <a:pt x="905" y="78"/>
                  </a:lnTo>
                  <a:lnTo>
                    <a:pt x="939" y="53"/>
                  </a:lnTo>
                  <a:lnTo>
                    <a:pt x="960" y="45"/>
                  </a:lnTo>
                  <a:lnTo>
                    <a:pt x="973" y="78"/>
                  </a:lnTo>
                  <a:lnTo>
                    <a:pt x="1002" y="87"/>
                  </a:lnTo>
                  <a:lnTo>
                    <a:pt x="1012" y="105"/>
                  </a:lnTo>
                  <a:lnTo>
                    <a:pt x="1017" y="139"/>
                  </a:lnTo>
                  <a:lnTo>
                    <a:pt x="1013" y="162"/>
                  </a:lnTo>
                  <a:lnTo>
                    <a:pt x="1039" y="197"/>
                  </a:lnTo>
                  <a:lnTo>
                    <a:pt x="1057" y="211"/>
                  </a:lnTo>
                  <a:lnTo>
                    <a:pt x="1069" y="233"/>
                  </a:lnTo>
                  <a:lnTo>
                    <a:pt x="1109" y="266"/>
                  </a:lnTo>
                  <a:lnTo>
                    <a:pt x="1134" y="265"/>
                  </a:lnTo>
                  <a:lnTo>
                    <a:pt x="1087" y="321"/>
                  </a:lnTo>
                  <a:lnTo>
                    <a:pt x="1050" y="344"/>
                  </a:lnTo>
                  <a:lnTo>
                    <a:pt x="1011" y="394"/>
                  </a:lnTo>
                  <a:lnTo>
                    <a:pt x="1009" y="410"/>
                  </a:lnTo>
                  <a:lnTo>
                    <a:pt x="926" y="469"/>
                  </a:lnTo>
                  <a:lnTo>
                    <a:pt x="895" y="484"/>
                  </a:lnTo>
                  <a:lnTo>
                    <a:pt x="854" y="491"/>
                  </a:lnTo>
                  <a:lnTo>
                    <a:pt x="722" y="504"/>
                  </a:lnTo>
                  <a:lnTo>
                    <a:pt x="647" y="508"/>
                  </a:lnTo>
                  <a:lnTo>
                    <a:pt x="621" y="514"/>
                  </a:lnTo>
                  <a:lnTo>
                    <a:pt x="563" y="516"/>
                  </a:lnTo>
                  <a:lnTo>
                    <a:pt x="536" y="519"/>
                  </a:lnTo>
                  <a:lnTo>
                    <a:pt x="501" y="519"/>
                  </a:lnTo>
                  <a:lnTo>
                    <a:pt x="276" y="541"/>
                  </a:lnTo>
                  <a:lnTo>
                    <a:pt x="208" y="538"/>
                  </a:lnTo>
                  <a:lnTo>
                    <a:pt x="213" y="577"/>
                  </a:lnTo>
                  <a:lnTo>
                    <a:pt x="146" y="579"/>
                  </a:lnTo>
                  <a:lnTo>
                    <a:pt x="11" y="589"/>
                  </a:lnTo>
                  <a:lnTo>
                    <a:pt x="0" y="589"/>
                  </a:lnTo>
                  <a:lnTo>
                    <a:pt x="12" y="563"/>
                  </a:lnTo>
                  <a:lnTo>
                    <a:pt x="27" y="574"/>
                  </a:lnTo>
                  <a:lnTo>
                    <a:pt x="35" y="556"/>
                  </a:lnTo>
                  <a:lnTo>
                    <a:pt x="31" y="538"/>
                  </a:lnTo>
                  <a:lnTo>
                    <a:pt x="41" y="530"/>
                  </a:lnTo>
                  <a:lnTo>
                    <a:pt x="32" y="521"/>
                  </a:lnTo>
                  <a:lnTo>
                    <a:pt x="43" y="498"/>
                  </a:lnTo>
                  <a:lnTo>
                    <a:pt x="36" y="491"/>
                  </a:lnTo>
                  <a:lnTo>
                    <a:pt x="30" y="476"/>
                  </a:lnTo>
                  <a:lnTo>
                    <a:pt x="64" y="441"/>
                  </a:lnTo>
                  <a:lnTo>
                    <a:pt x="125" y="465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6983640" y="2923560"/>
              <a:ext cx="397440" cy="318240"/>
            </a:xfrm>
            <a:custGeom>
              <a:avLst/>
              <a:gdLst/>
              <a:ahLst/>
              <a:rect l="l" t="t" r="r" b="b"/>
              <a:pathLst>
                <a:path w="902" h="792">
                  <a:moveTo>
                    <a:pt x="457" y="0"/>
                  </a:moveTo>
                  <a:lnTo>
                    <a:pt x="474" y="0"/>
                  </a:lnTo>
                  <a:lnTo>
                    <a:pt x="469" y="19"/>
                  </a:lnTo>
                  <a:lnTo>
                    <a:pt x="484" y="1"/>
                  </a:lnTo>
                  <a:lnTo>
                    <a:pt x="494" y="21"/>
                  </a:lnTo>
                  <a:lnTo>
                    <a:pt x="476" y="46"/>
                  </a:lnTo>
                  <a:lnTo>
                    <a:pt x="497" y="56"/>
                  </a:lnTo>
                  <a:lnTo>
                    <a:pt x="481" y="76"/>
                  </a:lnTo>
                  <a:lnTo>
                    <a:pt x="498" y="71"/>
                  </a:lnTo>
                  <a:lnTo>
                    <a:pt x="499" y="83"/>
                  </a:lnTo>
                  <a:lnTo>
                    <a:pt x="492" y="87"/>
                  </a:lnTo>
                  <a:lnTo>
                    <a:pt x="506" y="102"/>
                  </a:lnTo>
                  <a:lnTo>
                    <a:pt x="490" y="90"/>
                  </a:lnTo>
                  <a:lnTo>
                    <a:pt x="489" y="102"/>
                  </a:lnTo>
                  <a:lnTo>
                    <a:pt x="514" y="111"/>
                  </a:lnTo>
                  <a:lnTo>
                    <a:pt x="507" y="127"/>
                  </a:lnTo>
                  <a:lnTo>
                    <a:pt x="525" y="122"/>
                  </a:lnTo>
                  <a:lnTo>
                    <a:pt x="509" y="159"/>
                  </a:lnTo>
                  <a:lnTo>
                    <a:pt x="486" y="156"/>
                  </a:lnTo>
                  <a:lnTo>
                    <a:pt x="481" y="173"/>
                  </a:lnTo>
                  <a:lnTo>
                    <a:pt x="501" y="173"/>
                  </a:lnTo>
                  <a:lnTo>
                    <a:pt x="501" y="162"/>
                  </a:lnTo>
                  <a:lnTo>
                    <a:pt x="502" y="177"/>
                  </a:lnTo>
                  <a:lnTo>
                    <a:pt x="485" y="183"/>
                  </a:lnTo>
                  <a:lnTo>
                    <a:pt x="495" y="198"/>
                  </a:lnTo>
                  <a:lnTo>
                    <a:pt x="471" y="224"/>
                  </a:lnTo>
                  <a:lnTo>
                    <a:pt x="467" y="238"/>
                  </a:lnTo>
                  <a:lnTo>
                    <a:pt x="455" y="232"/>
                  </a:lnTo>
                  <a:lnTo>
                    <a:pt x="449" y="248"/>
                  </a:lnTo>
                  <a:lnTo>
                    <a:pt x="468" y="247"/>
                  </a:lnTo>
                  <a:lnTo>
                    <a:pt x="451" y="254"/>
                  </a:lnTo>
                  <a:lnTo>
                    <a:pt x="449" y="276"/>
                  </a:lnTo>
                  <a:lnTo>
                    <a:pt x="426" y="276"/>
                  </a:lnTo>
                  <a:lnTo>
                    <a:pt x="445" y="285"/>
                  </a:lnTo>
                  <a:lnTo>
                    <a:pt x="428" y="299"/>
                  </a:lnTo>
                  <a:lnTo>
                    <a:pt x="439" y="325"/>
                  </a:lnTo>
                  <a:lnTo>
                    <a:pt x="419" y="321"/>
                  </a:lnTo>
                  <a:lnTo>
                    <a:pt x="430" y="342"/>
                  </a:lnTo>
                  <a:lnTo>
                    <a:pt x="407" y="349"/>
                  </a:lnTo>
                  <a:lnTo>
                    <a:pt x="423" y="361"/>
                  </a:lnTo>
                  <a:lnTo>
                    <a:pt x="414" y="377"/>
                  </a:lnTo>
                  <a:lnTo>
                    <a:pt x="425" y="389"/>
                  </a:lnTo>
                  <a:lnTo>
                    <a:pt x="413" y="401"/>
                  </a:lnTo>
                  <a:lnTo>
                    <a:pt x="734" y="384"/>
                  </a:lnTo>
                  <a:lnTo>
                    <a:pt x="720" y="451"/>
                  </a:lnTo>
                  <a:lnTo>
                    <a:pt x="747" y="491"/>
                  </a:lnTo>
                  <a:lnTo>
                    <a:pt x="762" y="536"/>
                  </a:lnTo>
                  <a:lnTo>
                    <a:pt x="775" y="544"/>
                  </a:lnTo>
                  <a:lnTo>
                    <a:pt x="760" y="549"/>
                  </a:lnTo>
                  <a:lnTo>
                    <a:pt x="746" y="575"/>
                  </a:lnTo>
                  <a:lnTo>
                    <a:pt x="724" y="580"/>
                  </a:lnTo>
                  <a:lnTo>
                    <a:pt x="764" y="604"/>
                  </a:lnTo>
                  <a:lnTo>
                    <a:pt x="787" y="564"/>
                  </a:lnTo>
                  <a:lnTo>
                    <a:pt x="810" y="566"/>
                  </a:lnTo>
                  <a:lnTo>
                    <a:pt x="835" y="544"/>
                  </a:lnTo>
                  <a:lnTo>
                    <a:pt x="835" y="588"/>
                  </a:lnTo>
                  <a:lnTo>
                    <a:pt x="818" y="596"/>
                  </a:lnTo>
                  <a:lnTo>
                    <a:pt x="830" y="598"/>
                  </a:lnTo>
                  <a:lnTo>
                    <a:pt x="822" y="610"/>
                  </a:lnTo>
                  <a:lnTo>
                    <a:pt x="825" y="624"/>
                  </a:lnTo>
                  <a:lnTo>
                    <a:pt x="807" y="619"/>
                  </a:lnTo>
                  <a:lnTo>
                    <a:pt x="797" y="645"/>
                  </a:lnTo>
                  <a:lnTo>
                    <a:pt x="785" y="636"/>
                  </a:lnTo>
                  <a:lnTo>
                    <a:pt x="789" y="650"/>
                  </a:lnTo>
                  <a:lnTo>
                    <a:pt x="766" y="654"/>
                  </a:lnTo>
                  <a:lnTo>
                    <a:pt x="785" y="668"/>
                  </a:lnTo>
                  <a:lnTo>
                    <a:pt x="774" y="679"/>
                  </a:lnTo>
                  <a:lnTo>
                    <a:pt x="788" y="697"/>
                  </a:lnTo>
                  <a:lnTo>
                    <a:pt x="847" y="708"/>
                  </a:lnTo>
                  <a:lnTo>
                    <a:pt x="875" y="727"/>
                  </a:lnTo>
                  <a:lnTo>
                    <a:pt x="857" y="776"/>
                  </a:lnTo>
                  <a:lnTo>
                    <a:pt x="840" y="755"/>
                  </a:lnTo>
                  <a:lnTo>
                    <a:pt x="808" y="792"/>
                  </a:lnTo>
                  <a:lnTo>
                    <a:pt x="823" y="766"/>
                  </a:lnTo>
                  <a:lnTo>
                    <a:pt x="811" y="757"/>
                  </a:lnTo>
                  <a:lnTo>
                    <a:pt x="790" y="731"/>
                  </a:lnTo>
                  <a:lnTo>
                    <a:pt x="722" y="721"/>
                  </a:lnTo>
                  <a:lnTo>
                    <a:pt x="696" y="749"/>
                  </a:lnTo>
                  <a:lnTo>
                    <a:pt x="648" y="771"/>
                  </a:lnTo>
                  <a:lnTo>
                    <a:pt x="672" y="756"/>
                  </a:lnTo>
                  <a:lnTo>
                    <a:pt x="648" y="730"/>
                  </a:lnTo>
                  <a:lnTo>
                    <a:pt x="637" y="745"/>
                  </a:lnTo>
                  <a:lnTo>
                    <a:pt x="598" y="745"/>
                  </a:lnTo>
                  <a:lnTo>
                    <a:pt x="573" y="779"/>
                  </a:lnTo>
                  <a:lnTo>
                    <a:pt x="563" y="779"/>
                  </a:lnTo>
                  <a:lnTo>
                    <a:pt x="547" y="754"/>
                  </a:lnTo>
                  <a:lnTo>
                    <a:pt x="522" y="754"/>
                  </a:lnTo>
                  <a:lnTo>
                    <a:pt x="470" y="727"/>
                  </a:lnTo>
                  <a:lnTo>
                    <a:pt x="494" y="718"/>
                  </a:lnTo>
                  <a:lnTo>
                    <a:pt x="514" y="740"/>
                  </a:lnTo>
                  <a:lnTo>
                    <a:pt x="487" y="697"/>
                  </a:lnTo>
                  <a:lnTo>
                    <a:pt x="461" y="692"/>
                  </a:lnTo>
                  <a:lnTo>
                    <a:pt x="442" y="690"/>
                  </a:lnTo>
                  <a:lnTo>
                    <a:pt x="436" y="668"/>
                  </a:lnTo>
                  <a:lnTo>
                    <a:pt x="419" y="668"/>
                  </a:lnTo>
                  <a:lnTo>
                    <a:pt x="424" y="649"/>
                  </a:lnTo>
                  <a:lnTo>
                    <a:pt x="383" y="651"/>
                  </a:lnTo>
                  <a:lnTo>
                    <a:pt x="385" y="633"/>
                  </a:lnTo>
                  <a:lnTo>
                    <a:pt x="364" y="634"/>
                  </a:lnTo>
                  <a:lnTo>
                    <a:pt x="327" y="652"/>
                  </a:lnTo>
                  <a:lnTo>
                    <a:pt x="342" y="658"/>
                  </a:lnTo>
                  <a:lnTo>
                    <a:pt x="343" y="674"/>
                  </a:lnTo>
                  <a:lnTo>
                    <a:pt x="410" y="683"/>
                  </a:lnTo>
                  <a:lnTo>
                    <a:pt x="401" y="700"/>
                  </a:lnTo>
                  <a:lnTo>
                    <a:pt x="354" y="683"/>
                  </a:lnTo>
                  <a:lnTo>
                    <a:pt x="258" y="686"/>
                  </a:lnTo>
                  <a:lnTo>
                    <a:pt x="146" y="649"/>
                  </a:lnTo>
                  <a:lnTo>
                    <a:pt x="67" y="660"/>
                  </a:lnTo>
                  <a:lnTo>
                    <a:pt x="47" y="679"/>
                  </a:lnTo>
                  <a:lnTo>
                    <a:pt x="33" y="650"/>
                  </a:lnTo>
                  <a:lnTo>
                    <a:pt x="45" y="635"/>
                  </a:lnTo>
                  <a:lnTo>
                    <a:pt x="67" y="597"/>
                  </a:lnTo>
                  <a:lnTo>
                    <a:pt x="68" y="559"/>
                  </a:lnTo>
                  <a:lnTo>
                    <a:pt x="61" y="528"/>
                  </a:lnTo>
                  <a:lnTo>
                    <a:pt x="61" y="496"/>
                  </a:lnTo>
                  <a:lnTo>
                    <a:pt x="88" y="438"/>
                  </a:lnTo>
                  <a:lnTo>
                    <a:pt x="86" y="372"/>
                  </a:lnTo>
                  <a:lnTo>
                    <a:pt x="81" y="375"/>
                  </a:lnTo>
                  <a:lnTo>
                    <a:pt x="68" y="350"/>
                  </a:lnTo>
                  <a:lnTo>
                    <a:pt x="73" y="337"/>
                  </a:lnTo>
                  <a:lnTo>
                    <a:pt x="54" y="317"/>
                  </a:lnTo>
                  <a:lnTo>
                    <a:pt x="63" y="308"/>
                  </a:lnTo>
                  <a:lnTo>
                    <a:pt x="39" y="294"/>
                  </a:lnTo>
                  <a:lnTo>
                    <a:pt x="45" y="271"/>
                  </a:lnTo>
                  <a:lnTo>
                    <a:pt x="31" y="243"/>
                  </a:lnTo>
                  <a:lnTo>
                    <a:pt x="10" y="218"/>
                  </a:lnTo>
                  <a:lnTo>
                    <a:pt x="2" y="177"/>
                  </a:lnTo>
                  <a:lnTo>
                    <a:pt x="0" y="39"/>
                  </a:lnTo>
                  <a:lnTo>
                    <a:pt x="0" y="13"/>
                  </a:lnTo>
                  <a:lnTo>
                    <a:pt x="40" y="13"/>
                  </a:lnTo>
                  <a:lnTo>
                    <a:pt x="457" y="0"/>
                  </a:lnTo>
                  <a:close/>
                  <a:moveTo>
                    <a:pt x="890" y="560"/>
                  </a:moveTo>
                  <a:lnTo>
                    <a:pt x="902" y="596"/>
                  </a:lnTo>
                  <a:lnTo>
                    <a:pt x="880" y="640"/>
                  </a:lnTo>
                  <a:lnTo>
                    <a:pt x="902" y="594"/>
                  </a:lnTo>
                  <a:lnTo>
                    <a:pt x="890" y="560"/>
                  </a:lnTo>
                  <a:close/>
                  <a:moveTo>
                    <a:pt x="880" y="643"/>
                  </a:moveTo>
                  <a:lnTo>
                    <a:pt x="880" y="644"/>
                  </a:lnTo>
                  <a:lnTo>
                    <a:pt x="883" y="643"/>
                  </a:lnTo>
                  <a:lnTo>
                    <a:pt x="880" y="643"/>
                  </a:lnTo>
                  <a:close/>
                  <a:moveTo>
                    <a:pt x="638" y="773"/>
                  </a:moveTo>
                  <a:lnTo>
                    <a:pt x="640" y="773"/>
                  </a:lnTo>
                  <a:lnTo>
                    <a:pt x="638" y="776"/>
                  </a:lnTo>
                  <a:lnTo>
                    <a:pt x="614" y="769"/>
                  </a:lnTo>
                  <a:lnTo>
                    <a:pt x="638" y="773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6983640" y="2923560"/>
              <a:ext cx="385200" cy="318240"/>
            </a:xfrm>
            <a:custGeom>
              <a:avLst/>
              <a:gdLst/>
              <a:ahLst/>
              <a:rect l="l" t="t" r="r" b="b"/>
              <a:pathLst>
                <a:path w="875" h="792">
                  <a:moveTo>
                    <a:pt x="457" y="0"/>
                  </a:moveTo>
                  <a:lnTo>
                    <a:pt x="474" y="0"/>
                  </a:lnTo>
                  <a:lnTo>
                    <a:pt x="469" y="19"/>
                  </a:lnTo>
                  <a:lnTo>
                    <a:pt x="484" y="1"/>
                  </a:lnTo>
                  <a:lnTo>
                    <a:pt x="494" y="21"/>
                  </a:lnTo>
                  <a:lnTo>
                    <a:pt x="476" y="46"/>
                  </a:lnTo>
                  <a:lnTo>
                    <a:pt x="497" y="56"/>
                  </a:lnTo>
                  <a:lnTo>
                    <a:pt x="481" y="76"/>
                  </a:lnTo>
                  <a:lnTo>
                    <a:pt x="498" y="71"/>
                  </a:lnTo>
                  <a:lnTo>
                    <a:pt x="499" y="83"/>
                  </a:lnTo>
                  <a:lnTo>
                    <a:pt x="492" y="87"/>
                  </a:lnTo>
                  <a:lnTo>
                    <a:pt x="506" y="102"/>
                  </a:lnTo>
                  <a:lnTo>
                    <a:pt x="490" y="90"/>
                  </a:lnTo>
                  <a:lnTo>
                    <a:pt x="489" y="102"/>
                  </a:lnTo>
                  <a:lnTo>
                    <a:pt x="514" y="111"/>
                  </a:lnTo>
                  <a:lnTo>
                    <a:pt x="507" y="127"/>
                  </a:lnTo>
                  <a:lnTo>
                    <a:pt x="525" y="122"/>
                  </a:lnTo>
                  <a:lnTo>
                    <a:pt x="509" y="159"/>
                  </a:lnTo>
                  <a:lnTo>
                    <a:pt x="486" y="156"/>
                  </a:lnTo>
                  <a:lnTo>
                    <a:pt x="481" y="173"/>
                  </a:lnTo>
                  <a:lnTo>
                    <a:pt x="501" y="173"/>
                  </a:lnTo>
                  <a:lnTo>
                    <a:pt x="501" y="162"/>
                  </a:lnTo>
                  <a:lnTo>
                    <a:pt x="502" y="177"/>
                  </a:lnTo>
                  <a:lnTo>
                    <a:pt x="485" y="183"/>
                  </a:lnTo>
                  <a:lnTo>
                    <a:pt x="495" y="198"/>
                  </a:lnTo>
                  <a:lnTo>
                    <a:pt x="471" y="224"/>
                  </a:lnTo>
                  <a:lnTo>
                    <a:pt x="467" y="238"/>
                  </a:lnTo>
                  <a:lnTo>
                    <a:pt x="455" y="232"/>
                  </a:lnTo>
                  <a:lnTo>
                    <a:pt x="449" y="248"/>
                  </a:lnTo>
                  <a:lnTo>
                    <a:pt x="468" y="247"/>
                  </a:lnTo>
                  <a:lnTo>
                    <a:pt x="451" y="254"/>
                  </a:lnTo>
                  <a:lnTo>
                    <a:pt x="449" y="276"/>
                  </a:lnTo>
                  <a:lnTo>
                    <a:pt x="426" y="276"/>
                  </a:lnTo>
                  <a:lnTo>
                    <a:pt x="445" y="285"/>
                  </a:lnTo>
                  <a:lnTo>
                    <a:pt x="428" y="299"/>
                  </a:lnTo>
                  <a:lnTo>
                    <a:pt x="439" y="325"/>
                  </a:lnTo>
                  <a:lnTo>
                    <a:pt x="419" y="321"/>
                  </a:lnTo>
                  <a:lnTo>
                    <a:pt x="430" y="342"/>
                  </a:lnTo>
                  <a:lnTo>
                    <a:pt x="407" y="349"/>
                  </a:lnTo>
                  <a:lnTo>
                    <a:pt x="423" y="361"/>
                  </a:lnTo>
                  <a:lnTo>
                    <a:pt x="414" y="377"/>
                  </a:lnTo>
                  <a:lnTo>
                    <a:pt x="425" y="389"/>
                  </a:lnTo>
                  <a:lnTo>
                    <a:pt x="413" y="401"/>
                  </a:lnTo>
                  <a:lnTo>
                    <a:pt x="734" y="384"/>
                  </a:lnTo>
                  <a:lnTo>
                    <a:pt x="720" y="451"/>
                  </a:lnTo>
                  <a:lnTo>
                    <a:pt x="747" y="491"/>
                  </a:lnTo>
                  <a:lnTo>
                    <a:pt x="762" y="536"/>
                  </a:lnTo>
                  <a:lnTo>
                    <a:pt x="775" y="544"/>
                  </a:lnTo>
                  <a:lnTo>
                    <a:pt x="760" y="549"/>
                  </a:lnTo>
                  <a:lnTo>
                    <a:pt x="746" y="575"/>
                  </a:lnTo>
                  <a:lnTo>
                    <a:pt x="724" y="580"/>
                  </a:lnTo>
                  <a:lnTo>
                    <a:pt x="764" y="604"/>
                  </a:lnTo>
                  <a:lnTo>
                    <a:pt x="787" y="564"/>
                  </a:lnTo>
                  <a:lnTo>
                    <a:pt x="810" y="566"/>
                  </a:lnTo>
                  <a:lnTo>
                    <a:pt x="835" y="544"/>
                  </a:lnTo>
                  <a:lnTo>
                    <a:pt x="835" y="588"/>
                  </a:lnTo>
                  <a:lnTo>
                    <a:pt x="818" y="596"/>
                  </a:lnTo>
                  <a:lnTo>
                    <a:pt x="830" y="598"/>
                  </a:lnTo>
                  <a:lnTo>
                    <a:pt x="822" y="610"/>
                  </a:lnTo>
                  <a:lnTo>
                    <a:pt x="825" y="624"/>
                  </a:lnTo>
                  <a:lnTo>
                    <a:pt x="807" y="619"/>
                  </a:lnTo>
                  <a:lnTo>
                    <a:pt x="797" y="645"/>
                  </a:lnTo>
                  <a:lnTo>
                    <a:pt x="785" y="636"/>
                  </a:lnTo>
                  <a:lnTo>
                    <a:pt x="789" y="650"/>
                  </a:lnTo>
                  <a:lnTo>
                    <a:pt x="766" y="654"/>
                  </a:lnTo>
                  <a:lnTo>
                    <a:pt x="785" y="668"/>
                  </a:lnTo>
                  <a:lnTo>
                    <a:pt x="774" y="679"/>
                  </a:lnTo>
                  <a:lnTo>
                    <a:pt x="788" y="697"/>
                  </a:lnTo>
                  <a:lnTo>
                    <a:pt x="847" y="708"/>
                  </a:lnTo>
                  <a:lnTo>
                    <a:pt x="875" y="727"/>
                  </a:lnTo>
                  <a:lnTo>
                    <a:pt x="857" y="776"/>
                  </a:lnTo>
                  <a:lnTo>
                    <a:pt x="840" y="755"/>
                  </a:lnTo>
                  <a:lnTo>
                    <a:pt x="808" y="792"/>
                  </a:lnTo>
                  <a:lnTo>
                    <a:pt x="823" y="766"/>
                  </a:lnTo>
                  <a:lnTo>
                    <a:pt x="811" y="757"/>
                  </a:lnTo>
                  <a:lnTo>
                    <a:pt x="790" y="731"/>
                  </a:lnTo>
                  <a:lnTo>
                    <a:pt x="722" y="721"/>
                  </a:lnTo>
                  <a:lnTo>
                    <a:pt x="696" y="749"/>
                  </a:lnTo>
                  <a:lnTo>
                    <a:pt x="648" y="771"/>
                  </a:lnTo>
                  <a:lnTo>
                    <a:pt x="672" y="756"/>
                  </a:lnTo>
                  <a:lnTo>
                    <a:pt x="648" y="730"/>
                  </a:lnTo>
                  <a:lnTo>
                    <a:pt x="637" y="745"/>
                  </a:lnTo>
                  <a:lnTo>
                    <a:pt x="598" y="745"/>
                  </a:lnTo>
                  <a:lnTo>
                    <a:pt x="573" y="779"/>
                  </a:lnTo>
                  <a:lnTo>
                    <a:pt x="563" y="779"/>
                  </a:lnTo>
                  <a:lnTo>
                    <a:pt x="547" y="754"/>
                  </a:lnTo>
                  <a:lnTo>
                    <a:pt x="522" y="754"/>
                  </a:lnTo>
                  <a:lnTo>
                    <a:pt x="470" y="727"/>
                  </a:lnTo>
                  <a:lnTo>
                    <a:pt x="494" y="718"/>
                  </a:lnTo>
                  <a:lnTo>
                    <a:pt x="514" y="740"/>
                  </a:lnTo>
                  <a:lnTo>
                    <a:pt x="487" y="697"/>
                  </a:lnTo>
                  <a:lnTo>
                    <a:pt x="461" y="692"/>
                  </a:lnTo>
                  <a:lnTo>
                    <a:pt x="442" y="690"/>
                  </a:lnTo>
                  <a:lnTo>
                    <a:pt x="436" y="668"/>
                  </a:lnTo>
                  <a:lnTo>
                    <a:pt x="419" y="668"/>
                  </a:lnTo>
                  <a:lnTo>
                    <a:pt x="424" y="649"/>
                  </a:lnTo>
                  <a:lnTo>
                    <a:pt x="383" y="651"/>
                  </a:lnTo>
                  <a:lnTo>
                    <a:pt x="385" y="633"/>
                  </a:lnTo>
                  <a:lnTo>
                    <a:pt x="364" y="634"/>
                  </a:lnTo>
                  <a:lnTo>
                    <a:pt x="327" y="652"/>
                  </a:lnTo>
                  <a:lnTo>
                    <a:pt x="342" y="658"/>
                  </a:lnTo>
                  <a:lnTo>
                    <a:pt x="343" y="674"/>
                  </a:lnTo>
                  <a:lnTo>
                    <a:pt x="410" y="683"/>
                  </a:lnTo>
                  <a:lnTo>
                    <a:pt x="401" y="700"/>
                  </a:lnTo>
                  <a:lnTo>
                    <a:pt x="354" y="683"/>
                  </a:lnTo>
                  <a:lnTo>
                    <a:pt x="258" y="686"/>
                  </a:lnTo>
                  <a:lnTo>
                    <a:pt x="146" y="649"/>
                  </a:lnTo>
                  <a:lnTo>
                    <a:pt x="67" y="660"/>
                  </a:lnTo>
                  <a:lnTo>
                    <a:pt x="47" y="679"/>
                  </a:lnTo>
                  <a:lnTo>
                    <a:pt x="33" y="650"/>
                  </a:lnTo>
                  <a:lnTo>
                    <a:pt x="45" y="635"/>
                  </a:lnTo>
                  <a:lnTo>
                    <a:pt x="67" y="597"/>
                  </a:lnTo>
                  <a:lnTo>
                    <a:pt x="68" y="559"/>
                  </a:lnTo>
                  <a:lnTo>
                    <a:pt x="61" y="528"/>
                  </a:lnTo>
                  <a:lnTo>
                    <a:pt x="61" y="496"/>
                  </a:lnTo>
                  <a:lnTo>
                    <a:pt x="88" y="438"/>
                  </a:lnTo>
                  <a:lnTo>
                    <a:pt x="86" y="372"/>
                  </a:lnTo>
                  <a:lnTo>
                    <a:pt x="81" y="375"/>
                  </a:lnTo>
                  <a:lnTo>
                    <a:pt x="68" y="350"/>
                  </a:lnTo>
                  <a:lnTo>
                    <a:pt x="73" y="337"/>
                  </a:lnTo>
                  <a:lnTo>
                    <a:pt x="54" y="317"/>
                  </a:lnTo>
                  <a:lnTo>
                    <a:pt x="63" y="308"/>
                  </a:lnTo>
                  <a:lnTo>
                    <a:pt x="39" y="294"/>
                  </a:lnTo>
                  <a:lnTo>
                    <a:pt x="45" y="271"/>
                  </a:lnTo>
                  <a:lnTo>
                    <a:pt x="31" y="243"/>
                  </a:lnTo>
                  <a:lnTo>
                    <a:pt x="10" y="218"/>
                  </a:lnTo>
                  <a:lnTo>
                    <a:pt x="2" y="177"/>
                  </a:lnTo>
                  <a:lnTo>
                    <a:pt x="0" y="39"/>
                  </a:lnTo>
                  <a:lnTo>
                    <a:pt x="0" y="13"/>
                  </a:lnTo>
                  <a:lnTo>
                    <a:pt x="40" y="13"/>
                  </a:lnTo>
                  <a:lnTo>
                    <a:pt x="45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7371720" y="3149280"/>
              <a:ext cx="9720" cy="30960"/>
            </a:xfrm>
            <a:custGeom>
              <a:avLst/>
              <a:gdLst/>
              <a:ahLst/>
              <a:rect l="l" t="t" r="r" b="b"/>
              <a:pathLst>
                <a:path w="22" h="80">
                  <a:moveTo>
                    <a:pt x="10" y="0"/>
                  </a:moveTo>
                  <a:lnTo>
                    <a:pt x="22" y="36"/>
                  </a:lnTo>
                  <a:lnTo>
                    <a:pt x="0" y="80"/>
                  </a:lnTo>
                  <a:lnTo>
                    <a:pt x="22" y="34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7371720" y="3182040"/>
              <a:ext cx="720" cy="720"/>
            </a:xfrm>
            <a:custGeom>
              <a:avLst/>
              <a:gdLst/>
              <a:ahLst/>
              <a:rect l="l" t="t" r="r" b="b"/>
              <a:pathLst>
                <a:path w="3" h="1">
                  <a:moveTo>
                    <a:pt x="0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7254720" y="3233160"/>
              <a:ext cx="11160" cy="2160"/>
            </a:xfrm>
            <a:custGeom>
              <a:avLst/>
              <a:gdLst/>
              <a:ahLst/>
              <a:rect l="l" t="t" r="r" b="b"/>
              <a:pathLst>
                <a:path w="26" h="7">
                  <a:moveTo>
                    <a:pt x="24" y="4"/>
                  </a:moveTo>
                  <a:lnTo>
                    <a:pt x="26" y="4"/>
                  </a:lnTo>
                  <a:lnTo>
                    <a:pt x="24" y="7"/>
                  </a:lnTo>
                  <a:lnTo>
                    <a:pt x="0" y="0"/>
                  </a:lnTo>
                  <a:lnTo>
                    <a:pt x="24" y="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8355960" y="1573560"/>
              <a:ext cx="252720" cy="365040"/>
            </a:xfrm>
            <a:custGeom>
              <a:avLst/>
              <a:gdLst/>
              <a:ahLst/>
              <a:rect l="l" t="t" r="r" b="b"/>
              <a:pathLst>
                <a:path w="575" h="906">
                  <a:moveTo>
                    <a:pt x="283" y="712"/>
                  </a:moveTo>
                  <a:lnTo>
                    <a:pt x="274" y="731"/>
                  </a:lnTo>
                  <a:lnTo>
                    <a:pt x="272" y="720"/>
                  </a:lnTo>
                  <a:lnTo>
                    <a:pt x="259" y="720"/>
                  </a:lnTo>
                  <a:lnTo>
                    <a:pt x="245" y="750"/>
                  </a:lnTo>
                  <a:lnTo>
                    <a:pt x="236" y="742"/>
                  </a:lnTo>
                  <a:lnTo>
                    <a:pt x="205" y="762"/>
                  </a:lnTo>
                  <a:lnTo>
                    <a:pt x="205" y="788"/>
                  </a:lnTo>
                  <a:lnTo>
                    <a:pt x="202" y="795"/>
                  </a:lnTo>
                  <a:lnTo>
                    <a:pt x="182" y="800"/>
                  </a:lnTo>
                  <a:lnTo>
                    <a:pt x="191" y="820"/>
                  </a:lnTo>
                  <a:lnTo>
                    <a:pt x="166" y="849"/>
                  </a:lnTo>
                  <a:lnTo>
                    <a:pt x="168" y="882"/>
                  </a:lnTo>
                  <a:lnTo>
                    <a:pt x="159" y="906"/>
                  </a:lnTo>
                  <a:lnTo>
                    <a:pt x="142" y="898"/>
                  </a:lnTo>
                  <a:lnTo>
                    <a:pt x="137" y="875"/>
                  </a:lnTo>
                  <a:lnTo>
                    <a:pt x="101" y="855"/>
                  </a:lnTo>
                  <a:lnTo>
                    <a:pt x="100" y="823"/>
                  </a:lnTo>
                  <a:lnTo>
                    <a:pt x="82" y="775"/>
                  </a:lnTo>
                  <a:lnTo>
                    <a:pt x="58" y="681"/>
                  </a:lnTo>
                  <a:lnTo>
                    <a:pt x="0" y="500"/>
                  </a:lnTo>
                  <a:lnTo>
                    <a:pt x="2" y="477"/>
                  </a:lnTo>
                  <a:lnTo>
                    <a:pt x="24" y="495"/>
                  </a:lnTo>
                  <a:lnTo>
                    <a:pt x="31" y="484"/>
                  </a:lnTo>
                  <a:lnTo>
                    <a:pt x="25" y="455"/>
                  </a:lnTo>
                  <a:lnTo>
                    <a:pt x="48" y="459"/>
                  </a:lnTo>
                  <a:lnTo>
                    <a:pt x="33" y="437"/>
                  </a:lnTo>
                  <a:lnTo>
                    <a:pt x="46" y="402"/>
                  </a:lnTo>
                  <a:lnTo>
                    <a:pt x="63" y="386"/>
                  </a:lnTo>
                  <a:lnTo>
                    <a:pt x="59" y="371"/>
                  </a:lnTo>
                  <a:lnTo>
                    <a:pt x="73" y="348"/>
                  </a:lnTo>
                  <a:lnTo>
                    <a:pt x="60" y="328"/>
                  </a:lnTo>
                  <a:lnTo>
                    <a:pt x="66" y="298"/>
                  </a:lnTo>
                  <a:lnTo>
                    <a:pt x="55" y="291"/>
                  </a:lnTo>
                  <a:lnTo>
                    <a:pt x="71" y="241"/>
                  </a:lnTo>
                  <a:lnTo>
                    <a:pt x="67" y="185"/>
                  </a:lnTo>
                  <a:lnTo>
                    <a:pt x="129" y="14"/>
                  </a:lnTo>
                  <a:lnTo>
                    <a:pt x="152" y="13"/>
                  </a:lnTo>
                  <a:lnTo>
                    <a:pt x="160" y="44"/>
                  </a:lnTo>
                  <a:lnTo>
                    <a:pt x="183" y="57"/>
                  </a:lnTo>
                  <a:lnTo>
                    <a:pt x="244" y="16"/>
                  </a:lnTo>
                  <a:lnTo>
                    <a:pt x="245" y="3"/>
                  </a:lnTo>
                  <a:lnTo>
                    <a:pt x="274" y="0"/>
                  </a:lnTo>
                  <a:lnTo>
                    <a:pt x="332" y="34"/>
                  </a:lnTo>
                  <a:lnTo>
                    <a:pt x="404" y="249"/>
                  </a:lnTo>
                  <a:lnTo>
                    <a:pt x="411" y="296"/>
                  </a:lnTo>
                  <a:lnTo>
                    <a:pt x="467" y="298"/>
                  </a:lnTo>
                  <a:lnTo>
                    <a:pt x="471" y="313"/>
                  </a:lnTo>
                  <a:lnTo>
                    <a:pt x="461" y="321"/>
                  </a:lnTo>
                  <a:lnTo>
                    <a:pt x="479" y="338"/>
                  </a:lnTo>
                  <a:lnTo>
                    <a:pt x="473" y="358"/>
                  </a:lnTo>
                  <a:lnTo>
                    <a:pt x="501" y="383"/>
                  </a:lnTo>
                  <a:lnTo>
                    <a:pt x="508" y="367"/>
                  </a:lnTo>
                  <a:lnTo>
                    <a:pt x="524" y="369"/>
                  </a:lnTo>
                  <a:lnTo>
                    <a:pt x="575" y="421"/>
                  </a:lnTo>
                  <a:lnTo>
                    <a:pt x="555" y="450"/>
                  </a:lnTo>
                  <a:lnTo>
                    <a:pt x="547" y="473"/>
                  </a:lnTo>
                  <a:lnTo>
                    <a:pt x="543" y="476"/>
                  </a:lnTo>
                  <a:lnTo>
                    <a:pt x="532" y="468"/>
                  </a:lnTo>
                  <a:lnTo>
                    <a:pt x="525" y="489"/>
                  </a:lnTo>
                  <a:lnTo>
                    <a:pt x="513" y="488"/>
                  </a:lnTo>
                  <a:lnTo>
                    <a:pt x="525" y="492"/>
                  </a:lnTo>
                  <a:lnTo>
                    <a:pt x="507" y="498"/>
                  </a:lnTo>
                  <a:lnTo>
                    <a:pt x="517" y="507"/>
                  </a:lnTo>
                  <a:lnTo>
                    <a:pt x="508" y="522"/>
                  </a:lnTo>
                  <a:lnTo>
                    <a:pt x="483" y="512"/>
                  </a:lnTo>
                  <a:lnTo>
                    <a:pt x="463" y="542"/>
                  </a:lnTo>
                  <a:lnTo>
                    <a:pt x="456" y="560"/>
                  </a:lnTo>
                  <a:lnTo>
                    <a:pt x="433" y="550"/>
                  </a:lnTo>
                  <a:lnTo>
                    <a:pt x="437" y="580"/>
                  </a:lnTo>
                  <a:lnTo>
                    <a:pt x="423" y="593"/>
                  </a:lnTo>
                  <a:lnTo>
                    <a:pt x="403" y="581"/>
                  </a:lnTo>
                  <a:lnTo>
                    <a:pt x="405" y="564"/>
                  </a:lnTo>
                  <a:lnTo>
                    <a:pt x="391" y="549"/>
                  </a:lnTo>
                  <a:lnTo>
                    <a:pt x="396" y="580"/>
                  </a:lnTo>
                  <a:lnTo>
                    <a:pt x="382" y="581"/>
                  </a:lnTo>
                  <a:lnTo>
                    <a:pt x="396" y="601"/>
                  </a:lnTo>
                  <a:lnTo>
                    <a:pt x="388" y="626"/>
                  </a:lnTo>
                  <a:lnTo>
                    <a:pt x="397" y="633"/>
                  </a:lnTo>
                  <a:lnTo>
                    <a:pt x="391" y="648"/>
                  </a:lnTo>
                  <a:lnTo>
                    <a:pt x="389" y="628"/>
                  </a:lnTo>
                  <a:lnTo>
                    <a:pt x="377" y="629"/>
                  </a:lnTo>
                  <a:lnTo>
                    <a:pt x="350" y="595"/>
                  </a:lnTo>
                  <a:lnTo>
                    <a:pt x="343" y="557"/>
                  </a:lnTo>
                  <a:lnTo>
                    <a:pt x="321" y="579"/>
                  </a:lnTo>
                  <a:lnTo>
                    <a:pt x="331" y="596"/>
                  </a:lnTo>
                  <a:lnTo>
                    <a:pt x="326" y="614"/>
                  </a:lnTo>
                  <a:lnTo>
                    <a:pt x="336" y="670"/>
                  </a:lnTo>
                  <a:lnTo>
                    <a:pt x="320" y="671"/>
                  </a:lnTo>
                  <a:lnTo>
                    <a:pt x="309" y="701"/>
                  </a:lnTo>
                  <a:lnTo>
                    <a:pt x="305" y="685"/>
                  </a:lnTo>
                  <a:lnTo>
                    <a:pt x="294" y="695"/>
                  </a:lnTo>
                  <a:lnTo>
                    <a:pt x="283" y="712"/>
                  </a:lnTo>
                  <a:close/>
                  <a:moveTo>
                    <a:pt x="429" y="616"/>
                  </a:moveTo>
                  <a:lnTo>
                    <a:pt x="424" y="618"/>
                  </a:lnTo>
                  <a:lnTo>
                    <a:pt x="403" y="625"/>
                  </a:lnTo>
                  <a:lnTo>
                    <a:pt x="401" y="598"/>
                  </a:lnTo>
                  <a:lnTo>
                    <a:pt x="429" y="616"/>
                  </a:lnTo>
                  <a:close/>
                  <a:moveTo>
                    <a:pt x="357" y="616"/>
                  </a:moveTo>
                  <a:lnTo>
                    <a:pt x="349" y="608"/>
                  </a:lnTo>
                  <a:lnTo>
                    <a:pt x="364" y="619"/>
                  </a:lnTo>
                  <a:lnTo>
                    <a:pt x="374" y="650"/>
                  </a:lnTo>
                  <a:lnTo>
                    <a:pt x="348" y="636"/>
                  </a:lnTo>
                  <a:lnTo>
                    <a:pt x="357" y="616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8355960" y="1573560"/>
              <a:ext cx="252720" cy="365040"/>
            </a:xfrm>
            <a:custGeom>
              <a:avLst/>
              <a:gdLst/>
              <a:ahLst/>
              <a:rect l="l" t="t" r="r" b="b"/>
              <a:pathLst>
                <a:path w="575" h="906">
                  <a:moveTo>
                    <a:pt x="283" y="712"/>
                  </a:moveTo>
                  <a:lnTo>
                    <a:pt x="274" y="731"/>
                  </a:lnTo>
                  <a:lnTo>
                    <a:pt x="272" y="720"/>
                  </a:lnTo>
                  <a:lnTo>
                    <a:pt x="259" y="720"/>
                  </a:lnTo>
                  <a:lnTo>
                    <a:pt x="245" y="750"/>
                  </a:lnTo>
                  <a:lnTo>
                    <a:pt x="236" y="742"/>
                  </a:lnTo>
                  <a:lnTo>
                    <a:pt x="205" y="762"/>
                  </a:lnTo>
                  <a:lnTo>
                    <a:pt x="205" y="788"/>
                  </a:lnTo>
                  <a:lnTo>
                    <a:pt x="202" y="795"/>
                  </a:lnTo>
                  <a:lnTo>
                    <a:pt x="182" y="800"/>
                  </a:lnTo>
                  <a:lnTo>
                    <a:pt x="191" y="820"/>
                  </a:lnTo>
                  <a:lnTo>
                    <a:pt x="166" y="849"/>
                  </a:lnTo>
                  <a:lnTo>
                    <a:pt x="168" y="882"/>
                  </a:lnTo>
                  <a:lnTo>
                    <a:pt x="159" y="906"/>
                  </a:lnTo>
                  <a:lnTo>
                    <a:pt x="142" y="898"/>
                  </a:lnTo>
                  <a:lnTo>
                    <a:pt x="137" y="875"/>
                  </a:lnTo>
                  <a:lnTo>
                    <a:pt x="101" y="855"/>
                  </a:lnTo>
                  <a:lnTo>
                    <a:pt x="100" y="823"/>
                  </a:lnTo>
                  <a:lnTo>
                    <a:pt x="82" y="775"/>
                  </a:lnTo>
                  <a:lnTo>
                    <a:pt x="58" y="681"/>
                  </a:lnTo>
                  <a:lnTo>
                    <a:pt x="0" y="500"/>
                  </a:lnTo>
                  <a:lnTo>
                    <a:pt x="2" y="477"/>
                  </a:lnTo>
                  <a:lnTo>
                    <a:pt x="24" y="495"/>
                  </a:lnTo>
                  <a:lnTo>
                    <a:pt x="31" y="484"/>
                  </a:lnTo>
                  <a:lnTo>
                    <a:pt x="25" y="455"/>
                  </a:lnTo>
                  <a:lnTo>
                    <a:pt x="48" y="459"/>
                  </a:lnTo>
                  <a:lnTo>
                    <a:pt x="33" y="437"/>
                  </a:lnTo>
                  <a:lnTo>
                    <a:pt x="46" y="402"/>
                  </a:lnTo>
                  <a:lnTo>
                    <a:pt x="63" y="386"/>
                  </a:lnTo>
                  <a:lnTo>
                    <a:pt x="59" y="371"/>
                  </a:lnTo>
                  <a:lnTo>
                    <a:pt x="73" y="348"/>
                  </a:lnTo>
                  <a:lnTo>
                    <a:pt x="60" y="328"/>
                  </a:lnTo>
                  <a:lnTo>
                    <a:pt x="66" y="298"/>
                  </a:lnTo>
                  <a:lnTo>
                    <a:pt x="55" y="291"/>
                  </a:lnTo>
                  <a:lnTo>
                    <a:pt x="71" y="241"/>
                  </a:lnTo>
                  <a:lnTo>
                    <a:pt x="67" y="185"/>
                  </a:lnTo>
                  <a:lnTo>
                    <a:pt x="129" y="14"/>
                  </a:lnTo>
                  <a:lnTo>
                    <a:pt x="152" y="13"/>
                  </a:lnTo>
                  <a:lnTo>
                    <a:pt x="160" y="44"/>
                  </a:lnTo>
                  <a:lnTo>
                    <a:pt x="183" y="57"/>
                  </a:lnTo>
                  <a:lnTo>
                    <a:pt x="244" y="16"/>
                  </a:lnTo>
                  <a:lnTo>
                    <a:pt x="245" y="3"/>
                  </a:lnTo>
                  <a:lnTo>
                    <a:pt x="274" y="0"/>
                  </a:lnTo>
                  <a:lnTo>
                    <a:pt x="332" y="34"/>
                  </a:lnTo>
                  <a:lnTo>
                    <a:pt x="404" y="249"/>
                  </a:lnTo>
                  <a:lnTo>
                    <a:pt x="411" y="296"/>
                  </a:lnTo>
                  <a:lnTo>
                    <a:pt x="467" y="298"/>
                  </a:lnTo>
                  <a:lnTo>
                    <a:pt x="471" y="313"/>
                  </a:lnTo>
                  <a:lnTo>
                    <a:pt x="461" y="321"/>
                  </a:lnTo>
                  <a:lnTo>
                    <a:pt x="479" y="338"/>
                  </a:lnTo>
                  <a:lnTo>
                    <a:pt x="473" y="358"/>
                  </a:lnTo>
                  <a:lnTo>
                    <a:pt x="501" y="383"/>
                  </a:lnTo>
                  <a:lnTo>
                    <a:pt x="508" y="367"/>
                  </a:lnTo>
                  <a:lnTo>
                    <a:pt x="524" y="369"/>
                  </a:lnTo>
                  <a:lnTo>
                    <a:pt x="575" y="421"/>
                  </a:lnTo>
                  <a:lnTo>
                    <a:pt x="555" y="450"/>
                  </a:lnTo>
                  <a:lnTo>
                    <a:pt x="547" y="473"/>
                  </a:lnTo>
                  <a:lnTo>
                    <a:pt x="543" y="476"/>
                  </a:lnTo>
                  <a:lnTo>
                    <a:pt x="532" y="468"/>
                  </a:lnTo>
                  <a:lnTo>
                    <a:pt x="525" y="489"/>
                  </a:lnTo>
                  <a:lnTo>
                    <a:pt x="513" y="488"/>
                  </a:lnTo>
                  <a:lnTo>
                    <a:pt x="525" y="492"/>
                  </a:lnTo>
                  <a:lnTo>
                    <a:pt x="507" y="498"/>
                  </a:lnTo>
                  <a:lnTo>
                    <a:pt x="517" y="507"/>
                  </a:lnTo>
                  <a:lnTo>
                    <a:pt x="508" y="522"/>
                  </a:lnTo>
                  <a:lnTo>
                    <a:pt x="483" y="512"/>
                  </a:lnTo>
                  <a:lnTo>
                    <a:pt x="463" y="542"/>
                  </a:lnTo>
                  <a:lnTo>
                    <a:pt x="456" y="560"/>
                  </a:lnTo>
                  <a:lnTo>
                    <a:pt x="433" y="550"/>
                  </a:lnTo>
                  <a:lnTo>
                    <a:pt x="437" y="580"/>
                  </a:lnTo>
                  <a:lnTo>
                    <a:pt x="423" y="593"/>
                  </a:lnTo>
                  <a:lnTo>
                    <a:pt x="403" y="581"/>
                  </a:lnTo>
                  <a:lnTo>
                    <a:pt x="405" y="564"/>
                  </a:lnTo>
                  <a:lnTo>
                    <a:pt x="391" y="549"/>
                  </a:lnTo>
                  <a:lnTo>
                    <a:pt x="396" y="580"/>
                  </a:lnTo>
                  <a:lnTo>
                    <a:pt x="382" y="581"/>
                  </a:lnTo>
                  <a:lnTo>
                    <a:pt x="396" y="601"/>
                  </a:lnTo>
                  <a:lnTo>
                    <a:pt x="388" y="626"/>
                  </a:lnTo>
                  <a:lnTo>
                    <a:pt x="397" y="633"/>
                  </a:lnTo>
                  <a:lnTo>
                    <a:pt x="391" y="648"/>
                  </a:lnTo>
                  <a:lnTo>
                    <a:pt x="389" y="628"/>
                  </a:lnTo>
                  <a:lnTo>
                    <a:pt x="377" y="629"/>
                  </a:lnTo>
                  <a:lnTo>
                    <a:pt x="350" y="595"/>
                  </a:lnTo>
                  <a:lnTo>
                    <a:pt x="343" y="557"/>
                  </a:lnTo>
                  <a:lnTo>
                    <a:pt x="321" y="579"/>
                  </a:lnTo>
                  <a:lnTo>
                    <a:pt x="331" y="596"/>
                  </a:lnTo>
                  <a:lnTo>
                    <a:pt x="326" y="614"/>
                  </a:lnTo>
                  <a:lnTo>
                    <a:pt x="336" y="670"/>
                  </a:lnTo>
                  <a:lnTo>
                    <a:pt x="320" y="671"/>
                  </a:lnTo>
                  <a:lnTo>
                    <a:pt x="309" y="701"/>
                  </a:lnTo>
                  <a:lnTo>
                    <a:pt x="305" y="685"/>
                  </a:lnTo>
                  <a:lnTo>
                    <a:pt x="294" y="695"/>
                  </a:lnTo>
                  <a:lnTo>
                    <a:pt x="283" y="71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8532360" y="1814400"/>
              <a:ext cx="11880" cy="10440"/>
            </a:xfrm>
            <a:custGeom>
              <a:avLst/>
              <a:gdLst/>
              <a:ahLst/>
              <a:rect l="l" t="t" r="r" b="b"/>
              <a:pathLst>
                <a:path w="28" h="27">
                  <a:moveTo>
                    <a:pt x="28" y="18"/>
                  </a:moveTo>
                  <a:lnTo>
                    <a:pt x="23" y="20"/>
                  </a:lnTo>
                  <a:lnTo>
                    <a:pt x="2" y="27"/>
                  </a:lnTo>
                  <a:lnTo>
                    <a:pt x="0" y="0"/>
                  </a:lnTo>
                  <a:lnTo>
                    <a:pt x="28" y="1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8509320" y="1818720"/>
              <a:ext cx="11160" cy="1692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9" y="8"/>
                  </a:moveTo>
                  <a:lnTo>
                    <a:pt x="1" y="0"/>
                  </a:lnTo>
                  <a:lnTo>
                    <a:pt x="16" y="11"/>
                  </a:lnTo>
                  <a:lnTo>
                    <a:pt x="26" y="42"/>
                  </a:lnTo>
                  <a:lnTo>
                    <a:pt x="0" y="28"/>
                  </a:lnTo>
                  <a:lnTo>
                    <a:pt x="9" y="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7933320" y="2268000"/>
              <a:ext cx="312840" cy="143280"/>
            </a:xfrm>
            <a:custGeom>
              <a:avLst/>
              <a:gdLst/>
              <a:ahLst/>
              <a:rect l="l" t="t" r="r" b="b"/>
              <a:pathLst>
                <a:path w="709" h="356">
                  <a:moveTo>
                    <a:pt x="662" y="234"/>
                  </a:moveTo>
                  <a:lnTo>
                    <a:pt x="709" y="223"/>
                  </a:lnTo>
                  <a:lnTo>
                    <a:pt x="699" y="312"/>
                  </a:lnTo>
                  <a:lnTo>
                    <a:pt x="641" y="328"/>
                  </a:lnTo>
                  <a:lnTo>
                    <a:pt x="638" y="342"/>
                  </a:lnTo>
                  <a:lnTo>
                    <a:pt x="604" y="356"/>
                  </a:lnTo>
                  <a:lnTo>
                    <a:pt x="602" y="356"/>
                  </a:lnTo>
                  <a:lnTo>
                    <a:pt x="611" y="325"/>
                  </a:lnTo>
                  <a:lnTo>
                    <a:pt x="586" y="314"/>
                  </a:lnTo>
                  <a:lnTo>
                    <a:pt x="594" y="294"/>
                  </a:lnTo>
                  <a:lnTo>
                    <a:pt x="586" y="287"/>
                  </a:lnTo>
                  <a:lnTo>
                    <a:pt x="570" y="283"/>
                  </a:lnTo>
                  <a:lnTo>
                    <a:pt x="570" y="269"/>
                  </a:lnTo>
                  <a:lnTo>
                    <a:pt x="570" y="302"/>
                  </a:lnTo>
                  <a:lnTo>
                    <a:pt x="534" y="288"/>
                  </a:lnTo>
                  <a:lnTo>
                    <a:pt x="511" y="250"/>
                  </a:lnTo>
                  <a:lnTo>
                    <a:pt x="525" y="246"/>
                  </a:lnTo>
                  <a:lnTo>
                    <a:pt x="516" y="229"/>
                  </a:lnTo>
                  <a:lnTo>
                    <a:pt x="536" y="223"/>
                  </a:lnTo>
                  <a:lnTo>
                    <a:pt x="518" y="205"/>
                  </a:lnTo>
                  <a:lnTo>
                    <a:pt x="505" y="219"/>
                  </a:lnTo>
                  <a:lnTo>
                    <a:pt x="506" y="190"/>
                  </a:lnTo>
                  <a:lnTo>
                    <a:pt x="521" y="182"/>
                  </a:lnTo>
                  <a:lnTo>
                    <a:pt x="511" y="165"/>
                  </a:lnTo>
                  <a:lnTo>
                    <a:pt x="494" y="190"/>
                  </a:lnTo>
                  <a:lnTo>
                    <a:pt x="493" y="169"/>
                  </a:lnTo>
                  <a:lnTo>
                    <a:pt x="498" y="148"/>
                  </a:lnTo>
                  <a:lnTo>
                    <a:pt x="517" y="155"/>
                  </a:lnTo>
                  <a:lnTo>
                    <a:pt x="518" y="133"/>
                  </a:lnTo>
                  <a:lnTo>
                    <a:pt x="509" y="151"/>
                  </a:lnTo>
                  <a:lnTo>
                    <a:pt x="494" y="122"/>
                  </a:lnTo>
                  <a:lnTo>
                    <a:pt x="503" y="87"/>
                  </a:lnTo>
                  <a:lnTo>
                    <a:pt x="528" y="75"/>
                  </a:lnTo>
                  <a:lnTo>
                    <a:pt x="527" y="39"/>
                  </a:lnTo>
                  <a:lnTo>
                    <a:pt x="509" y="44"/>
                  </a:lnTo>
                  <a:lnTo>
                    <a:pt x="508" y="53"/>
                  </a:lnTo>
                  <a:lnTo>
                    <a:pt x="517" y="61"/>
                  </a:lnTo>
                  <a:lnTo>
                    <a:pt x="489" y="98"/>
                  </a:lnTo>
                  <a:lnTo>
                    <a:pt x="480" y="87"/>
                  </a:lnTo>
                  <a:lnTo>
                    <a:pt x="471" y="120"/>
                  </a:lnTo>
                  <a:lnTo>
                    <a:pt x="457" y="120"/>
                  </a:lnTo>
                  <a:lnTo>
                    <a:pt x="457" y="122"/>
                  </a:lnTo>
                  <a:lnTo>
                    <a:pt x="485" y="155"/>
                  </a:lnTo>
                  <a:lnTo>
                    <a:pt x="472" y="167"/>
                  </a:lnTo>
                  <a:lnTo>
                    <a:pt x="477" y="220"/>
                  </a:lnTo>
                  <a:lnTo>
                    <a:pt x="488" y="257"/>
                  </a:lnTo>
                  <a:lnTo>
                    <a:pt x="509" y="279"/>
                  </a:lnTo>
                  <a:lnTo>
                    <a:pt x="505" y="292"/>
                  </a:lnTo>
                  <a:lnTo>
                    <a:pt x="533" y="344"/>
                  </a:lnTo>
                  <a:lnTo>
                    <a:pt x="445" y="305"/>
                  </a:lnTo>
                  <a:lnTo>
                    <a:pt x="448" y="317"/>
                  </a:lnTo>
                  <a:lnTo>
                    <a:pt x="434" y="312"/>
                  </a:lnTo>
                  <a:lnTo>
                    <a:pt x="414" y="284"/>
                  </a:lnTo>
                  <a:lnTo>
                    <a:pt x="380" y="305"/>
                  </a:lnTo>
                  <a:lnTo>
                    <a:pt x="375" y="279"/>
                  </a:lnTo>
                  <a:lnTo>
                    <a:pt x="391" y="253"/>
                  </a:lnTo>
                  <a:lnTo>
                    <a:pt x="395" y="237"/>
                  </a:lnTo>
                  <a:lnTo>
                    <a:pt x="399" y="220"/>
                  </a:lnTo>
                  <a:lnTo>
                    <a:pt x="411" y="196"/>
                  </a:lnTo>
                  <a:lnTo>
                    <a:pt x="395" y="182"/>
                  </a:lnTo>
                  <a:lnTo>
                    <a:pt x="381" y="191"/>
                  </a:lnTo>
                  <a:lnTo>
                    <a:pt x="344" y="174"/>
                  </a:lnTo>
                  <a:lnTo>
                    <a:pt x="313" y="166"/>
                  </a:lnTo>
                  <a:lnTo>
                    <a:pt x="318" y="147"/>
                  </a:lnTo>
                  <a:lnTo>
                    <a:pt x="280" y="132"/>
                  </a:lnTo>
                  <a:lnTo>
                    <a:pt x="274" y="135"/>
                  </a:lnTo>
                  <a:lnTo>
                    <a:pt x="260" y="114"/>
                  </a:lnTo>
                  <a:lnTo>
                    <a:pt x="263" y="100"/>
                  </a:lnTo>
                  <a:lnTo>
                    <a:pt x="253" y="102"/>
                  </a:lnTo>
                  <a:lnTo>
                    <a:pt x="241" y="94"/>
                  </a:lnTo>
                  <a:lnTo>
                    <a:pt x="247" y="82"/>
                  </a:lnTo>
                  <a:lnTo>
                    <a:pt x="220" y="84"/>
                  </a:lnTo>
                  <a:lnTo>
                    <a:pt x="194" y="74"/>
                  </a:lnTo>
                  <a:lnTo>
                    <a:pt x="175" y="91"/>
                  </a:lnTo>
                  <a:lnTo>
                    <a:pt x="162" y="94"/>
                  </a:lnTo>
                  <a:lnTo>
                    <a:pt x="157" y="116"/>
                  </a:lnTo>
                  <a:lnTo>
                    <a:pt x="127" y="118"/>
                  </a:lnTo>
                  <a:lnTo>
                    <a:pt x="110" y="99"/>
                  </a:lnTo>
                  <a:lnTo>
                    <a:pt x="87" y="145"/>
                  </a:lnTo>
                  <a:lnTo>
                    <a:pt x="72" y="138"/>
                  </a:lnTo>
                  <a:lnTo>
                    <a:pt x="47" y="174"/>
                  </a:lnTo>
                  <a:lnTo>
                    <a:pt x="17" y="205"/>
                  </a:lnTo>
                  <a:lnTo>
                    <a:pt x="0" y="102"/>
                  </a:lnTo>
                  <a:lnTo>
                    <a:pt x="15" y="100"/>
                  </a:lnTo>
                  <a:lnTo>
                    <a:pt x="206" y="67"/>
                  </a:lnTo>
                  <a:lnTo>
                    <a:pt x="494" y="10"/>
                  </a:lnTo>
                  <a:lnTo>
                    <a:pt x="543" y="0"/>
                  </a:lnTo>
                  <a:lnTo>
                    <a:pt x="563" y="67"/>
                  </a:lnTo>
                  <a:lnTo>
                    <a:pt x="573" y="110"/>
                  </a:lnTo>
                  <a:lnTo>
                    <a:pt x="604" y="208"/>
                  </a:lnTo>
                  <a:lnTo>
                    <a:pt x="610" y="242"/>
                  </a:lnTo>
                  <a:lnTo>
                    <a:pt x="662" y="234"/>
                  </a:lnTo>
                  <a:close/>
                  <a:moveTo>
                    <a:pt x="573" y="321"/>
                  </a:moveTo>
                  <a:lnTo>
                    <a:pt x="568" y="303"/>
                  </a:lnTo>
                  <a:lnTo>
                    <a:pt x="572" y="314"/>
                  </a:lnTo>
                  <a:lnTo>
                    <a:pt x="580" y="328"/>
                  </a:lnTo>
                  <a:lnTo>
                    <a:pt x="573" y="321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7933320" y="2268000"/>
              <a:ext cx="312840" cy="143280"/>
            </a:xfrm>
            <a:custGeom>
              <a:avLst/>
              <a:gdLst/>
              <a:ahLst/>
              <a:rect l="l" t="t" r="r" b="b"/>
              <a:pathLst>
                <a:path w="709" h="356">
                  <a:moveTo>
                    <a:pt x="662" y="234"/>
                  </a:moveTo>
                  <a:lnTo>
                    <a:pt x="709" y="223"/>
                  </a:lnTo>
                  <a:lnTo>
                    <a:pt x="699" y="312"/>
                  </a:lnTo>
                  <a:lnTo>
                    <a:pt x="641" y="328"/>
                  </a:lnTo>
                  <a:lnTo>
                    <a:pt x="638" y="342"/>
                  </a:lnTo>
                  <a:lnTo>
                    <a:pt x="604" y="356"/>
                  </a:lnTo>
                  <a:lnTo>
                    <a:pt x="602" y="356"/>
                  </a:lnTo>
                  <a:lnTo>
                    <a:pt x="611" y="325"/>
                  </a:lnTo>
                  <a:lnTo>
                    <a:pt x="586" y="314"/>
                  </a:lnTo>
                  <a:lnTo>
                    <a:pt x="594" y="294"/>
                  </a:lnTo>
                  <a:lnTo>
                    <a:pt x="586" y="287"/>
                  </a:lnTo>
                  <a:lnTo>
                    <a:pt x="570" y="283"/>
                  </a:lnTo>
                  <a:lnTo>
                    <a:pt x="570" y="269"/>
                  </a:lnTo>
                  <a:lnTo>
                    <a:pt x="570" y="302"/>
                  </a:lnTo>
                  <a:lnTo>
                    <a:pt x="534" y="288"/>
                  </a:lnTo>
                  <a:lnTo>
                    <a:pt x="511" y="250"/>
                  </a:lnTo>
                  <a:lnTo>
                    <a:pt x="525" y="246"/>
                  </a:lnTo>
                  <a:lnTo>
                    <a:pt x="516" y="229"/>
                  </a:lnTo>
                  <a:lnTo>
                    <a:pt x="536" y="223"/>
                  </a:lnTo>
                  <a:lnTo>
                    <a:pt x="518" y="205"/>
                  </a:lnTo>
                  <a:lnTo>
                    <a:pt x="505" y="219"/>
                  </a:lnTo>
                  <a:lnTo>
                    <a:pt x="506" y="190"/>
                  </a:lnTo>
                  <a:lnTo>
                    <a:pt x="521" y="182"/>
                  </a:lnTo>
                  <a:lnTo>
                    <a:pt x="511" y="165"/>
                  </a:lnTo>
                  <a:lnTo>
                    <a:pt x="494" y="190"/>
                  </a:lnTo>
                  <a:lnTo>
                    <a:pt x="493" y="169"/>
                  </a:lnTo>
                  <a:lnTo>
                    <a:pt x="498" y="148"/>
                  </a:lnTo>
                  <a:lnTo>
                    <a:pt x="517" y="155"/>
                  </a:lnTo>
                  <a:lnTo>
                    <a:pt x="518" y="133"/>
                  </a:lnTo>
                  <a:lnTo>
                    <a:pt x="509" y="151"/>
                  </a:lnTo>
                  <a:lnTo>
                    <a:pt x="494" y="122"/>
                  </a:lnTo>
                  <a:lnTo>
                    <a:pt x="503" y="87"/>
                  </a:lnTo>
                  <a:lnTo>
                    <a:pt x="528" y="75"/>
                  </a:lnTo>
                  <a:lnTo>
                    <a:pt x="527" y="39"/>
                  </a:lnTo>
                  <a:lnTo>
                    <a:pt x="509" y="44"/>
                  </a:lnTo>
                  <a:lnTo>
                    <a:pt x="508" y="53"/>
                  </a:lnTo>
                  <a:lnTo>
                    <a:pt x="517" y="61"/>
                  </a:lnTo>
                  <a:lnTo>
                    <a:pt x="489" y="98"/>
                  </a:lnTo>
                  <a:lnTo>
                    <a:pt x="480" y="87"/>
                  </a:lnTo>
                  <a:lnTo>
                    <a:pt x="471" y="120"/>
                  </a:lnTo>
                  <a:lnTo>
                    <a:pt x="457" y="120"/>
                  </a:lnTo>
                  <a:lnTo>
                    <a:pt x="457" y="122"/>
                  </a:lnTo>
                  <a:lnTo>
                    <a:pt x="485" y="155"/>
                  </a:lnTo>
                  <a:lnTo>
                    <a:pt x="472" y="167"/>
                  </a:lnTo>
                  <a:lnTo>
                    <a:pt x="477" y="220"/>
                  </a:lnTo>
                  <a:lnTo>
                    <a:pt x="488" y="257"/>
                  </a:lnTo>
                  <a:lnTo>
                    <a:pt x="509" y="279"/>
                  </a:lnTo>
                  <a:lnTo>
                    <a:pt x="505" y="292"/>
                  </a:lnTo>
                  <a:lnTo>
                    <a:pt x="533" y="344"/>
                  </a:lnTo>
                  <a:lnTo>
                    <a:pt x="445" y="305"/>
                  </a:lnTo>
                  <a:lnTo>
                    <a:pt x="448" y="317"/>
                  </a:lnTo>
                  <a:lnTo>
                    <a:pt x="434" y="312"/>
                  </a:lnTo>
                  <a:lnTo>
                    <a:pt x="414" y="284"/>
                  </a:lnTo>
                  <a:lnTo>
                    <a:pt x="380" y="305"/>
                  </a:lnTo>
                  <a:lnTo>
                    <a:pt x="375" y="279"/>
                  </a:lnTo>
                  <a:lnTo>
                    <a:pt x="391" y="253"/>
                  </a:lnTo>
                  <a:lnTo>
                    <a:pt x="395" y="237"/>
                  </a:lnTo>
                  <a:lnTo>
                    <a:pt x="399" y="220"/>
                  </a:lnTo>
                  <a:lnTo>
                    <a:pt x="411" y="196"/>
                  </a:lnTo>
                  <a:lnTo>
                    <a:pt x="395" y="182"/>
                  </a:lnTo>
                  <a:lnTo>
                    <a:pt x="381" y="191"/>
                  </a:lnTo>
                  <a:lnTo>
                    <a:pt x="344" y="174"/>
                  </a:lnTo>
                  <a:lnTo>
                    <a:pt x="313" y="166"/>
                  </a:lnTo>
                  <a:lnTo>
                    <a:pt x="318" y="147"/>
                  </a:lnTo>
                  <a:lnTo>
                    <a:pt x="280" y="132"/>
                  </a:lnTo>
                  <a:lnTo>
                    <a:pt x="274" y="135"/>
                  </a:lnTo>
                  <a:lnTo>
                    <a:pt x="260" y="114"/>
                  </a:lnTo>
                  <a:lnTo>
                    <a:pt x="263" y="100"/>
                  </a:lnTo>
                  <a:lnTo>
                    <a:pt x="253" y="102"/>
                  </a:lnTo>
                  <a:lnTo>
                    <a:pt x="241" y="94"/>
                  </a:lnTo>
                  <a:lnTo>
                    <a:pt x="247" y="82"/>
                  </a:lnTo>
                  <a:lnTo>
                    <a:pt x="220" y="84"/>
                  </a:lnTo>
                  <a:lnTo>
                    <a:pt x="194" y="74"/>
                  </a:lnTo>
                  <a:lnTo>
                    <a:pt x="175" y="91"/>
                  </a:lnTo>
                  <a:lnTo>
                    <a:pt x="162" y="94"/>
                  </a:lnTo>
                  <a:lnTo>
                    <a:pt x="157" y="116"/>
                  </a:lnTo>
                  <a:lnTo>
                    <a:pt x="127" y="118"/>
                  </a:lnTo>
                  <a:lnTo>
                    <a:pt x="110" y="99"/>
                  </a:lnTo>
                  <a:lnTo>
                    <a:pt x="87" y="145"/>
                  </a:lnTo>
                  <a:lnTo>
                    <a:pt x="72" y="138"/>
                  </a:lnTo>
                  <a:lnTo>
                    <a:pt x="47" y="174"/>
                  </a:lnTo>
                  <a:lnTo>
                    <a:pt x="17" y="205"/>
                  </a:lnTo>
                  <a:lnTo>
                    <a:pt x="0" y="102"/>
                  </a:lnTo>
                  <a:lnTo>
                    <a:pt x="15" y="100"/>
                  </a:lnTo>
                  <a:lnTo>
                    <a:pt x="206" y="67"/>
                  </a:lnTo>
                  <a:lnTo>
                    <a:pt x="494" y="10"/>
                  </a:lnTo>
                  <a:lnTo>
                    <a:pt x="543" y="0"/>
                  </a:lnTo>
                  <a:lnTo>
                    <a:pt x="563" y="67"/>
                  </a:lnTo>
                  <a:lnTo>
                    <a:pt x="573" y="110"/>
                  </a:lnTo>
                  <a:lnTo>
                    <a:pt x="604" y="208"/>
                  </a:lnTo>
                  <a:lnTo>
                    <a:pt x="610" y="242"/>
                  </a:lnTo>
                  <a:lnTo>
                    <a:pt x="662" y="23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8184240" y="2390400"/>
              <a:ext cx="6120" cy="10080"/>
            </a:xfrm>
            <a:custGeom>
              <a:avLst/>
              <a:gdLst/>
              <a:ahLst/>
              <a:rect l="l" t="t" r="r" b="b"/>
              <a:pathLst>
                <a:path w="12" h="25">
                  <a:moveTo>
                    <a:pt x="5" y="18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25"/>
                  </a:lnTo>
                  <a:lnTo>
                    <a:pt x="5" y="1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8273880" y="1953360"/>
              <a:ext cx="237960" cy="119160"/>
            </a:xfrm>
            <a:custGeom>
              <a:avLst/>
              <a:gdLst/>
              <a:ahLst/>
              <a:rect l="l" t="t" r="r" b="b"/>
              <a:pathLst>
                <a:path w="541" h="295">
                  <a:moveTo>
                    <a:pt x="246" y="204"/>
                  </a:moveTo>
                  <a:lnTo>
                    <a:pt x="201" y="209"/>
                  </a:lnTo>
                  <a:lnTo>
                    <a:pt x="67" y="241"/>
                  </a:lnTo>
                  <a:lnTo>
                    <a:pt x="5" y="253"/>
                  </a:lnTo>
                  <a:lnTo>
                    <a:pt x="0" y="160"/>
                  </a:lnTo>
                  <a:lnTo>
                    <a:pt x="4" y="112"/>
                  </a:lnTo>
                  <a:lnTo>
                    <a:pt x="38" y="106"/>
                  </a:lnTo>
                  <a:lnTo>
                    <a:pt x="50" y="102"/>
                  </a:lnTo>
                  <a:lnTo>
                    <a:pt x="119" y="87"/>
                  </a:lnTo>
                  <a:lnTo>
                    <a:pt x="141" y="83"/>
                  </a:lnTo>
                  <a:lnTo>
                    <a:pt x="193" y="71"/>
                  </a:lnTo>
                  <a:lnTo>
                    <a:pt x="287" y="44"/>
                  </a:lnTo>
                  <a:lnTo>
                    <a:pt x="340" y="0"/>
                  </a:lnTo>
                  <a:lnTo>
                    <a:pt x="355" y="34"/>
                  </a:lnTo>
                  <a:lnTo>
                    <a:pt x="376" y="29"/>
                  </a:lnTo>
                  <a:lnTo>
                    <a:pt x="379" y="42"/>
                  </a:lnTo>
                  <a:lnTo>
                    <a:pt x="376" y="52"/>
                  </a:lnTo>
                  <a:lnTo>
                    <a:pt x="341" y="87"/>
                  </a:lnTo>
                  <a:lnTo>
                    <a:pt x="354" y="114"/>
                  </a:lnTo>
                  <a:lnTo>
                    <a:pt x="370" y="120"/>
                  </a:lnTo>
                  <a:lnTo>
                    <a:pt x="377" y="118"/>
                  </a:lnTo>
                  <a:lnTo>
                    <a:pt x="413" y="160"/>
                  </a:lnTo>
                  <a:lnTo>
                    <a:pt x="406" y="153"/>
                  </a:lnTo>
                  <a:lnTo>
                    <a:pt x="401" y="168"/>
                  </a:lnTo>
                  <a:lnTo>
                    <a:pt x="420" y="169"/>
                  </a:lnTo>
                  <a:lnTo>
                    <a:pt x="435" y="193"/>
                  </a:lnTo>
                  <a:lnTo>
                    <a:pt x="487" y="193"/>
                  </a:lnTo>
                  <a:lnTo>
                    <a:pt x="510" y="175"/>
                  </a:lnTo>
                  <a:lnTo>
                    <a:pt x="499" y="156"/>
                  </a:lnTo>
                  <a:lnTo>
                    <a:pt x="494" y="165"/>
                  </a:lnTo>
                  <a:lnTo>
                    <a:pt x="488" y="141"/>
                  </a:lnTo>
                  <a:lnTo>
                    <a:pt x="473" y="141"/>
                  </a:lnTo>
                  <a:lnTo>
                    <a:pt x="462" y="133"/>
                  </a:lnTo>
                  <a:lnTo>
                    <a:pt x="485" y="131"/>
                  </a:lnTo>
                  <a:lnTo>
                    <a:pt x="507" y="155"/>
                  </a:lnTo>
                  <a:lnTo>
                    <a:pt x="525" y="194"/>
                  </a:lnTo>
                  <a:lnTo>
                    <a:pt x="524" y="224"/>
                  </a:lnTo>
                  <a:lnTo>
                    <a:pt x="512" y="203"/>
                  </a:lnTo>
                  <a:lnTo>
                    <a:pt x="430" y="257"/>
                  </a:lnTo>
                  <a:lnTo>
                    <a:pt x="393" y="287"/>
                  </a:lnTo>
                  <a:lnTo>
                    <a:pt x="424" y="256"/>
                  </a:lnTo>
                  <a:lnTo>
                    <a:pt x="421" y="223"/>
                  </a:lnTo>
                  <a:lnTo>
                    <a:pt x="412" y="218"/>
                  </a:lnTo>
                  <a:lnTo>
                    <a:pt x="378" y="277"/>
                  </a:lnTo>
                  <a:lnTo>
                    <a:pt x="366" y="276"/>
                  </a:lnTo>
                  <a:lnTo>
                    <a:pt x="358" y="246"/>
                  </a:lnTo>
                  <a:lnTo>
                    <a:pt x="346" y="243"/>
                  </a:lnTo>
                  <a:lnTo>
                    <a:pt x="327" y="229"/>
                  </a:lnTo>
                  <a:lnTo>
                    <a:pt x="305" y="192"/>
                  </a:lnTo>
                  <a:lnTo>
                    <a:pt x="287" y="190"/>
                  </a:lnTo>
                  <a:lnTo>
                    <a:pt x="246" y="204"/>
                  </a:lnTo>
                  <a:close/>
                  <a:moveTo>
                    <a:pt x="467" y="279"/>
                  </a:moveTo>
                  <a:lnTo>
                    <a:pt x="412" y="295"/>
                  </a:lnTo>
                  <a:lnTo>
                    <a:pt x="441" y="260"/>
                  </a:lnTo>
                  <a:lnTo>
                    <a:pt x="458" y="275"/>
                  </a:lnTo>
                  <a:lnTo>
                    <a:pt x="464" y="266"/>
                  </a:lnTo>
                  <a:lnTo>
                    <a:pt x="467" y="279"/>
                  </a:lnTo>
                  <a:close/>
                  <a:moveTo>
                    <a:pt x="497" y="281"/>
                  </a:moveTo>
                  <a:lnTo>
                    <a:pt x="525" y="274"/>
                  </a:lnTo>
                  <a:lnTo>
                    <a:pt x="526" y="257"/>
                  </a:lnTo>
                  <a:lnTo>
                    <a:pt x="541" y="280"/>
                  </a:lnTo>
                  <a:lnTo>
                    <a:pt x="497" y="28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8273880" y="1953360"/>
              <a:ext cx="230760" cy="115920"/>
            </a:xfrm>
            <a:custGeom>
              <a:avLst/>
              <a:gdLst/>
              <a:ahLst/>
              <a:rect l="l" t="t" r="r" b="b"/>
              <a:pathLst>
                <a:path w="525" h="287">
                  <a:moveTo>
                    <a:pt x="246" y="204"/>
                  </a:moveTo>
                  <a:lnTo>
                    <a:pt x="201" y="209"/>
                  </a:lnTo>
                  <a:lnTo>
                    <a:pt x="67" y="241"/>
                  </a:lnTo>
                  <a:lnTo>
                    <a:pt x="5" y="253"/>
                  </a:lnTo>
                  <a:lnTo>
                    <a:pt x="0" y="160"/>
                  </a:lnTo>
                  <a:lnTo>
                    <a:pt x="4" y="112"/>
                  </a:lnTo>
                  <a:lnTo>
                    <a:pt x="38" y="106"/>
                  </a:lnTo>
                  <a:lnTo>
                    <a:pt x="50" y="102"/>
                  </a:lnTo>
                  <a:lnTo>
                    <a:pt x="119" y="87"/>
                  </a:lnTo>
                  <a:lnTo>
                    <a:pt x="141" y="83"/>
                  </a:lnTo>
                  <a:lnTo>
                    <a:pt x="193" y="71"/>
                  </a:lnTo>
                  <a:lnTo>
                    <a:pt x="287" y="44"/>
                  </a:lnTo>
                  <a:lnTo>
                    <a:pt x="340" y="0"/>
                  </a:lnTo>
                  <a:lnTo>
                    <a:pt x="355" y="34"/>
                  </a:lnTo>
                  <a:lnTo>
                    <a:pt x="376" y="29"/>
                  </a:lnTo>
                  <a:lnTo>
                    <a:pt x="379" y="42"/>
                  </a:lnTo>
                  <a:lnTo>
                    <a:pt x="376" y="52"/>
                  </a:lnTo>
                  <a:lnTo>
                    <a:pt x="341" y="87"/>
                  </a:lnTo>
                  <a:lnTo>
                    <a:pt x="354" y="114"/>
                  </a:lnTo>
                  <a:lnTo>
                    <a:pt x="370" y="120"/>
                  </a:lnTo>
                  <a:lnTo>
                    <a:pt x="377" y="118"/>
                  </a:lnTo>
                  <a:lnTo>
                    <a:pt x="413" y="160"/>
                  </a:lnTo>
                  <a:lnTo>
                    <a:pt x="406" y="153"/>
                  </a:lnTo>
                  <a:lnTo>
                    <a:pt x="401" y="168"/>
                  </a:lnTo>
                  <a:lnTo>
                    <a:pt x="420" y="169"/>
                  </a:lnTo>
                  <a:lnTo>
                    <a:pt x="435" y="193"/>
                  </a:lnTo>
                  <a:lnTo>
                    <a:pt x="487" y="193"/>
                  </a:lnTo>
                  <a:lnTo>
                    <a:pt x="510" y="175"/>
                  </a:lnTo>
                  <a:lnTo>
                    <a:pt x="499" y="156"/>
                  </a:lnTo>
                  <a:lnTo>
                    <a:pt x="494" y="165"/>
                  </a:lnTo>
                  <a:lnTo>
                    <a:pt x="488" y="141"/>
                  </a:lnTo>
                  <a:lnTo>
                    <a:pt x="473" y="141"/>
                  </a:lnTo>
                  <a:lnTo>
                    <a:pt x="462" y="133"/>
                  </a:lnTo>
                  <a:lnTo>
                    <a:pt x="485" y="131"/>
                  </a:lnTo>
                  <a:lnTo>
                    <a:pt x="507" y="155"/>
                  </a:lnTo>
                  <a:lnTo>
                    <a:pt x="525" y="194"/>
                  </a:lnTo>
                  <a:lnTo>
                    <a:pt x="524" y="224"/>
                  </a:lnTo>
                  <a:lnTo>
                    <a:pt x="512" y="203"/>
                  </a:lnTo>
                  <a:lnTo>
                    <a:pt x="430" y="257"/>
                  </a:lnTo>
                  <a:lnTo>
                    <a:pt x="393" y="287"/>
                  </a:lnTo>
                  <a:lnTo>
                    <a:pt x="424" y="256"/>
                  </a:lnTo>
                  <a:lnTo>
                    <a:pt x="421" y="223"/>
                  </a:lnTo>
                  <a:lnTo>
                    <a:pt x="412" y="218"/>
                  </a:lnTo>
                  <a:lnTo>
                    <a:pt x="378" y="277"/>
                  </a:lnTo>
                  <a:lnTo>
                    <a:pt x="366" y="276"/>
                  </a:lnTo>
                  <a:lnTo>
                    <a:pt x="358" y="246"/>
                  </a:lnTo>
                  <a:lnTo>
                    <a:pt x="346" y="243"/>
                  </a:lnTo>
                  <a:lnTo>
                    <a:pt x="327" y="229"/>
                  </a:lnTo>
                  <a:lnTo>
                    <a:pt x="305" y="192"/>
                  </a:lnTo>
                  <a:lnTo>
                    <a:pt x="287" y="190"/>
                  </a:lnTo>
                  <a:lnTo>
                    <a:pt x="246" y="20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8455680" y="2059200"/>
              <a:ext cx="24480" cy="13680"/>
            </a:xfrm>
            <a:custGeom>
              <a:avLst/>
              <a:gdLst/>
              <a:ahLst/>
              <a:rect l="l" t="t" r="r" b="b"/>
              <a:pathLst>
                <a:path w="55" h="35">
                  <a:moveTo>
                    <a:pt x="55" y="19"/>
                  </a:moveTo>
                  <a:lnTo>
                    <a:pt x="0" y="35"/>
                  </a:lnTo>
                  <a:lnTo>
                    <a:pt x="29" y="0"/>
                  </a:lnTo>
                  <a:lnTo>
                    <a:pt x="46" y="15"/>
                  </a:lnTo>
                  <a:lnTo>
                    <a:pt x="52" y="6"/>
                  </a:lnTo>
                  <a:lnTo>
                    <a:pt x="55" y="1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8493480" y="2057400"/>
              <a:ext cx="18360" cy="9360"/>
            </a:xfrm>
            <a:custGeom>
              <a:avLst/>
              <a:gdLst/>
              <a:ahLst/>
              <a:rect l="l" t="t" r="r" b="b"/>
              <a:pathLst>
                <a:path w="44" h="24">
                  <a:moveTo>
                    <a:pt x="0" y="24"/>
                  </a:moveTo>
                  <a:lnTo>
                    <a:pt x="28" y="17"/>
                  </a:lnTo>
                  <a:lnTo>
                    <a:pt x="29" y="0"/>
                  </a:lnTo>
                  <a:lnTo>
                    <a:pt x="44" y="23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7183800" y="1703520"/>
              <a:ext cx="519120" cy="500400"/>
            </a:xfrm>
            <a:custGeom>
              <a:avLst/>
              <a:gdLst/>
              <a:ahLst/>
              <a:rect l="l" t="t" r="r" b="b"/>
              <a:pathLst>
                <a:path w="1179" h="1243">
                  <a:moveTo>
                    <a:pt x="864" y="1227"/>
                  </a:moveTo>
                  <a:lnTo>
                    <a:pt x="862" y="1213"/>
                  </a:lnTo>
                  <a:lnTo>
                    <a:pt x="574" y="1243"/>
                  </a:lnTo>
                  <a:lnTo>
                    <a:pt x="600" y="1211"/>
                  </a:lnTo>
                  <a:lnTo>
                    <a:pt x="629" y="1140"/>
                  </a:lnTo>
                  <a:lnTo>
                    <a:pt x="638" y="1105"/>
                  </a:lnTo>
                  <a:lnTo>
                    <a:pt x="644" y="1034"/>
                  </a:lnTo>
                  <a:lnTo>
                    <a:pt x="627" y="966"/>
                  </a:lnTo>
                  <a:lnTo>
                    <a:pt x="592" y="900"/>
                  </a:lnTo>
                  <a:lnTo>
                    <a:pt x="578" y="866"/>
                  </a:lnTo>
                  <a:lnTo>
                    <a:pt x="592" y="830"/>
                  </a:lnTo>
                  <a:lnTo>
                    <a:pt x="574" y="786"/>
                  </a:lnTo>
                  <a:lnTo>
                    <a:pt x="590" y="760"/>
                  </a:lnTo>
                  <a:lnTo>
                    <a:pt x="604" y="690"/>
                  </a:lnTo>
                  <a:lnTo>
                    <a:pt x="599" y="655"/>
                  </a:lnTo>
                  <a:lnTo>
                    <a:pt x="621" y="637"/>
                  </a:lnTo>
                  <a:lnTo>
                    <a:pt x="619" y="613"/>
                  </a:lnTo>
                  <a:lnTo>
                    <a:pt x="656" y="601"/>
                  </a:lnTo>
                  <a:lnTo>
                    <a:pt x="684" y="546"/>
                  </a:lnTo>
                  <a:lnTo>
                    <a:pt x="682" y="632"/>
                  </a:lnTo>
                  <a:lnTo>
                    <a:pt x="698" y="587"/>
                  </a:lnTo>
                  <a:lnTo>
                    <a:pt x="692" y="633"/>
                  </a:lnTo>
                  <a:lnTo>
                    <a:pt x="706" y="614"/>
                  </a:lnTo>
                  <a:lnTo>
                    <a:pt x="707" y="545"/>
                  </a:lnTo>
                  <a:lnTo>
                    <a:pt x="718" y="521"/>
                  </a:lnTo>
                  <a:lnTo>
                    <a:pt x="770" y="499"/>
                  </a:lnTo>
                  <a:lnTo>
                    <a:pt x="745" y="484"/>
                  </a:lnTo>
                  <a:lnTo>
                    <a:pt x="739" y="466"/>
                  </a:lnTo>
                  <a:lnTo>
                    <a:pt x="759" y="435"/>
                  </a:lnTo>
                  <a:lnTo>
                    <a:pt x="740" y="428"/>
                  </a:lnTo>
                  <a:lnTo>
                    <a:pt x="786" y="420"/>
                  </a:lnTo>
                  <a:lnTo>
                    <a:pt x="827" y="441"/>
                  </a:lnTo>
                  <a:lnTo>
                    <a:pt x="863" y="442"/>
                  </a:lnTo>
                  <a:lnTo>
                    <a:pt x="880" y="465"/>
                  </a:lnTo>
                  <a:lnTo>
                    <a:pt x="967" y="481"/>
                  </a:lnTo>
                  <a:lnTo>
                    <a:pt x="984" y="512"/>
                  </a:lnTo>
                  <a:lnTo>
                    <a:pt x="1007" y="546"/>
                  </a:lnTo>
                  <a:lnTo>
                    <a:pt x="984" y="539"/>
                  </a:lnTo>
                  <a:lnTo>
                    <a:pt x="979" y="555"/>
                  </a:lnTo>
                  <a:lnTo>
                    <a:pt x="1000" y="579"/>
                  </a:lnTo>
                  <a:lnTo>
                    <a:pt x="1012" y="606"/>
                  </a:lnTo>
                  <a:lnTo>
                    <a:pt x="1009" y="645"/>
                  </a:lnTo>
                  <a:lnTo>
                    <a:pt x="1014" y="681"/>
                  </a:lnTo>
                  <a:lnTo>
                    <a:pt x="989" y="701"/>
                  </a:lnTo>
                  <a:lnTo>
                    <a:pt x="984" y="719"/>
                  </a:lnTo>
                  <a:lnTo>
                    <a:pt x="987" y="743"/>
                  </a:lnTo>
                  <a:lnTo>
                    <a:pt x="947" y="762"/>
                  </a:lnTo>
                  <a:lnTo>
                    <a:pt x="944" y="775"/>
                  </a:lnTo>
                  <a:lnTo>
                    <a:pt x="948" y="821"/>
                  </a:lnTo>
                  <a:lnTo>
                    <a:pt x="979" y="832"/>
                  </a:lnTo>
                  <a:lnTo>
                    <a:pt x="1010" y="803"/>
                  </a:lnTo>
                  <a:lnTo>
                    <a:pt x="1010" y="775"/>
                  </a:lnTo>
                  <a:lnTo>
                    <a:pt x="1018" y="774"/>
                  </a:lnTo>
                  <a:lnTo>
                    <a:pt x="1024" y="767"/>
                  </a:lnTo>
                  <a:lnTo>
                    <a:pt x="1018" y="767"/>
                  </a:lnTo>
                  <a:lnTo>
                    <a:pt x="1068" y="733"/>
                  </a:lnTo>
                  <a:lnTo>
                    <a:pt x="1104" y="739"/>
                  </a:lnTo>
                  <a:lnTo>
                    <a:pt x="1134" y="792"/>
                  </a:lnTo>
                  <a:lnTo>
                    <a:pt x="1161" y="894"/>
                  </a:lnTo>
                  <a:lnTo>
                    <a:pt x="1179" y="924"/>
                  </a:lnTo>
                  <a:lnTo>
                    <a:pt x="1172" y="1004"/>
                  </a:lnTo>
                  <a:lnTo>
                    <a:pt x="1151" y="1027"/>
                  </a:lnTo>
                  <a:lnTo>
                    <a:pt x="1148" y="1009"/>
                  </a:lnTo>
                  <a:lnTo>
                    <a:pt x="1158" y="994"/>
                  </a:lnTo>
                  <a:lnTo>
                    <a:pt x="1139" y="994"/>
                  </a:lnTo>
                  <a:lnTo>
                    <a:pt x="1133" y="1004"/>
                  </a:lnTo>
                  <a:lnTo>
                    <a:pt x="1138" y="1013"/>
                  </a:lnTo>
                  <a:lnTo>
                    <a:pt x="1123" y="1044"/>
                  </a:lnTo>
                  <a:lnTo>
                    <a:pt x="1122" y="1062"/>
                  </a:lnTo>
                  <a:lnTo>
                    <a:pt x="1100" y="1078"/>
                  </a:lnTo>
                  <a:lnTo>
                    <a:pt x="1099" y="1118"/>
                  </a:lnTo>
                  <a:lnTo>
                    <a:pt x="1093" y="1131"/>
                  </a:lnTo>
                  <a:lnTo>
                    <a:pt x="1060" y="1195"/>
                  </a:lnTo>
                  <a:lnTo>
                    <a:pt x="1001" y="1204"/>
                  </a:lnTo>
                  <a:lnTo>
                    <a:pt x="926" y="1219"/>
                  </a:lnTo>
                  <a:lnTo>
                    <a:pt x="864" y="1227"/>
                  </a:lnTo>
                  <a:close/>
                  <a:moveTo>
                    <a:pt x="783" y="411"/>
                  </a:moveTo>
                  <a:lnTo>
                    <a:pt x="742" y="380"/>
                  </a:lnTo>
                  <a:lnTo>
                    <a:pt x="698" y="370"/>
                  </a:lnTo>
                  <a:lnTo>
                    <a:pt x="674" y="373"/>
                  </a:lnTo>
                  <a:lnTo>
                    <a:pt x="656" y="397"/>
                  </a:lnTo>
                  <a:lnTo>
                    <a:pt x="628" y="400"/>
                  </a:lnTo>
                  <a:lnTo>
                    <a:pt x="571" y="411"/>
                  </a:lnTo>
                  <a:lnTo>
                    <a:pt x="565" y="443"/>
                  </a:lnTo>
                  <a:lnTo>
                    <a:pt x="550" y="450"/>
                  </a:lnTo>
                  <a:lnTo>
                    <a:pt x="536" y="462"/>
                  </a:lnTo>
                  <a:lnTo>
                    <a:pt x="532" y="484"/>
                  </a:lnTo>
                  <a:lnTo>
                    <a:pt x="516" y="469"/>
                  </a:lnTo>
                  <a:lnTo>
                    <a:pt x="538" y="425"/>
                  </a:lnTo>
                  <a:lnTo>
                    <a:pt x="506" y="434"/>
                  </a:lnTo>
                  <a:lnTo>
                    <a:pt x="499" y="456"/>
                  </a:lnTo>
                  <a:lnTo>
                    <a:pt x="483" y="474"/>
                  </a:lnTo>
                  <a:lnTo>
                    <a:pt x="480" y="457"/>
                  </a:lnTo>
                  <a:lnTo>
                    <a:pt x="475" y="445"/>
                  </a:lnTo>
                  <a:lnTo>
                    <a:pt x="446" y="500"/>
                  </a:lnTo>
                  <a:lnTo>
                    <a:pt x="407" y="594"/>
                  </a:lnTo>
                  <a:lnTo>
                    <a:pt x="385" y="582"/>
                  </a:lnTo>
                  <a:lnTo>
                    <a:pt x="393" y="541"/>
                  </a:lnTo>
                  <a:lnTo>
                    <a:pt x="361" y="546"/>
                  </a:lnTo>
                  <a:lnTo>
                    <a:pt x="372" y="499"/>
                  </a:lnTo>
                  <a:lnTo>
                    <a:pt x="361" y="474"/>
                  </a:lnTo>
                  <a:lnTo>
                    <a:pt x="331" y="464"/>
                  </a:lnTo>
                  <a:lnTo>
                    <a:pt x="320" y="458"/>
                  </a:lnTo>
                  <a:lnTo>
                    <a:pt x="327" y="446"/>
                  </a:lnTo>
                  <a:lnTo>
                    <a:pt x="319" y="438"/>
                  </a:lnTo>
                  <a:lnTo>
                    <a:pt x="245" y="426"/>
                  </a:lnTo>
                  <a:lnTo>
                    <a:pt x="206" y="417"/>
                  </a:lnTo>
                  <a:lnTo>
                    <a:pt x="198" y="413"/>
                  </a:lnTo>
                  <a:lnTo>
                    <a:pt x="43" y="374"/>
                  </a:lnTo>
                  <a:lnTo>
                    <a:pt x="28" y="343"/>
                  </a:lnTo>
                  <a:lnTo>
                    <a:pt x="0" y="332"/>
                  </a:lnTo>
                  <a:lnTo>
                    <a:pt x="71" y="289"/>
                  </a:lnTo>
                  <a:lnTo>
                    <a:pt x="129" y="269"/>
                  </a:lnTo>
                  <a:lnTo>
                    <a:pt x="194" y="228"/>
                  </a:lnTo>
                  <a:lnTo>
                    <a:pt x="283" y="138"/>
                  </a:lnTo>
                  <a:lnTo>
                    <a:pt x="342" y="131"/>
                  </a:lnTo>
                  <a:lnTo>
                    <a:pt x="350" y="145"/>
                  </a:lnTo>
                  <a:lnTo>
                    <a:pt x="319" y="148"/>
                  </a:lnTo>
                  <a:lnTo>
                    <a:pt x="287" y="189"/>
                  </a:lnTo>
                  <a:lnTo>
                    <a:pt x="259" y="242"/>
                  </a:lnTo>
                  <a:lnTo>
                    <a:pt x="263" y="274"/>
                  </a:lnTo>
                  <a:lnTo>
                    <a:pt x="302" y="233"/>
                  </a:lnTo>
                  <a:lnTo>
                    <a:pt x="298" y="245"/>
                  </a:lnTo>
                  <a:lnTo>
                    <a:pt x="317" y="242"/>
                  </a:lnTo>
                  <a:lnTo>
                    <a:pt x="364" y="251"/>
                  </a:lnTo>
                  <a:lnTo>
                    <a:pt x="409" y="297"/>
                  </a:lnTo>
                  <a:lnTo>
                    <a:pt x="414" y="313"/>
                  </a:lnTo>
                  <a:lnTo>
                    <a:pt x="448" y="313"/>
                  </a:lnTo>
                  <a:lnTo>
                    <a:pt x="462" y="306"/>
                  </a:lnTo>
                  <a:lnTo>
                    <a:pt x="482" y="322"/>
                  </a:lnTo>
                  <a:lnTo>
                    <a:pt x="507" y="320"/>
                  </a:lnTo>
                  <a:lnTo>
                    <a:pt x="507" y="295"/>
                  </a:lnTo>
                  <a:lnTo>
                    <a:pt x="521" y="313"/>
                  </a:lnTo>
                  <a:lnTo>
                    <a:pt x="575" y="269"/>
                  </a:lnTo>
                  <a:lnTo>
                    <a:pt x="614" y="259"/>
                  </a:lnTo>
                  <a:lnTo>
                    <a:pt x="661" y="257"/>
                  </a:lnTo>
                  <a:lnTo>
                    <a:pt x="696" y="238"/>
                  </a:lnTo>
                  <a:lnTo>
                    <a:pt x="737" y="231"/>
                  </a:lnTo>
                  <a:lnTo>
                    <a:pt x="727" y="244"/>
                  </a:lnTo>
                  <a:lnTo>
                    <a:pt x="733" y="288"/>
                  </a:lnTo>
                  <a:lnTo>
                    <a:pt x="805" y="287"/>
                  </a:lnTo>
                  <a:lnTo>
                    <a:pt x="849" y="265"/>
                  </a:lnTo>
                  <a:lnTo>
                    <a:pt x="864" y="332"/>
                  </a:lnTo>
                  <a:lnTo>
                    <a:pt x="886" y="355"/>
                  </a:lnTo>
                  <a:lnTo>
                    <a:pt x="909" y="343"/>
                  </a:lnTo>
                  <a:lnTo>
                    <a:pt x="931" y="341"/>
                  </a:lnTo>
                  <a:lnTo>
                    <a:pt x="955" y="362"/>
                  </a:lnTo>
                  <a:lnTo>
                    <a:pt x="948" y="375"/>
                  </a:lnTo>
                  <a:lnTo>
                    <a:pt x="864" y="373"/>
                  </a:lnTo>
                  <a:lnTo>
                    <a:pt x="830" y="386"/>
                  </a:lnTo>
                  <a:lnTo>
                    <a:pt x="794" y="370"/>
                  </a:lnTo>
                  <a:lnTo>
                    <a:pt x="788" y="377"/>
                  </a:lnTo>
                  <a:lnTo>
                    <a:pt x="783" y="411"/>
                  </a:lnTo>
                  <a:close/>
                  <a:moveTo>
                    <a:pt x="673" y="439"/>
                  </a:moveTo>
                  <a:lnTo>
                    <a:pt x="682" y="439"/>
                  </a:lnTo>
                  <a:lnTo>
                    <a:pt x="686" y="463"/>
                  </a:lnTo>
                  <a:lnTo>
                    <a:pt x="677" y="473"/>
                  </a:lnTo>
                  <a:lnTo>
                    <a:pt x="669" y="470"/>
                  </a:lnTo>
                  <a:lnTo>
                    <a:pt x="676" y="439"/>
                  </a:lnTo>
                  <a:lnTo>
                    <a:pt x="673" y="439"/>
                  </a:lnTo>
                  <a:close/>
                  <a:moveTo>
                    <a:pt x="621" y="580"/>
                  </a:moveTo>
                  <a:lnTo>
                    <a:pt x="634" y="582"/>
                  </a:lnTo>
                  <a:lnTo>
                    <a:pt x="629" y="567"/>
                  </a:lnTo>
                  <a:lnTo>
                    <a:pt x="618" y="563"/>
                  </a:lnTo>
                  <a:lnTo>
                    <a:pt x="621" y="580"/>
                  </a:lnTo>
                  <a:close/>
                  <a:moveTo>
                    <a:pt x="212" y="37"/>
                  </a:moveTo>
                  <a:lnTo>
                    <a:pt x="157" y="76"/>
                  </a:lnTo>
                  <a:lnTo>
                    <a:pt x="136" y="70"/>
                  </a:lnTo>
                  <a:lnTo>
                    <a:pt x="230" y="1"/>
                  </a:lnTo>
                  <a:lnTo>
                    <a:pt x="248" y="0"/>
                  </a:lnTo>
                  <a:lnTo>
                    <a:pt x="212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7437240" y="1872720"/>
              <a:ext cx="266040" cy="331200"/>
            </a:xfrm>
            <a:custGeom>
              <a:avLst/>
              <a:gdLst/>
              <a:ahLst/>
              <a:rect l="l" t="t" r="r" b="b"/>
              <a:pathLst>
                <a:path w="605" h="823">
                  <a:moveTo>
                    <a:pt x="290" y="807"/>
                  </a:moveTo>
                  <a:lnTo>
                    <a:pt x="288" y="793"/>
                  </a:lnTo>
                  <a:lnTo>
                    <a:pt x="0" y="823"/>
                  </a:lnTo>
                  <a:lnTo>
                    <a:pt x="26" y="791"/>
                  </a:lnTo>
                  <a:lnTo>
                    <a:pt x="55" y="720"/>
                  </a:lnTo>
                  <a:lnTo>
                    <a:pt x="64" y="685"/>
                  </a:lnTo>
                  <a:lnTo>
                    <a:pt x="70" y="614"/>
                  </a:lnTo>
                  <a:lnTo>
                    <a:pt x="53" y="546"/>
                  </a:lnTo>
                  <a:lnTo>
                    <a:pt x="18" y="480"/>
                  </a:lnTo>
                  <a:lnTo>
                    <a:pt x="4" y="446"/>
                  </a:lnTo>
                  <a:lnTo>
                    <a:pt x="18" y="410"/>
                  </a:lnTo>
                  <a:lnTo>
                    <a:pt x="0" y="366"/>
                  </a:lnTo>
                  <a:lnTo>
                    <a:pt x="16" y="340"/>
                  </a:lnTo>
                  <a:lnTo>
                    <a:pt x="30" y="270"/>
                  </a:lnTo>
                  <a:lnTo>
                    <a:pt x="25" y="235"/>
                  </a:lnTo>
                  <a:lnTo>
                    <a:pt x="47" y="217"/>
                  </a:lnTo>
                  <a:lnTo>
                    <a:pt x="45" y="193"/>
                  </a:lnTo>
                  <a:lnTo>
                    <a:pt x="82" y="181"/>
                  </a:lnTo>
                  <a:lnTo>
                    <a:pt x="110" y="126"/>
                  </a:lnTo>
                  <a:lnTo>
                    <a:pt x="108" y="212"/>
                  </a:lnTo>
                  <a:lnTo>
                    <a:pt x="124" y="167"/>
                  </a:lnTo>
                  <a:lnTo>
                    <a:pt x="118" y="213"/>
                  </a:lnTo>
                  <a:lnTo>
                    <a:pt x="132" y="194"/>
                  </a:lnTo>
                  <a:lnTo>
                    <a:pt x="133" y="125"/>
                  </a:lnTo>
                  <a:lnTo>
                    <a:pt x="144" y="101"/>
                  </a:lnTo>
                  <a:lnTo>
                    <a:pt x="196" y="79"/>
                  </a:lnTo>
                  <a:lnTo>
                    <a:pt x="171" y="64"/>
                  </a:lnTo>
                  <a:lnTo>
                    <a:pt x="165" y="46"/>
                  </a:lnTo>
                  <a:lnTo>
                    <a:pt x="185" y="15"/>
                  </a:lnTo>
                  <a:lnTo>
                    <a:pt x="166" y="8"/>
                  </a:lnTo>
                  <a:lnTo>
                    <a:pt x="212" y="0"/>
                  </a:lnTo>
                  <a:lnTo>
                    <a:pt x="253" y="21"/>
                  </a:lnTo>
                  <a:lnTo>
                    <a:pt x="289" y="22"/>
                  </a:lnTo>
                  <a:lnTo>
                    <a:pt x="306" y="45"/>
                  </a:lnTo>
                  <a:lnTo>
                    <a:pt x="393" y="61"/>
                  </a:lnTo>
                  <a:lnTo>
                    <a:pt x="410" y="92"/>
                  </a:lnTo>
                  <a:lnTo>
                    <a:pt x="433" y="126"/>
                  </a:lnTo>
                  <a:lnTo>
                    <a:pt x="410" y="119"/>
                  </a:lnTo>
                  <a:lnTo>
                    <a:pt x="405" y="135"/>
                  </a:lnTo>
                  <a:lnTo>
                    <a:pt x="426" y="159"/>
                  </a:lnTo>
                  <a:lnTo>
                    <a:pt x="438" y="186"/>
                  </a:lnTo>
                  <a:lnTo>
                    <a:pt x="435" y="225"/>
                  </a:lnTo>
                  <a:lnTo>
                    <a:pt x="440" y="261"/>
                  </a:lnTo>
                  <a:lnTo>
                    <a:pt x="415" y="281"/>
                  </a:lnTo>
                  <a:lnTo>
                    <a:pt x="410" y="299"/>
                  </a:lnTo>
                  <a:lnTo>
                    <a:pt x="413" y="323"/>
                  </a:lnTo>
                  <a:lnTo>
                    <a:pt x="373" y="342"/>
                  </a:lnTo>
                  <a:lnTo>
                    <a:pt x="370" y="355"/>
                  </a:lnTo>
                  <a:lnTo>
                    <a:pt x="374" y="401"/>
                  </a:lnTo>
                  <a:lnTo>
                    <a:pt x="405" y="412"/>
                  </a:lnTo>
                  <a:lnTo>
                    <a:pt x="436" y="383"/>
                  </a:lnTo>
                  <a:lnTo>
                    <a:pt x="436" y="355"/>
                  </a:lnTo>
                  <a:lnTo>
                    <a:pt x="444" y="354"/>
                  </a:lnTo>
                  <a:lnTo>
                    <a:pt x="450" y="347"/>
                  </a:lnTo>
                  <a:lnTo>
                    <a:pt x="444" y="347"/>
                  </a:lnTo>
                  <a:lnTo>
                    <a:pt x="494" y="313"/>
                  </a:lnTo>
                  <a:lnTo>
                    <a:pt x="530" y="319"/>
                  </a:lnTo>
                  <a:lnTo>
                    <a:pt x="560" y="372"/>
                  </a:lnTo>
                  <a:lnTo>
                    <a:pt x="587" y="474"/>
                  </a:lnTo>
                  <a:lnTo>
                    <a:pt x="605" y="504"/>
                  </a:lnTo>
                  <a:lnTo>
                    <a:pt x="598" y="584"/>
                  </a:lnTo>
                  <a:lnTo>
                    <a:pt x="577" y="607"/>
                  </a:lnTo>
                  <a:lnTo>
                    <a:pt x="574" y="589"/>
                  </a:lnTo>
                  <a:lnTo>
                    <a:pt x="584" y="574"/>
                  </a:lnTo>
                  <a:lnTo>
                    <a:pt x="565" y="574"/>
                  </a:lnTo>
                  <a:lnTo>
                    <a:pt x="559" y="584"/>
                  </a:lnTo>
                  <a:lnTo>
                    <a:pt x="564" y="593"/>
                  </a:lnTo>
                  <a:lnTo>
                    <a:pt x="549" y="624"/>
                  </a:lnTo>
                  <a:lnTo>
                    <a:pt x="548" y="642"/>
                  </a:lnTo>
                  <a:lnTo>
                    <a:pt x="526" y="658"/>
                  </a:lnTo>
                  <a:lnTo>
                    <a:pt x="525" y="698"/>
                  </a:lnTo>
                  <a:lnTo>
                    <a:pt x="519" y="711"/>
                  </a:lnTo>
                  <a:lnTo>
                    <a:pt x="486" y="775"/>
                  </a:lnTo>
                  <a:lnTo>
                    <a:pt x="427" y="784"/>
                  </a:lnTo>
                  <a:lnTo>
                    <a:pt x="352" y="799"/>
                  </a:lnTo>
                  <a:lnTo>
                    <a:pt x="290" y="80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7183800" y="1756440"/>
              <a:ext cx="421200" cy="186120"/>
            </a:xfrm>
            <a:custGeom>
              <a:avLst/>
              <a:gdLst/>
              <a:ahLst/>
              <a:rect l="l" t="t" r="r" b="b"/>
              <a:pathLst>
                <a:path w="955" h="463">
                  <a:moveTo>
                    <a:pt x="783" y="280"/>
                  </a:moveTo>
                  <a:lnTo>
                    <a:pt x="742" y="249"/>
                  </a:lnTo>
                  <a:lnTo>
                    <a:pt x="698" y="239"/>
                  </a:lnTo>
                  <a:lnTo>
                    <a:pt x="674" y="242"/>
                  </a:lnTo>
                  <a:lnTo>
                    <a:pt x="656" y="266"/>
                  </a:lnTo>
                  <a:lnTo>
                    <a:pt x="628" y="269"/>
                  </a:lnTo>
                  <a:lnTo>
                    <a:pt x="571" y="280"/>
                  </a:lnTo>
                  <a:lnTo>
                    <a:pt x="565" y="312"/>
                  </a:lnTo>
                  <a:lnTo>
                    <a:pt x="550" y="319"/>
                  </a:lnTo>
                  <a:lnTo>
                    <a:pt x="536" y="331"/>
                  </a:lnTo>
                  <a:lnTo>
                    <a:pt x="532" y="353"/>
                  </a:lnTo>
                  <a:lnTo>
                    <a:pt x="516" y="338"/>
                  </a:lnTo>
                  <a:lnTo>
                    <a:pt x="538" y="294"/>
                  </a:lnTo>
                  <a:lnTo>
                    <a:pt x="506" y="303"/>
                  </a:lnTo>
                  <a:lnTo>
                    <a:pt x="499" y="325"/>
                  </a:lnTo>
                  <a:lnTo>
                    <a:pt x="483" y="343"/>
                  </a:lnTo>
                  <a:lnTo>
                    <a:pt x="480" y="326"/>
                  </a:lnTo>
                  <a:lnTo>
                    <a:pt x="475" y="314"/>
                  </a:lnTo>
                  <a:lnTo>
                    <a:pt x="446" y="369"/>
                  </a:lnTo>
                  <a:lnTo>
                    <a:pt x="407" y="463"/>
                  </a:lnTo>
                  <a:lnTo>
                    <a:pt x="385" y="451"/>
                  </a:lnTo>
                  <a:lnTo>
                    <a:pt x="393" y="410"/>
                  </a:lnTo>
                  <a:lnTo>
                    <a:pt x="361" y="415"/>
                  </a:lnTo>
                  <a:lnTo>
                    <a:pt x="372" y="368"/>
                  </a:lnTo>
                  <a:lnTo>
                    <a:pt x="361" y="343"/>
                  </a:lnTo>
                  <a:lnTo>
                    <a:pt x="331" y="333"/>
                  </a:lnTo>
                  <a:lnTo>
                    <a:pt x="320" y="327"/>
                  </a:lnTo>
                  <a:lnTo>
                    <a:pt x="327" y="315"/>
                  </a:lnTo>
                  <a:lnTo>
                    <a:pt x="319" y="307"/>
                  </a:lnTo>
                  <a:lnTo>
                    <a:pt x="245" y="295"/>
                  </a:lnTo>
                  <a:lnTo>
                    <a:pt x="206" y="286"/>
                  </a:lnTo>
                  <a:lnTo>
                    <a:pt x="198" y="282"/>
                  </a:lnTo>
                  <a:lnTo>
                    <a:pt x="43" y="243"/>
                  </a:lnTo>
                  <a:lnTo>
                    <a:pt x="28" y="212"/>
                  </a:lnTo>
                  <a:lnTo>
                    <a:pt x="0" y="201"/>
                  </a:lnTo>
                  <a:lnTo>
                    <a:pt x="71" y="158"/>
                  </a:lnTo>
                  <a:lnTo>
                    <a:pt x="129" y="138"/>
                  </a:lnTo>
                  <a:lnTo>
                    <a:pt x="194" y="97"/>
                  </a:lnTo>
                  <a:lnTo>
                    <a:pt x="283" y="7"/>
                  </a:lnTo>
                  <a:lnTo>
                    <a:pt x="342" y="0"/>
                  </a:lnTo>
                  <a:lnTo>
                    <a:pt x="350" y="14"/>
                  </a:lnTo>
                  <a:lnTo>
                    <a:pt x="319" y="17"/>
                  </a:lnTo>
                  <a:lnTo>
                    <a:pt x="287" y="58"/>
                  </a:lnTo>
                  <a:lnTo>
                    <a:pt x="259" y="111"/>
                  </a:lnTo>
                  <a:lnTo>
                    <a:pt x="263" y="143"/>
                  </a:lnTo>
                  <a:lnTo>
                    <a:pt x="302" y="102"/>
                  </a:lnTo>
                  <a:lnTo>
                    <a:pt x="298" y="114"/>
                  </a:lnTo>
                  <a:lnTo>
                    <a:pt x="317" y="111"/>
                  </a:lnTo>
                  <a:lnTo>
                    <a:pt x="364" y="120"/>
                  </a:lnTo>
                  <a:lnTo>
                    <a:pt x="409" y="166"/>
                  </a:lnTo>
                  <a:lnTo>
                    <a:pt x="414" y="182"/>
                  </a:lnTo>
                  <a:lnTo>
                    <a:pt x="448" y="182"/>
                  </a:lnTo>
                  <a:lnTo>
                    <a:pt x="462" y="175"/>
                  </a:lnTo>
                  <a:lnTo>
                    <a:pt x="482" y="191"/>
                  </a:lnTo>
                  <a:lnTo>
                    <a:pt x="507" y="189"/>
                  </a:lnTo>
                  <a:lnTo>
                    <a:pt x="507" y="164"/>
                  </a:lnTo>
                  <a:lnTo>
                    <a:pt x="521" y="182"/>
                  </a:lnTo>
                  <a:lnTo>
                    <a:pt x="575" y="138"/>
                  </a:lnTo>
                  <a:lnTo>
                    <a:pt x="614" y="128"/>
                  </a:lnTo>
                  <a:lnTo>
                    <a:pt x="661" y="126"/>
                  </a:lnTo>
                  <a:lnTo>
                    <a:pt x="696" y="107"/>
                  </a:lnTo>
                  <a:lnTo>
                    <a:pt x="737" y="100"/>
                  </a:lnTo>
                  <a:lnTo>
                    <a:pt x="727" y="113"/>
                  </a:lnTo>
                  <a:lnTo>
                    <a:pt x="733" y="157"/>
                  </a:lnTo>
                  <a:lnTo>
                    <a:pt x="805" y="156"/>
                  </a:lnTo>
                  <a:lnTo>
                    <a:pt x="849" y="134"/>
                  </a:lnTo>
                  <a:lnTo>
                    <a:pt x="864" y="201"/>
                  </a:lnTo>
                  <a:lnTo>
                    <a:pt x="886" y="224"/>
                  </a:lnTo>
                  <a:lnTo>
                    <a:pt x="909" y="212"/>
                  </a:lnTo>
                  <a:lnTo>
                    <a:pt x="931" y="210"/>
                  </a:lnTo>
                  <a:lnTo>
                    <a:pt x="955" y="231"/>
                  </a:lnTo>
                  <a:lnTo>
                    <a:pt x="948" y="244"/>
                  </a:lnTo>
                  <a:lnTo>
                    <a:pt x="864" y="242"/>
                  </a:lnTo>
                  <a:lnTo>
                    <a:pt x="830" y="255"/>
                  </a:lnTo>
                  <a:lnTo>
                    <a:pt x="794" y="239"/>
                  </a:lnTo>
                  <a:lnTo>
                    <a:pt x="788" y="246"/>
                  </a:lnTo>
                  <a:lnTo>
                    <a:pt x="783" y="28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7479360" y="1879920"/>
              <a:ext cx="6840" cy="14400"/>
            </a:xfrm>
            <a:custGeom>
              <a:avLst/>
              <a:gdLst/>
              <a:ahLst/>
              <a:rect l="l" t="t" r="r" b="b"/>
              <a:pathLst>
                <a:path w="17" h="34">
                  <a:moveTo>
                    <a:pt x="4" y="0"/>
                  </a:moveTo>
                  <a:lnTo>
                    <a:pt x="13" y="0"/>
                  </a:lnTo>
                  <a:lnTo>
                    <a:pt x="17" y="24"/>
                  </a:lnTo>
                  <a:lnTo>
                    <a:pt x="8" y="34"/>
                  </a:lnTo>
                  <a:lnTo>
                    <a:pt x="0" y="3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7456680" y="1930680"/>
              <a:ext cx="6840" cy="7200"/>
            </a:xfrm>
            <a:custGeom>
              <a:avLst/>
              <a:gdLst/>
              <a:ahLst/>
              <a:rect l="l" t="t" r="r" b="b"/>
              <a:pathLst>
                <a:path w="16" h="19">
                  <a:moveTo>
                    <a:pt x="3" y="17"/>
                  </a:moveTo>
                  <a:lnTo>
                    <a:pt x="16" y="1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3" y="1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7243920" y="1703520"/>
              <a:ext cx="49320" cy="30240"/>
            </a:xfrm>
            <a:custGeom>
              <a:avLst/>
              <a:gdLst/>
              <a:ahLst/>
              <a:rect l="l" t="t" r="r" b="b"/>
              <a:pathLst>
                <a:path w="112" h="76">
                  <a:moveTo>
                    <a:pt x="76" y="37"/>
                  </a:moveTo>
                  <a:lnTo>
                    <a:pt x="21" y="76"/>
                  </a:lnTo>
                  <a:lnTo>
                    <a:pt x="0" y="70"/>
                  </a:lnTo>
                  <a:lnTo>
                    <a:pt x="94" y="1"/>
                  </a:lnTo>
                  <a:lnTo>
                    <a:pt x="112" y="0"/>
                  </a:lnTo>
                  <a:lnTo>
                    <a:pt x="76" y="3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6779880" y="1622880"/>
              <a:ext cx="447840" cy="465840"/>
            </a:xfrm>
            <a:custGeom>
              <a:avLst/>
              <a:gdLst/>
              <a:ahLst/>
              <a:rect l="l" t="t" r="r" b="b"/>
              <a:pathLst>
                <a:path w="1016" h="1156">
                  <a:moveTo>
                    <a:pt x="832" y="1141"/>
                  </a:moveTo>
                  <a:lnTo>
                    <a:pt x="777" y="1145"/>
                  </a:lnTo>
                  <a:lnTo>
                    <a:pt x="487" y="1153"/>
                  </a:lnTo>
                  <a:lnTo>
                    <a:pt x="240" y="1156"/>
                  </a:lnTo>
                  <a:lnTo>
                    <a:pt x="149" y="1154"/>
                  </a:lnTo>
                  <a:lnTo>
                    <a:pt x="89" y="1154"/>
                  </a:lnTo>
                  <a:lnTo>
                    <a:pt x="90" y="1083"/>
                  </a:lnTo>
                  <a:lnTo>
                    <a:pt x="92" y="805"/>
                  </a:lnTo>
                  <a:lnTo>
                    <a:pt x="90" y="794"/>
                  </a:lnTo>
                  <a:lnTo>
                    <a:pt x="59" y="776"/>
                  </a:lnTo>
                  <a:lnTo>
                    <a:pt x="43" y="742"/>
                  </a:lnTo>
                  <a:lnTo>
                    <a:pt x="76" y="696"/>
                  </a:lnTo>
                  <a:lnTo>
                    <a:pt x="78" y="673"/>
                  </a:lnTo>
                  <a:lnTo>
                    <a:pt x="80" y="656"/>
                  </a:lnTo>
                  <a:lnTo>
                    <a:pt x="75" y="596"/>
                  </a:lnTo>
                  <a:lnTo>
                    <a:pt x="47" y="536"/>
                  </a:lnTo>
                  <a:lnTo>
                    <a:pt x="57" y="479"/>
                  </a:lnTo>
                  <a:lnTo>
                    <a:pt x="43" y="461"/>
                  </a:lnTo>
                  <a:lnTo>
                    <a:pt x="43" y="434"/>
                  </a:lnTo>
                  <a:lnTo>
                    <a:pt x="47" y="418"/>
                  </a:lnTo>
                  <a:lnTo>
                    <a:pt x="44" y="366"/>
                  </a:lnTo>
                  <a:lnTo>
                    <a:pt x="39" y="333"/>
                  </a:lnTo>
                  <a:lnTo>
                    <a:pt x="7" y="232"/>
                  </a:lnTo>
                  <a:lnTo>
                    <a:pt x="7" y="161"/>
                  </a:lnTo>
                  <a:lnTo>
                    <a:pt x="15" y="134"/>
                  </a:lnTo>
                  <a:lnTo>
                    <a:pt x="0" y="73"/>
                  </a:lnTo>
                  <a:lnTo>
                    <a:pt x="106" y="74"/>
                  </a:lnTo>
                  <a:lnTo>
                    <a:pt x="270" y="74"/>
                  </a:lnTo>
                  <a:lnTo>
                    <a:pt x="270" y="0"/>
                  </a:lnTo>
                  <a:lnTo>
                    <a:pt x="295" y="2"/>
                  </a:lnTo>
                  <a:lnTo>
                    <a:pt x="312" y="10"/>
                  </a:lnTo>
                  <a:lnTo>
                    <a:pt x="332" y="116"/>
                  </a:lnTo>
                  <a:lnTo>
                    <a:pt x="364" y="131"/>
                  </a:lnTo>
                  <a:lnTo>
                    <a:pt x="443" y="146"/>
                  </a:lnTo>
                  <a:lnTo>
                    <a:pt x="449" y="166"/>
                  </a:lnTo>
                  <a:lnTo>
                    <a:pt x="544" y="143"/>
                  </a:lnTo>
                  <a:lnTo>
                    <a:pt x="570" y="149"/>
                  </a:lnTo>
                  <a:lnTo>
                    <a:pt x="600" y="165"/>
                  </a:lnTo>
                  <a:lnTo>
                    <a:pt x="595" y="173"/>
                  </a:lnTo>
                  <a:lnTo>
                    <a:pt x="603" y="179"/>
                  </a:lnTo>
                  <a:lnTo>
                    <a:pt x="620" y="176"/>
                  </a:lnTo>
                  <a:lnTo>
                    <a:pt x="622" y="189"/>
                  </a:lnTo>
                  <a:lnTo>
                    <a:pt x="640" y="216"/>
                  </a:lnTo>
                  <a:lnTo>
                    <a:pt x="653" y="212"/>
                  </a:lnTo>
                  <a:lnTo>
                    <a:pt x="650" y="194"/>
                  </a:lnTo>
                  <a:lnTo>
                    <a:pt x="672" y="192"/>
                  </a:lnTo>
                  <a:lnTo>
                    <a:pt x="714" y="218"/>
                  </a:lnTo>
                  <a:lnTo>
                    <a:pt x="726" y="221"/>
                  </a:lnTo>
                  <a:lnTo>
                    <a:pt x="727" y="236"/>
                  </a:lnTo>
                  <a:lnTo>
                    <a:pt x="747" y="237"/>
                  </a:lnTo>
                  <a:lnTo>
                    <a:pt x="747" y="250"/>
                  </a:lnTo>
                  <a:lnTo>
                    <a:pt x="840" y="207"/>
                  </a:lnTo>
                  <a:lnTo>
                    <a:pt x="855" y="234"/>
                  </a:lnTo>
                  <a:lnTo>
                    <a:pt x="938" y="227"/>
                  </a:lnTo>
                  <a:lnTo>
                    <a:pt x="971" y="250"/>
                  </a:lnTo>
                  <a:lnTo>
                    <a:pt x="1016" y="245"/>
                  </a:lnTo>
                  <a:lnTo>
                    <a:pt x="888" y="312"/>
                  </a:lnTo>
                  <a:lnTo>
                    <a:pt x="824" y="359"/>
                  </a:lnTo>
                  <a:lnTo>
                    <a:pt x="727" y="469"/>
                  </a:lnTo>
                  <a:lnTo>
                    <a:pt x="684" y="499"/>
                  </a:lnTo>
                  <a:lnTo>
                    <a:pt x="698" y="513"/>
                  </a:lnTo>
                  <a:lnTo>
                    <a:pt x="686" y="507"/>
                  </a:lnTo>
                  <a:lnTo>
                    <a:pt x="660" y="524"/>
                  </a:lnTo>
                  <a:lnTo>
                    <a:pt x="664" y="623"/>
                  </a:lnTo>
                  <a:lnTo>
                    <a:pt x="657" y="651"/>
                  </a:lnTo>
                  <a:lnTo>
                    <a:pt x="612" y="673"/>
                  </a:lnTo>
                  <a:lnTo>
                    <a:pt x="592" y="710"/>
                  </a:lnTo>
                  <a:lnTo>
                    <a:pt x="587" y="727"/>
                  </a:lnTo>
                  <a:lnTo>
                    <a:pt x="587" y="741"/>
                  </a:lnTo>
                  <a:lnTo>
                    <a:pt x="603" y="744"/>
                  </a:lnTo>
                  <a:lnTo>
                    <a:pt x="618" y="767"/>
                  </a:lnTo>
                  <a:lnTo>
                    <a:pt x="607" y="797"/>
                  </a:lnTo>
                  <a:lnTo>
                    <a:pt x="604" y="812"/>
                  </a:lnTo>
                  <a:lnTo>
                    <a:pt x="601" y="904"/>
                  </a:lnTo>
                  <a:lnTo>
                    <a:pt x="611" y="908"/>
                  </a:lnTo>
                  <a:lnTo>
                    <a:pt x="640" y="937"/>
                  </a:lnTo>
                  <a:lnTo>
                    <a:pt x="672" y="943"/>
                  </a:lnTo>
                  <a:lnTo>
                    <a:pt x="681" y="958"/>
                  </a:lnTo>
                  <a:lnTo>
                    <a:pt x="704" y="968"/>
                  </a:lnTo>
                  <a:lnTo>
                    <a:pt x="729" y="983"/>
                  </a:lnTo>
                  <a:lnTo>
                    <a:pt x="736" y="1009"/>
                  </a:lnTo>
                  <a:lnTo>
                    <a:pt x="779" y="1040"/>
                  </a:lnTo>
                  <a:lnTo>
                    <a:pt x="800" y="1047"/>
                  </a:lnTo>
                  <a:lnTo>
                    <a:pt x="822" y="1072"/>
                  </a:lnTo>
                  <a:lnTo>
                    <a:pt x="824" y="1096"/>
                  </a:lnTo>
                  <a:lnTo>
                    <a:pt x="832" y="114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7162920" y="2752560"/>
              <a:ext cx="247680" cy="389880"/>
            </a:xfrm>
            <a:custGeom>
              <a:avLst/>
              <a:gdLst/>
              <a:ahLst/>
              <a:rect l="l" t="t" r="r" b="b"/>
              <a:pathLst>
                <a:path w="561" h="968">
                  <a:moveTo>
                    <a:pt x="552" y="845"/>
                  </a:moveTo>
                  <a:lnTo>
                    <a:pt x="561" y="921"/>
                  </a:lnTo>
                  <a:lnTo>
                    <a:pt x="480" y="916"/>
                  </a:lnTo>
                  <a:lnTo>
                    <a:pt x="491" y="924"/>
                  </a:lnTo>
                  <a:lnTo>
                    <a:pt x="410" y="940"/>
                  </a:lnTo>
                  <a:lnTo>
                    <a:pt x="398" y="929"/>
                  </a:lnTo>
                  <a:lnTo>
                    <a:pt x="402" y="942"/>
                  </a:lnTo>
                  <a:lnTo>
                    <a:pt x="368" y="968"/>
                  </a:lnTo>
                  <a:lnTo>
                    <a:pt x="355" y="960"/>
                  </a:lnTo>
                  <a:lnTo>
                    <a:pt x="340" y="915"/>
                  </a:lnTo>
                  <a:lnTo>
                    <a:pt x="313" y="875"/>
                  </a:lnTo>
                  <a:lnTo>
                    <a:pt x="327" y="808"/>
                  </a:lnTo>
                  <a:lnTo>
                    <a:pt x="6" y="825"/>
                  </a:lnTo>
                  <a:lnTo>
                    <a:pt x="18" y="813"/>
                  </a:lnTo>
                  <a:lnTo>
                    <a:pt x="7" y="801"/>
                  </a:lnTo>
                  <a:lnTo>
                    <a:pt x="16" y="785"/>
                  </a:lnTo>
                  <a:lnTo>
                    <a:pt x="0" y="773"/>
                  </a:lnTo>
                  <a:lnTo>
                    <a:pt x="23" y="766"/>
                  </a:lnTo>
                  <a:lnTo>
                    <a:pt x="12" y="745"/>
                  </a:lnTo>
                  <a:lnTo>
                    <a:pt x="32" y="749"/>
                  </a:lnTo>
                  <a:lnTo>
                    <a:pt x="21" y="723"/>
                  </a:lnTo>
                  <a:lnTo>
                    <a:pt x="38" y="709"/>
                  </a:lnTo>
                  <a:lnTo>
                    <a:pt x="19" y="700"/>
                  </a:lnTo>
                  <a:lnTo>
                    <a:pt x="42" y="700"/>
                  </a:lnTo>
                  <a:lnTo>
                    <a:pt x="44" y="678"/>
                  </a:lnTo>
                  <a:lnTo>
                    <a:pt x="61" y="671"/>
                  </a:lnTo>
                  <a:lnTo>
                    <a:pt x="42" y="672"/>
                  </a:lnTo>
                  <a:lnTo>
                    <a:pt x="48" y="656"/>
                  </a:lnTo>
                  <a:lnTo>
                    <a:pt x="60" y="662"/>
                  </a:lnTo>
                  <a:lnTo>
                    <a:pt x="64" y="648"/>
                  </a:lnTo>
                  <a:lnTo>
                    <a:pt x="88" y="622"/>
                  </a:lnTo>
                  <a:lnTo>
                    <a:pt x="78" y="607"/>
                  </a:lnTo>
                  <a:lnTo>
                    <a:pt x="95" y="601"/>
                  </a:lnTo>
                  <a:lnTo>
                    <a:pt x="94" y="586"/>
                  </a:lnTo>
                  <a:lnTo>
                    <a:pt x="94" y="597"/>
                  </a:lnTo>
                  <a:lnTo>
                    <a:pt x="74" y="597"/>
                  </a:lnTo>
                  <a:lnTo>
                    <a:pt x="79" y="580"/>
                  </a:lnTo>
                  <a:lnTo>
                    <a:pt x="102" y="583"/>
                  </a:lnTo>
                  <a:lnTo>
                    <a:pt x="118" y="546"/>
                  </a:lnTo>
                  <a:lnTo>
                    <a:pt x="100" y="551"/>
                  </a:lnTo>
                  <a:lnTo>
                    <a:pt x="107" y="535"/>
                  </a:lnTo>
                  <a:lnTo>
                    <a:pt x="82" y="526"/>
                  </a:lnTo>
                  <a:lnTo>
                    <a:pt x="83" y="514"/>
                  </a:lnTo>
                  <a:lnTo>
                    <a:pt x="99" y="526"/>
                  </a:lnTo>
                  <a:lnTo>
                    <a:pt x="85" y="511"/>
                  </a:lnTo>
                  <a:lnTo>
                    <a:pt x="92" y="507"/>
                  </a:lnTo>
                  <a:lnTo>
                    <a:pt x="91" y="495"/>
                  </a:lnTo>
                  <a:lnTo>
                    <a:pt x="74" y="500"/>
                  </a:lnTo>
                  <a:lnTo>
                    <a:pt x="90" y="480"/>
                  </a:lnTo>
                  <a:lnTo>
                    <a:pt x="69" y="470"/>
                  </a:lnTo>
                  <a:lnTo>
                    <a:pt x="87" y="445"/>
                  </a:lnTo>
                  <a:lnTo>
                    <a:pt x="77" y="425"/>
                  </a:lnTo>
                  <a:lnTo>
                    <a:pt x="62" y="443"/>
                  </a:lnTo>
                  <a:lnTo>
                    <a:pt x="67" y="424"/>
                  </a:lnTo>
                  <a:lnTo>
                    <a:pt x="67" y="423"/>
                  </a:lnTo>
                  <a:lnTo>
                    <a:pt x="72" y="414"/>
                  </a:lnTo>
                  <a:lnTo>
                    <a:pt x="61" y="401"/>
                  </a:lnTo>
                  <a:lnTo>
                    <a:pt x="78" y="398"/>
                  </a:lnTo>
                  <a:lnTo>
                    <a:pt x="86" y="369"/>
                  </a:lnTo>
                  <a:lnTo>
                    <a:pt x="75" y="378"/>
                  </a:lnTo>
                  <a:lnTo>
                    <a:pt x="70" y="355"/>
                  </a:lnTo>
                  <a:lnTo>
                    <a:pt x="82" y="336"/>
                  </a:lnTo>
                  <a:lnTo>
                    <a:pt x="60" y="348"/>
                  </a:lnTo>
                  <a:lnTo>
                    <a:pt x="74" y="334"/>
                  </a:lnTo>
                  <a:lnTo>
                    <a:pt x="62" y="326"/>
                  </a:lnTo>
                  <a:lnTo>
                    <a:pt x="52" y="338"/>
                  </a:lnTo>
                  <a:lnTo>
                    <a:pt x="53" y="319"/>
                  </a:lnTo>
                  <a:lnTo>
                    <a:pt x="50" y="312"/>
                  </a:lnTo>
                  <a:lnTo>
                    <a:pt x="68" y="302"/>
                  </a:lnTo>
                  <a:lnTo>
                    <a:pt x="52" y="286"/>
                  </a:lnTo>
                  <a:lnTo>
                    <a:pt x="82" y="289"/>
                  </a:lnTo>
                  <a:lnTo>
                    <a:pt x="67" y="272"/>
                  </a:lnTo>
                  <a:lnTo>
                    <a:pt x="87" y="269"/>
                  </a:lnTo>
                  <a:lnTo>
                    <a:pt x="78" y="256"/>
                  </a:lnTo>
                  <a:lnTo>
                    <a:pt x="82" y="241"/>
                  </a:lnTo>
                  <a:lnTo>
                    <a:pt x="71" y="232"/>
                  </a:lnTo>
                  <a:lnTo>
                    <a:pt x="102" y="220"/>
                  </a:lnTo>
                  <a:lnTo>
                    <a:pt x="93" y="203"/>
                  </a:lnTo>
                  <a:lnTo>
                    <a:pt x="114" y="194"/>
                  </a:lnTo>
                  <a:lnTo>
                    <a:pt x="92" y="178"/>
                  </a:lnTo>
                  <a:lnTo>
                    <a:pt x="107" y="183"/>
                  </a:lnTo>
                  <a:lnTo>
                    <a:pt x="122" y="152"/>
                  </a:lnTo>
                  <a:lnTo>
                    <a:pt x="137" y="160"/>
                  </a:lnTo>
                  <a:lnTo>
                    <a:pt x="150" y="118"/>
                  </a:lnTo>
                  <a:lnTo>
                    <a:pt x="144" y="94"/>
                  </a:lnTo>
                  <a:lnTo>
                    <a:pt x="166" y="86"/>
                  </a:lnTo>
                  <a:lnTo>
                    <a:pt x="148" y="80"/>
                  </a:lnTo>
                  <a:lnTo>
                    <a:pt x="151" y="61"/>
                  </a:lnTo>
                  <a:lnTo>
                    <a:pt x="152" y="75"/>
                  </a:lnTo>
                  <a:lnTo>
                    <a:pt x="165" y="75"/>
                  </a:lnTo>
                  <a:lnTo>
                    <a:pt x="161" y="48"/>
                  </a:lnTo>
                  <a:lnTo>
                    <a:pt x="171" y="57"/>
                  </a:lnTo>
                  <a:lnTo>
                    <a:pt x="189" y="50"/>
                  </a:lnTo>
                  <a:lnTo>
                    <a:pt x="194" y="36"/>
                  </a:lnTo>
                  <a:lnTo>
                    <a:pt x="185" y="22"/>
                  </a:lnTo>
                  <a:lnTo>
                    <a:pt x="280" y="16"/>
                  </a:lnTo>
                  <a:lnTo>
                    <a:pt x="495" y="3"/>
                  </a:lnTo>
                  <a:lnTo>
                    <a:pt x="521" y="0"/>
                  </a:lnTo>
                  <a:lnTo>
                    <a:pt x="541" y="20"/>
                  </a:lnTo>
                  <a:lnTo>
                    <a:pt x="540" y="105"/>
                  </a:lnTo>
                  <a:lnTo>
                    <a:pt x="534" y="181"/>
                  </a:lnTo>
                  <a:lnTo>
                    <a:pt x="536" y="248"/>
                  </a:lnTo>
                  <a:lnTo>
                    <a:pt x="531" y="291"/>
                  </a:lnTo>
                  <a:lnTo>
                    <a:pt x="531" y="399"/>
                  </a:lnTo>
                  <a:lnTo>
                    <a:pt x="527" y="413"/>
                  </a:lnTo>
                  <a:lnTo>
                    <a:pt x="529" y="535"/>
                  </a:lnTo>
                  <a:lnTo>
                    <a:pt x="526" y="551"/>
                  </a:lnTo>
                  <a:lnTo>
                    <a:pt x="525" y="618"/>
                  </a:lnTo>
                  <a:lnTo>
                    <a:pt x="534" y="708"/>
                  </a:lnTo>
                  <a:lnTo>
                    <a:pt x="547" y="793"/>
                  </a:lnTo>
                  <a:lnTo>
                    <a:pt x="552" y="845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6862320" y="2315520"/>
              <a:ext cx="456480" cy="365760"/>
            </a:xfrm>
            <a:custGeom>
              <a:avLst/>
              <a:gdLst/>
              <a:ahLst/>
              <a:rect l="l" t="t" r="r" b="b"/>
              <a:pathLst>
                <a:path w="1034" h="908">
                  <a:moveTo>
                    <a:pt x="862" y="907"/>
                  </a:moveTo>
                  <a:lnTo>
                    <a:pt x="847" y="908"/>
                  </a:lnTo>
                  <a:lnTo>
                    <a:pt x="891" y="829"/>
                  </a:lnTo>
                  <a:lnTo>
                    <a:pt x="866" y="806"/>
                  </a:lnTo>
                  <a:lnTo>
                    <a:pt x="723" y="813"/>
                  </a:lnTo>
                  <a:lnTo>
                    <a:pt x="677" y="817"/>
                  </a:lnTo>
                  <a:lnTo>
                    <a:pt x="673" y="815"/>
                  </a:lnTo>
                  <a:lnTo>
                    <a:pt x="381" y="825"/>
                  </a:lnTo>
                  <a:lnTo>
                    <a:pt x="260" y="826"/>
                  </a:lnTo>
                  <a:lnTo>
                    <a:pt x="175" y="828"/>
                  </a:lnTo>
                  <a:lnTo>
                    <a:pt x="174" y="794"/>
                  </a:lnTo>
                  <a:lnTo>
                    <a:pt x="174" y="776"/>
                  </a:lnTo>
                  <a:lnTo>
                    <a:pt x="174" y="728"/>
                  </a:lnTo>
                  <a:lnTo>
                    <a:pt x="174" y="717"/>
                  </a:lnTo>
                  <a:lnTo>
                    <a:pt x="170" y="307"/>
                  </a:lnTo>
                  <a:lnTo>
                    <a:pt x="175" y="298"/>
                  </a:lnTo>
                  <a:lnTo>
                    <a:pt x="148" y="291"/>
                  </a:lnTo>
                  <a:lnTo>
                    <a:pt x="117" y="247"/>
                  </a:lnTo>
                  <a:lnTo>
                    <a:pt x="98" y="225"/>
                  </a:lnTo>
                  <a:lnTo>
                    <a:pt x="102" y="207"/>
                  </a:lnTo>
                  <a:lnTo>
                    <a:pt x="120" y="183"/>
                  </a:lnTo>
                  <a:lnTo>
                    <a:pt x="133" y="183"/>
                  </a:lnTo>
                  <a:lnTo>
                    <a:pt x="123" y="177"/>
                  </a:lnTo>
                  <a:lnTo>
                    <a:pt x="131" y="167"/>
                  </a:lnTo>
                  <a:lnTo>
                    <a:pt x="115" y="152"/>
                  </a:lnTo>
                  <a:lnTo>
                    <a:pt x="95" y="158"/>
                  </a:lnTo>
                  <a:lnTo>
                    <a:pt x="67" y="132"/>
                  </a:lnTo>
                  <a:lnTo>
                    <a:pt x="53" y="125"/>
                  </a:lnTo>
                  <a:lnTo>
                    <a:pt x="53" y="107"/>
                  </a:lnTo>
                  <a:lnTo>
                    <a:pt x="31" y="80"/>
                  </a:lnTo>
                  <a:lnTo>
                    <a:pt x="16" y="69"/>
                  </a:lnTo>
                  <a:lnTo>
                    <a:pt x="16" y="23"/>
                  </a:lnTo>
                  <a:lnTo>
                    <a:pt x="9" y="28"/>
                  </a:lnTo>
                  <a:lnTo>
                    <a:pt x="0" y="15"/>
                  </a:lnTo>
                  <a:lnTo>
                    <a:pt x="58" y="16"/>
                  </a:lnTo>
                  <a:lnTo>
                    <a:pt x="123" y="16"/>
                  </a:lnTo>
                  <a:lnTo>
                    <a:pt x="167" y="19"/>
                  </a:lnTo>
                  <a:lnTo>
                    <a:pt x="223" y="15"/>
                  </a:lnTo>
                  <a:lnTo>
                    <a:pt x="325" y="14"/>
                  </a:lnTo>
                  <a:lnTo>
                    <a:pt x="461" y="10"/>
                  </a:lnTo>
                  <a:lnTo>
                    <a:pt x="563" y="0"/>
                  </a:lnTo>
                  <a:lnTo>
                    <a:pt x="599" y="1"/>
                  </a:lnTo>
                  <a:lnTo>
                    <a:pt x="643" y="44"/>
                  </a:lnTo>
                  <a:lnTo>
                    <a:pt x="632" y="69"/>
                  </a:lnTo>
                  <a:lnTo>
                    <a:pt x="632" y="79"/>
                  </a:lnTo>
                  <a:lnTo>
                    <a:pt x="655" y="167"/>
                  </a:lnTo>
                  <a:lnTo>
                    <a:pt x="685" y="198"/>
                  </a:lnTo>
                  <a:lnTo>
                    <a:pt x="761" y="268"/>
                  </a:lnTo>
                  <a:lnTo>
                    <a:pt x="773" y="324"/>
                  </a:lnTo>
                  <a:lnTo>
                    <a:pt x="789" y="339"/>
                  </a:lnTo>
                  <a:lnTo>
                    <a:pt x="804" y="316"/>
                  </a:lnTo>
                  <a:lnTo>
                    <a:pt x="832" y="324"/>
                  </a:lnTo>
                  <a:lnTo>
                    <a:pt x="856" y="346"/>
                  </a:lnTo>
                  <a:lnTo>
                    <a:pt x="847" y="354"/>
                  </a:lnTo>
                  <a:lnTo>
                    <a:pt x="848" y="375"/>
                  </a:lnTo>
                  <a:lnTo>
                    <a:pt x="826" y="432"/>
                  </a:lnTo>
                  <a:lnTo>
                    <a:pt x="825" y="465"/>
                  </a:lnTo>
                  <a:lnTo>
                    <a:pt x="849" y="489"/>
                  </a:lnTo>
                  <a:lnTo>
                    <a:pt x="894" y="512"/>
                  </a:lnTo>
                  <a:lnTo>
                    <a:pt x="895" y="530"/>
                  </a:lnTo>
                  <a:lnTo>
                    <a:pt x="909" y="522"/>
                  </a:lnTo>
                  <a:lnTo>
                    <a:pt x="934" y="539"/>
                  </a:lnTo>
                  <a:lnTo>
                    <a:pt x="961" y="565"/>
                  </a:lnTo>
                  <a:lnTo>
                    <a:pt x="962" y="587"/>
                  </a:lnTo>
                  <a:lnTo>
                    <a:pt x="978" y="619"/>
                  </a:lnTo>
                  <a:lnTo>
                    <a:pt x="971" y="634"/>
                  </a:lnTo>
                  <a:lnTo>
                    <a:pt x="972" y="650"/>
                  </a:lnTo>
                  <a:lnTo>
                    <a:pt x="1002" y="695"/>
                  </a:lnTo>
                  <a:lnTo>
                    <a:pt x="1009" y="682"/>
                  </a:lnTo>
                  <a:lnTo>
                    <a:pt x="1027" y="700"/>
                  </a:lnTo>
                  <a:lnTo>
                    <a:pt x="1034" y="707"/>
                  </a:lnTo>
                  <a:lnTo>
                    <a:pt x="1023" y="730"/>
                  </a:lnTo>
                  <a:lnTo>
                    <a:pt x="1032" y="739"/>
                  </a:lnTo>
                  <a:lnTo>
                    <a:pt x="1022" y="747"/>
                  </a:lnTo>
                  <a:lnTo>
                    <a:pt x="1026" y="765"/>
                  </a:lnTo>
                  <a:lnTo>
                    <a:pt x="1018" y="783"/>
                  </a:lnTo>
                  <a:lnTo>
                    <a:pt x="1003" y="772"/>
                  </a:lnTo>
                  <a:lnTo>
                    <a:pt x="991" y="798"/>
                  </a:lnTo>
                  <a:lnTo>
                    <a:pt x="981" y="799"/>
                  </a:lnTo>
                  <a:lnTo>
                    <a:pt x="971" y="785"/>
                  </a:lnTo>
                  <a:lnTo>
                    <a:pt x="972" y="799"/>
                  </a:lnTo>
                  <a:lnTo>
                    <a:pt x="976" y="833"/>
                  </a:lnTo>
                  <a:lnTo>
                    <a:pt x="961" y="834"/>
                  </a:lnTo>
                  <a:lnTo>
                    <a:pt x="977" y="847"/>
                  </a:lnTo>
                  <a:lnTo>
                    <a:pt x="949" y="852"/>
                  </a:lnTo>
                  <a:lnTo>
                    <a:pt x="963" y="863"/>
                  </a:lnTo>
                  <a:lnTo>
                    <a:pt x="968" y="874"/>
                  </a:lnTo>
                  <a:lnTo>
                    <a:pt x="949" y="901"/>
                  </a:lnTo>
                  <a:lnTo>
                    <a:pt x="911" y="904"/>
                  </a:lnTo>
                  <a:lnTo>
                    <a:pt x="862" y="907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5684760" y="1535760"/>
              <a:ext cx="701640" cy="411120"/>
            </a:xfrm>
            <a:custGeom>
              <a:avLst/>
              <a:gdLst/>
              <a:ahLst/>
              <a:rect l="l" t="t" r="r" b="b"/>
              <a:pathLst>
                <a:path w="1592" h="1021">
                  <a:moveTo>
                    <a:pt x="537" y="1000"/>
                  </a:moveTo>
                  <a:lnTo>
                    <a:pt x="535" y="999"/>
                  </a:lnTo>
                  <a:lnTo>
                    <a:pt x="504" y="940"/>
                  </a:lnTo>
                  <a:lnTo>
                    <a:pt x="489" y="945"/>
                  </a:lnTo>
                  <a:lnTo>
                    <a:pt x="477" y="964"/>
                  </a:lnTo>
                  <a:lnTo>
                    <a:pt x="484" y="978"/>
                  </a:lnTo>
                  <a:lnTo>
                    <a:pt x="371" y="952"/>
                  </a:lnTo>
                  <a:lnTo>
                    <a:pt x="353" y="975"/>
                  </a:lnTo>
                  <a:lnTo>
                    <a:pt x="300" y="958"/>
                  </a:lnTo>
                  <a:lnTo>
                    <a:pt x="290" y="976"/>
                  </a:lnTo>
                  <a:lnTo>
                    <a:pt x="267" y="955"/>
                  </a:lnTo>
                  <a:lnTo>
                    <a:pt x="262" y="890"/>
                  </a:lnTo>
                  <a:lnTo>
                    <a:pt x="220" y="865"/>
                  </a:lnTo>
                  <a:lnTo>
                    <a:pt x="228" y="828"/>
                  </a:lnTo>
                  <a:lnTo>
                    <a:pt x="203" y="782"/>
                  </a:lnTo>
                  <a:lnTo>
                    <a:pt x="206" y="733"/>
                  </a:lnTo>
                  <a:lnTo>
                    <a:pt x="195" y="729"/>
                  </a:lnTo>
                  <a:lnTo>
                    <a:pt x="202" y="715"/>
                  </a:lnTo>
                  <a:lnTo>
                    <a:pt x="186" y="691"/>
                  </a:lnTo>
                  <a:lnTo>
                    <a:pt x="127" y="726"/>
                  </a:lnTo>
                  <a:lnTo>
                    <a:pt x="98" y="702"/>
                  </a:lnTo>
                  <a:lnTo>
                    <a:pt x="114" y="675"/>
                  </a:lnTo>
                  <a:lnTo>
                    <a:pt x="107" y="658"/>
                  </a:lnTo>
                  <a:lnTo>
                    <a:pt x="135" y="644"/>
                  </a:lnTo>
                  <a:lnTo>
                    <a:pt x="127" y="587"/>
                  </a:lnTo>
                  <a:lnTo>
                    <a:pt x="135" y="586"/>
                  </a:lnTo>
                  <a:lnTo>
                    <a:pt x="173" y="495"/>
                  </a:lnTo>
                  <a:lnTo>
                    <a:pt x="134" y="494"/>
                  </a:lnTo>
                  <a:lnTo>
                    <a:pt x="129" y="471"/>
                  </a:lnTo>
                  <a:lnTo>
                    <a:pt x="112" y="473"/>
                  </a:lnTo>
                  <a:lnTo>
                    <a:pt x="99" y="425"/>
                  </a:lnTo>
                  <a:lnTo>
                    <a:pt x="65" y="355"/>
                  </a:lnTo>
                  <a:lnTo>
                    <a:pt x="12" y="309"/>
                  </a:lnTo>
                  <a:lnTo>
                    <a:pt x="34" y="303"/>
                  </a:lnTo>
                  <a:lnTo>
                    <a:pt x="17" y="287"/>
                  </a:lnTo>
                  <a:lnTo>
                    <a:pt x="29" y="280"/>
                  </a:lnTo>
                  <a:lnTo>
                    <a:pt x="28" y="259"/>
                  </a:lnTo>
                  <a:lnTo>
                    <a:pt x="0" y="193"/>
                  </a:lnTo>
                  <a:lnTo>
                    <a:pt x="42" y="0"/>
                  </a:lnTo>
                  <a:lnTo>
                    <a:pt x="194" y="33"/>
                  </a:lnTo>
                  <a:lnTo>
                    <a:pt x="537" y="99"/>
                  </a:lnTo>
                  <a:lnTo>
                    <a:pt x="853" y="151"/>
                  </a:lnTo>
                  <a:lnTo>
                    <a:pt x="1182" y="195"/>
                  </a:lnTo>
                  <a:lnTo>
                    <a:pt x="1324" y="212"/>
                  </a:lnTo>
                  <a:lnTo>
                    <a:pt x="1460" y="226"/>
                  </a:lnTo>
                  <a:lnTo>
                    <a:pt x="1592" y="241"/>
                  </a:lnTo>
                  <a:lnTo>
                    <a:pt x="1545" y="769"/>
                  </a:lnTo>
                  <a:lnTo>
                    <a:pt x="1539" y="836"/>
                  </a:lnTo>
                  <a:lnTo>
                    <a:pt x="1538" y="848"/>
                  </a:lnTo>
                  <a:lnTo>
                    <a:pt x="1526" y="979"/>
                  </a:lnTo>
                  <a:lnTo>
                    <a:pt x="1522" y="1021"/>
                  </a:lnTo>
                  <a:lnTo>
                    <a:pt x="1384" y="1007"/>
                  </a:lnTo>
                  <a:lnTo>
                    <a:pt x="1248" y="996"/>
                  </a:lnTo>
                  <a:lnTo>
                    <a:pt x="987" y="962"/>
                  </a:lnTo>
                  <a:lnTo>
                    <a:pt x="940" y="955"/>
                  </a:lnTo>
                  <a:lnTo>
                    <a:pt x="891" y="949"/>
                  </a:lnTo>
                  <a:lnTo>
                    <a:pt x="699" y="920"/>
                  </a:lnTo>
                  <a:lnTo>
                    <a:pt x="554" y="896"/>
                  </a:lnTo>
                  <a:lnTo>
                    <a:pt x="543" y="963"/>
                  </a:lnTo>
                  <a:lnTo>
                    <a:pt x="537" y="100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6324120" y="2106720"/>
              <a:ext cx="567720" cy="261720"/>
            </a:xfrm>
            <a:custGeom>
              <a:avLst/>
              <a:gdLst/>
              <a:ahLst/>
              <a:rect l="l" t="t" r="r" b="b"/>
              <a:pathLst>
                <a:path w="1287" h="650">
                  <a:moveTo>
                    <a:pt x="280" y="615"/>
                  </a:moveTo>
                  <a:lnTo>
                    <a:pt x="283" y="547"/>
                  </a:lnTo>
                  <a:lnTo>
                    <a:pt x="293" y="417"/>
                  </a:lnTo>
                  <a:lnTo>
                    <a:pt x="71" y="401"/>
                  </a:lnTo>
                  <a:lnTo>
                    <a:pt x="0" y="395"/>
                  </a:lnTo>
                  <a:lnTo>
                    <a:pt x="5" y="319"/>
                  </a:lnTo>
                  <a:lnTo>
                    <a:pt x="27" y="79"/>
                  </a:lnTo>
                  <a:lnTo>
                    <a:pt x="35" y="0"/>
                  </a:lnTo>
                  <a:lnTo>
                    <a:pt x="113" y="8"/>
                  </a:lnTo>
                  <a:lnTo>
                    <a:pt x="437" y="31"/>
                  </a:lnTo>
                  <a:lnTo>
                    <a:pt x="681" y="44"/>
                  </a:lnTo>
                  <a:lnTo>
                    <a:pt x="829" y="48"/>
                  </a:lnTo>
                  <a:lnTo>
                    <a:pt x="855" y="71"/>
                  </a:lnTo>
                  <a:lnTo>
                    <a:pt x="875" y="82"/>
                  </a:lnTo>
                  <a:lnTo>
                    <a:pt x="894" y="98"/>
                  </a:lnTo>
                  <a:lnTo>
                    <a:pt x="917" y="77"/>
                  </a:lnTo>
                  <a:lnTo>
                    <a:pt x="951" y="80"/>
                  </a:lnTo>
                  <a:lnTo>
                    <a:pt x="972" y="80"/>
                  </a:lnTo>
                  <a:lnTo>
                    <a:pt x="1022" y="92"/>
                  </a:lnTo>
                  <a:lnTo>
                    <a:pt x="1070" y="112"/>
                  </a:lnTo>
                  <a:lnTo>
                    <a:pt x="1096" y="147"/>
                  </a:lnTo>
                  <a:lnTo>
                    <a:pt x="1124" y="153"/>
                  </a:lnTo>
                  <a:lnTo>
                    <a:pt x="1132" y="198"/>
                  </a:lnTo>
                  <a:lnTo>
                    <a:pt x="1132" y="211"/>
                  </a:lnTo>
                  <a:lnTo>
                    <a:pt x="1144" y="242"/>
                  </a:lnTo>
                  <a:lnTo>
                    <a:pt x="1166" y="258"/>
                  </a:lnTo>
                  <a:lnTo>
                    <a:pt x="1164" y="277"/>
                  </a:lnTo>
                  <a:lnTo>
                    <a:pt x="1175" y="292"/>
                  </a:lnTo>
                  <a:lnTo>
                    <a:pt x="1164" y="314"/>
                  </a:lnTo>
                  <a:lnTo>
                    <a:pt x="1172" y="344"/>
                  </a:lnTo>
                  <a:lnTo>
                    <a:pt x="1186" y="349"/>
                  </a:lnTo>
                  <a:lnTo>
                    <a:pt x="1192" y="374"/>
                  </a:lnTo>
                  <a:lnTo>
                    <a:pt x="1201" y="392"/>
                  </a:lnTo>
                  <a:lnTo>
                    <a:pt x="1194" y="392"/>
                  </a:lnTo>
                  <a:lnTo>
                    <a:pt x="1194" y="413"/>
                  </a:lnTo>
                  <a:lnTo>
                    <a:pt x="1200" y="419"/>
                  </a:lnTo>
                  <a:lnTo>
                    <a:pt x="1200" y="442"/>
                  </a:lnTo>
                  <a:lnTo>
                    <a:pt x="1213" y="470"/>
                  </a:lnTo>
                  <a:lnTo>
                    <a:pt x="1207" y="495"/>
                  </a:lnTo>
                  <a:lnTo>
                    <a:pt x="1200" y="504"/>
                  </a:lnTo>
                  <a:lnTo>
                    <a:pt x="1220" y="533"/>
                  </a:lnTo>
                  <a:lnTo>
                    <a:pt x="1229" y="546"/>
                  </a:lnTo>
                  <a:lnTo>
                    <a:pt x="1236" y="541"/>
                  </a:lnTo>
                  <a:lnTo>
                    <a:pt x="1236" y="587"/>
                  </a:lnTo>
                  <a:lnTo>
                    <a:pt x="1251" y="598"/>
                  </a:lnTo>
                  <a:lnTo>
                    <a:pt x="1273" y="625"/>
                  </a:lnTo>
                  <a:lnTo>
                    <a:pt x="1273" y="643"/>
                  </a:lnTo>
                  <a:lnTo>
                    <a:pt x="1287" y="650"/>
                  </a:lnTo>
                  <a:lnTo>
                    <a:pt x="1281" y="650"/>
                  </a:lnTo>
                  <a:lnTo>
                    <a:pt x="1048" y="648"/>
                  </a:lnTo>
                  <a:lnTo>
                    <a:pt x="843" y="643"/>
                  </a:lnTo>
                  <a:lnTo>
                    <a:pt x="555" y="632"/>
                  </a:lnTo>
                  <a:lnTo>
                    <a:pt x="373" y="622"/>
                  </a:lnTo>
                  <a:lnTo>
                    <a:pt x="280" y="615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5261400" y="2024280"/>
              <a:ext cx="437040" cy="621720"/>
            </a:xfrm>
            <a:custGeom>
              <a:avLst/>
              <a:gdLst/>
              <a:ahLst/>
              <a:rect l="l" t="t" r="r" b="b"/>
              <a:pathLst>
                <a:path w="993" h="1541">
                  <a:moveTo>
                    <a:pt x="794" y="1202"/>
                  </a:moveTo>
                  <a:lnTo>
                    <a:pt x="770" y="1326"/>
                  </a:lnTo>
                  <a:lnTo>
                    <a:pt x="746" y="1357"/>
                  </a:lnTo>
                  <a:lnTo>
                    <a:pt x="726" y="1355"/>
                  </a:lnTo>
                  <a:lnTo>
                    <a:pt x="709" y="1326"/>
                  </a:lnTo>
                  <a:lnTo>
                    <a:pt x="652" y="1326"/>
                  </a:lnTo>
                  <a:lnTo>
                    <a:pt x="649" y="1508"/>
                  </a:lnTo>
                  <a:lnTo>
                    <a:pt x="632" y="1541"/>
                  </a:lnTo>
                  <a:lnTo>
                    <a:pt x="506" y="1355"/>
                  </a:lnTo>
                  <a:lnTo>
                    <a:pt x="177" y="848"/>
                  </a:lnTo>
                  <a:lnTo>
                    <a:pt x="42" y="649"/>
                  </a:lnTo>
                  <a:lnTo>
                    <a:pt x="6" y="592"/>
                  </a:lnTo>
                  <a:lnTo>
                    <a:pt x="0" y="562"/>
                  </a:lnTo>
                  <a:lnTo>
                    <a:pt x="107" y="155"/>
                  </a:lnTo>
                  <a:lnTo>
                    <a:pt x="150" y="0"/>
                  </a:lnTo>
                  <a:lnTo>
                    <a:pt x="239" y="23"/>
                  </a:lnTo>
                  <a:lnTo>
                    <a:pt x="401" y="63"/>
                  </a:lnTo>
                  <a:lnTo>
                    <a:pt x="566" y="101"/>
                  </a:lnTo>
                  <a:lnTo>
                    <a:pt x="572" y="104"/>
                  </a:lnTo>
                  <a:lnTo>
                    <a:pt x="958" y="188"/>
                  </a:lnTo>
                  <a:lnTo>
                    <a:pt x="993" y="196"/>
                  </a:lnTo>
                  <a:lnTo>
                    <a:pt x="954" y="389"/>
                  </a:lnTo>
                  <a:lnTo>
                    <a:pt x="862" y="863"/>
                  </a:lnTo>
                  <a:lnTo>
                    <a:pt x="823" y="1052"/>
                  </a:lnTo>
                  <a:lnTo>
                    <a:pt x="800" y="1170"/>
                  </a:lnTo>
                  <a:lnTo>
                    <a:pt x="794" y="120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8316360" y="1771200"/>
              <a:ext cx="109080" cy="217440"/>
            </a:xfrm>
            <a:custGeom>
              <a:avLst/>
              <a:gdLst/>
              <a:ahLst/>
              <a:rect l="l" t="t" r="r" b="b"/>
              <a:pathLst>
                <a:path w="249" h="540">
                  <a:moveTo>
                    <a:pt x="232" y="408"/>
                  </a:moveTo>
                  <a:lnTo>
                    <a:pt x="249" y="416"/>
                  </a:lnTo>
                  <a:lnTo>
                    <a:pt x="244" y="446"/>
                  </a:lnTo>
                  <a:lnTo>
                    <a:pt x="244" y="453"/>
                  </a:lnTo>
                  <a:lnTo>
                    <a:pt x="191" y="497"/>
                  </a:lnTo>
                  <a:lnTo>
                    <a:pt x="97" y="524"/>
                  </a:lnTo>
                  <a:lnTo>
                    <a:pt x="45" y="536"/>
                  </a:lnTo>
                  <a:lnTo>
                    <a:pt x="23" y="540"/>
                  </a:lnTo>
                  <a:lnTo>
                    <a:pt x="4" y="521"/>
                  </a:lnTo>
                  <a:lnTo>
                    <a:pt x="10" y="486"/>
                  </a:lnTo>
                  <a:lnTo>
                    <a:pt x="0" y="444"/>
                  </a:lnTo>
                  <a:lnTo>
                    <a:pt x="0" y="369"/>
                  </a:lnTo>
                  <a:lnTo>
                    <a:pt x="6" y="332"/>
                  </a:lnTo>
                  <a:lnTo>
                    <a:pt x="12" y="252"/>
                  </a:lnTo>
                  <a:lnTo>
                    <a:pt x="6" y="219"/>
                  </a:lnTo>
                  <a:lnTo>
                    <a:pt x="31" y="209"/>
                  </a:lnTo>
                  <a:lnTo>
                    <a:pt x="59" y="153"/>
                  </a:lnTo>
                  <a:lnTo>
                    <a:pt x="38" y="124"/>
                  </a:lnTo>
                  <a:lnTo>
                    <a:pt x="51" y="90"/>
                  </a:lnTo>
                  <a:lnTo>
                    <a:pt x="44" y="69"/>
                  </a:lnTo>
                  <a:lnTo>
                    <a:pt x="48" y="29"/>
                  </a:lnTo>
                  <a:lnTo>
                    <a:pt x="39" y="24"/>
                  </a:lnTo>
                  <a:lnTo>
                    <a:pt x="55" y="6"/>
                  </a:lnTo>
                  <a:lnTo>
                    <a:pt x="80" y="14"/>
                  </a:lnTo>
                  <a:lnTo>
                    <a:pt x="84" y="0"/>
                  </a:lnTo>
                  <a:lnTo>
                    <a:pt x="148" y="191"/>
                  </a:lnTo>
                  <a:lnTo>
                    <a:pt x="172" y="285"/>
                  </a:lnTo>
                  <a:lnTo>
                    <a:pt x="190" y="333"/>
                  </a:lnTo>
                  <a:lnTo>
                    <a:pt x="191" y="365"/>
                  </a:lnTo>
                  <a:lnTo>
                    <a:pt x="227" y="385"/>
                  </a:lnTo>
                  <a:lnTo>
                    <a:pt x="232" y="40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8191800" y="2126880"/>
              <a:ext cx="91440" cy="192600"/>
            </a:xfrm>
            <a:custGeom>
              <a:avLst/>
              <a:gdLst/>
              <a:ahLst/>
              <a:rect l="l" t="t" r="r" b="b"/>
              <a:pathLst>
                <a:path w="207" h="479">
                  <a:moveTo>
                    <a:pt x="7" y="384"/>
                  </a:moveTo>
                  <a:lnTo>
                    <a:pt x="0" y="368"/>
                  </a:lnTo>
                  <a:lnTo>
                    <a:pt x="6" y="330"/>
                  </a:lnTo>
                  <a:lnTo>
                    <a:pt x="10" y="324"/>
                  </a:lnTo>
                  <a:lnTo>
                    <a:pt x="39" y="305"/>
                  </a:lnTo>
                  <a:lnTo>
                    <a:pt x="49" y="296"/>
                  </a:lnTo>
                  <a:lnTo>
                    <a:pt x="55" y="276"/>
                  </a:lnTo>
                  <a:lnTo>
                    <a:pt x="63" y="263"/>
                  </a:lnTo>
                  <a:lnTo>
                    <a:pt x="98" y="233"/>
                  </a:lnTo>
                  <a:lnTo>
                    <a:pt x="60" y="204"/>
                  </a:lnTo>
                  <a:lnTo>
                    <a:pt x="38" y="193"/>
                  </a:lnTo>
                  <a:lnTo>
                    <a:pt x="30" y="171"/>
                  </a:lnTo>
                  <a:lnTo>
                    <a:pt x="11" y="164"/>
                  </a:lnTo>
                  <a:lnTo>
                    <a:pt x="4" y="134"/>
                  </a:lnTo>
                  <a:lnTo>
                    <a:pt x="22" y="104"/>
                  </a:lnTo>
                  <a:lnTo>
                    <a:pt x="4" y="87"/>
                  </a:lnTo>
                  <a:lnTo>
                    <a:pt x="22" y="58"/>
                  </a:lnTo>
                  <a:lnTo>
                    <a:pt x="19" y="59"/>
                  </a:lnTo>
                  <a:lnTo>
                    <a:pt x="52" y="0"/>
                  </a:lnTo>
                  <a:lnTo>
                    <a:pt x="105" y="18"/>
                  </a:lnTo>
                  <a:lnTo>
                    <a:pt x="124" y="26"/>
                  </a:lnTo>
                  <a:lnTo>
                    <a:pt x="178" y="43"/>
                  </a:lnTo>
                  <a:lnTo>
                    <a:pt x="181" y="58"/>
                  </a:lnTo>
                  <a:lnTo>
                    <a:pt x="178" y="66"/>
                  </a:lnTo>
                  <a:lnTo>
                    <a:pt x="176" y="105"/>
                  </a:lnTo>
                  <a:lnTo>
                    <a:pt x="173" y="112"/>
                  </a:lnTo>
                  <a:lnTo>
                    <a:pt x="158" y="120"/>
                  </a:lnTo>
                  <a:lnTo>
                    <a:pt x="151" y="151"/>
                  </a:lnTo>
                  <a:lnTo>
                    <a:pt x="160" y="161"/>
                  </a:lnTo>
                  <a:lnTo>
                    <a:pt x="190" y="161"/>
                  </a:lnTo>
                  <a:lnTo>
                    <a:pt x="189" y="149"/>
                  </a:lnTo>
                  <a:lnTo>
                    <a:pt x="201" y="220"/>
                  </a:lnTo>
                  <a:lnTo>
                    <a:pt x="207" y="290"/>
                  </a:lnTo>
                  <a:lnTo>
                    <a:pt x="189" y="344"/>
                  </a:lnTo>
                  <a:lnTo>
                    <a:pt x="182" y="346"/>
                  </a:lnTo>
                  <a:lnTo>
                    <a:pt x="190" y="349"/>
                  </a:lnTo>
                  <a:lnTo>
                    <a:pt x="161" y="396"/>
                  </a:lnTo>
                  <a:lnTo>
                    <a:pt x="139" y="462"/>
                  </a:lnTo>
                  <a:lnTo>
                    <a:pt x="113" y="479"/>
                  </a:lnTo>
                  <a:lnTo>
                    <a:pt x="112" y="429"/>
                  </a:lnTo>
                  <a:lnTo>
                    <a:pt x="78" y="436"/>
                  </a:lnTo>
                  <a:lnTo>
                    <a:pt x="3" y="387"/>
                  </a:lnTo>
                  <a:lnTo>
                    <a:pt x="7" y="3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5880600" y="2549160"/>
              <a:ext cx="483840" cy="456120"/>
            </a:xfrm>
            <a:custGeom>
              <a:avLst/>
              <a:gdLst/>
              <a:ahLst/>
              <a:rect l="l" t="t" r="r" b="b"/>
              <a:pathLst>
                <a:path w="1098" h="1131">
                  <a:moveTo>
                    <a:pt x="0" y="1113"/>
                  </a:moveTo>
                  <a:lnTo>
                    <a:pt x="32" y="898"/>
                  </a:lnTo>
                  <a:lnTo>
                    <a:pt x="135" y="193"/>
                  </a:lnTo>
                  <a:lnTo>
                    <a:pt x="162" y="0"/>
                  </a:lnTo>
                  <a:lnTo>
                    <a:pt x="265" y="15"/>
                  </a:lnTo>
                  <a:lnTo>
                    <a:pt x="403" y="33"/>
                  </a:lnTo>
                  <a:lnTo>
                    <a:pt x="763" y="74"/>
                  </a:lnTo>
                  <a:lnTo>
                    <a:pt x="1084" y="102"/>
                  </a:lnTo>
                  <a:lnTo>
                    <a:pt x="1098" y="103"/>
                  </a:lnTo>
                  <a:lnTo>
                    <a:pt x="1090" y="201"/>
                  </a:lnTo>
                  <a:lnTo>
                    <a:pt x="1077" y="291"/>
                  </a:lnTo>
                  <a:lnTo>
                    <a:pt x="1057" y="548"/>
                  </a:lnTo>
                  <a:lnTo>
                    <a:pt x="1019" y="903"/>
                  </a:lnTo>
                  <a:lnTo>
                    <a:pt x="1006" y="1091"/>
                  </a:lnTo>
                  <a:lnTo>
                    <a:pt x="711" y="1064"/>
                  </a:lnTo>
                  <a:lnTo>
                    <a:pt x="461" y="1038"/>
                  </a:lnTo>
                  <a:lnTo>
                    <a:pt x="419" y="1036"/>
                  </a:lnTo>
                  <a:lnTo>
                    <a:pt x="415" y="1060"/>
                  </a:lnTo>
                  <a:lnTo>
                    <a:pt x="431" y="1078"/>
                  </a:lnTo>
                  <a:lnTo>
                    <a:pt x="304" y="1062"/>
                  </a:lnTo>
                  <a:lnTo>
                    <a:pt x="151" y="1042"/>
                  </a:lnTo>
                  <a:lnTo>
                    <a:pt x="140" y="1131"/>
                  </a:lnTo>
                  <a:lnTo>
                    <a:pt x="0" y="11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7878960" y="1824120"/>
              <a:ext cx="519120" cy="362880"/>
            </a:xfrm>
            <a:custGeom>
              <a:avLst/>
              <a:gdLst/>
              <a:ahLst/>
              <a:rect l="l" t="t" r="r" b="b"/>
              <a:pathLst>
                <a:path w="1178" h="901">
                  <a:moveTo>
                    <a:pt x="925" y="710"/>
                  </a:moveTo>
                  <a:lnTo>
                    <a:pt x="941" y="738"/>
                  </a:lnTo>
                  <a:lnTo>
                    <a:pt x="911" y="768"/>
                  </a:lnTo>
                  <a:lnTo>
                    <a:pt x="924" y="787"/>
                  </a:lnTo>
                  <a:lnTo>
                    <a:pt x="913" y="810"/>
                  </a:lnTo>
                  <a:lnTo>
                    <a:pt x="916" y="817"/>
                  </a:lnTo>
                  <a:lnTo>
                    <a:pt x="949" y="795"/>
                  </a:lnTo>
                  <a:lnTo>
                    <a:pt x="1072" y="753"/>
                  </a:lnTo>
                  <a:lnTo>
                    <a:pt x="1117" y="705"/>
                  </a:lnTo>
                  <a:lnTo>
                    <a:pt x="1113" y="719"/>
                  </a:lnTo>
                  <a:lnTo>
                    <a:pt x="1145" y="732"/>
                  </a:lnTo>
                  <a:lnTo>
                    <a:pt x="1163" y="711"/>
                  </a:lnTo>
                  <a:lnTo>
                    <a:pt x="1178" y="714"/>
                  </a:lnTo>
                  <a:lnTo>
                    <a:pt x="1102" y="775"/>
                  </a:lnTo>
                  <a:lnTo>
                    <a:pt x="976" y="851"/>
                  </a:lnTo>
                  <a:lnTo>
                    <a:pt x="928" y="868"/>
                  </a:lnTo>
                  <a:lnTo>
                    <a:pt x="905" y="884"/>
                  </a:lnTo>
                  <a:lnTo>
                    <a:pt x="907" y="877"/>
                  </a:lnTo>
                  <a:lnTo>
                    <a:pt x="885" y="872"/>
                  </a:lnTo>
                  <a:lnTo>
                    <a:pt x="861" y="901"/>
                  </a:lnTo>
                  <a:lnTo>
                    <a:pt x="868" y="870"/>
                  </a:lnTo>
                  <a:lnTo>
                    <a:pt x="883" y="862"/>
                  </a:lnTo>
                  <a:lnTo>
                    <a:pt x="886" y="855"/>
                  </a:lnTo>
                  <a:lnTo>
                    <a:pt x="888" y="816"/>
                  </a:lnTo>
                  <a:lnTo>
                    <a:pt x="891" y="808"/>
                  </a:lnTo>
                  <a:lnTo>
                    <a:pt x="888" y="793"/>
                  </a:lnTo>
                  <a:lnTo>
                    <a:pt x="834" y="776"/>
                  </a:lnTo>
                  <a:lnTo>
                    <a:pt x="815" y="768"/>
                  </a:lnTo>
                  <a:lnTo>
                    <a:pt x="762" y="750"/>
                  </a:lnTo>
                  <a:lnTo>
                    <a:pt x="751" y="738"/>
                  </a:lnTo>
                  <a:lnTo>
                    <a:pt x="712" y="735"/>
                  </a:lnTo>
                  <a:lnTo>
                    <a:pt x="695" y="714"/>
                  </a:lnTo>
                  <a:lnTo>
                    <a:pt x="684" y="672"/>
                  </a:lnTo>
                  <a:lnTo>
                    <a:pt x="676" y="669"/>
                  </a:lnTo>
                  <a:lnTo>
                    <a:pt x="657" y="670"/>
                  </a:lnTo>
                  <a:lnTo>
                    <a:pt x="638" y="643"/>
                  </a:lnTo>
                  <a:lnTo>
                    <a:pt x="623" y="649"/>
                  </a:lnTo>
                  <a:lnTo>
                    <a:pt x="300" y="715"/>
                  </a:lnTo>
                  <a:lnTo>
                    <a:pt x="8" y="765"/>
                  </a:lnTo>
                  <a:lnTo>
                    <a:pt x="0" y="715"/>
                  </a:lnTo>
                  <a:lnTo>
                    <a:pt x="80" y="637"/>
                  </a:lnTo>
                  <a:lnTo>
                    <a:pt x="112" y="590"/>
                  </a:lnTo>
                  <a:lnTo>
                    <a:pt x="101" y="568"/>
                  </a:lnTo>
                  <a:lnTo>
                    <a:pt x="81" y="538"/>
                  </a:lnTo>
                  <a:lnTo>
                    <a:pt x="73" y="536"/>
                  </a:lnTo>
                  <a:lnTo>
                    <a:pt x="66" y="502"/>
                  </a:lnTo>
                  <a:lnTo>
                    <a:pt x="145" y="465"/>
                  </a:lnTo>
                  <a:lnTo>
                    <a:pt x="213" y="453"/>
                  </a:lnTo>
                  <a:lnTo>
                    <a:pt x="280" y="469"/>
                  </a:lnTo>
                  <a:lnTo>
                    <a:pt x="304" y="455"/>
                  </a:lnTo>
                  <a:lnTo>
                    <a:pt x="391" y="424"/>
                  </a:lnTo>
                  <a:lnTo>
                    <a:pt x="403" y="407"/>
                  </a:lnTo>
                  <a:lnTo>
                    <a:pt x="453" y="372"/>
                  </a:lnTo>
                  <a:lnTo>
                    <a:pt x="453" y="343"/>
                  </a:lnTo>
                  <a:lnTo>
                    <a:pt x="432" y="314"/>
                  </a:lnTo>
                  <a:lnTo>
                    <a:pt x="449" y="290"/>
                  </a:lnTo>
                  <a:lnTo>
                    <a:pt x="410" y="281"/>
                  </a:lnTo>
                  <a:lnTo>
                    <a:pt x="411" y="261"/>
                  </a:lnTo>
                  <a:lnTo>
                    <a:pt x="470" y="194"/>
                  </a:lnTo>
                  <a:lnTo>
                    <a:pt x="527" y="96"/>
                  </a:lnTo>
                  <a:lnTo>
                    <a:pt x="566" y="57"/>
                  </a:lnTo>
                  <a:lnTo>
                    <a:pt x="695" y="25"/>
                  </a:lnTo>
                  <a:lnTo>
                    <a:pt x="787" y="0"/>
                  </a:lnTo>
                  <a:lnTo>
                    <a:pt x="804" y="88"/>
                  </a:lnTo>
                  <a:lnTo>
                    <a:pt x="808" y="89"/>
                  </a:lnTo>
                  <a:lnTo>
                    <a:pt x="823" y="142"/>
                  </a:lnTo>
                  <a:lnTo>
                    <a:pt x="818" y="186"/>
                  </a:lnTo>
                  <a:lnTo>
                    <a:pt x="841" y="243"/>
                  </a:lnTo>
                  <a:lnTo>
                    <a:pt x="840" y="278"/>
                  </a:lnTo>
                  <a:lnTo>
                    <a:pt x="856" y="265"/>
                  </a:lnTo>
                  <a:lnTo>
                    <a:pt x="868" y="279"/>
                  </a:lnTo>
                  <a:lnTo>
                    <a:pt x="878" y="323"/>
                  </a:lnTo>
                  <a:lnTo>
                    <a:pt x="890" y="396"/>
                  </a:lnTo>
                  <a:lnTo>
                    <a:pt x="900" y="434"/>
                  </a:lnTo>
                  <a:lnTo>
                    <a:pt x="896" y="482"/>
                  </a:lnTo>
                  <a:lnTo>
                    <a:pt x="901" y="575"/>
                  </a:lnTo>
                  <a:lnTo>
                    <a:pt x="911" y="651"/>
                  </a:lnTo>
                  <a:lnTo>
                    <a:pt x="925" y="71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7665480" y="2517840"/>
              <a:ext cx="607320" cy="244800"/>
            </a:xfrm>
            <a:custGeom>
              <a:avLst/>
              <a:gdLst/>
              <a:ahLst/>
              <a:rect l="l" t="t" r="r" b="b"/>
              <a:pathLst>
                <a:path w="1379" h="607">
                  <a:moveTo>
                    <a:pt x="196" y="494"/>
                  </a:moveTo>
                  <a:lnTo>
                    <a:pt x="135" y="503"/>
                  </a:lnTo>
                  <a:lnTo>
                    <a:pt x="30" y="519"/>
                  </a:lnTo>
                  <a:lnTo>
                    <a:pt x="0" y="524"/>
                  </a:lnTo>
                  <a:lnTo>
                    <a:pt x="2" y="477"/>
                  </a:lnTo>
                  <a:lnTo>
                    <a:pt x="44" y="457"/>
                  </a:lnTo>
                  <a:lnTo>
                    <a:pt x="50" y="420"/>
                  </a:lnTo>
                  <a:lnTo>
                    <a:pt x="50" y="422"/>
                  </a:lnTo>
                  <a:lnTo>
                    <a:pt x="92" y="395"/>
                  </a:lnTo>
                  <a:lnTo>
                    <a:pt x="118" y="394"/>
                  </a:lnTo>
                  <a:lnTo>
                    <a:pt x="152" y="363"/>
                  </a:lnTo>
                  <a:lnTo>
                    <a:pt x="152" y="357"/>
                  </a:lnTo>
                  <a:lnTo>
                    <a:pt x="198" y="336"/>
                  </a:lnTo>
                  <a:lnTo>
                    <a:pt x="203" y="306"/>
                  </a:lnTo>
                  <a:lnTo>
                    <a:pt x="247" y="280"/>
                  </a:lnTo>
                  <a:lnTo>
                    <a:pt x="249" y="295"/>
                  </a:lnTo>
                  <a:lnTo>
                    <a:pt x="263" y="291"/>
                  </a:lnTo>
                  <a:lnTo>
                    <a:pt x="278" y="268"/>
                  </a:lnTo>
                  <a:lnTo>
                    <a:pt x="304" y="248"/>
                  </a:lnTo>
                  <a:lnTo>
                    <a:pt x="330" y="255"/>
                  </a:lnTo>
                  <a:lnTo>
                    <a:pt x="348" y="220"/>
                  </a:lnTo>
                  <a:lnTo>
                    <a:pt x="347" y="215"/>
                  </a:lnTo>
                  <a:lnTo>
                    <a:pt x="376" y="202"/>
                  </a:lnTo>
                  <a:lnTo>
                    <a:pt x="375" y="191"/>
                  </a:lnTo>
                  <a:lnTo>
                    <a:pt x="375" y="151"/>
                  </a:lnTo>
                  <a:lnTo>
                    <a:pt x="428" y="148"/>
                  </a:lnTo>
                  <a:lnTo>
                    <a:pt x="567" y="130"/>
                  </a:lnTo>
                  <a:lnTo>
                    <a:pt x="628" y="119"/>
                  </a:lnTo>
                  <a:lnTo>
                    <a:pt x="680" y="115"/>
                  </a:lnTo>
                  <a:lnTo>
                    <a:pt x="769" y="100"/>
                  </a:lnTo>
                  <a:lnTo>
                    <a:pt x="823" y="87"/>
                  </a:lnTo>
                  <a:lnTo>
                    <a:pt x="833" y="87"/>
                  </a:lnTo>
                  <a:lnTo>
                    <a:pt x="875" y="78"/>
                  </a:lnTo>
                  <a:lnTo>
                    <a:pt x="983" y="58"/>
                  </a:lnTo>
                  <a:lnTo>
                    <a:pt x="1273" y="0"/>
                  </a:lnTo>
                  <a:lnTo>
                    <a:pt x="1278" y="8"/>
                  </a:lnTo>
                  <a:lnTo>
                    <a:pt x="1302" y="60"/>
                  </a:lnTo>
                  <a:lnTo>
                    <a:pt x="1376" y="175"/>
                  </a:lnTo>
                  <a:lnTo>
                    <a:pt x="1379" y="247"/>
                  </a:lnTo>
                  <a:lnTo>
                    <a:pt x="1345" y="259"/>
                  </a:lnTo>
                  <a:lnTo>
                    <a:pt x="1313" y="293"/>
                  </a:lnTo>
                  <a:lnTo>
                    <a:pt x="1265" y="358"/>
                  </a:lnTo>
                  <a:lnTo>
                    <a:pt x="1250" y="405"/>
                  </a:lnTo>
                  <a:lnTo>
                    <a:pt x="1222" y="388"/>
                  </a:lnTo>
                  <a:lnTo>
                    <a:pt x="1153" y="410"/>
                  </a:lnTo>
                  <a:lnTo>
                    <a:pt x="1098" y="462"/>
                  </a:lnTo>
                  <a:lnTo>
                    <a:pt x="1074" y="495"/>
                  </a:lnTo>
                  <a:lnTo>
                    <a:pt x="1052" y="577"/>
                  </a:lnTo>
                  <a:lnTo>
                    <a:pt x="1052" y="594"/>
                  </a:lnTo>
                  <a:lnTo>
                    <a:pt x="1038" y="585"/>
                  </a:lnTo>
                  <a:lnTo>
                    <a:pt x="963" y="602"/>
                  </a:lnTo>
                  <a:lnTo>
                    <a:pt x="954" y="607"/>
                  </a:lnTo>
                  <a:lnTo>
                    <a:pt x="936" y="591"/>
                  </a:lnTo>
                  <a:lnTo>
                    <a:pt x="857" y="535"/>
                  </a:lnTo>
                  <a:lnTo>
                    <a:pt x="786" y="481"/>
                  </a:lnTo>
                  <a:lnTo>
                    <a:pt x="786" y="479"/>
                  </a:lnTo>
                  <a:lnTo>
                    <a:pt x="743" y="451"/>
                  </a:lnTo>
                  <a:lnTo>
                    <a:pt x="566" y="479"/>
                  </a:lnTo>
                  <a:lnTo>
                    <a:pt x="554" y="443"/>
                  </a:lnTo>
                  <a:lnTo>
                    <a:pt x="543" y="430"/>
                  </a:lnTo>
                  <a:lnTo>
                    <a:pt x="521" y="441"/>
                  </a:lnTo>
                  <a:lnTo>
                    <a:pt x="516" y="420"/>
                  </a:lnTo>
                  <a:lnTo>
                    <a:pt x="401" y="430"/>
                  </a:lnTo>
                  <a:lnTo>
                    <a:pt x="385" y="430"/>
                  </a:lnTo>
                  <a:lnTo>
                    <a:pt x="332" y="437"/>
                  </a:lnTo>
                  <a:lnTo>
                    <a:pt x="308" y="442"/>
                  </a:lnTo>
                  <a:lnTo>
                    <a:pt x="272" y="456"/>
                  </a:lnTo>
                  <a:lnTo>
                    <a:pt x="245" y="474"/>
                  </a:lnTo>
                  <a:lnTo>
                    <a:pt x="209" y="486"/>
                  </a:lnTo>
                  <a:lnTo>
                    <a:pt x="196" y="4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6363720" y="1632600"/>
              <a:ext cx="451440" cy="261720"/>
            </a:xfrm>
            <a:custGeom>
              <a:avLst/>
              <a:gdLst/>
              <a:ahLst/>
              <a:rect l="l" t="t" r="r" b="b"/>
              <a:pathLst>
                <a:path w="1025" h="648">
                  <a:moveTo>
                    <a:pt x="1025" y="631"/>
                  </a:moveTo>
                  <a:lnTo>
                    <a:pt x="1023" y="648"/>
                  </a:lnTo>
                  <a:lnTo>
                    <a:pt x="935" y="647"/>
                  </a:lnTo>
                  <a:lnTo>
                    <a:pt x="690" y="639"/>
                  </a:lnTo>
                  <a:lnTo>
                    <a:pt x="484" y="630"/>
                  </a:lnTo>
                  <a:lnTo>
                    <a:pt x="279" y="617"/>
                  </a:lnTo>
                  <a:lnTo>
                    <a:pt x="143" y="606"/>
                  </a:lnTo>
                  <a:lnTo>
                    <a:pt x="0" y="595"/>
                  </a:lnTo>
                  <a:lnTo>
                    <a:pt x="6" y="528"/>
                  </a:lnTo>
                  <a:lnTo>
                    <a:pt x="53" y="0"/>
                  </a:lnTo>
                  <a:lnTo>
                    <a:pt x="199" y="11"/>
                  </a:lnTo>
                  <a:lnTo>
                    <a:pt x="318" y="20"/>
                  </a:lnTo>
                  <a:lnTo>
                    <a:pt x="557" y="34"/>
                  </a:lnTo>
                  <a:lnTo>
                    <a:pt x="848" y="46"/>
                  </a:lnTo>
                  <a:lnTo>
                    <a:pt x="945" y="48"/>
                  </a:lnTo>
                  <a:lnTo>
                    <a:pt x="960" y="109"/>
                  </a:lnTo>
                  <a:lnTo>
                    <a:pt x="952" y="136"/>
                  </a:lnTo>
                  <a:lnTo>
                    <a:pt x="952" y="207"/>
                  </a:lnTo>
                  <a:lnTo>
                    <a:pt x="984" y="308"/>
                  </a:lnTo>
                  <a:lnTo>
                    <a:pt x="989" y="341"/>
                  </a:lnTo>
                  <a:lnTo>
                    <a:pt x="992" y="393"/>
                  </a:lnTo>
                  <a:lnTo>
                    <a:pt x="988" y="409"/>
                  </a:lnTo>
                  <a:lnTo>
                    <a:pt x="988" y="436"/>
                  </a:lnTo>
                  <a:lnTo>
                    <a:pt x="1002" y="454"/>
                  </a:lnTo>
                  <a:lnTo>
                    <a:pt x="992" y="511"/>
                  </a:lnTo>
                  <a:lnTo>
                    <a:pt x="1020" y="571"/>
                  </a:lnTo>
                  <a:lnTo>
                    <a:pt x="1025" y="63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7565040" y="2141280"/>
              <a:ext cx="289080" cy="300600"/>
            </a:xfrm>
            <a:custGeom>
              <a:avLst/>
              <a:gdLst/>
              <a:ahLst/>
              <a:rect l="l" t="t" r="r" b="b"/>
              <a:pathLst>
                <a:path w="656" h="746">
                  <a:moveTo>
                    <a:pt x="58" y="652"/>
                  </a:moveTo>
                  <a:lnTo>
                    <a:pt x="52" y="613"/>
                  </a:lnTo>
                  <a:lnTo>
                    <a:pt x="50" y="571"/>
                  </a:lnTo>
                  <a:lnTo>
                    <a:pt x="42" y="492"/>
                  </a:lnTo>
                  <a:lnTo>
                    <a:pt x="30" y="414"/>
                  </a:lnTo>
                  <a:lnTo>
                    <a:pt x="30" y="360"/>
                  </a:lnTo>
                  <a:lnTo>
                    <a:pt x="21" y="277"/>
                  </a:lnTo>
                  <a:lnTo>
                    <a:pt x="9" y="223"/>
                  </a:lnTo>
                  <a:lnTo>
                    <a:pt x="4" y="171"/>
                  </a:lnTo>
                  <a:lnTo>
                    <a:pt x="0" y="141"/>
                  </a:lnTo>
                  <a:lnTo>
                    <a:pt x="62" y="133"/>
                  </a:lnTo>
                  <a:lnTo>
                    <a:pt x="137" y="118"/>
                  </a:lnTo>
                  <a:lnTo>
                    <a:pt x="196" y="109"/>
                  </a:lnTo>
                  <a:lnTo>
                    <a:pt x="241" y="125"/>
                  </a:lnTo>
                  <a:lnTo>
                    <a:pt x="279" y="143"/>
                  </a:lnTo>
                  <a:lnTo>
                    <a:pt x="289" y="126"/>
                  </a:lnTo>
                  <a:lnTo>
                    <a:pt x="343" y="160"/>
                  </a:lnTo>
                  <a:lnTo>
                    <a:pt x="365" y="148"/>
                  </a:lnTo>
                  <a:lnTo>
                    <a:pt x="421" y="126"/>
                  </a:lnTo>
                  <a:lnTo>
                    <a:pt x="454" y="122"/>
                  </a:lnTo>
                  <a:lnTo>
                    <a:pt x="485" y="89"/>
                  </a:lnTo>
                  <a:lnTo>
                    <a:pt x="551" y="36"/>
                  </a:lnTo>
                  <a:lnTo>
                    <a:pt x="614" y="0"/>
                  </a:lnTo>
                  <a:lnTo>
                    <a:pt x="649" y="221"/>
                  </a:lnTo>
                  <a:lnTo>
                    <a:pt x="656" y="263"/>
                  </a:lnTo>
                  <a:lnTo>
                    <a:pt x="636" y="277"/>
                  </a:lnTo>
                  <a:lnTo>
                    <a:pt x="649" y="296"/>
                  </a:lnTo>
                  <a:lnTo>
                    <a:pt x="645" y="356"/>
                  </a:lnTo>
                  <a:lnTo>
                    <a:pt x="643" y="362"/>
                  </a:lnTo>
                  <a:lnTo>
                    <a:pt x="644" y="385"/>
                  </a:lnTo>
                  <a:lnTo>
                    <a:pt x="636" y="425"/>
                  </a:lnTo>
                  <a:lnTo>
                    <a:pt x="636" y="450"/>
                  </a:lnTo>
                  <a:lnTo>
                    <a:pt x="623" y="475"/>
                  </a:lnTo>
                  <a:lnTo>
                    <a:pt x="612" y="489"/>
                  </a:lnTo>
                  <a:lnTo>
                    <a:pt x="602" y="506"/>
                  </a:lnTo>
                  <a:lnTo>
                    <a:pt x="567" y="538"/>
                  </a:lnTo>
                  <a:lnTo>
                    <a:pt x="557" y="527"/>
                  </a:lnTo>
                  <a:lnTo>
                    <a:pt x="515" y="579"/>
                  </a:lnTo>
                  <a:lnTo>
                    <a:pt x="523" y="596"/>
                  </a:lnTo>
                  <a:lnTo>
                    <a:pt x="510" y="598"/>
                  </a:lnTo>
                  <a:lnTo>
                    <a:pt x="523" y="625"/>
                  </a:lnTo>
                  <a:lnTo>
                    <a:pt x="501" y="640"/>
                  </a:lnTo>
                  <a:lnTo>
                    <a:pt x="481" y="614"/>
                  </a:lnTo>
                  <a:lnTo>
                    <a:pt x="470" y="629"/>
                  </a:lnTo>
                  <a:lnTo>
                    <a:pt x="459" y="665"/>
                  </a:lnTo>
                  <a:lnTo>
                    <a:pt x="463" y="703"/>
                  </a:lnTo>
                  <a:lnTo>
                    <a:pt x="454" y="705"/>
                  </a:lnTo>
                  <a:lnTo>
                    <a:pt x="453" y="734"/>
                  </a:lnTo>
                  <a:lnTo>
                    <a:pt x="424" y="743"/>
                  </a:lnTo>
                  <a:lnTo>
                    <a:pt x="410" y="746"/>
                  </a:lnTo>
                  <a:lnTo>
                    <a:pt x="400" y="728"/>
                  </a:lnTo>
                  <a:lnTo>
                    <a:pt x="371" y="719"/>
                  </a:lnTo>
                  <a:lnTo>
                    <a:pt x="358" y="686"/>
                  </a:lnTo>
                  <a:lnTo>
                    <a:pt x="337" y="694"/>
                  </a:lnTo>
                  <a:lnTo>
                    <a:pt x="303" y="719"/>
                  </a:lnTo>
                  <a:lnTo>
                    <a:pt x="263" y="708"/>
                  </a:lnTo>
                  <a:lnTo>
                    <a:pt x="243" y="723"/>
                  </a:lnTo>
                  <a:lnTo>
                    <a:pt x="236" y="723"/>
                  </a:lnTo>
                  <a:lnTo>
                    <a:pt x="203" y="703"/>
                  </a:lnTo>
                  <a:lnTo>
                    <a:pt x="182" y="702"/>
                  </a:lnTo>
                  <a:lnTo>
                    <a:pt x="152" y="695"/>
                  </a:lnTo>
                  <a:lnTo>
                    <a:pt x="151" y="686"/>
                  </a:lnTo>
                  <a:lnTo>
                    <a:pt x="134" y="659"/>
                  </a:lnTo>
                  <a:lnTo>
                    <a:pt x="105" y="650"/>
                  </a:lnTo>
                  <a:lnTo>
                    <a:pt x="89" y="656"/>
                  </a:lnTo>
                  <a:lnTo>
                    <a:pt x="69" y="641"/>
                  </a:lnTo>
                  <a:lnTo>
                    <a:pt x="58" y="65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361200" y="2591280"/>
              <a:ext cx="592200" cy="287640"/>
            </a:xfrm>
            <a:custGeom>
              <a:avLst/>
              <a:gdLst/>
              <a:ahLst/>
              <a:rect l="l" t="t" r="r" b="b"/>
              <a:pathLst>
                <a:path w="1343" h="715">
                  <a:moveTo>
                    <a:pt x="1339" y="655"/>
                  </a:moveTo>
                  <a:lnTo>
                    <a:pt x="1339" y="715"/>
                  </a:lnTo>
                  <a:lnTo>
                    <a:pt x="1296" y="701"/>
                  </a:lnTo>
                  <a:lnTo>
                    <a:pt x="1229" y="656"/>
                  </a:lnTo>
                  <a:lnTo>
                    <a:pt x="1205" y="665"/>
                  </a:lnTo>
                  <a:lnTo>
                    <a:pt x="1160" y="656"/>
                  </a:lnTo>
                  <a:lnTo>
                    <a:pt x="1118" y="676"/>
                  </a:lnTo>
                  <a:lnTo>
                    <a:pt x="1101" y="664"/>
                  </a:lnTo>
                  <a:lnTo>
                    <a:pt x="1031" y="696"/>
                  </a:lnTo>
                  <a:lnTo>
                    <a:pt x="992" y="672"/>
                  </a:lnTo>
                  <a:lnTo>
                    <a:pt x="997" y="663"/>
                  </a:lnTo>
                  <a:lnTo>
                    <a:pt x="986" y="658"/>
                  </a:lnTo>
                  <a:lnTo>
                    <a:pt x="966" y="677"/>
                  </a:lnTo>
                  <a:lnTo>
                    <a:pt x="940" y="648"/>
                  </a:lnTo>
                  <a:lnTo>
                    <a:pt x="940" y="650"/>
                  </a:lnTo>
                  <a:lnTo>
                    <a:pt x="915" y="669"/>
                  </a:lnTo>
                  <a:lnTo>
                    <a:pt x="912" y="698"/>
                  </a:lnTo>
                  <a:lnTo>
                    <a:pt x="897" y="687"/>
                  </a:lnTo>
                  <a:lnTo>
                    <a:pt x="897" y="657"/>
                  </a:lnTo>
                  <a:lnTo>
                    <a:pt x="866" y="677"/>
                  </a:lnTo>
                  <a:lnTo>
                    <a:pt x="851" y="656"/>
                  </a:lnTo>
                  <a:lnTo>
                    <a:pt x="840" y="661"/>
                  </a:lnTo>
                  <a:lnTo>
                    <a:pt x="820" y="640"/>
                  </a:lnTo>
                  <a:lnTo>
                    <a:pt x="796" y="666"/>
                  </a:lnTo>
                  <a:lnTo>
                    <a:pt x="772" y="659"/>
                  </a:lnTo>
                  <a:lnTo>
                    <a:pt x="774" y="639"/>
                  </a:lnTo>
                  <a:lnTo>
                    <a:pt x="757" y="638"/>
                  </a:lnTo>
                  <a:lnTo>
                    <a:pt x="747" y="609"/>
                  </a:lnTo>
                  <a:lnTo>
                    <a:pt x="711" y="605"/>
                  </a:lnTo>
                  <a:lnTo>
                    <a:pt x="700" y="621"/>
                  </a:lnTo>
                  <a:lnTo>
                    <a:pt x="671" y="604"/>
                  </a:lnTo>
                  <a:lnTo>
                    <a:pt x="648" y="611"/>
                  </a:lnTo>
                  <a:lnTo>
                    <a:pt x="616" y="594"/>
                  </a:lnTo>
                  <a:lnTo>
                    <a:pt x="577" y="588"/>
                  </a:lnTo>
                  <a:lnTo>
                    <a:pt x="577" y="565"/>
                  </a:lnTo>
                  <a:lnTo>
                    <a:pt x="550" y="539"/>
                  </a:lnTo>
                  <a:lnTo>
                    <a:pt x="546" y="556"/>
                  </a:lnTo>
                  <a:lnTo>
                    <a:pt x="533" y="551"/>
                  </a:lnTo>
                  <a:lnTo>
                    <a:pt x="494" y="552"/>
                  </a:lnTo>
                  <a:lnTo>
                    <a:pt x="473" y="525"/>
                  </a:lnTo>
                  <a:lnTo>
                    <a:pt x="450" y="514"/>
                  </a:lnTo>
                  <a:lnTo>
                    <a:pt x="464" y="217"/>
                  </a:lnTo>
                  <a:lnTo>
                    <a:pt x="465" y="128"/>
                  </a:lnTo>
                  <a:lnTo>
                    <a:pt x="319" y="121"/>
                  </a:lnTo>
                  <a:lnTo>
                    <a:pt x="131" y="109"/>
                  </a:lnTo>
                  <a:lnTo>
                    <a:pt x="0" y="98"/>
                  </a:lnTo>
                  <a:lnTo>
                    <a:pt x="8" y="0"/>
                  </a:lnTo>
                  <a:lnTo>
                    <a:pt x="154" y="11"/>
                  </a:lnTo>
                  <a:lnTo>
                    <a:pt x="159" y="11"/>
                  </a:lnTo>
                  <a:lnTo>
                    <a:pt x="327" y="22"/>
                  </a:lnTo>
                  <a:lnTo>
                    <a:pt x="546" y="34"/>
                  </a:lnTo>
                  <a:lnTo>
                    <a:pt x="765" y="41"/>
                  </a:lnTo>
                  <a:lnTo>
                    <a:pt x="1014" y="45"/>
                  </a:lnTo>
                  <a:lnTo>
                    <a:pt x="1250" y="45"/>
                  </a:lnTo>
                  <a:lnTo>
                    <a:pt x="1310" y="45"/>
                  </a:lnTo>
                  <a:lnTo>
                    <a:pt x="1310" y="93"/>
                  </a:lnTo>
                  <a:lnTo>
                    <a:pt x="1310" y="111"/>
                  </a:lnTo>
                  <a:lnTo>
                    <a:pt x="1311" y="145"/>
                  </a:lnTo>
                  <a:lnTo>
                    <a:pt x="1320" y="211"/>
                  </a:lnTo>
                  <a:lnTo>
                    <a:pt x="1325" y="225"/>
                  </a:lnTo>
                  <a:lnTo>
                    <a:pt x="1335" y="293"/>
                  </a:lnTo>
                  <a:lnTo>
                    <a:pt x="1335" y="316"/>
                  </a:lnTo>
                  <a:lnTo>
                    <a:pt x="1343" y="365"/>
                  </a:lnTo>
                  <a:lnTo>
                    <a:pt x="1343" y="496"/>
                  </a:lnTo>
                  <a:lnTo>
                    <a:pt x="1339" y="540"/>
                  </a:lnTo>
                  <a:lnTo>
                    <a:pt x="1339" y="65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5060520" y="1637280"/>
              <a:ext cx="555480" cy="428040"/>
            </a:xfrm>
            <a:custGeom>
              <a:avLst/>
              <a:gdLst/>
              <a:ahLst/>
              <a:rect l="l" t="t" r="r" b="b"/>
              <a:pathLst>
                <a:path w="1261" h="1061">
                  <a:moveTo>
                    <a:pt x="605" y="960"/>
                  </a:moveTo>
                  <a:lnTo>
                    <a:pt x="481" y="926"/>
                  </a:lnTo>
                  <a:lnTo>
                    <a:pt x="399" y="905"/>
                  </a:lnTo>
                  <a:lnTo>
                    <a:pt x="284" y="869"/>
                  </a:lnTo>
                  <a:lnTo>
                    <a:pt x="15" y="789"/>
                  </a:lnTo>
                  <a:lnTo>
                    <a:pt x="0" y="763"/>
                  </a:lnTo>
                  <a:lnTo>
                    <a:pt x="24" y="659"/>
                  </a:lnTo>
                  <a:lnTo>
                    <a:pt x="12" y="614"/>
                  </a:lnTo>
                  <a:lnTo>
                    <a:pt x="36" y="598"/>
                  </a:lnTo>
                  <a:lnTo>
                    <a:pt x="62" y="534"/>
                  </a:lnTo>
                  <a:lnTo>
                    <a:pt x="111" y="485"/>
                  </a:lnTo>
                  <a:lnTo>
                    <a:pt x="133" y="439"/>
                  </a:lnTo>
                  <a:lnTo>
                    <a:pt x="161" y="362"/>
                  </a:lnTo>
                  <a:lnTo>
                    <a:pt x="223" y="224"/>
                  </a:lnTo>
                  <a:lnTo>
                    <a:pt x="269" y="85"/>
                  </a:lnTo>
                  <a:lnTo>
                    <a:pt x="277" y="54"/>
                  </a:lnTo>
                  <a:lnTo>
                    <a:pt x="287" y="44"/>
                  </a:lnTo>
                  <a:lnTo>
                    <a:pt x="287" y="0"/>
                  </a:lnTo>
                  <a:lnTo>
                    <a:pt x="303" y="19"/>
                  </a:lnTo>
                  <a:lnTo>
                    <a:pt x="339" y="8"/>
                  </a:lnTo>
                  <a:lnTo>
                    <a:pt x="365" y="14"/>
                  </a:lnTo>
                  <a:lnTo>
                    <a:pt x="372" y="42"/>
                  </a:lnTo>
                  <a:lnTo>
                    <a:pt x="392" y="44"/>
                  </a:lnTo>
                  <a:lnTo>
                    <a:pt x="426" y="72"/>
                  </a:lnTo>
                  <a:lnTo>
                    <a:pt x="432" y="119"/>
                  </a:lnTo>
                  <a:lnTo>
                    <a:pt x="424" y="142"/>
                  </a:lnTo>
                  <a:lnTo>
                    <a:pt x="433" y="167"/>
                  </a:lnTo>
                  <a:lnTo>
                    <a:pt x="485" y="196"/>
                  </a:lnTo>
                  <a:lnTo>
                    <a:pt x="530" y="189"/>
                  </a:lnTo>
                  <a:lnTo>
                    <a:pt x="590" y="193"/>
                  </a:lnTo>
                  <a:lnTo>
                    <a:pt x="627" y="213"/>
                  </a:lnTo>
                  <a:lnTo>
                    <a:pt x="629" y="227"/>
                  </a:lnTo>
                  <a:lnTo>
                    <a:pt x="665" y="231"/>
                  </a:lnTo>
                  <a:lnTo>
                    <a:pt x="706" y="223"/>
                  </a:lnTo>
                  <a:lnTo>
                    <a:pt x="738" y="239"/>
                  </a:lnTo>
                  <a:lnTo>
                    <a:pt x="796" y="231"/>
                  </a:lnTo>
                  <a:lnTo>
                    <a:pt x="816" y="232"/>
                  </a:lnTo>
                  <a:lnTo>
                    <a:pt x="940" y="229"/>
                  </a:lnTo>
                  <a:lnTo>
                    <a:pt x="1140" y="278"/>
                  </a:lnTo>
                  <a:lnTo>
                    <a:pt x="1217" y="299"/>
                  </a:lnTo>
                  <a:lnTo>
                    <a:pt x="1226" y="327"/>
                  </a:lnTo>
                  <a:lnTo>
                    <a:pt x="1253" y="354"/>
                  </a:lnTo>
                  <a:lnTo>
                    <a:pt x="1261" y="383"/>
                  </a:lnTo>
                  <a:lnTo>
                    <a:pt x="1191" y="476"/>
                  </a:lnTo>
                  <a:lnTo>
                    <a:pt x="1166" y="519"/>
                  </a:lnTo>
                  <a:lnTo>
                    <a:pt x="1106" y="577"/>
                  </a:lnTo>
                  <a:lnTo>
                    <a:pt x="1098" y="612"/>
                  </a:lnTo>
                  <a:lnTo>
                    <a:pt x="1137" y="650"/>
                  </a:lnTo>
                  <a:lnTo>
                    <a:pt x="1122" y="662"/>
                  </a:lnTo>
                  <a:lnTo>
                    <a:pt x="1113" y="703"/>
                  </a:lnTo>
                  <a:lnTo>
                    <a:pt x="1096" y="738"/>
                  </a:lnTo>
                  <a:lnTo>
                    <a:pt x="1023" y="1061"/>
                  </a:lnTo>
                  <a:lnTo>
                    <a:pt x="856" y="1023"/>
                  </a:lnTo>
                  <a:lnTo>
                    <a:pt x="694" y="983"/>
                  </a:lnTo>
                  <a:lnTo>
                    <a:pt x="605" y="9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7835760" y="2084040"/>
              <a:ext cx="399240" cy="235440"/>
            </a:xfrm>
            <a:custGeom>
              <a:avLst/>
              <a:gdLst/>
              <a:ahLst/>
              <a:rect l="l" t="t" r="r" b="b"/>
              <a:pathLst>
                <a:path w="906" h="584">
                  <a:moveTo>
                    <a:pt x="792" y="427"/>
                  </a:moveTo>
                  <a:lnTo>
                    <a:pt x="789" y="428"/>
                  </a:lnTo>
                  <a:lnTo>
                    <a:pt x="766" y="456"/>
                  </a:lnTo>
                  <a:lnTo>
                    <a:pt x="717" y="466"/>
                  </a:lnTo>
                  <a:lnTo>
                    <a:pt x="429" y="523"/>
                  </a:lnTo>
                  <a:lnTo>
                    <a:pt x="238" y="556"/>
                  </a:lnTo>
                  <a:lnTo>
                    <a:pt x="223" y="558"/>
                  </a:lnTo>
                  <a:lnTo>
                    <a:pt x="180" y="566"/>
                  </a:lnTo>
                  <a:lnTo>
                    <a:pt x="70" y="584"/>
                  </a:lnTo>
                  <a:lnTo>
                    <a:pt x="47" y="435"/>
                  </a:lnTo>
                  <a:lnTo>
                    <a:pt x="42" y="404"/>
                  </a:lnTo>
                  <a:lnTo>
                    <a:pt x="35" y="362"/>
                  </a:lnTo>
                  <a:lnTo>
                    <a:pt x="0" y="141"/>
                  </a:lnTo>
                  <a:lnTo>
                    <a:pt x="2" y="139"/>
                  </a:lnTo>
                  <a:lnTo>
                    <a:pt x="98" y="69"/>
                  </a:lnTo>
                  <a:lnTo>
                    <a:pt x="106" y="119"/>
                  </a:lnTo>
                  <a:lnTo>
                    <a:pt x="398" y="69"/>
                  </a:lnTo>
                  <a:lnTo>
                    <a:pt x="721" y="3"/>
                  </a:lnTo>
                  <a:lnTo>
                    <a:pt x="736" y="0"/>
                  </a:lnTo>
                  <a:lnTo>
                    <a:pt x="755" y="24"/>
                  </a:lnTo>
                  <a:lnTo>
                    <a:pt x="774" y="23"/>
                  </a:lnTo>
                  <a:lnTo>
                    <a:pt x="782" y="26"/>
                  </a:lnTo>
                  <a:lnTo>
                    <a:pt x="793" y="68"/>
                  </a:lnTo>
                  <a:lnTo>
                    <a:pt x="810" y="89"/>
                  </a:lnTo>
                  <a:lnTo>
                    <a:pt x="849" y="92"/>
                  </a:lnTo>
                  <a:lnTo>
                    <a:pt x="860" y="104"/>
                  </a:lnTo>
                  <a:lnTo>
                    <a:pt x="827" y="163"/>
                  </a:lnTo>
                  <a:lnTo>
                    <a:pt x="830" y="162"/>
                  </a:lnTo>
                  <a:lnTo>
                    <a:pt x="812" y="191"/>
                  </a:lnTo>
                  <a:lnTo>
                    <a:pt x="830" y="208"/>
                  </a:lnTo>
                  <a:lnTo>
                    <a:pt x="812" y="238"/>
                  </a:lnTo>
                  <a:lnTo>
                    <a:pt x="819" y="268"/>
                  </a:lnTo>
                  <a:lnTo>
                    <a:pt x="838" y="275"/>
                  </a:lnTo>
                  <a:lnTo>
                    <a:pt x="846" y="297"/>
                  </a:lnTo>
                  <a:lnTo>
                    <a:pt x="868" y="308"/>
                  </a:lnTo>
                  <a:lnTo>
                    <a:pt x="906" y="337"/>
                  </a:lnTo>
                  <a:lnTo>
                    <a:pt x="871" y="367"/>
                  </a:lnTo>
                  <a:lnTo>
                    <a:pt x="863" y="380"/>
                  </a:lnTo>
                  <a:lnTo>
                    <a:pt x="857" y="400"/>
                  </a:lnTo>
                  <a:lnTo>
                    <a:pt x="847" y="409"/>
                  </a:lnTo>
                  <a:lnTo>
                    <a:pt x="818" y="428"/>
                  </a:lnTo>
                  <a:lnTo>
                    <a:pt x="795" y="426"/>
                  </a:lnTo>
                  <a:lnTo>
                    <a:pt x="792" y="427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8382600" y="2030040"/>
              <a:ext cx="52920" cy="61200"/>
            </a:xfrm>
            <a:custGeom>
              <a:avLst/>
              <a:gdLst/>
              <a:ahLst/>
              <a:rect l="l" t="t" r="r" b="b"/>
              <a:pathLst>
                <a:path w="120" h="152">
                  <a:moveTo>
                    <a:pt x="19" y="147"/>
                  </a:moveTo>
                  <a:lnTo>
                    <a:pt x="28" y="124"/>
                  </a:lnTo>
                  <a:lnTo>
                    <a:pt x="14" y="67"/>
                  </a:lnTo>
                  <a:lnTo>
                    <a:pt x="0" y="14"/>
                  </a:lnTo>
                  <a:lnTo>
                    <a:pt x="41" y="0"/>
                  </a:lnTo>
                  <a:lnTo>
                    <a:pt x="59" y="2"/>
                  </a:lnTo>
                  <a:lnTo>
                    <a:pt x="81" y="39"/>
                  </a:lnTo>
                  <a:lnTo>
                    <a:pt x="100" y="53"/>
                  </a:lnTo>
                  <a:lnTo>
                    <a:pt x="112" y="56"/>
                  </a:lnTo>
                  <a:lnTo>
                    <a:pt x="120" y="86"/>
                  </a:lnTo>
                  <a:lnTo>
                    <a:pt x="117" y="96"/>
                  </a:lnTo>
                  <a:lnTo>
                    <a:pt x="104" y="85"/>
                  </a:lnTo>
                  <a:lnTo>
                    <a:pt x="98" y="100"/>
                  </a:lnTo>
                  <a:lnTo>
                    <a:pt x="92" y="105"/>
                  </a:lnTo>
                  <a:lnTo>
                    <a:pt x="82" y="100"/>
                  </a:lnTo>
                  <a:lnTo>
                    <a:pt x="77" y="108"/>
                  </a:lnTo>
                  <a:lnTo>
                    <a:pt x="76" y="124"/>
                  </a:lnTo>
                  <a:lnTo>
                    <a:pt x="23" y="152"/>
                  </a:lnTo>
                  <a:lnTo>
                    <a:pt x="19" y="147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7736760" y="2687760"/>
              <a:ext cx="348840" cy="243360"/>
            </a:xfrm>
            <a:custGeom>
              <a:avLst/>
              <a:gdLst/>
              <a:ahLst/>
              <a:rect l="l" t="t" r="r" b="b"/>
              <a:pathLst>
                <a:path w="791" h="605">
                  <a:moveTo>
                    <a:pt x="471" y="605"/>
                  </a:moveTo>
                  <a:lnTo>
                    <a:pt x="437" y="599"/>
                  </a:lnTo>
                  <a:lnTo>
                    <a:pt x="427" y="576"/>
                  </a:lnTo>
                  <a:lnTo>
                    <a:pt x="423" y="554"/>
                  </a:lnTo>
                  <a:lnTo>
                    <a:pt x="394" y="515"/>
                  </a:lnTo>
                  <a:lnTo>
                    <a:pt x="376" y="508"/>
                  </a:lnTo>
                  <a:lnTo>
                    <a:pt x="369" y="479"/>
                  </a:lnTo>
                  <a:lnTo>
                    <a:pt x="338" y="424"/>
                  </a:lnTo>
                  <a:lnTo>
                    <a:pt x="322" y="418"/>
                  </a:lnTo>
                  <a:lnTo>
                    <a:pt x="279" y="392"/>
                  </a:lnTo>
                  <a:lnTo>
                    <a:pt x="245" y="339"/>
                  </a:lnTo>
                  <a:lnTo>
                    <a:pt x="229" y="330"/>
                  </a:lnTo>
                  <a:lnTo>
                    <a:pt x="147" y="267"/>
                  </a:lnTo>
                  <a:lnTo>
                    <a:pt x="109" y="225"/>
                  </a:lnTo>
                  <a:lnTo>
                    <a:pt x="103" y="209"/>
                  </a:lnTo>
                  <a:lnTo>
                    <a:pt x="80" y="174"/>
                  </a:lnTo>
                  <a:lnTo>
                    <a:pt x="63" y="176"/>
                  </a:lnTo>
                  <a:lnTo>
                    <a:pt x="55" y="174"/>
                  </a:lnTo>
                  <a:lnTo>
                    <a:pt x="3" y="142"/>
                  </a:lnTo>
                  <a:lnTo>
                    <a:pt x="0" y="136"/>
                  </a:lnTo>
                  <a:lnTo>
                    <a:pt x="33" y="74"/>
                  </a:lnTo>
                  <a:lnTo>
                    <a:pt x="46" y="66"/>
                  </a:lnTo>
                  <a:lnTo>
                    <a:pt x="82" y="54"/>
                  </a:lnTo>
                  <a:lnTo>
                    <a:pt x="109" y="36"/>
                  </a:lnTo>
                  <a:lnTo>
                    <a:pt x="145" y="22"/>
                  </a:lnTo>
                  <a:lnTo>
                    <a:pt x="169" y="17"/>
                  </a:lnTo>
                  <a:lnTo>
                    <a:pt x="222" y="10"/>
                  </a:lnTo>
                  <a:lnTo>
                    <a:pt x="238" y="10"/>
                  </a:lnTo>
                  <a:lnTo>
                    <a:pt x="353" y="0"/>
                  </a:lnTo>
                  <a:lnTo>
                    <a:pt x="358" y="21"/>
                  </a:lnTo>
                  <a:lnTo>
                    <a:pt x="380" y="10"/>
                  </a:lnTo>
                  <a:lnTo>
                    <a:pt x="391" y="23"/>
                  </a:lnTo>
                  <a:lnTo>
                    <a:pt x="403" y="59"/>
                  </a:lnTo>
                  <a:lnTo>
                    <a:pt x="580" y="31"/>
                  </a:lnTo>
                  <a:lnTo>
                    <a:pt x="623" y="59"/>
                  </a:lnTo>
                  <a:lnTo>
                    <a:pt x="623" y="61"/>
                  </a:lnTo>
                  <a:lnTo>
                    <a:pt x="694" y="115"/>
                  </a:lnTo>
                  <a:lnTo>
                    <a:pt x="773" y="171"/>
                  </a:lnTo>
                  <a:lnTo>
                    <a:pt x="791" y="187"/>
                  </a:lnTo>
                  <a:lnTo>
                    <a:pt x="729" y="254"/>
                  </a:lnTo>
                  <a:lnTo>
                    <a:pt x="712" y="297"/>
                  </a:lnTo>
                  <a:lnTo>
                    <a:pt x="718" y="333"/>
                  </a:lnTo>
                  <a:lnTo>
                    <a:pt x="699" y="353"/>
                  </a:lnTo>
                  <a:lnTo>
                    <a:pt x="692" y="376"/>
                  </a:lnTo>
                  <a:lnTo>
                    <a:pt x="655" y="383"/>
                  </a:lnTo>
                  <a:lnTo>
                    <a:pt x="662" y="398"/>
                  </a:lnTo>
                  <a:lnTo>
                    <a:pt x="622" y="438"/>
                  </a:lnTo>
                  <a:lnTo>
                    <a:pt x="616" y="441"/>
                  </a:lnTo>
                  <a:lnTo>
                    <a:pt x="603" y="470"/>
                  </a:lnTo>
                  <a:lnTo>
                    <a:pt x="554" y="498"/>
                  </a:lnTo>
                  <a:lnTo>
                    <a:pt x="551" y="506"/>
                  </a:lnTo>
                  <a:lnTo>
                    <a:pt x="547" y="502"/>
                  </a:lnTo>
                  <a:lnTo>
                    <a:pt x="519" y="502"/>
                  </a:lnTo>
                  <a:lnTo>
                    <a:pt x="538" y="524"/>
                  </a:lnTo>
                  <a:lnTo>
                    <a:pt x="510" y="557"/>
                  </a:lnTo>
                  <a:lnTo>
                    <a:pt x="473" y="525"/>
                  </a:lnTo>
                  <a:lnTo>
                    <a:pt x="504" y="566"/>
                  </a:lnTo>
                  <a:lnTo>
                    <a:pt x="483" y="590"/>
                  </a:lnTo>
                  <a:lnTo>
                    <a:pt x="473" y="597"/>
                  </a:lnTo>
                  <a:lnTo>
                    <a:pt x="471" y="605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6339960" y="1872720"/>
              <a:ext cx="480240" cy="295560"/>
            </a:xfrm>
            <a:custGeom>
              <a:avLst/>
              <a:gdLst/>
              <a:ahLst/>
              <a:rect l="l" t="t" r="r" b="b"/>
              <a:pathLst>
                <a:path w="1090" h="733">
                  <a:moveTo>
                    <a:pt x="1081" y="720"/>
                  </a:moveTo>
                  <a:lnTo>
                    <a:pt x="1089" y="733"/>
                  </a:lnTo>
                  <a:lnTo>
                    <a:pt x="1061" y="727"/>
                  </a:lnTo>
                  <a:lnTo>
                    <a:pt x="1035" y="692"/>
                  </a:lnTo>
                  <a:lnTo>
                    <a:pt x="987" y="672"/>
                  </a:lnTo>
                  <a:lnTo>
                    <a:pt x="937" y="660"/>
                  </a:lnTo>
                  <a:lnTo>
                    <a:pt x="916" y="660"/>
                  </a:lnTo>
                  <a:lnTo>
                    <a:pt x="882" y="657"/>
                  </a:lnTo>
                  <a:lnTo>
                    <a:pt x="859" y="678"/>
                  </a:lnTo>
                  <a:lnTo>
                    <a:pt x="840" y="662"/>
                  </a:lnTo>
                  <a:lnTo>
                    <a:pt x="820" y="651"/>
                  </a:lnTo>
                  <a:lnTo>
                    <a:pt x="794" y="628"/>
                  </a:lnTo>
                  <a:lnTo>
                    <a:pt x="646" y="624"/>
                  </a:lnTo>
                  <a:lnTo>
                    <a:pt x="402" y="611"/>
                  </a:lnTo>
                  <a:lnTo>
                    <a:pt x="78" y="588"/>
                  </a:lnTo>
                  <a:lnTo>
                    <a:pt x="0" y="580"/>
                  </a:lnTo>
                  <a:lnTo>
                    <a:pt x="10" y="484"/>
                  </a:lnTo>
                  <a:lnTo>
                    <a:pt x="28" y="269"/>
                  </a:lnTo>
                  <a:lnTo>
                    <a:pt x="36" y="185"/>
                  </a:lnTo>
                  <a:lnTo>
                    <a:pt x="40" y="143"/>
                  </a:lnTo>
                  <a:lnTo>
                    <a:pt x="52" y="12"/>
                  </a:lnTo>
                  <a:lnTo>
                    <a:pt x="53" y="0"/>
                  </a:lnTo>
                  <a:lnTo>
                    <a:pt x="196" y="11"/>
                  </a:lnTo>
                  <a:lnTo>
                    <a:pt x="332" y="22"/>
                  </a:lnTo>
                  <a:lnTo>
                    <a:pt x="537" y="35"/>
                  </a:lnTo>
                  <a:lnTo>
                    <a:pt x="743" y="44"/>
                  </a:lnTo>
                  <a:lnTo>
                    <a:pt x="988" y="52"/>
                  </a:lnTo>
                  <a:lnTo>
                    <a:pt x="1076" y="53"/>
                  </a:lnTo>
                  <a:lnTo>
                    <a:pt x="1074" y="76"/>
                  </a:lnTo>
                  <a:lnTo>
                    <a:pt x="1041" y="122"/>
                  </a:lnTo>
                  <a:lnTo>
                    <a:pt x="1057" y="156"/>
                  </a:lnTo>
                  <a:lnTo>
                    <a:pt x="1088" y="174"/>
                  </a:lnTo>
                  <a:lnTo>
                    <a:pt x="1090" y="185"/>
                  </a:lnTo>
                  <a:lnTo>
                    <a:pt x="1088" y="463"/>
                  </a:lnTo>
                  <a:lnTo>
                    <a:pt x="1087" y="534"/>
                  </a:lnTo>
                  <a:lnTo>
                    <a:pt x="1065" y="534"/>
                  </a:lnTo>
                  <a:lnTo>
                    <a:pt x="1078" y="559"/>
                  </a:lnTo>
                  <a:lnTo>
                    <a:pt x="1072" y="582"/>
                  </a:lnTo>
                  <a:lnTo>
                    <a:pt x="1087" y="616"/>
                  </a:lnTo>
                  <a:lnTo>
                    <a:pt x="1076" y="651"/>
                  </a:lnTo>
                  <a:lnTo>
                    <a:pt x="1060" y="685"/>
                  </a:lnTo>
                  <a:lnTo>
                    <a:pt x="1081" y="72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7244640" y="2576880"/>
              <a:ext cx="588240" cy="184320"/>
            </a:xfrm>
            <a:custGeom>
              <a:avLst/>
              <a:gdLst/>
              <a:ahLst/>
              <a:rect l="l" t="t" r="r" b="b"/>
              <a:pathLst>
                <a:path w="1334" h="456">
                  <a:moveTo>
                    <a:pt x="705" y="403"/>
                  </a:moveTo>
                  <a:lnTo>
                    <a:pt x="372" y="431"/>
                  </a:lnTo>
                  <a:lnTo>
                    <a:pt x="336" y="434"/>
                  </a:lnTo>
                  <a:lnTo>
                    <a:pt x="310" y="437"/>
                  </a:lnTo>
                  <a:lnTo>
                    <a:pt x="95" y="450"/>
                  </a:lnTo>
                  <a:lnTo>
                    <a:pt x="0" y="456"/>
                  </a:lnTo>
                  <a:lnTo>
                    <a:pt x="38" y="425"/>
                  </a:lnTo>
                  <a:lnTo>
                    <a:pt x="19" y="400"/>
                  </a:lnTo>
                  <a:lnTo>
                    <a:pt x="28" y="381"/>
                  </a:lnTo>
                  <a:lnTo>
                    <a:pt x="18" y="381"/>
                  </a:lnTo>
                  <a:lnTo>
                    <a:pt x="24" y="369"/>
                  </a:lnTo>
                  <a:lnTo>
                    <a:pt x="33" y="358"/>
                  </a:lnTo>
                  <a:lnTo>
                    <a:pt x="34" y="374"/>
                  </a:lnTo>
                  <a:lnTo>
                    <a:pt x="44" y="367"/>
                  </a:lnTo>
                  <a:lnTo>
                    <a:pt x="36" y="344"/>
                  </a:lnTo>
                  <a:lnTo>
                    <a:pt x="57" y="346"/>
                  </a:lnTo>
                  <a:lnTo>
                    <a:pt x="48" y="334"/>
                  </a:lnTo>
                  <a:lnTo>
                    <a:pt x="65" y="320"/>
                  </a:lnTo>
                  <a:lnTo>
                    <a:pt x="46" y="309"/>
                  </a:lnTo>
                  <a:lnTo>
                    <a:pt x="84" y="287"/>
                  </a:lnTo>
                  <a:lnTo>
                    <a:pt x="81" y="270"/>
                  </a:lnTo>
                  <a:lnTo>
                    <a:pt x="96" y="268"/>
                  </a:lnTo>
                  <a:lnTo>
                    <a:pt x="82" y="252"/>
                  </a:lnTo>
                  <a:lnTo>
                    <a:pt x="101" y="225"/>
                  </a:lnTo>
                  <a:lnTo>
                    <a:pt x="96" y="214"/>
                  </a:lnTo>
                  <a:lnTo>
                    <a:pt x="82" y="203"/>
                  </a:lnTo>
                  <a:lnTo>
                    <a:pt x="110" y="198"/>
                  </a:lnTo>
                  <a:lnTo>
                    <a:pt x="94" y="185"/>
                  </a:lnTo>
                  <a:lnTo>
                    <a:pt x="109" y="184"/>
                  </a:lnTo>
                  <a:lnTo>
                    <a:pt x="105" y="150"/>
                  </a:lnTo>
                  <a:lnTo>
                    <a:pt x="114" y="150"/>
                  </a:lnTo>
                  <a:lnTo>
                    <a:pt x="124" y="149"/>
                  </a:lnTo>
                  <a:lnTo>
                    <a:pt x="135" y="149"/>
                  </a:lnTo>
                  <a:lnTo>
                    <a:pt x="270" y="139"/>
                  </a:lnTo>
                  <a:lnTo>
                    <a:pt x="337" y="137"/>
                  </a:lnTo>
                  <a:lnTo>
                    <a:pt x="332" y="98"/>
                  </a:lnTo>
                  <a:lnTo>
                    <a:pt x="400" y="101"/>
                  </a:lnTo>
                  <a:lnTo>
                    <a:pt x="625" y="79"/>
                  </a:lnTo>
                  <a:lnTo>
                    <a:pt x="660" y="79"/>
                  </a:lnTo>
                  <a:lnTo>
                    <a:pt x="687" y="76"/>
                  </a:lnTo>
                  <a:lnTo>
                    <a:pt x="745" y="74"/>
                  </a:lnTo>
                  <a:lnTo>
                    <a:pt x="771" y="68"/>
                  </a:lnTo>
                  <a:lnTo>
                    <a:pt x="846" y="64"/>
                  </a:lnTo>
                  <a:lnTo>
                    <a:pt x="978" y="51"/>
                  </a:lnTo>
                  <a:lnTo>
                    <a:pt x="1019" y="44"/>
                  </a:lnTo>
                  <a:lnTo>
                    <a:pt x="1051" y="41"/>
                  </a:lnTo>
                  <a:lnTo>
                    <a:pt x="1233" y="18"/>
                  </a:lnTo>
                  <a:lnTo>
                    <a:pt x="1307" y="3"/>
                  </a:lnTo>
                  <a:lnTo>
                    <a:pt x="1334" y="0"/>
                  </a:lnTo>
                  <a:lnTo>
                    <a:pt x="1328" y="5"/>
                  </a:lnTo>
                  <a:lnTo>
                    <a:pt x="1328" y="45"/>
                  </a:lnTo>
                  <a:lnTo>
                    <a:pt x="1329" y="56"/>
                  </a:lnTo>
                  <a:lnTo>
                    <a:pt x="1300" y="69"/>
                  </a:lnTo>
                  <a:lnTo>
                    <a:pt x="1301" y="74"/>
                  </a:lnTo>
                  <a:lnTo>
                    <a:pt x="1283" y="109"/>
                  </a:lnTo>
                  <a:lnTo>
                    <a:pt x="1257" y="102"/>
                  </a:lnTo>
                  <a:lnTo>
                    <a:pt x="1231" y="122"/>
                  </a:lnTo>
                  <a:lnTo>
                    <a:pt x="1216" y="145"/>
                  </a:lnTo>
                  <a:lnTo>
                    <a:pt x="1202" y="149"/>
                  </a:lnTo>
                  <a:lnTo>
                    <a:pt x="1200" y="134"/>
                  </a:lnTo>
                  <a:lnTo>
                    <a:pt x="1156" y="160"/>
                  </a:lnTo>
                  <a:lnTo>
                    <a:pt x="1151" y="190"/>
                  </a:lnTo>
                  <a:lnTo>
                    <a:pt x="1105" y="211"/>
                  </a:lnTo>
                  <a:lnTo>
                    <a:pt x="1105" y="217"/>
                  </a:lnTo>
                  <a:lnTo>
                    <a:pt x="1071" y="248"/>
                  </a:lnTo>
                  <a:lnTo>
                    <a:pt x="1045" y="249"/>
                  </a:lnTo>
                  <a:lnTo>
                    <a:pt x="1003" y="276"/>
                  </a:lnTo>
                  <a:lnTo>
                    <a:pt x="1003" y="274"/>
                  </a:lnTo>
                  <a:lnTo>
                    <a:pt x="997" y="311"/>
                  </a:lnTo>
                  <a:lnTo>
                    <a:pt x="955" y="331"/>
                  </a:lnTo>
                  <a:lnTo>
                    <a:pt x="953" y="378"/>
                  </a:lnTo>
                  <a:lnTo>
                    <a:pt x="906" y="382"/>
                  </a:lnTo>
                  <a:lnTo>
                    <a:pt x="773" y="397"/>
                  </a:lnTo>
                  <a:lnTo>
                    <a:pt x="750" y="400"/>
                  </a:lnTo>
                  <a:lnTo>
                    <a:pt x="705" y="40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6064200" y="2630520"/>
              <a:ext cx="958320" cy="866880"/>
            </a:xfrm>
            <a:custGeom>
              <a:avLst/>
              <a:gdLst/>
              <a:ahLst/>
              <a:rect l="l" t="t" r="r" b="b"/>
              <a:pathLst>
                <a:path w="2174" h="2151">
                  <a:moveTo>
                    <a:pt x="2085" y="687"/>
                  </a:moveTo>
                  <a:lnTo>
                    <a:pt x="2086" y="739"/>
                  </a:lnTo>
                  <a:lnTo>
                    <a:pt x="2086" y="765"/>
                  </a:lnTo>
                  <a:lnTo>
                    <a:pt x="2088" y="903"/>
                  </a:lnTo>
                  <a:lnTo>
                    <a:pt x="2096" y="944"/>
                  </a:lnTo>
                  <a:lnTo>
                    <a:pt x="2117" y="969"/>
                  </a:lnTo>
                  <a:lnTo>
                    <a:pt x="2131" y="997"/>
                  </a:lnTo>
                  <a:lnTo>
                    <a:pt x="2125" y="1020"/>
                  </a:lnTo>
                  <a:lnTo>
                    <a:pt x="2149" y="1034"/>
                  </a:lnTo>
                  <a:lnTo>
                    <a:pt x="2140" y="1043"/>
                  </a:lnTo>
                  <a:lnTo>
                    <a:pt x="2159" y="1063"/>
                  </a:lnTo>
                  <a:lnTo>
                    <a:pt x="2154" y="1076"/>
                  </a:lnTo>
                  <a:lnTo>
                    <a:pt x="2167" y="1101"/>
                  </a:lnTo>
                  <a:lnTo>
                    <a:pt x="2172" y="1098"/>
                  </a:lnTo>
                  <a:lnTo>
                    <a:pt x="2174" y="1164"/>
                  </a:lnTo>
                  <a:lnTo>
                    <a:pt x="2147" y="1222"/>
                  </a:lnTo>
                  <a:lnTo>
                    <a:pt x="2147" y="1254"/>
                  </a:lnTo>
                  <a:lnTo>
                    <a:pt x="2154" y="1285"/>
                  </a:lnTo>
                  <a:lnTo>
                    <a:pt x="2153" y="1323"/>
                  </a:lnTo>
                  <a:lnTo>
                    <a:pt x="2131" y="1361"/>
                  </a:lnTo>
                  <a:lnTo>
                    <a:pt x="2119" y="1376"/>
                  </a:lnTo>
                  <a:lnTo>
                    <a:pt x="2133" y="1405"/>
                  </a:lnTo>
                  <a:lnTo>
                    <a:pt x="2046" y="1423"/>
                  </a:lnTo>
                  <a:lnTo>
                    <a:pt x="2042" y="1423"/>
                  </a:lnTo>
                  <a:lnTo>
                    <a:pt x="1980" y="1464"/>
                  </a:lnTo>
                  <a:lnTo>
                    <a:pt x="1971" y="1459"/>
                  </a:lnTo>
                  <a:lnTo>
                    <a:pt x="1990" y="1439"/>
                  </a:lnTo>
                  <a:lnTo>
                    <a:pt x="2019" y="1426"/>
                  </a:lnTo>
                  <a:lnTo>
                    <a:pt x="1971" y="1428"/>
                  </a:lnTo>
                  <a:lnTo>
                    <a:pt x="1986" y="1391"/>
                  </a:lnTo>
                  <a:lnTo>
                    <a:pt x="1973" y="1382"/>
                  </a:lnTo>
                  <a:lnTo>
                    <a:pt x="1954" y="1400"/>
                  </a:lnTo>
                  <a:lnTo>
                    <a:pt x="1940" y="1399"/>
                  </a:lnTo>
                  <a:lnTo>
                    <a:pt x="1942" y="1413"/>
                  </a:lnTo>
                  <a:lnTo>
                    <a:pt x="1940" y="1400"/>
                  </a:lnTo>
                  <a:lnTo>
                    <a:pt x="1935" y="1400"/>
                  </a:lnTo>
                  <a:lnTo>
                    <a:pt x="1932" y="1405"/>
                  </a:lnTo>
                  <a:lnTo>
                    <a:pt x="1932" y="1423"/>
                  </a:lnTo>
                  <a:lnTo>
                    <a:pt x="1954" y="1457"/>
                  </a:lnTo>
                  <a:lnTo>
                    <a:pt x="1980" y="1468"/>
                  </a:lnTo>
                  <a:lnTo>
                    <a:pt x="1849" y="1567"/>
                  </a:lnTo>
                  <a:lnTo>
                    <a:pt x="1697" y="1654"/>
                  </a:lnTo>
                  <a:lnTo>
                    <a:pt x="1611" y="1716"/>
                  </a:lnTo>
                  <a:lnTo>
                    <a:pt x="1579" y="1760"/>
                  </a:lnTo>
                  <a:lnTo>
                    <a:pt x="1547" y="1812"/>
                  </a:lnTo>
                  <a:lnTo>
                    <a:pt x="1522" y="1870"/>
                  </a:lnTo>
                  <a:lnTo>
                    <a:pt x="1517" y="1936"/>
                  </a:lnTo>
                  <a:lnTo>
                    <a:pt x="1528" y="2002"/>
                  </a:lnTo>
                  <a:lnTo>
                    <a:pt x="1542" y="2040"/>
                  </a:lnTo>
                  <a:lnTo>
                    <a:pt x="1553" y="2119"/>
                  </a:lnTo>
                  <a:lnTo>
                    <a:pt x="1517" y="2133"/>
                  </a:lnTo>
                  <a:lnTo>
                    <a:pt x="1510" y="2151"/>
                  </a:lnTo>
                  <a:lnTo>
                    <a:pt x="1465" y="2111"/>
                  </a:lnTo>
                  <a:lnTo>
                    <a:pt x="1427" y="2103"/>
                  </a:lnTo>
                  <a:lnTo>
                    <a:pt x="1366" y="2104"/>
                  </a:lnTo>
                  <a:lnTo>
                    <a:pt x="1296" y="2063"/>
                  </a:lnTo>
                  <a:lnTo>
                    <a:pt x="1212" y="2034"/>
                  </a:lnTo>
                  <a:lnTo>
                    <a:pt x="1197" y="1996"/>
                  </a:lnTo>
                  <a:lnTo>
                    <a:pt x="1179" y="1943"/>
                  </a:lnTo>
                  <a:lnTo>
                    <a:pt x="1154" y="1907"/>
                  </a:lnTo>
                  <a:lnTo>
                    <a:pt x="1154" y="1860"/>
                  </a:lnTo>
                  <a:lnTo>
                    <a:pt x="1139" y="1850"/>
                  </a:lnTo>
                  <a:lnTo>
                    <a:pt x="1152" y="1817"/>
                  </a:lnTo>
                  <a:lnTo>
                    <a:pt x="1141" y="1793"/>
                  </a:lnTo>
                  <a:lnTo>
                    <a:pt x="1084" y="1750"/>
                  </a:lnTo>
                  <a:lnTo>
                    <a:pt x="1077" y="1716"/>
                  </a:lnTo>
                  <a:lnTo>
                    <a:pt x="1028" y="1672"/>
                  </a:lnTo>
                  <a:lnTo>
                    <a:pt x="962" y="1527"/>
                  </a:lnTo>
                  <a:lnTo>
                    <a:pt x="957" y="1492"/>
                  </a:lnTo>
                  <a:lnTo>
                    <a:pt x="941" y="1460"/>
                  </a:lnTo>
                  <a:lnTo>
                    <a:pt x="861" y="1401"/>
                  </a:lnTo>
                  <a:lnTo>
                    <a:pt x="863" y="1381"/>
                  </a:lnTo>
                  <a:lnTo>
                    <a:pt x="853" y="1392"/>
                  </a:lnTo>
                  <a:lnTo>
                    <a:pt x="839" y="1350"/>
                  </a:lnTo>
                  <a:lnTo>
                    <a:pt x="721" y="1338"/>
                  </a:lnTo>
                  <a:lnTo>
                    <a:pt x="684" y="1317"/>
                  </a:lnTo>
                  <a:lnTo>
                    <a:pt x="671" y="1340"/>
                  </a:lnTo>
                  <a:lnTo>
                    <a:pt x="622" y="1341"/>
                  </a:lnTo>
                  <a:lnTo>
                    <a:pt x="581" y="1416"/>
                  </a:lnTo>
                  <a:lnTo>
                    <a:pt x="581" y="1442"/>
                  </a:lnTo>
                  <a:lnTo>
                    <a:pt x="561" y="1446"/>
                  </a:lnTo>
                  <a:lnTo>
                    <a:pt x="534" y="1483"/>
                  </a:lnTo>
                  <a:lnTo>
                    <a:pt x="509" y="1483"/>
                  </a:lnTo>
                  <a:lnTo>
                    <a:pt x="424" y="1419"/>
                  </a:lnTo>
                  <a:lnTo>
                    <a:pt x="382" y="1405"/>
                  </a:lnTo>
                  <a:lnTo>
                    <a:pt x="307" y="1335"/>
                  </a:lnTo>
                  <a:lnTo>
                    <a:pt x="286" y="1277"/>
                  </a:lnTo>
                  <a:lnTo>
                    <a:pt x="286" y="1215"/>
                  </a:lnTo>
                  <a:lnTo>
                    <a:pt x="248" y="1133"/>
                  </a:lnTo>
                  <a:lnTo>
                    <a:pt x="184" y="1081"/>
                  </a:lnTo>
                  <a:lnTo>
                    <a:pt x="95" y="964"/>
                  </a:lnTo>
                  <a:lnTo>
                    <a:pt x="61" y="944"/>
                  </a:lnTo>
                  <a:lnTo>
                    <a:pt x="40" y="890"/>
                  </a:lnTo>
                  <a:lnTo>
                    <a:pt x="16" y="877"/>
                  </a:lnTo>
                  <a:lnTo>
                    <a:pt x="0" y="859"/>
                  </a:lnTo>
                  <a:lnTo>
                    <a:pt x="4" y="835"/>
                  </a:lnTo>
                  <a:lnTo>
                    <a:pt x="46" y="837"/>
                  </a:lnTo>
                  <a:lnTo>
                    <a:pt x="296" y="863"/>
                  </a:lnTo>
                  <a:lnTo>
                    <a:pt x="591" y="890"/>
                  </a:lnTo>
                  <a:lnTo>
                    <a:pt x="604" y="702"/>
                  </a:lnTo>
                  <a:lnTo>
                    <a:pt x="642" y="347"/>
                  </a:lnTo>
                  <a:lnTo>
                    <a:pt x="662" y="90"/>
                  </a:lnTo>
                  <a:lnTo>
                    <a:pt x="675" y="0"/>
                  </a:lnTo>
                  <a:lnTo>
                    <a:pt x="806" y="11"/>
                  </a:lnTo>
                  <a:lnTo>
                    <a:pt x="994" y="23"/>
                  </a:lnTo>
                  <a:lnTo>
                    <a:pt x="1140" y="30"/>
                  </a:lnTo>
                  <a:lnTo>
                    <a:pt x="1139" y="119"/>
                  </a:lnTo>
                  <a:lnTo>
                    <a:pt x="1125" y="416"/>
                  </a:lnTo>
                  <a:lnTo>
                    <a:pt x="1148" y="427"/>
                  </a:lnTo>
                  <a:lnTo>
                    <a:pt x="1169" y="454"/>
                  </a:lnTo>
                  <a:lnTo>
                    <a:pt x="1208" y="453"/>
                  </a:lnTo>
                  <a:lnTo>
                    <a:pt x="1221" y="458"/>
                  </a:lnTo>
                  <a:lnTo>
                    <a:pt x="1225" y="441"/>
                  </a:lnTo>
                  <a:lnTo>
                    <a:pt x="1252" y="467"/>
                  </a:lnTo>
                  <a:lnTo>
                    <a:pt x="1252" y="490"/>
                  </a:lnTo>
                  <a:lnTo>
                    <a:pt x="1291" y="496"/>
                  </a:lnTo>
                  <a:lnTo>
                    <a:pt x="1323" y="513"/>
                  </a:lnTo>
                  <a:lnTo>
                    <a:pt x="1346" y="506"/>
                  </a:lnTo>
                  <a:lnTo>
                    <a:pt x="1375" y="523"/>
                  </a:lnTo>
                  <a:lnTo>
                    <a:pt x="1386" y="507"/>
                  </a:lnTo>
                  <a:lnTo>
                    <a:pt x="1422" y="511"/>
                  </a:lnTo>
                  <a:lnTo>
                    <a:pt x="1432" y="540"/>
                  </a:lnTo>
                  <a:lnTo>
                    <a:pt x="1449" y="541"/>
                  </a:lnTo>
                  <a:lnTo>
                    <a:pt x="1447" y="561"/>
                  </a:lnTo>
                  <a:lnTo>
                    <a:pt x="1471" y="568"/>
                  </a:lnTo>
                  <a:lnTo>
                    <a:pt x="1495" y="542"/>
                  </a:lnTo>
                  <a:lnTo>
                    <a:pt x="1515" y="563"/>
                  </a:lnTo>
                  <a:lnTo>
                    <a:pt x="1526" y="558"/>
                  </a:lnTo>
                  <a:lnTo>
                    <a:pt x="1541" y="579"/>
                  </a:lnTo>
                  <a:lnTo>
                    <a:pt x="1572" y="559"/>
                  </a:lnTo>
                  <a:lnTo>
                    <a:pt x="1572" y="589"/>
                  </a:lnTo>
                  <a:lnTo>
                    <a:pt x="1587" y="600"/>
                  </a:lnTo>
                  <a:lnTo>
                    <a:pt x="1590" y="571"/>
                  </a:lnTo>
                  <a:lnTo>
                    <a:pt x="1615" y="552"/>
                  </a:lnTo>
                  <a:lnTo>
                    <a:pt x="1615" y="550"/>
                  </a:lnTo>
                  <a:lnTo>
                    <a:pt x="1641" y="579"/>
                  </a:lnTo>
                  <a:lnTo>
                    <a:pt x="1661" y="560"/>
                  </a:lnTo>
                  <a:lnTo>
                    <a:pt x="1672" y="565"/>
                  </a:lnTo>
                  <a:lnTo>
                    <a:pt x="1667" y="574"/>
                  </a:lnTo>
                  <a:lnTo>
                    <a:pt x="1706" y="598"/>
                  </a:lnTo>
                  <a:lnTo>
                    <a:pt x="1776" y="566"/>
                  </a:lnTo>
                  <a:lnTo>
                    <a:pt x="1793" y="578"/>
                  </a:lnTo>
                  <a:lnTo>
                    <a:pt x="1835" y="558"/>
                  </a:lnTo>
                  <a:lnTo>
                    <a:pt x="1880" y="567"/>
                  </a:lnTo>
                  <a:lnTo>
                    <a:pt x="1904" y="558"/>
                  </a:lnTo>
                  <a:lnTo>
                    <a:pt x="1971" y="603"/>
                  </a:lnTo>
                  <a:lnTo>
                    <a:pt x="2014" y="619"/>
                  </a:lnTo>
                  <a:lnTo>
                    <a:pt x="2014" y="617"/>
                  </a:lnTo>
                  <a:lnTo>
                    <a:pt x="2028" y="634"/>
                  </a:lnTo>
                  <a:lnTo>
                    <a:pt x="2085" y="632"/>
                  </a:lnTo>
                  <a:lnTo>
                    <a:pt x="2085" y="687"/>
                  </a:lnTo>
                  <a:close/>
                  <a:moveTo>
                    <a:pt x="1954" y="1432"/>
                  </a:moveTo>
                  <a:lnTo>
                    <a:pt x="1954" y="1435"/>
                  </a:lnTo>
                  <a:lnTo>
                    <a:pt x="1958" y="1431"/>
                  </a:lnTo>
                  <a:lnTo>
                    <a:pt x="1954" y="1432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6064200" y="2630520"/>
              <a:ext cx="958320" cy="866880"/>
            </a:xfrm>
            <a:custGeom>
              <a:avLst/>
              <a:gdLst/>
              <a:ahLst/>
              <a:rect l="l" t="t" r="r" b="b"/>
              <a:pathLst>
                <a:path w="2174" h="2151">
                  <a:moveTo>
                    <a:pt x="2085" y="687"/>
                  </a:moveTo>
                  <a:lnTo>
                    <a:pt x="2086" y="739"/>
                  </a:lnTo>
                  <a:lnTo>
                    <a:pt x="2086" y="765"/>
                  </a:lnTo>
                  <a:lnTo>
                    <a:pt x="2088" y="903"/>
                  </a:lnTo>
                  <a:lnTo>
                    <a:pt x="2096" y="944"/>
                  </a:lnTo>
                  <a:lnTo>
                    <a:pt x="2117" y="969"/>
                  </a:lnTo>
                  <a:lnTo>
                    <a:pt x="2131" y="997"/>
                  </a:lnTo>
                  <a:lnTo>
                    <a:pt x="2125" y="1020"/>
                  </a:lnTo>
                  <a:lnTo>
                    <a:pt x="2149" y="1034"/>
                  </a:lnTo>
                  <a:lnTo>
                    <a:pt x="2140" y="1043"/>
                  </a:lnTo>
                  <a:lnTo>
                    <a:pt x="2159" y="1063"/>
                  </a:lnTo>
                  <a:lnTo>
                    <a:pt x="2154" y="1076"/>
                  </a:lnTo>
                  <a:lnTo>
                    <a:pt x="2167" y="1101"/>
                  </a:lnTo>
                  <a:lnTo>
                    <a:pt x="2172" y="1098"/>
                  </a:lnTo>
                  <a:lnTo>
                    <a:pt x="2174" y="1164"/>
                  </a:lnTo>
                  <a:lnTo>
                    <a:pt x="2147" y="1222"/>
                  </a:lnTo>
                  <a:lnTo>
                    <a:pt x="2147" y="1254"/>
                  </a:lnTo>
                  <a:lnTo>
                    <a:pt x="2154" y="1285"/>
                  </a:lnTo>
                  <a:lnTo>
                    <a:pt x="2153" y="1323"/>
                  </a:lnTo>
                  <a:lnTo>
                    <a:pt x="2131" y="1361"/>
                  </a:lnTo>
                  <a:lnTo>
                    <a:pt x="2119" y="1376"/>
                  </a:lnTo>
                  <a:lnTo>
                    <a:pt x="2133" y="1405"/>
                  </a:lnTo>
                  <a:lnTo>
                    <a:pt x="2046" y="1423"/>
                  </a:lnTo>
                  <a:lnTo>
                    <a:pt x="2042" y="1423"/>
                  </a:lnTo>
                  <a:lnTo>
                    <a:pt x="1980" y="1464"/>
                  </a:lnTo>
                  <a:lnTo>
                    <a:pt x="1971" y="1459"/>
                  </a:lnTo>
                  <a:lnTo>
                    <a:pt x="1990" y="1439"/>
                  </a:lnTo>
                  <a:lnTo>
                    <a:pt x="2019" y="1426"/>
                  </a:lnTo>
                  <a:lnTo>
                    <a:pt x="1971" y="1428"/>
                  </a:lnTo>
                  <a:lnTo>
                    <a:pt x="1986" y="1391"/>
                  </a:lnTo>
                  <a:lnTo>
                    <a:pt x="1973" y="1382"/>
                  </a:lnTo>
                  <a:lnTo>
                    <a:pt x="1954" y="1400"/>
                  </a:lnTo>
                  <a:lnTo>
                    <a:pt x="1940" y="1399"/>
                  </a:lnTo>
                  <a:lnTo>
                    <a:pt x="1942" y="1413"/>
                  </a:lnTo>
                  <a:lnTo>
                    <a:pt x="1940" y="1400"/>
                  </a:lnTo>
                  <a:lnTo>
                    <a:pt x="1935" y="1400"/>
                  </a:lnTo>
                  <a:lnTo>
                    <a:pt x="1932" y="1405"/>
                  </a:lnTo>
                  <a:lnTo>
                    <a:pt x="1932" y="1423"/>
                  </a:lnTo>
                  <a:lnTo>
                    <a:pt x="1954" y="1457"/>
                  </a:lnTo>
                  <a:lnTo>
                    <a:pt x="1980" y="1468"/>
                  </a:lnTo>
                  <a:lnTo>
                    <a:pt x="1849" y="1567"/>
                  </a:lnTo>
                  <a:lnTo>
                    <a:pt x="1697" y="1654"/>
                  </a:lnTo>
                  <a:lnTo>
                    <a:pt x="1611" y="1716"/>
                  </a:lnTo>
                  <a:lnTo>
                    <a:pt x="1579" y="1760"/>
                  </a:lnTo>
                  <a:lnTo>
                    <a:pt x="1547" y="1812"/>
                  </a:lnTo>
                  <a:lnTo>
                    <a:pt x="1522" y="1870"/>
                  </a:lnTo>
                  <a:lnTo>
                    <a:pt x="1517" y="1936"/>
                  </a:lnTo>
                  <a:lnTo>
                    <a:pt x="1528" y="2002"/>
                  </a:lnTo>
                  <a:lnTo>
                    <a:pt x="1542" y="2040"/>
                  </a:lnTo>
                  <a:lnTo>
                    <a:pt x="1553" y="2119"/>
                  </a:lnTo>
                  <a:lnTo>
                    <a:pt x="1517" y="2133"/>
                  </a:lnTo>
                  <a:lnTo>
                    <a:pt x="1510" y="2151"/>
                  </a:lnTo>
                  <a:lnTo>
                    <a:pt x="1465" y="2111"/>
                  </a:lnTo>
                  <a:lnTo>
                    <a:pt x="1427" y="2103"/>
                  </a:lnTo>
                  <a:lnTo>
                    <a:pt x="1366" y="2104"/>
                  </a:lnTo>
                  <a:lnTo>
                    <a:pt x="1296" y="2063"/>
                  </a:lnTo>
                  <a:lnTo>
                    <a:pt x="1212" y="2034"/>
                  </a:lnTo>
                  <a:lnTo>
                    <a:pt x="1197" y="1996"/>
                  </a:lnTo>
                  <a:lnTo>
                    <a:pt x="1179" y="1943"/>
                  </a:lnTo>
                  <a:lnTo>
                    <a:pt x="1154" y="1907"/>
                  </a:lnTo>
                  <a:lnTo>
                    <a:pt x="1154" y="1860"/>
                  </a:lnTo>
                  <a:lnTo>
                    <a:pt x="1139" y="1850"/>
                  </a:lnTo>
                  <a:lnTo>
                    <a:pt x="1152" y="1817"/>
                  </a:lnTo>
                  <a:lnTo>
                    <a:pt x="1141" y="1793"/>
                  </a:lnTo>
                  <a:lnTo>
                    <a:pt x="1084" y="1750"/>
                  </a:lnTo>
                  <a:lnTo>
                    <a:pt x="1077" y="1716"/>
                  </a:lnTo>
                  <a:lnTo>
                    <a:pt x="1028" y="1672"/>
                  </a:lnTo>
                  <a:lnTo>
                    <a:pt x="962" y="1527"/>
                  </a:lnTo>
                  <a:lnTo>
                    <a:pt x="957" y="1492"/>
                  </a:lnTo>
                  <a:lnTo>
                    <a:pt x="941" y="1460"/>
                  </a:lnTo>
                  <a:lnTo>
                    <a:pt x="861" y="1401"/>
                  </a:lnTo>
                  <a:lnTo>
                    <a:pt x="863" y="1381"/>
                  </a:lnTo>
                  <a:lnTo>
                    <a:pt x="853" y="1392"/>
                  </a:lnTo>
                  <a:lnTo>
                    <a:pt x="839" y="1350"/>
                  </a:lnTo>
                  <a:lnTo>
                    <a:pt x="721" y="1338"/>
                  </a:lnTo>
                  <a:lnTo>
                    <a:pt x="684" y="1317"/>
                  </a:lnTo>
                  <a:lnTo>
                    <a:pt x="671" y="1340"/>
                  </a:lnTo>
                  <a:lnTo>
                    <a:pt x="622" y="1341"/>
                  </a:lnTo>
                  <a:lnTo>
                    <a:pt x="581" y="1416"/>
                  </a:lnTo>
                  <a:lnTo>
                    <a:pt x="581" y="1442"/>
                  </a:lnTo>
                  <a:lnTo>
                    <a:pt x="561" y="1446"/>
                  </a:lnTo>
                  <a:lnTo>
                    <a:pt x="534" y="1483"/>
                  </a:lnTo>
                  <a:lnTo>
                    <a:pt x="509" y="1483"/>
                  </a:lnTo>
                  <a:lnTo>
                    <a:pt x="424" y="1419"/>
                  </a:lnTo>
                  <a:lnTo>
                    <a:pt x="382" y="1405"/>
                  </a:lnTo>
                  <a:lnTo>
                    <a:pt x="307" y="1335"/>
                  </a:lnTo>
                  <a:lnTo>
                    <a:pt x="286" y="1277"/>
                  </a:lnTo>
                  <a:lnTo>
                    <a:pt x="286" y="1215"/>
                  </a:lnTo>
                  <a:lnTo>
                    <a:pt x="248" y="1133"/>
                  </a:lnTo>
                  <a:lnTo>
                    <a:pt x="184" y="1081"/>
                  </a:lnTo>
                  <a:lnTo>
                    <a:pt x="95" y="964"/>
                  </a:lnTo>
                  <a:lnTo>
                    <a:pt x="61" y="944"/>
                  </a:lnTo>
                  <a:lnTo>
                    <a:pt x="40" y="890"/>
                  </a:lnTo>
                  <a:lnTo>
                    <a:pt x="16" y="877"/>
                  </a:lnTo>
                  <a:lnTo>
                    <a:pt x="0" y="859"/>
                  </a:lnTo>
                  <a:lnTo>
                    <a:pt x="4" y="835"/>
                  </a:lnTo>
                  <a:lnTo>
                    <a:pt x="46" y="837"/>
                  </a:lnTo>
                  <a:lnTo>
                    <a:pt x="296" y="863"/>
                  </a:lnTo>
                  <a:lnTo>
                    <a:pt x="591" y="890"/>
                  </a:lnTo>
                  <a:lnTo>
                    <a:pt x="604" y="702"/>
                  </a:lnTo>
                  <a:lnTo>
                    <a:pt x="642" y="347"/>
                  </a:lnTo>
                  <a:lnTo>
                    <a:pt x="662" y="90"/>
                  </a:lnTo>
                  <a:lnTo>
                    <a:pt x="675" y="0"/>
                  </a:lnTo>
                  <a:lnTo>
                    <a:pt x="806" y="11"/>
                  </a:lnTo>
                  <a:lnTo>
                    <a:pt x="994" y="23"/>
                  </a:lnTo>
                  <a:lnTo>
                    <a:pt x="1140" y="30"/>
                  </a:lnTo>
                  <a:lnTo>
                    <a:pt x="1139" y="119"/>
                  </a:lnTo>
                  <a:lnTo>
                    <a:pt x="1125" y="416"/>
                  </a:lnTo>
                  <a:lnTo>
                    <a:pt x="1148" y="427"/>
                  </a:lnTo>
                  <a:lnTo>
                    <a:pt x="1169" y="454"/>
                  </a:lnTo>
                  <a:lnTo>
                    <a:pt x="1208" y="453"/>
                  </a:lnTo>
                  <a:lnTo>
                    <a:pt x="1221" y="458"/>
                  </a:lnTo>
                  <a:lnTo>
                    <a:pt x="1225" y="441"/>
                  </a:lnTo>
                  <a:lnTo>
                    <a:pt x="1252" y="467"/>
                  </a:lnTo>
                  <a:lnTo>
                    <a:pt x="1252" y="490"/>
                  </a:lnTo>
                  <a:lnTo>
                    <a:pt x="1291" y="496"/>
                  </a:lnTo>
                  <a:lnTo>
                    <a:pt x="1323" y="513"/>
                  </a:lnTo>
                  <a:lnTo>
                    <a:pt x="1346" y="506"/>
                  </a:lnTo>
                  <a:lnTo>
                    <a:pt x="1375" y="523"/>
                  </a:lnTo>
                  <a:lnTo>
                    <a:pt x="1386" y="507"/>
                  </a:lnTo>
                  <a:lnTo>
                    <a:pt x="1422" y="511"/>
                  </a:lnTo>
                  <a:lnTo>
                    <a:pt x="1432" y="540"/>
                  </a:lnTo>
                  <a:lnTo>
                    <a:pt x="1449" y="541"/>
                  </a:lnTo>
                  <a:lnTo>
                    <a:pt x="1447" y="561"/>
                  </a:lnTo>
                  <a:lnTo>
                    <a:pt x="1471" y="568"/>
                  </a:lnTo>
                  <a:lnTo>
                    <a:pt x="1495" y="542"/>
                  </a:lnTo>
                  <a:lnTo>
                    <a:pt x="1515" y="563"/>
                  </a:lnTo>
                  <a:lnTo>
                    <a:pt x="1526" y="558"/>
                  </a:lnTo>
                  <a:lnTo>
                    <a:pt x="1541" y="579"/>
                  </a:lnTo>
                  <a:lnTo>
                    <a:pt x="1572" y="559"/>
                  </a:lnTo>
                  <a:lnTo>
                    <a:pt x="1572" y="589"/>
                  </a:lnTo>
                  <a:lnTo>
                    <a:pt x="1587" y="600"/>
                  </a:lnTo>
                  <a:lnTo>
                    <a:pt x="1590" y="571"/>
                  </a:lnTo>
                  <a:lnTo>
                    <a:pt x="1615" y="552"/>
                  </a:lnTo>
                  <a:lnTo>
                    <a:pt x="1615" y="550"/>
                  </a:lnTo>
                  <a:lnTo>
                    <a:pt x="1641" y="579"/>
                  </a:lnTo>
                  <a:lnTo>
                    <a:pt x="1661" y="560"/>
                  </a:lnTo>
                  <a:lnTo>
                    <a:pt x="1672" y="565"/>
                  </a:lnTo>
                  <a:lnTo>
                    <a:pt x="1667" y="574"/>
                  </a:lnTo>
                  <a:lnTo>
                    <a:pt x="1706" y="598"/>
                  </a:lnTo>
                  <a:lnTo>
                    <a:pt x="1776" y="566"/>
                  </a:lnTo>
                  <a:lnTo>
                    <a:pt x="1793" y="578"/>
                  </a:lnTo>
                  <a:lnTo>
                    <a:pt x="1835" y="558"/>
                  </a:lnTo>
                  <a:lnTo>
                    <a:pt x="1880" y="567"/>
                  </a:lnTo>
                  <a:lnTo>
                    <a:pt x="1904" y="558"/>
                  </a:lnTo>
                  <a:lnTo>
                    <a:pt x="1971" y="603"/>
                  </a:lnTo>
                  <a:lnTo>
                    <a:pt x="2014" y="619"/>
                  </a:lnTo>
                  <a:lnTo>
                    <a:pt x="2014" y="617"/>
                  </a:lnTo>
                  <a:lnTo>
                    <a:pt x="2028" y="634"/>
                  </a:lnTo>
                  <a:lnTo>
                    <a:pt x="2085" y="632"/>
                  </a:lnTo>
                  <a:lnTo>
                    <a:pt x="2085" y="68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6925680" y="3207240"/>
              <a:ext cx="1440" cy="144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0" y="1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5613480" y="2103480"/>
              <a:ext cx="388080" cy="445680"/>
            </a:xfrm>
            <a:custGeom>
              <a:avLst/>
              <a:gdLst/>
              <a:ahLst/>
              <a:rect l="l" t="t" r="r" b="b"/>
              <a:pathLst>
                <a:path w="879" h="1106">
                  <a:moveTo>
                    <a:pt x="768" y="1106"/>
                  </a:moveTo>
                  <a:lnTo>
                    <a:pt x="619" y="1083"/>
                  </a:lnTo>
                  <a:lnTo>
                    <a:pt x="176" y="1008"/>
                  </a:lnTo>
                  <a:lnTo>
                    <a:pt x="0" y="974"/>
                  </a:lnTo>
                  <a:lnTo>
                    <a:pt x="23" y="856"/>
                  </a:lnTo>
                  <a:lnTo>
                    <a:pt x="62" y="667"/>
                  </a:lnTo>
                  <a:lnTo>
                    <a:pt x="154" y="193"/>
                  </a:lnTo>
                  <a:lnTo>
                    <a:pt x="193" y="0"/>
                  </a:lnTo>
                  <a:lnTo>
                    <a:pt x="340" y="26"/>
                  </a:lnTo>
                  <a:lnTo>
                    <a:pt x="554" y="64"/>
                  </a:lnTo>
                  <a:lnTo>
                    <a:pt x="622" y="75"/>
                  </a:lnTo>
                  <a:lnTo>
                    <a:pt x="609" y="159"/>
                  </a:lnTo>
                  <a:lnTo>
                    <a:pt x="589" y="273"/>
                  </a:lnTo>
                  <a:lnTo>
                    <a:pt x="741" y="297"/>
                  </a:lnTo>
                  <a:lnTo>
                    <a:pt x="879" y="317"/>
                  </a:lnTo>
                  <a:lnTo>
                    <a:pt x="871" y="383"/>
                  </a:lnTo>
                  <a:lnTo>
                    <a:pt x="809" y="810"/>
                  </a:lnTo>
                  <a:lnTo>
                    <a:pt x="802" y="877"/>
                  </a:lnTo>
                  <a:lnTo>
                    <a:pt x="782" y="1010"/>
                  </a:lnTo>
                  <a:lnTo>
                    <a:pt x="768" y="110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8226360" y="1799280"/>
              <a:ext cx="115560" cy="199080"/>
            </a:xfrm>
            <a:custGeom>
              <a:avLst/>
              <a:gdLst/>
              <a:ahLst/>
              <a:rect l="l" t="t" r="r" b="b"/>
              <a:pathLst>
                <a:path w="264" h="496">
                  <a:moveTo>
                    <a:pt x="228" y="471"/>
                  </a:moveTo>
                  <a:lnTo>
                    <a:pt x="159" y="486"/>
                  </a:lnTo>
                  <a:lnTo>
                    <a:pt x="147" y="490"/>
                  </a:lnTo>
                  <a:lnTo>
                    <a:pt x="113" y="496"/>
                  </a:lnTo>
                  <a:lnTo>
                    <a:pt x="103" y="458"/>
                  </a:lnTo>
                  <a:lnTo>
                    <a:pt x="91" y="385"/>
                  </a:lnTo>
                  <a:lnTo>
                    <a:pt x="81" y="341"/>
                  </a:lnTo>
                  <a:lnTo>
                    <a:pt x="69" y="327"/>
                  </a:lnTo>
                  <a:lnTo>
                    <a:pt x="53" y="340"/>
                  </a:lnTo>
                  <a:lnTo>
                    <a:pt x="54" y="305"/>
                  </a:lnTo>
                  <a:lnTo>
                    <a:pt x="31" y="248"/>
                  </a:lnTo>
                  <a:lnTo>
                    <a:pt x="36" y="204"/>
                  </a:lnTo>
                  <a:lnTo>
                    <a:pt x="21" y="151"/>
                  </a:lnTo>
                  <a:lnTo>
                    <a:pt x="17" y="150"/>
                  </a:lnTo>
                  <a:lnTo>
                    <a:pt x="0" y="62"/>
                  </a:lnTo>
                  <a:lnTo>
                    <a:pt x="20" y="57"/>
                  </a:lnTo>
                  <a:lnTo>
                    <a:pt x="195" y="14"/>
                  </a:lnTo>
                  <a:lnTo>
                    <a:pt x="249" y="0"/>
                  </a:lnTo>
                  <a:lnTo>
                    <a:pt x="256" y="21"/>
                  </a:lnTo>
                  <a:lnTo>
                    <a:pt x="243" y="55"/>
                  </a:lnTo>
                  <a:lnTo>
                    <a:pt x="264" y="84"/>
                  </a:lnTo>
                  <a:lnTo>
                    <a:pt x="236" y="140"/>
                  </a:lnTo>
                  <a:lnTo>
                    <a:pt x="211" y="150"/>
                  </a:lnTo>
                  <a:lnTo>
                    <a:pt x="217" y="183"/>
                  </a:lnTo>
                  <a:lnTo>
                    <a:pt x="211" y="263"/>
                  </a:lnTo>
                  <a:lnTo>
                    <a:pt x="205" y="300"/>
                  </a:lnTo>
                  <a:lnTo>
                    <a:pt x="205" y="375"/>
                  </a:lnTo>
                  <a:lnTo>
                    <a:pt x="215" y="417"/>
                  </a:lnTo>
                  <a:lnTo>
                    <a:pt x="209" y="452"/>
                  </a:lnTo>
                  <a:lnTo>
                    <a:pt x="228" y="47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7693560" y="2317680"/>
              <a:ext cx="548280" cy="276480"/>
            </a:xfrm>
            <a:custGeom>
              <a:avLst/>
              <a:gdLst/>
              <a:ahLst/>
              <a:rect l="l" t="t" r="r" b="b"/>
              <a:pathLst>
                <a:path w="1243" h="687">
                  <a:moveTo>
                    <a:pt x="938" y="84"/>
                  </a:moveTo>
                  <a:lnTo>
                    <a:pt x="943" y="97"/>
                  </a:lnTo>
                  <a:lnTo>
                    <a:pt x="939" y="114"/>
                  </a:lnTo>
                  <a:lnTo>
                    <a:pt x="935" y="130"/>
                  </a:lnTo>
                  <a:lnTo>
                    <a:pt x="924" y="134"/>
                  </a:lnTo>
                  <a:lnTo>
                    <a:pt x="920" y="130"/>
                  </a:lnTo>
                  <a:lnTo>
                    <a:pt x="916" y="141"/>
                  </a:lnTo>
                  <a:lnTo>
                    <a:pt x="917" y="148"/>
                  </a:lnTo>
                  <a:lnTo>
                    <a:pt x="911" y="159"/>
                  </a:lnTo>
                  <a:lnTo>
                    <a:pt x="917" y="186"/>
                  </a:lnTo>
                  <a:lnTo>
                    <a:pt x="920" y="189"/>
                  </a:lnTo>
                  <a:lnTo>
                    <a:pt x="955" y="172"/>
                  </a:lnTo>
                  <a:lnTo>
                    <a:pt x="976" y="206"/>
                  </a:lnTo>
                  <a:lnTo>
                    <a:pt x="1010" y="206"/>
                  </a:lnTo>
                  <a:lnTo>
                    <a:pt x="1029" y="210"/>
                  </a:lnTo>
                  <a:lnTo>
                    <a:pt x="1033" y="212"/>
                  </a:lnTo>
                  <a:lnTo>
                    <a:pt x="1047" y="228"/>
                  </a:lnTo>
                  <a:lnTo>
                    <a:pt x="1095" y="248"/>
                  </a:lnTo>
                  <a:lnTo>
                    <a:pt x="1091" y="289"/>
                  </a:lnTo>
                  <a:lnTo>
                    <a:pt x="1100" y="301"/>
                  </a:lnTo>
                  <a:lnTo>
                    <a:pt x="1067" y="304"/>
                  </a:lnTo>
                  <a:lnTo>
                    <a:pt x="1041" y="278"/>
                  </a:lnTo>
                  <a:lnTo>
                    <a:pt x="1016" y="266"/>
                  </a:lnTo>
                  <a:lnTo>
                    <a:pt x="1034" y="282"/>
                  </a:lnTo>
                  <a:lnTo>
                    <a:pt x="1061" y="309"/>
                  </a:lnTo>
                  <a:lnTo>
                    <a:pt x="1101" y="313"/>
                  </a:lnTo>
                  <a:lnTo>
                    <a:pt x="1094" y="323"/>
                  </a:lnTo>
                  <a:lnTo>
                    <a:pt x="1103" y="324"/>
                  </a:lnTo>
                  <a:lnTo>
                    <a:pt x="1116" y="350"/>
                  </a:lnTo>
                  <a:lnTo>
                    <a:pt x="1112" y="361"/>
                  </a:lnTo>
                  <a:lnTo>
                    <a:pt x="1093" y="349"/>
                  </a:lnTo>
                  <a:lnTo>
                    <a:pt x="1105" y="370"/>
                  </a:lnTo>
                  <a:lnTo>
                    <a:pt x="1082" y="381"/>
                  </a:lnTo>
                  <a:lnTo>
                    <a:pt x="1099" y="383"/>
                  </a:lnTo>
                  <a:lnTo>
                    <a:pt x="1101" y="393"/>
                  </a:lnTo>
                  <a:lnTo>
                    <a:pt x="1120" y="401"/>
                  </a:lnTo>
                  <a:lnTo>
                    <a:pt x="1123" y="426"/>
                  </a:lnTo>
                  <a:lnTo>
                    <a:pt x="1125" y="429"/>
                  </a:lnTo>
                  <a:lnTo>
                    <a:pt x="1144" y="433"/>
                  </a:lnTo>
                  <a:lnTo>
                    <a:pt x="1171" y="426"/>
                  </a:lnTo>
                  <a:lnTo>
                    <a:pt x="1207" y="497"/>
                  </a:lnTo>
                  <a:lnTo>
                    <a:pt x="917" y="555"/>
                  </a:lnTo>
                  <a:lnTo>
                    <a:pt x="809" y="575"/>
                  </a:lnTo>
                  <a:lnTo>
                    <a:pt x="767" y="584"/>
                  </a:lnTo>
                  <a:lnTo>
                    <a:pt x="757" y="584"/>
                  </a:lnTo>
                  <a:lnTo>
                    <a:pt x="703" y="597"/>
                  </a:lnTo>
                  <a:lnTo>
                    <a:pt x="614" y="612"/>
                  </a:lnTo>
                  <a:lnTo>
                    <a:pt x="562" y="616"/>
                  </a:lnTo>
                  <a:lnTo>
                    <a:pt x="501" y="627"/>
                  </a:lnTo>
                  <a:lnTo>
                    <a:pt x="362" y="645"/>
                  </a:lnTo>
                  <a:lnTo>
                    <a:pt x="309" y="648"/>
                  </a:lnTo>
                  <a:lnTo>
                    <a:pt x="315" y="643"/>
                  </a:lnTo>
                  <a:lnTo>
                    <a:pt x="288" y="646"/>
                  </a:lnTo>
                  <a:lnTo>
                    <a:pt x="214" y="661"/>
                  </a:lnTo>
                  <a:lnTo>
                    <a:pt x="32" y="684"/>
                  </a:lnTo>
                  <a:lnTo>
                    <a:pt x="0" y="687"/>
                  </a:lnTo>
                  <a:lnTo>
                    <a:pt x="31" y="672"/>
                  </a:lnTo>
                  <a:lnTo>
                    <a:pt x="114" y="613"/>
                  </a:lnTo>
                  <a:lnTo>
                    <a:pt x="116" y="597"/>
                  </a:lnTo>
                  <a:lnTo>
                    <a:pt x="155" y="547"/>
                  </a:lnTo>
                  <a:lnTo>
                    <a:pt x="192" y="524"/>
                  </a:lnTo>
                  <a:lnTo>
                    <a:pt x="239" y="468"/>
                  </a:lnTo>
                  <a:lnTo>
                    <a:pt x="246" y="470"/>
                  </a:lnTo>
                  <a:lnTo>
                    <a:pt x="235" y="479"/>
                  </a:lnTo>
                  <a:lnTo>
                    <a:pt x="251" y="502"/>
                  </a:lnTo>
                  <a:lnTo>
                    <a:pt x="283" y="522"/>
                  </a:lnTo>
                  <a:lnTo>
                    <a:pt x="311" y="522"/>
                  </a:lnTo>
                  <a:lnTo>
                    <a:pt x="336" y="494"/>
                  </a:lnTo>
                  <a:lnTo>
                    <a:pt x="358" y="510"/>
                  </a:lnTo>
                  <a:lnTo>
                    <a:pt x="395" y="494"/>
                  </a:lnTo>
                  <a:lnTo>
                    <a:pt x="413" y="479"/>
                  </a:lnTo>
                  <a:lnTo>
                    <a:pt x="411" y="463"/>
                  </a:lnTo>
                  <a:lnTo>
                    <a:pt x="426" y="474"/>
                  </a:lnTo>
                  <a:lnTo>
                    <a:pt x="462" y="445"/>
                  </a:lnTo>
                  <a:lnTo>
                    <a:pt x="472" y="455"/>
                  </a:lnTo>
                  <a:lnTo>
                    <a:pt x="502" y="409"/>
                  </a:lnTo>
                  <a:lnTo>
                    <a:pt x="485" y="401"/>
                  </a:lnTo>
                  <a:lnTo>
                    <a:pt x="517" y="341"/>
                  </a:lnTo>
                  <a:lnTo>
                    <a:pt x="547" y="272"/>
                  </a:lnTo>
                  <a:lnTo>
                    <a:pt x="559" y="205"/>
                  </a:lnTo>
                  <a:lnTo>
                    <a:pt x="615" y="232"/>
                  </a:lnTo>
                  <a:lnTo>
                    <a:pt x="623" y="218"/>
                  </a:lnTo>
                  <a:lnTo>
                    <a:pt x="645" y="137"/>
                  </a:lnTo>
                  <a:lnTo>
                    <a:pt x="668" y="151"/>
                  </a:lnTo>
                  <a:lnTo>
                    <a:pt x="705" y="85"/>
                  </a:lnTo>
                  <a:lnTo>
                    <a:pt x="726" y="60"/>
                  </a:lnTo>
                  <a:lnTo>
                    <a:pt x="722" y="0"/>
                  </a:lnTo>
                  <a:lnTo>
                    <a:pt x="809" y="51"/>
                  </a:lnTo>
                  <a:lnTo>
                    <a:pt x="818" y="12"/>
                  </a:lnTo>
                  <a:lnTo>
                    <a:pt x="824" y="9"/>
                  </a:lnTo>
                  <a:lnTo>
                    <a:pt x="862" y="24"/>
                  </a:lnTo>
                  <a:lnTo>
                    <a:pt x="857" y="43"/>
                  </a:lnTo>
                  <a:lnTo>
                    <a:pt x="888" y="51"/>
                  </a:lnTo>
                  <a:lnTo>
                    <a:pt x="925" y="68"/>
                  </a:lnTo>
                  <a:lnTo>
                    <a:pt x="938" y="84"/>
                  </a:lnTo>
                  <a:close/>
                  <a:moveTo>
                    <a:pt x="1182" y="219"/>
                  </a:moveTo>
                  <a:lnTo>
                    <a:pt x="1185" y="205"/>
                  </a:lnTo>
                  <a:lnTo>
                    <a:pt x="1243" y="189"/>
                  </a:lnTo>
                  <a:lnTo>
                    <a:pt x="1239" y="191"/>
                  </a:lnTo>
                  <a:lnTo>
                    <a:pt x="1209" y="243"/>
                  </a:lnTo>
                  <a:lnTo>
                    <a:pt x="1201" y="309"/>
                  </a:lnTo>
                  <a:lnTo>
                    <a:pt x="1178" y="389"/>
                  </a:lnTo>
                  <a:lnTo>
                    <a:pt x="1173" y="394"/>
                  </a:lnTo>
                  <a:lnTo>
                    <a:pt x="1152" y="362"/>
                  </a:lnTo>
                  <a:lnTo>
                    <a:pt x="1154" y="303"/>
                  </a:lnTo>
                  <a:lnTo>
                    <a:pt x="1166" y="251"/>
                  </a:lnTo>
                  <a:lnTo>
                    <a:pt x="1183" y="235"/>
                  </a:lnTo>
                  <a:lnTo>
                    <a:pt x="1169" y="230"/>
                  </a:lnTo>
                  <a:lnTo>
                    <a:pt x="1182" y="219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7693560" y="2317680"/>
              <a:ext cx="532440" cy="276480"/>
            </a:xfrm>
            <a:custGeom>
              <a:avLst/>
              <a:gdLst/>
              <a:ahLst/>
              <a:rect l="l" t="t" r="r" b="b"/>
              <a:pathLst>
                <a:path w="1207" h="687">
                  <a:moveTo>
                    <a:pt x="938" y="84"/>
                  </a:moveTo>
                  <a:lnTo>
                    <a:pt x="943" y="97"/>
                  </a:lnTo>
                  <a:lnTo>
                    <a:pt x="939" y="114"/>
                  </a:lnTo>
                  <a:lnTo>
                    <a:pt x="935" y="130"/>
                  </a:lnTo>
                  <a:lnTo>
                    <a:pt x="924" y="134"/>
                  </a:lnTo>
                  <a:lnTo>
                    <a:pt x="920" y="130"/>
                  </a:lnTo>
                  <a:lnTo>
                    <a:pt x="916" y="141"/>
                  </a:lnTo>
                  <a:lnTo>
                    <a:pt x="917" y="148"/>
                  </a:lnTo>
                  <a:lnTo>
                    <a:pt x="911" y="159"/>
                  </a:lnTo>
                  <a:lnTo>
                    <a:pt x="917" y="186"/>
                  </a:lnTo>
                  <a:lnTo>
                    <a:pt x="920" y="189"/>
                  </a:lnTo>
                  <a:lnTo>
                    <a:pt x="955" y="172"/>
                  </a:lnTo>
                  <a:lnTo>
                    <a:pt x="976" y="206"/>
                  </a:lnTo>
                  <a:lnTo>
                    <a:pt x="1010" y="206"/>
                  </a:lnTo>
                  <a:lnTo>
                    <a:pt x="1029" y="210"/>
                  </a:lnTo>
                  <a:lnTo>
                    <a:pt x="1033" y="212"/>
                  </a:lnTo>
                  <a:lnTo>
                    <a:pt x="1047" y="228"/>
                  </a:lnTo>
                  <a:lnTo>
                    <a:pt x="1095" y="248"/>
                  </a:lnTo>
                  <a:lnTo>
                    <a:pt x="1091" y="289"/>
                  </a:lnTo>
                  <a:lnTo>
                    <a:pt x="1100" y="301"/>
                  </a:lnTo>
                  <a:lnTo>
                    <a:pt x="1067" y="304"/>
                  </a:lnTo>
                  <a:lnTo>
                    <a:pt x="1041" y="278"/>
                  </a:lnTo>
                  <a:lnTo>
                    <a:pt x="1016" y="266"/>
                  </a:lnTo>
                  <a:lnTo>
                    <a:pt x="1034" y="282"/>
                  </a:lnTo>
                  <a:lnTo>
                    <a:pt x="1061" y="309"/>
                  </a:lnTo>
                  <a:lnTo>
                    <a:pt x="1101" y="313"/>
                  </a:lnTo>
                  <a:lnTo>
                    <a:pt x="1094" y="323"/>
                  </a:lnTo>
                  <a:lnTo>
                    <a:pt x="1103" y="324"/>
                  </a:lnTo>
                  <a:lnTo>
                    <a:pt x="1116" y="350"/>
                  </a:lnTo>
                  <a:lnTo>
                    <a:pt x="1112" y="361"/>
                  </a:lnTo>
                  <a:lnTo>
                    <a:pt x="1093" y="349"/>
                  </a:lnTo>
                  <a:lnTo>
                    <a:pt x="1105" y="370"/>
                  </a:lnTo>
                  <a:lnTo>
                    <a:pt x="1082" y="381"/>
                  </a:lnTo>
                  <a:lnTo>
                    <a:pt x="1099" y="383"/>
                  </a:lnTo>
                  <a:lnTo>
                    <a:pt x="1101" y="393"/>
                  </a:lnTo>
                  <a:lnTo>
                    <a:pt x="1120" y="401"/>
                  </a:lnTo>
                  <a:lnTo>
                    <a:pt x="1123" y="426"/>
                  </a:lnTo>
                  <a:lnTo>
                    <a:pt x="1125" y="429"/>
                  </a:lnTo>
                  <a:lnTo>
                    <a:pt x="1144" y="433"/>
                  </a:lnTo>
                  <a:lnTo>
                    <a:pt x="1171" y="426"/>
                  </a:lnTo>
                  <a:lnTo>
                    <a:pt x="1207" y="497"/>
                  </a:lnTo>
                  <a:lnTo>
                    <a:pt x="917" y="555"/>
                  </a:lnTo>
                  <a:lnTo>
                    <a:pt x="809" y="575"/>
                  </a:lnTo>
                  <a:lnTo>
                    <a:pt x="767" y="584"/>
                  </a:lnTo>
                  <a:lnTo>
                    <a:pt x="757" y="584"/>
                  </a:lnTo>
                  <a:lnTo>
                    <a:pt x="703" y="597"/>
                  </a:lnTo>
                  <a:lnTo>
                    <a:pt x="614" y="612"/>
                  </a:lnTo>
                  <a:lnTo>
                    <a:pt x="562" y="616"/>
                  </a:lnTo>
                  <a:lnTo>
                    <a:pt x="501" y="627"/>
                  </a:lnTo>
                  <a:lnTo>
                    <a:pt x="362" y="645"/>
                  </a:lnTo>
                  <a:lnTo>
                    <a:pt x="309" y="648"/>
                  </a:lnTo>
                  <a:lnTo>
                    <a:pt x="315" y="643"/>
                  </a:lnTo>
                  <a:lnTo>
                    <a:pt x="288" y="646"/>
                  </a:lnTo>
                  <a:lnTo>
                    <a:pt x="214" y="661"/>
                  </a:lnTo>
                  <a:lnTo>
                    <a:pt x="32" y="684"/>
                  </a:lnTo>
                  <a:lnTo>
                    <a:pt x="0" y="687"/>
                  </a:lnTo>
                  <a:lnTo>
                    <a:pt x="31" y="672"/>
                  </a:lnTo>
                  <a:lnTo>
                    <a:pt x="114" y="613"/>
                  </a:lnTo>
                  <a:lnTo>
                    <a:pt x="116" y="597"/>
                  </a:lnTo>
                  <a:lnTo>
                    <a:pt x="155" y="547"/>
                  </a:lnTo>
                  <a:lnTo>
                    <a:pt x="192" y="524"/>
                  </a:lnTo>
                  <a:lnTo>
                    <a:pt x="239" y="468"/>
                  </a:lnTo>
                  <a:lnTo>
                    <a:pt x="246" y="470"/>
                  </a:lnTo>
                  <a:lnTo>
                    <a:pt x="235" y="479"/>
                  </a:lnTo>
                  <a:lnTo>
                    <a:pt x="251" y="502"/>
                  </a:lnTo>
                  <a:lnTo>
                    <a:pt x="283" y="522"/>
                  </a:lnTo>
                  <a:lnTo>
                    <a:pt x="311" y="522"/>
                  </a:lnTo>
                  <a:lnTo>
                    <a:pt x="336" y="494"/>
                  </a:lnTo>
                  <a:lnTo>
                    <a:pt x="358" y="510"/>
                  </a:lnTo>
                  <a:lnTo>
                    <a:pt x="395" y="494"/>
                  </a:lnTo>
                  <a:lnTo>
                    <a:pt x="413" y="479"/>
                  </a:lnTo>
                  <a:lnTo>
                    <a:pt x="411" y="463"/>
                  </a:lnTo>
                  <a:lnTo>
                    <a:pt x="426" y="474"/>
                  </a:lnTo>
                  <a:lnTo>
                    <a:pt x="462" y="445"/>
                  </a:lnTo>
                  <a:lnTo>
                    <a:pt x="472" y="455"/>
                  </a:lnTo>
                  <a:lnTo>
                    <a:pt x="502" y="409"/>
                  </a:lnTo>
                  <a:lnTo>
                    <a:pt x="485" y="401"/>
                  </a:lnTo>
                  <a:lnTo>
                    <a:pt x="517" y="341"/>
                  </a:lnTo>
                  <a:lnTo>
                    <a:pt x="547" y="272"/>
                  </a:lnTo>
                  <a:lnTo>
                    <a:pt x="559" y="205"/>
                  </a:lnTo>
                  <a:lnTo>
                    <a:pt x="615" y="232"/>
                  </a:lnTo>
                  <a:lnTo>
                    <a:pt x="623" y="218"/>
                  </a:lnTo>
                  <a:lnTo>
                    <a:pt x="645" y="137"/>
                  </a:lnTo>
                  <a:lnTo>
                    <a:pt x="668" y="151"/>
                  </a:lnTo>
                  <a:lnTo>
                    <a:pt x="705" y="85"/>
                  </a:lnTo>
                  <a:lnTo>
                    <a:pt x="726" y="60"/>
                  </a:lnTo>
                  <a:lnTo>
                    <a:pt x="722" y="0"/>
                  </a:lnTo>
                  <a:lnTo>
                    <a:pt x="809" y="51"/>
                  </a:lnTo>
                  <a:lnTo>
                    <a:pt x="818" y="12"/>
                  </a:lnTo>
                  <a:lnTo>
                    <a:pt x="824" y="9"/>
                  </a:lnTo>
                  <a:lnTo>
                    <a:pt x="862" y="24"/>
                  </a:lnTo>
                  <a:lnTo>
                    <a:pt x="857" y="43"/>
                  </a:lnTo>
                  <a:lnTo>
                    <a:pt x="888" y="51"/>
                  </a:lnTo>
                  <a:lnTo>
                    <a:pt x="925" y="68"/>
                  </a:lnTo>
                  <a:lnTo>
                    <a:pt x="938" y="8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8201520" y="2393640"/>
              <a:ext cx="40320" cy="82800"/>
            </a:xfrm>
            <a:custGeom>
              <a:avLst/>
              <a:gdLst/>
              <a:ahLst/>
              <a:rect l="l" t="t" r="r" b="b"/>
              <a:pathLst>
                <a:path w="91" h="205">
                  <a:moveTo>
                    <a:pt x="30" y="30"/>
                  </a:moveTo>
                  <a:lnTo>
                    <a:pt x="33" y="16"/>
                  </a:lnTo>
                  <a:lnTo>
                    <a:pt x="91" y="0"/>
                  </a:lnTo>
                  <a:lnTo>
                    <a:pt x="87" y="2"/>
                  </a:lnTo>
                  <a:lnTo>
                    <a:pt x="57" y="54"/>
                  </a:lnTo>
                  <a:lnTo>
                    <a:pt x="49" y="120"/>
                  </a:lnTo>
                  <a:lnTo>
                    <a:pt x="26" y="200"/>
                  </a:lnTo>
                  <a:lnTo>
                    <a:pt x="21" y="205"/>
                  </a:lnTo>
                  <a:lnTo>
                    <a:pt x="0" y="173"/>
                  </a:lnTo>
                  <a:lnTo>
                    <a:pt x="2" y="114"/>
                  </a:lnTo>
                  <a:lnTo>
                    <a:pt x="14" y="62"/>
                  </a:lnTo>
                  <a:lnTo>
                    <a:pt x="31" y="46"/>
                  </a:lnTo>
                  <a:lnTo>
                    <a:pt x="17" y="41"/>
                  </a:lnTo>
                  <a:lnTo>
                    <a:pt x="30" y="3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5188320" y="1447920"/>
              <a:ext cx="459000" cy="309240"/>
            </a:xfrm>
            <a:custGeom>
              <a:avLst/>
              <a:gdLst/>
              <a:ahLst/>
              <a:rect l="l" t="t" r="r" b="b"/>
              <a:pathLst>
                <a:path w="1041" h="769">
                  <a:moveTo>
                    <a:pt x="927" y="680"/>
                  </a:moveTo>
                  <a:lnTo>
                    <a:pt x="926" y="769"/>
                  </a:lnTo>
                  <a:lnTo>
                    <a:pt x="849" y="748"/>
                  </a:lnTo>
                  <a:lnTo>
                    <a:pt x="649" y="699"/>
                  </a:lnTo>
                  <a:lnTo>
                    <a:pt x="525" y="702"/>
                  </a:lnTo>
                  <a:lnTo>
                    <a:pt x="505" y="701"/>
                  </a:lnTo>
                  <a:lnTo>
                    <a:pt x="447" y="709"/>
                  </a:lnTo>
                  <a:lnTo>
                    <a:pt x="415" y="693"/>
                  </a:lnTo>
                  <a:lnTo>
                    <a:pt x="374" y="701"/>
                  </a:lnTo>
                  <a:lnTo>
                    <a:pt x="338" y="697"/>
                  </a:lnTo>
                  <a:lnTo>
                    <a:pt x="336" y="683"/>
                  </a:lnTo>
                  <a:lnTo>
                    <a:pt x="299" y="663"/>
                  </a:lnTo>
                  <a:lnTo>
                    <a:pt x="239" y="659"/>
                  </a:lnTo>
                  <a:lnTo>
                    <a:pt x="194" y="666"/>
                  </a:lnTo>
                  <a:lnTo>
                    <a:pt x="142" y="637"/>
                  </a:lnTo>
                  <a:lnTo>
                    <a:pt x="133" y="612"/>
                  </a:lnTo>
                  <a:lnTo>
                    <a:pt x="141" y="589"/>
                  </a:lnTo>
                  <a:lnTo>
                    <a:pt x="135" y="542"/>
                  </a:lnTo>
                  <a:lnTo>
                    <a:pt x="101" y="514"/>
                  </a:lnTo>
                  <a:lnTo>
                    <a:pt x="81" y="512"/>
                  </a:lnTo>
                  <a:lnTo>
                    <a:pt x="74" y="484"/>
                  </a:lnTo>
                  <a:lnTo>
                    <a:pt x="48" y="478"/>
                  </a:lnTo>
                  <a:lnTo>
                    <a:pt x="40" y="470"/>
                  </a:lnTo>
                  <a:lnTo>
                    <a:pt x="9" y="468"/>
                  </a:lnTo>
                  <a:lnTo>
                    <a:pt x="1" y="458"/>
                  </a:lnTo>
                  <a:lnTo>
                    <a:pt x="0" y="461"/>
                  </a:lnTo>
                  <a:lnTo>
                    <a:pt x="1" y="440"/>
                  </a:lnTo>
                  <a:lnTo>
                    <a:pt x="13" y="393"/>
                  </a:lnTo>
                  <a:lnTo>
                    <a:pt x="10" y="424"/>
                  </a:lnTo>
                  <a:lnTo>
                    <a:pt x="21" y="426"/>
                  </a:lnTo>
                  <a:lnTo>
                    <a:pt x="35" y="416"/>
                  </a:lnTo>
                  <a:lnTo>
                    <a:pt x="31" y="398"/>
                  </a:lnTo>
                  <a:lnTo>
                    <a:pt x="47" y="384"/>
                  </a:lnTo>
                  <a:lnTo>
                    <a:pt x="25" y="378"/>
                  </a:lnTo>
                  <a:lnTo>
                    <a:pt x="19" y="361"/>
                  </a:lnTo>
                  <a:lnTo>
                    <a:pt x="19" y="338"/>
                  </a:lnTo>
                  <a:lnTo>
                    <a:pt x="26" y="349"/>
                  </a:lnTo>
                  <a:lnTo>
                    <a:pt x="59" y="338"/>
                  </a:lnTo>
                  <a:lnTo>
                    <a:pt x="33" y="315"/>
                  </a:lnTo>
                  <a:lnTo>
                    <a:pt x="19" y="333"/>
                  </a:lnTo>
                  <a:lnTo>
                    <a:pt x="29" y="296"/>
                  </a:lnTo>
                  <a:lnTo>
                    <a:pt x="23" y="235"/>
                  </a:lnTo>
                  <a:lnTo>
                    <a:pt x="31" y="211"/>
                  </a:lnTo>
                  <a:lnTo>
                    <a:pt x="35" y="168"/>
                  </a:lnTo>
                  <a:lnTo>
                    <a:pt x="18" y="135"/>
                  </a:lnTo>
                  <a:lnTo>
                    <a:pt x="18" y="76"/>
                  </a:lnTo>
                  <a:lnTo>
                    <a:pt x="38" y="53"/>
                  </a:lnTo>
                  <a:lnTo>
                    <a:pt x="32" y="36"/>
                  </a:lnTo>
                  <a:lnTo>
                    <a:pt x="116" y="110"/>
                  </a:lnTo>
                  <a:lnTo>
                    <a:pt x="198" y="144"/>
                  </a:lnTo>
                  <a:lnTo>
                    <a:pt x="226" y="138"/>
                  </a:lnTo>
                  <a:lnTo>
                    <a:pt x="244" y="168"/>
                  </a:lnTo>
                  <a:lnTo>
                    <a:pt x="251" y="174"/>
                  </a:lnTo>
                  <a:lnTo>
                    <a:pt x="261" y="158"/>
                  </a:lnTo>
                  <a:lnTo>
                    <a:pt x="269" y="160"/>
                  </a:lnTo>
                  <a:lnTo>
                    <a:pt x="263" y="179"/>
                  </a:lnTo>
                  <a:lnTo>
                    <a:pt x="278" y="168"/>
                  </a:lnTo>
                  <a:lnTo>
                    <a:pt x="267" y="188"/>
                  </a:lnTo>
                  <a:lnTo>
                    <a:pt x="274" y="213"/>
                  </a:lnTo>
                  <a:lnTo>
                    <a:pt x="247" y="235"/>
                  </a:lnTo>
                  <a:lnTo>
                    <a:pt x="278" y="219"/>
                  </a:lnTo>
                  <a:lnTo>
                    <a:pt x="274" y="203"/>
                  </a:lnTo>
                  <a:lnTo>
                    <a:pt x="288" y="211"/>
                  </a:lnTo>
                  <a:lnTo>
                    <a:pt x="285" y="243"/>
                  </a:lnTo>
                  <a:lnTo>
                    <a:pt x="271" y="247"/>
                  </a:lnTo>
                  <a:lnTo>
                    <a:pt x="274" y="277"/>
                  </a:lnTo>
                  <a:lnTo>
                    <a:pt x="261" y="282"/>
                  </a:lnTo>
                  <a:lnTo>
                    <a:pt x="270" y="289"/>
                  </a:lnTo>
                  <a:lnTo>
                    <a:pt x="277" y="316"/>
                  </a:lnTo>
                  <a:lnTo>
                    <a:pt x="255" y="316"/>
                  </a:lnTo>
                  <a:lnTo>
                    <a:pt x="248" y="322"/>
                  </a:lnTo>
                  <a:lnTo>
                    <a:pt x="262" y="337"/>
                  </a:lnTo>
                  <a:lnTo>
                    <a:pt x="267" y="328"/>
                  </a:lnTo>
                  <a:lnTo>
                    <a:pt x="281" y="325"/>
                  </a:lnTo>
                  <a:lnTo>
                    <a:pt x="282" y="279"/>
                  </a:lnTo>
                  <a:lnTo>
                    <a:pt x="296" y="279"/>
                  </a:lnTo>
                  <a:lnTo>
                    <a:pt x="285" y="263"/>
                  </a:lnTo>
                  <a:lnTo>
                    <a:pt x="330" y="203"/>
                  </a:lnTo>
                  <a:lnTo>
                    <a:pt x="320" y="159"/>
                  </a:lnTo>
                  <a:lnTo>
                    <a:pt x="307" y="164"/>
                  </a:lnTo>
                  <a:lnTo>
                    <a:pt x="314" y="191"/>
                  </a:lnTo>
                  <a:lnTo>
                    <a:pt x="301" y="160"/>
                  </a:lnTo>
                  <a:lnTo>
                    <a:pt x="305" y="148"/>
                  </a:lnTo>
                  <a:lnTo>
                    <a:pt x="322" y="152"/>
                  </a:lnTo>
                  <a:lnTo>
                    <a:pt x="327" y="144"/>
                  </a:lnTo>
                  <a:lnTo>
                    <a:pt x="307" y="122"/>
                  </a:lnTo>
                  <a:lnTo>
                    <a:pt x="308" y="140"/>
                  </a:lnTo>
                  <a:lnTo>
                    <a:pt x="286" y="149"/>
                  </a:lnTo>
                  <a:lnTo>
                    <a:pt x="290" y="184"/>
                  </a:lnTo>
                  <a:lnTo>
                    <a:pt x="313" y="193"/>
                  </a:lnTo>
                  <a:lnTo>
                    <a:pt x="314" y="211"/>
                  </a:lnTo>
                  <a:lnTo>
                    <a:pt x="299" y="213"/>
                  </a:lnTo>
                  <a:lnTo>
                    <a:pt x="282" y="186"/>
                  </a:lnTo>
                  <a:lnTo>
                    <a:pt x="288" y="161"/>
                  </a:lnTo>
                  <a:lnTo>
                    <a:pt x="271" y="144"/>
                  </a:lnTo>
                  <a:lnTo>
                    <a:pt x="297" y="113"/>
                  </a:lnTo>
                  <a:lnTo>
                    <a:pt x="294" y="98"/>
                  </a:lnTo>
                  <a:lnTo>
                    <a:pt x="308" y="88"/>
                  </a:lnTo>
                  <a:lnTo>
                    <a:pt x="298" y="80"/>
                  </a:lnTo>
                  <a:lnTo>
                    <a:pt x="307" y="74"/>
                  </a:lnTo>
                  <a:lnTo>
                    <a:pt x="322" y="111"/>
                  </a:lnTo>
                  <a:lnTo>
                    <a:pt x="318" y="87"/>
                  </a:lnTo>
                  <a:lnTo>
                    <a:pt x="335" y="91"/>
                  </a:lnTo>
                  <a:lnTo>
                    <a:pt x="334" y="52"/>
                  </a:lnTo>
                  <a:lnTo>
                    <a:pt x="319" y="54"/>
                  </a:lnTo>
                  <a:lnTo>
                    <a:pt x="316" y="74"/>
                  </a:lnTo>
                  <a:lnTo>
                    <a:pt x="306" y="54"/>
                  </a:lnTo>
                  <a:lnTo>
                    <a:pt x="316" y="46"/>
                  </a:lnTo>
                  <a:lnTo>
                    <a:pt x="306" y="9"/>
                  </a:lnTo>
                  <a:lnTo>
                    <a:pt x="318" y="0"/>
                  </a:lnTo>
                  <a:lnTo>
                    <a:pt x="558" y="69"/>
                  </a:lnTo>
                  <a:lnTo>
                    <a:pt x="813" y="134"/>
                  </a:lnTo>
                  <a:lnTo>
                    <a:pt x="991" y="178"/>
                  </a:lnTo>
                  <a:lnTo>
                    <a:pt x="1041" y="190"/>
                  </a:lnTo>
                  <a:lnTo>
                    <a:pt x="957" y="546"/>
                  </a:lnTo>
                  <a:lnTo>
                    <a:pt x="927" y="680"/>
                  </a:lnTo>
                  <a:close/>
                  <a:moveTo>
                    <a:pt x="298" y="67"/>
                  </a:moveTo>
                  <a:lnTo>
                    <a:pt x="289" y="69"/>
                  </a:lnTo>
                  <a:lnTo>
                    <a:pt x="277" y="105"/>
                  </a:lnTo>
                  <a:lnTo>
                    <a:pt x="269" y="102"/>
                  </a:lnTo>
                  <a:lnTo>
                    <a:pt x="244" y="80"/>
                  </a:lnTo>
                  <a:lnTo>
                    <a:pt x="237" y="60"/>
                  </a:lnTo>
                  <a:lnTo>
                    <a:pt x="246" y="53"/>
                  </a:lnTo>
                  <a:lnTo>
                    <a:pt x="238" y="39"/>
                  </a:lnTo>
                  <a:lnTo>
                    <a:pt x="260" y="73"/>
                  </a:lnTo>
                  <a:lnTo>
                    <a:pt x="259" y="60"/>
                  </a:lnTo>
                  <a:lnTo>
                    <a:pt x="274" y="45"/>
                  </a:lnTo>
                  <a:lnTo>
                    <a:pt x="298" y="6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5188320" y="1447920"/>
              <a:ext cx="459000" cy="309240"/>
            </a:xfrm>
            <a:custGeom>
              <a:avLst/>
              <a:gdLst/>
              <a:ahLst/>
              <a:rect l="l" t="t" r="r" b="b"/>
              <a:pathLst>
                <a:path w="1041" h="769">
                  <a:moveTo>
                    <a:pt x="927" y="680"/>
                  </a:moveTo>
                  <a:lnTo>
                    <a:pt x="926" y="769"/>
                  </a:lnTo>
                  <a:lnTo>
                    <a:pt x="849" y="748"/>
                  </a:lnTo>
                  <a:lnTo>
                    <a:pt x="649" y="699"/>
                  </a:lnTo>
                  <a:lnTo>
                    <a:pt x="525" y="702"/>
                  </a:lnTo>
                  <a:lnTo>
                    <a:pt x="505" y="701"/>
                  </a:lnTo>
                  <a:lnTo>
                    <a:pt x="447" y="709"/>
                  </a:lnTo>
                  <a:lnTo>
                    <a:pt x="415" y="693"/>
                  </a:lnTo>
                  <a:lnTo>
                    <a:pt x="374" y="701"/>
                  </a:lnTo>
                  <a:lnTo>
                    <a:pt x="338" y="697"/>
                  </a:lnTo>
                  <a:lnTo>
                    <a:pt x="336" y="683"/>
                  </a:lnTo>
                  <a:lnTo>
                    <a:pt x="299" y="663"/>
                  </a:lnTo>
                  <a:lnTo>
                    <a:pt x="239" y="659"/>
                  </a:lnTo>
                  <a:lnTo>
                    <a:pt x="194" y="666"/>
                  </a:lnTo>
                  <a:lnTo>
                    <a:pt x="142" y="637"/>
                  </a:lnTo>
                  <a:lnTo>
                    <a:pt x="133" y="612"/>
                  </a:lnTo>
                  <a:lnTo>
                    <a:pt x="141" y="589"/>
                  </a:lnTo>
                  <a:lnTo>
                    <a:pt x="135" y="542"/>
                  </a:lnTo>
                  <a:lnTo>
                    <a:pt x="101" y="514"/>
                  </a:lnTo>
                  <a:lnTo>
                    <a:pt x="81" y="512"/>
                  </a:lnTo>
                  <a:lnTo>
                    <a:pt x="74" y="484"/>
                  </a:lnTo>
                  <a:lnTo>
                    <a:pt x="48" y="478"/>
                  </a:lnTo>
                  <a:lnTo>
                    <a:pt x="40" y="470"/>
                  </a:lnTo>
                  <a:lnTo>
                    <a:pt x="9" y="468"/>
                  </a:lnTo>
                  <a:lnTo>
                    <a:pt x="1" y="458"/>
                  </a:lnTo>
                  <a:lnTo>
                    <a:pt x="0" y="461"/>
                  </a:lnTo>
                  <a:lnTo>
                    <a:pt x="1" y="440"/>
                  </a:lnTo>
                  <a:lnTo>
                    <a:pt x="13" y="393"/>
                  </a:lnTo>
                  <a:lnTo>
                    <a:pt x="10" y="424"/>
                  </a:lnTo>
                  <a:lnTo>
                    <a:pt x="21" y="426"/>
                  </a:lnTo>
                  <a:lnTo>
                    <a:pt x="35" y="416"/>
                  </a:lnTo>
                  <a:lnTo>
                    <a:pt x="31" y="398"/>
                  </a:lnTo>
                  <a:lnTo>
                    <a:pt x="47" y="384"/>
                  </a:lnTo>
                  <a:lnTo>
                    <a:pt x="25" y="378"/>
                  </a:lnTo>
                  <a:lnTo>
                    <a:pt x="19" y="361"/>
                  </a:lnTo>
                  <a:lnTo>
                    <a:pt x="19" y="338"/>
                  </a:lnTo>
                  <a:lnTo>
                    <a:pt x="26" y="349"/>
                  </a:lnTo>
                  <a:lnTo>
                    <a:pt x="59" y="338"/>
                  </a:lnTo>
                  <a:lnTo>
                    <a:pt x="33" y="315"/>
                  </a:lnTo>
                  <a:lnTo>
                    <a:pt x="19" y="333"/>
                  </a:lnTo>
                  <a:lnTo>
                    <a:pt x="29" y="296"/>
                  </a:lnTo>
                  <a:lnTo>
                    <a:pt x="23" y="235"/>
                  </a:lnTo>
                  <a:lnTo>
                    <a:pt x="31" y="211"/>
                  </a:lnTo>
                  <a:lnTo>
                    <a:pt x="35" y="168"/>
                  </a:lnTo>
                  <a:lnTo>
                    <a:pt x="18" y="135"/>
                  </a:lnTo>
                  <a:lnTo>
                    <a:pt x="18" y="76"/>
                  </a:lnTo>
                  <a:lnTo>
                    <a:pt x="38" y="53"/>
                  </a:lnTo>
                  <a:lnTo>
                    <a:pt x="32" y="36"/>
                  </a:lnTo>
                  <a:lnTo>
                    <a:pt x="116" y="110"/>
                  </a:lnTo>
                  <a:lnTo>
                    <a:pt x="198" y="144"/>
                  </a:lnTo>
                  <a:lnTo>
                    <a:pt x="226" y="138"/>
                  </a:lnTo>
                  <a:lnTo>
                    <a:pt x="244" y="168"/>
                  </a:lnTo>
                  <a:lnTo>
                    <a:pt x="251" y="174"/>
                  </a:lnTo>
                  <a:lnTo>
                    <a:pt x="261" y="158"/>
                  </a:lnTo>
                  <a:lnTo>
                    <a:pt x="269" y="160"/>
                  </a:lnTo>
                  <a:lnTo>
                    <a:pt x="263" y="179"/>
                  </a:lnTo>
                  <a:lnTo>
                    <a:pt x="278" y="168"/>
                  </a:lnTo>
                  <a:lnTo>
                    <a:pt x="267" y="188"/>
                  </a:lnTo>
                  <a:lnTo>
                    <a:pt x="274" y="213"/>
                  </a:lnTo>
                  <a:lnTo>
                    <a:pt x="247" y="235"/>
                  </a:lnTo>
                  <a:lnTo>
                    <a:pt x="278" y="219"/>
                  </a:lnTo>
                  <a:lnTo>
                    <a:pt x="274" y="203"/>
                  </a:lnTo>
                  <a:lnTo>
                    <a:pt x="288" y="211"/>
                  </a:lnTo>
                  <a:lnTo>
                    <a:pt x="285" y="243"/>
                  </a:lnTo>
                  <a:lnTo>
                    <a:pt x="271" y="247"/>
                  </a:lnTo>
                  <a:lnTo>
                    <a:pt x="274" y="277"/>
                  </a:lnTo>
                  <a:lnTo>
                    <a:pt x="261" y="282"/>
                  </a:lnTo>
                  <a:lnTo>
                    <a:pt x="270" y="289"/>
                  </a:lnTo>
                  <a:lnTo>
                    <a:pt x="277" y="316"/>
                  </a:lnTo>
                  <a:lnTo>
                    <a:pt x="255" y="316"/>
                  </a:lnTo>
                  <a:lnTo>
                    <a:pt x="248" y="322"/>
                  </a:lnTo>
                  <a:lnTo>
                    <a:pt x="262" y="337"/>
                  </a:lnTo>
                  <a:lnTo>
                    <a:pt x="267" y="328"/>
                  </a:lnTo>
                  <a:lnTo>
                    <a:pt x="281" y="325"/>
                  </a:lnTo>
                  <a:lnTo>
                    <a:pt x="282" y="279"/>
                  </a:lnTo>
                  <a:lnTo>
                    <a:pt x="296" y="279"/>
                  </a:lnTo>
                  <a:lnTo>
                    <a:pt x="285" y="263"/>
                  </a:lnTo>
                  <a:lnTo>
                    <a:pt x="330" y="203"/>
                  </a:lnTo>
                  <a:lnTo>
                    <a:pt x="320" y="159"/>
                  </a:lnTo>
                  <a:lnTo>
                    <a:pt x="307" y="164"/>
                  </a:lnTo>
                  <a:lnTo>
                    <a:pt x="314" y="191"/>
                  </a:lnTo>
                  <a:lnTo>
                    <a:pt x="301" y="160"/>
                  </a:lnTo>
                  <a:lnTo>
                    <a:pt x="305" y="148"/>
                  </a:lnTo>
                  <a:lnTo>
                    <a:pt x="322" y="152"/>
                  </a:lnTo>
                  <a:lnTo>
                    <a:pt x="327" y="144"/>
                  </a:lnTo>
                  <a:lnTo>
                    <a:pt x="307" y="122"/>
                  </a:lnTo>
                  <a:lnTo>
                    <a:pt x="308" y="140"/>
                  </a:lnTo>
                  <a:lnTo>
                    <a:pt x="286" y="149"/>
                  </a:lnTo>
                  <a:lnTo>
                    <a:pt x="290" y="184"/>
                  </a:lnTo>
                  <a:lnTo>
                    <a:pt x="313" y="193"/>
                  </a:lnTo>
                  <a:lnTo>
                    <a:pt x="314" y="211"/>
                  </a:lnTo>
                  <a:lnTo>
                    <a:pt x="299" y="213"/>
                  </a:lnTo>
                  <a:lnTo>
                    <a:pt x="282" y="186"/>
                  </a:lnTo>
                  <a:lnTo>
                    <a:pt x="288" y="161"/>
                  </a:lnTo>
                  <a:lnTo>
                    <a:pt x="271" y="144"/>
                  </a:lnTo>
                  <a:lnTo>
                    <a:pt x="297" y="113"/>
                  </a:lnTo>
                  <a:lnTo>
                    <a:pt x="294" y="98"/>
                  </a:lnTo>
                  <a:lnTo>
                    <a:pt x="308" y="88"/>
                  </a:lnTo>
                  <a:lnTo>
                    <a:pt x="298" y="80"/>
                  </a:lnTo>
                  <a:lnTo>
                    <a:pt x="307" y="74"/>
                  </a:lnTo>
                  <a:lnTo>
                    <a:pt x="322" y="111"/>
                  </a:lnTo>
                  <a:lnTo>
                    <a:pt x="318" y="87"/>
                  </a:lnTo>
                  <a:lnTo>
                    <a:pt x="335" y="91"/>
                  </a:lnTo>
                  <a:lnTo>
                    <a:pt x="334" y="52"/>
                  </a:lnTo>
                  <a:lnTo>
                    <a:pt x="319" y="54"/>
                  </a:lnTo>
                  <a:lnTo>
                    <a:pt x="316" y="74"/>
                  </a:lnTo>
                  <a:lnTo>
                    <a:pt x="306" y="54"/>
                  </a:lnTo>
                  <a:lnTo>
                    <a:pt x="316" y="46"/>
                  </a:lnTo>
                  <a:lnTo>
                    <a:pt x="306" y="9"/>
                  </a:lnTo>
                  <a:lnTo>
                    <a:pt x="318" y="0"/>
                  </a:lnTo>
                  <a:lnTo>
                    <a:pt x="558" y="69"/>
                  </a:lnTo>
                  <a:lnTo>
                    <a:pt x="813" y="134"/>
                  </a:lnTo>
                  <a:lnTo>
                    <a:pt x="991" y="178"/>
                  </a:lnTo>
                  <a:lnTo>
                    <a:pt x="1041" y="190"/>
                  </a:lnTo>
                  <a:lnTo>
                    <a:pt x="957" y="546"/>
                  </a:lnTo>
                  <a:lnTo>
                    <a:pt x="927" y="68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5293440" y="1463760"/>
              <a:ext cx="26280" cy="25560"/>
            </a:xfrm>
            <a:custGeom>
              <a:avLst/>
              <a:gdLst/>
              <a:ahLst/>
              <a:rect l="l" t="t" r="r" b="b"/>
              <a:pathLst>
                <a:path w="61" h="66">
                  <a:moveTo>
                    <a:pt x="61" y="28"/>
                  </a:moveTo>
                  <a:lnTo>
                    <a:pt x="52" y="30"/>
                  </a:lnTo>
                  <a:lnTo>
                    <a:pt x="40" y="66"/>
                  </a:lnTo>
                  <a:lnTo>
                    <a:pt x="32" y="63"/>
                  </a:lnTo>
                  <a:lnTo>
                    <a:pt x="7" y="41"/>
                  </a:lnTo>
                  <a:lnTo>
                    <a:pt x="0" y="21"/>
                  </a:lnTo>
                  <a:lnTo>
                    <a:pt x="9" y="14"/>
                  </a:lnTo>
                  <a:lnTo>
                    <a:pt x="1" y="0"/>
                  </a:lnTo>
                  <a:lnTo>
                    <a:pt x="23" y="34"/>
                  </a:lnTo>
                  <a:lnTo>
                    <a:pt x="22" y="21"/>
                  </a:lnTo>
                  <a:lnTo>
                    <a:pt x="37" y="6"/>
                  </a:lnTo>
                  <a:lnTo>
                    <a:pt x="61" y="2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7745760" y="2246760"/>
              <a:ext cx="308520" cy="281160"/>
            </a:xfrm>
            <a:custGeom>
              <a:avLst/>
              <a:gdLst/>
              <a:ahLst/>
              <a:rect l="l" t="t" r="r" b="b"/>
              <a:pathLst>
                <a:path w="701" h="697">
                  <a:moveTo>
                    <a:pt x="122" y="643"/>
                  </a:moveTo>
                  <a:lnTo>
                    <a:pt x="97" y="644"/>
                  </a:lnTo>
                  <a:lnTo>
                    <a:pt x="57" y="611"/>
                  </a:lnTo>
                  <a:lnTo>
                    <a:pt x="45" y="589"/>
                  </a:lnTo>
                  <a:lnTo>
                    <a:pt x="27" y="575"/>
                  </a:lnTo>
                  <a:lnTo>
                    <a:pt x="1" y="540"/>
                  </a:lnTo>
                  <a:lnTo>
                    <a:pt x="5" y="517"/>
                  </a:lnTo>
                  <a:lnTo>
                    <a:pt x="0" y="483"/>
                  </a:lnTo>
                  <a:lnTo>
                    <a:pt x="14" y="480"/>
                  </a:lnTo>
                  <a:lnTo>
                    <a:pt x="43" y="471"/>
                  </a:lnTo>
                  <a:lnTo>
                    <a:pt x="44" y="442"/>
                  </a:lnTo>
                  <a:lnTo>
                    <a:pt x="53" y="440"/>
                  </a:lnTo>
                  <a:lnTo>
                    <a:pt x="49" y="402"/>
                  </a:lnTo>
                  <a:lnTo>
                    <a:pt x="60" y="366"/>
                  </a:lnTo>
                  <a:lnTo>
                    <a:pt x="71" y="351"/>
                  </a:lnTo>
                  <a:lnTo>
                    <a:pt x="91" y="377"/>
                  </a:lnTo>
                  <a:lnTo>
                    <a:pt x="113" y="362"/>
                  </a:lnTo>
                  <a:lnTo>
                    <a:pt x="100" y="335"/>
                  </a:lnTo>
                  <a:lnTo>
                    <a:pt x="113" y="333"/>
                  </a:lnTo>
                  <a:lnTo>
                    <a:pt x="105" y="316"/>
                  </a:lnTo>
                  <a:lnTo>
                    <a:pt x="147" y="264"/>
                  </a:lnTo>
                  <a:lnTo>
                    <a:pt x="157" y="275"/>
                  </a:lnTo>
                  <a:lnTo>
                    <a:pt x="192" y="243"/>
                  </a:lnTo>
                  <a:lnTo>
                    <a:pt x="202" y="226"/>
                  </a:lnTo>
                  <a:lnTo>
                    <a:pt x="213" y="212"/>
                  </a:lnTo>
                  <a:lnTo>
                    <a:pt x="226" y="187"/>
                  </a:lnTo>
                  <a:lnTo>
                    <a:pt x="226" y="162"/>
                  </a:lnTo>
                  <a:lnTo>
                    <a:pt x="234" y="122"/>
                  </a:lnTo>
                  <a:lnTo>
                    <a:pt x="233" y="99"/>
                  </a:lnTo>
                  <a:lnTo>
                    <a:pt x="235" y="93"/>
                  </a:lnTo>
                  <a:lnTo>
                    <a:pt x="239" y="33"/>
                  </a:lnTo>
                  <a:lnTo>
                    <a:pt x="226" y="14"/>
                  </a:lnTo>
                  <a:lnTo>
                    <a:pt x="246" y="0"/>
                  </a:lnTo>
                  <a:lnTo>
                    <a:pt x="251" y="31"/>
                  </a:lnTo>
                  <a:lnTo>
                    <a:pt x="274" y="180"/>
                  </a:lnTo>
                  <a:lnTo>
                    <a:pt x="384" y="162"/>
                  </a:lnTo>
                  <a:lnTo>
                    <a:pt x="427" y="154"/>
                  </a:lnTo>
                  <a:lnTo>
                    <a:pt x="444" y="257"/>
                  </a:lnTo>
                  <a:lnTo>
                    <a:pt x="474" y="226"/>
                  </a:lnTo>
                  <a:lnTo>
                    <a:pt x="499" y="190"/>
                  </a:lnTo>
                  <a:lnTo>
                    <a:pt x="514" y="197"/>
                  </a:lnTo>
                  <a:lnTo>
                    <a:pt x="537" y="151"/>
                  </a:lnTo>
                  <a:lnTo>
                    <a:pt x="554" y="170"/>
                  </a:lnTo>
                  <a:lnTo>
                    <a:pt x="584" y="168"/>
                  </a:lnTo>
                  <a:lnTo>
                    <a:pt x="589" y="146"/>
                  </a:lnTo>
                  <a:lnTo>
                    <a:pt x="602" y="143"/>
                  </a:lnTo>
                  <a:lnTo>
                    <a:pt x="621" y="126"/>
                  </a:lnTo>
                  <a:lnTo>
                    <a:pt x="647" y="136"/>
                  </a:lnTo>
                  <a:lnTo>
                    <a:pt x="674" y="134"/>
                  </a:lnTo>
                  <a:lnTo>
                    <a:pt x="668" y="146"/>
                  </a:lnTo>
                  <a:lnTo>
                    <a:pt x="680" y="154"/>
                  </a:lnTo>
                  <a:lnTo>
                    <a:pt x="690" y="152"/>
                  </a:lnTo>
                  <a:lnTo>
                    <a:pt x="687" y="166"/>
                  </a:lnTo>
                  <a:lnTo>
                    <a:pt x="701" y="187"/>
                  </a:lnTo>
                  <a:lnTo>
                    <a:pt x="692" y="226"/>
                  </a:lnTo>
                  <a:lnTo>
                    <a:pt x="605" y="175"/>
                  </a:lnTo>
                  <a:lnTo>
                    <a:pt x="609" y="235"/>
                  </a:lnTo>
                  <a:lnTo>
                    <a:pt x="588" y="260"/>
                  </a:lnTo>
                  <a:lnTo>
                    <a:pt x="551" y="326"/>
                  </a:lnTo>
                  <a:lnTo>
                    <a:pt x="528" y="312"/>
                  </a:lnTo>
                  <a:lnTo>
                    <a:pt x="506" y="393"/>
                  </a:lnTo>
                  <a:lnTo>
                    <a:pt x="498" y="407"/>
                  </a:lnTo>
                  <a:lnTo>
                    <a:pt x="442" y="380"/>
                  </a:lnTo>
                  <a:lnTo>
                    <a:pt x="430" y="447"/>
                  </a:lnTo>
                  <a:lnTo>
                    <a:pt x="400" y="516"/>
                  </a:lnTo>
                  <a:lnTo>
                    <a:pt x="368" y="576"/>
                  </a:lnTo>
                  <a:lnTo>
                    <a:pt x="385" y="584"/>
                  </a:lnTo>
                  <a:lnTo>
                    <a:pt x="355" y="630"/>
                  </a:lnTo>
                  <a:lnTo>
                    <a:pt x="345" y="620"/>
                  </a:lnTo>
                  <a:lnTo>
                    <a:pt x="309" y="649"/>
                  </a:lnTo>
                  <a:lnTo>
                    <a:pt x="294" y="638"/>
                  </a:lnTo>
                  <a:lnTo>
                    <a:pt x="296" y="654"/>
                  </a:lnTo>
                  <a:lnTo>
                    <a:pt x="278" y="669"/>
                  </a:lnTo>
                  <a:lnTo>
                    <a:pt x="241" y="685"/>
                  </a:lnTo>
                  <a:lnTo>
                    <a:pt x="219" y="669"/>
                  </a:lnTo>
                  <a:lnTo>
                    <a:pt x="194" y="697"/>
                  </a:lnTo>
                  <a:lnTo>
                    <a:pt x="166" y="697"/>
                  </a:lnTo>
                  <a:lnTo>
                    <a:pt x="134" y="677"/>
                  </a:lnTo>
                  <a:lnTo>
                    <a:pt x="118" y="654"/>
                  </a:lnTo>
                  <a:lnTo>
                    <a:pt x="129" y="645"/>
                  </a:lnTo>
                  <a:lnTo>
                    <a:pt x="122" y="6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7038720" y="1806480"/>
              <a:ext cx="369360" cy="353880"/>
            </a:xfrm>
            <a:custGeom>
              <a:avLst/>
              <a:gdLst/>
              <a:ahLst/>
              <a:rect l="l" t="t" r="r" b="b"/>
              <a:pathLst>
                <a:path w="837" h="876">
                  <a:moveTo>
                    <a:pt x="748" y="852"/>
                  </a:moveTo>
                  <a:lnTo>
                    <a:pt x="584" y="865"/>
                  </a:lnTo>
                  <a:lnTo>
                    <a:pt x="372" y="876"/>
                  </a:lnTo>
                  <a:lnTo>
                    <a:pt x="338" y="875"/>
                  </a:lnTo>
                  <a:lnTo>
                    <a:pt x="328" y="851"/>
                  </a:lnTo>
                  <a:lnTo>
                    <a:pt x="301" y="845"/>
                  </a:lnTo>
                  <a:lnTo>
                    <a:pt x="273" y="832"/>
                  </a:lnTo>
                  <a:lnTo>
                    <a:pt x="260" y="785"/>
                  </a:lnTo>
                  <a:lnTo>
                    <a:pt x="254" y="769"/>
                  </a:lnTo>
                  <a:lnTo>
                    <a:pt x="273" y="735"/>
                  </a:lnTo>
                  <a:lnTo>
                    <a:pt x="251" y="700"/>
                  </a:lnTo>
                  <a:lnTo>
                    <a:pt x="245" y="684"/>
                  </a:lnTo>
                  <a:lnTo>
                    <a:pt x="237" y="639"/>
                  </a:lnTo>
                  <a:lnTo>
                    <a:pt x="235" y="615"/>
                  </a:lnTo>
                  <a:lnTo>
                    <a:pt x="213" y="590"/>
                  </a:lnTo>
                  <a:lnTo>
                    <a:pt x="192" y="583"/>
                  </a:lnTo>
                  <a:lnTo>
                    <a:pt x="149" y="552"/>
                  </a:lnTo>
                  <a:lnTo>
                    <a:pt x="142" y="526"/>
                  </a:lnTo>
                  <a:lnTo>
                    <a:pt x="117" y="511"/>
                  </a:lnTo>
                  <a:lnTo>
                    <a:pt x="94" y="501"/>
                  </a:lnTo>
                  <a:lnTo>
                    <a:pt x="85" y="486"/>
                  </a:lnTo>
                  <a:lnTo>
                    <a:pt x="53" y="480"/>
                  </a:lnTo>
                  <a:lnTo>
                    <a:pt x="24" y="451"/>
                  </a:lnTo>
                  <a:lnTo>
                    <a:pt x="14" y="447"/>
                  </a:lnTo>
                  <a:lnTo>
                    <a:pt x="17" y="355"/>
                  </a:lnTo>
                  <a:lnTo>
                    <a:pt x="20" y="340"/>
                  </a:lnTo>
                  <a:lnTo>
                    <a:pt x="31" y="310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0"/>
                  </a:lnTo>
                  <a:lnTo>
                    <a:pt x="5" y="253"/>
                  </a:lnTo>
                  <a:lnTo>
                    <a:pt x="25" y="216"/>
                  </a:lnTo>
                  <a:lnTo>
                    <a:pt x="70" y="194"/>
                  </a:lnTo>
                  <a:lnTo>
                    <a:pt x="77" y="166"/>
                  </a:lnTo>
                  <a:lnTo>
                    <a:pt x="73" y="67"/>
                  </a:lnTo>
                  <a:lnTo>
                    <a:pt x="99" y="50"/>
                  </a:lnTo>
                  <a:lnTo>
                    <a:pt x="111" y="56"/>
                  </a:lnTo>
                  <a:lnTo>
                    <a:pt x="170" y="46"/>
                  </a:lnTo>
                  <a:lnTo>
                    <a:pt x="266" y="0"/>
                  </a:lnTo>
                  <a:lnTo>
                    <a:pt x="279" y="14"/>
                  </a:lnTo>
                  <a:lnTo>
                    <a:pt x="258" y="75"/>
                  </a:lnTo>
                  <a:lnTo>
                    <a:pt x="282" y="63"/>
                  </a:lnTo>
                  <a:lnTo>
                    <a:pt x="275" y="45"/>
                  </a:lnTo>
                  <a:lnTo>
                    <a:pt x="309" y="72"/>
                  </a:lnTo>
                  <a:lnTo>
                    <a:pt x="329" y="75"/>
                  </a:lnTo>
                  <a:lnTo>
                    <a:pt x="357" y="86"/>
                  </a:lnTo>
                  <a:lnTo>
                    <a:pt x="372" y="117"/>
                  </a:lnTo>
                  <a:lnTo>
                    <a:pt x="527" y="156"/>
                  </a:lnTo>
                  <a:lnTo>
                    <a:pt x="535" y="160"/>
                  </a:lnTo>
                  <a:lnTo>
                    <a:pt x="574" y="169"/>
                  </a:lnTo>
                  <a:lnTo>
                    <a:pt x="648" y="181"/>
                  </a:lnTo>
                  <a:lnTo>
                    <a:pt x="656" y="189"/>
                  </a:lnTo>
                  <a:lnTo>
                    <a:pt x="649" y="201"/>
                  </a:lnTo>
                  <a:lnTo>
                    <a:pt x="660" y="207"/>
                  </a:lnTo>
                  <a:lnTo>
                    <a:pt x="690" y="217"/>
                  </a:lnTo>
                  <a:lnTo>
                    <a:pt x="701" y="242"/>
                  </a:lnTo>
                  <a:lnTo>
                    <a:pt x="690" y="289"/>
                  </a:lnTo>
                  <a:lnTo>
                    <a:pt x="722" y="284"/>
                  </a:lnTo>
                  <a:lnTo>
                    <a:pt x="714" y="325"/>
                  </a:lnTo>
                  <a:lnTo>
                    <a:pt x="736" y="337"/>
                  </a:lnTo>
                  <a:lnTo>
                    <a:pt x="730" y="360"/>
                  </a:lnTo>
                  <a:lnTo>
                    <a:pt x="715" y="364"/>
                  </a:lnTo>
                  <a:lnTo>
                    <a:pt x="687" y="425"/>
                  </a:lnTo>
                  <a:lnTo>
                    <a:pt x="692" y="452"/>
                  </a:lnTo>
                  <a:lnTo>
                    <a:pt x="720" y="428"/>
                  </a:lnTo>
                  <a:lnTo>
                    <a:pt x="737" y="390"/>
                  </a:lnTo>
                  <a:lnTo>
                    <a:pt x="768" y="380"/>
                  </a:lnTo>
                  <a:lnTo>
                    <a:pt x="783" y="319"/>
                  </a:lnTo>
                  <a:lnTo>
                    <a:pt x="812" y="292"/>
                  </a:lnTo>
                  <a:lnTo>
                    <a:pt x="820" y="307"/>
                  </a:lnTo>
                  <a:lnTo>
                    <a:pt x="808" y="308"/>
                  </a:lnTo>
                  <a:lnTo>
                    <a:pt x="811" y="332"/>
                  </a:lnTo>
                  <a:lnTo>
                    <a:pt x="771" y="418"/>
                  </a:lnTo>
                  <a:lnTo>
                    <a:pt x="754" y="488"/>
                  </a:lnTo>
                  <a:lnTo>
                    <a:pt x="762" y="515"/>
                  </a:lnTo>
                  <a:lnTo>
                    <a:pt x="743" y="534"/>
                  </a:lnTo>
                  <a:lnTo>
                    <a:pt x="735" y="575"/>
                  </a:lnTo>
                  <a:lnTo>
                    <a:pt x="743" y="617"/>
                  </a:lnTo>
                  <a:lnTo>
                    <a:pt x="732" y="647"/>
                  </a:lnTo>
                  <a:lnTo>
                    <a:pt x="724" y="717"/>
                  </a:lnTo>
                  <a:lnTo>
                    <a:pt x="737" y="785"/>
                  </a:lnTo>
                  <a:lnTo>
                    <a:pt x="750" y="795"/>
                  </a:lnTo>
                  <a:lnTo>
                    <a:pt x="744" y="817"/>
                  </a:lnTo>
                  <a:lnTo>
                    <a:pt x="748" y="852"/>
                  </a:lnTo>
                  <a:close/>
                  <a:moveTo>
                    <a:pt x="837" y="262"/>
                  </a:moveTo>
                  <a:lnTo>
                    <a:pt x="827" y="291"/>
                  </a:lnTo>
                  <a:lnTo>
                    <a:pt x="818" y="282"/>
                  </a:lnTo>
                  <a:lnTo>
                    <a:pt x="822" y="267"/>
                  </a:lnTo>
                  <a:lnTo>
                    <a:pt x="837" y="262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7038720" y="1806480"/>
              <a:ext cx="361440" cy="353880"/>
            </a:xfrm>
            <a:custGeom>
              <a:avLst/>
              <a:gdLst/>
              <a:ahLst/>
              <a:rect l="l" t="t" r="r" b="b"/>
              <a:pathLst>
                <a:path w="820" h="876">
                  <a:moveTo>
                    <a:pt x="748" y="852"/>
                  </a:moveTo>
                  <a:lnTo>
                    <a:pt x="584" y="865"/>
                  </a:lnTo>
                  <a:lnTo>
                    <a:pt x="372" y="876"/>
                  </a:lnTo>
                  <a:lnTo>
                    <a:pt x="338" y="875"/>
                  </a:lnTo>
                  <a:lnTo>
                    <a:pt x="328" y="851"/>
                  </a:lnTo>
                  <a:lnTo>
                    <a:pt x="301" y="845"/>
                  </a:lnTo>
                  <a:lnTo>
                    <a:pt x="273" y="832"/>
                  </a:lnTo>
                  <a:lnTo>
                    <a:pt x="260" y="785"/>
                  </a:lnTo>
                  <a:lnTo>
                    <a:pt x="254" y="769"/>
                  </a:lnTo>
                  <a:lnTo>
                    <a:pt x="273" y="735"/>
                  </a:lnTo>
                  <a:lnTo>
                    <a:pt x="251" y="700"/>
                  </a:lnTo>
                  <a:lnTo>
                    <a:pt x="245" y="684"/>
                  </a:lnTo>
                  <a:lnTo>
                    <a:pt x="237" y="639"/>
                  </a:lnTo>
                  <a:lnTo>
                    <a:pt x="235" y="615"/>
                  </a:lnTo>
                  <a:lnTo>
                    <a:pt x="213" y="590"/>
                  </a:lnTo>
                  <a:lnTo>
                    <a:pt x="192" y="583"/>
                  </a:lnTo>
                  <a:lnTo>
                    <a:pt x="149" y="552"/>
                  </a:lnTo>
                  <a:lnTo>
                    <a:pt x="142" y="526"/>
                  </a:lnTo>
                  <a:lnTo>
                    <a:pt x="117" y="511"/>
                  </a:lnTo>
                  <a:lnTo>
                    <a:pt x="94" y="501"/>
                  </a:lnTo>
                  <a:lnTo>
                    <a:pt x="85" y="486"/>
                  </a:lnTo>
                  <a:lnTo>
                    <a:pt x="53" y="480"/>
                  </a:lnTo>
                  <a:lnTo>
                    <a:pt x="24" y="451"/>
                  </a:lnTo>
                  <a:lnTo>
                    <a:pt x="14" y="447"/>
                  </a:lnTo>
                  <a:lnTo>
                    <a:pt x="17" y="355"/>
                  </a:lnTo>
                  <a:lnTo>
                    <a:pt x="20" y="340"/>
                  </a:lnTo>
                  <a:lnTo>
                    <a:pt x="31" y="310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0"/>
                  </a:lnTo>
                  <a:lnTo>
                    <a:pt x="5" y="253"/>
                  </a:lnTo>
                  <a:lnTo>
                    <a:pt x="25" y="216"/>
                  </a:lnTo>
                  <a:lnTo>
                    <a:pt x="70" y="194"/>
                  </a:lnTo>
                  <a:lnTo>
                    <a:pt x="77" y="166"/>
                  </a:lnTo>
                  <a:lnTo>
                    <a:pt x="73" y="67"/>
                  </a:lnTo>
                  <a:lnTo>
                    <a:pt x="99" y="50"/>
                  </a:lnTo>
                  <a:lnTo>
                    <a:pt x="111" y="56"/>
                  </a:lnTo>
                  <a:lnTo>
                    <a:pt x="170" y="46"/>
                  </a:lnTo>
                  <a:lnTo>
                    <a:pt x="266" y="0"/>
                  </a:lnTo>
                  <a:lnTo>
                    <a:pt x="279" y="14"/>
                  </a:lnTo>
                  <a:lnTo>
                    <a:pt x="258" y="75"/>
                  </a:lnTo>
                  <a:lnTo>
                    <a:pt x="282" y="63"/>
                  </a:lnTo>
                  <a:lnTo>
                    <a:pt x="275" y="45"/>
                  </a:lnTo>
                  <a:lnTo>
                    <a:pt x="309" y="72"/>
                  </a:lnTo>
                  <a:lnTo>
                    <a:pt x="329" y="75"/>
                  </a:lnTo>
                  <a:lnTo>
                    <a:pt x="357" y="86"/>
                  </a:lnTo>
                  <a:lnTo>
                    <a:pt x="372" y="117"/>
                  </a:lnTo>
                  <a:lnTo>
                    <a:pt x="527" y="156"/>
                  </a:lnTo>
                  <a:lnTo>
                    <a:pt x="535" y="160"/>
                  </a:lnTo>
                  <a:lnTo>
                    <a:pt x="574" y="169"/>
                  </a:lnTo>
                  <a:lnTo>
                    <a:pt x="648" y="181"/>
                  </a:lnTo>
                  <a:lnTo>
                    <a:pt x="656" y="189"/>
                  </a:lnTo>
                  <a:lnTo>
                    <a:pt x="649" y="201"/>
                  </a:lnTo>
                  <a:lnTo>
                    <a:pt x="660" y="207"/>
                  </a:lnTo>
                  <a:lnTo>
                    <a:pt x="690" y="217"/>
                  </a:lnTo>
                  <a:lnTo>
                    <a:pt x="701" y="242"/>
                  </a:lnTo>
                  <a:lnTo>
                    <a:pt x="690" y="289"/>
                  </a:lnTo>
                  <a:lnTo>
                    <a:pt x="722" y="284"/>
                  </a:lnTo>
                  <a:lnTo>
                    <a:pt x="714" y="325"/>
                  </a:lnTo>
                  <a:lnTo>
                    <a:pt x="736" y="337"/>
                  </a:lnTo>
                  <a:lnTo>
                    <a:pt x="730" y="360"/>
                  </a:lnTo>
                  <a:lnTo>
                    <a:pt x="715" y="364"/>
                  </a:lnTo>
                  <a:lnTo>
                    <a:pt x="687" y="425"/>
                  </a:lnTo>
                  <a:lnTo>
                    <a:pt x="692" y="452"/>
                  </a:lnTo>
                  <a:lnTo>
                    <a:pt x="720" y="428"/>
                  </a:lnTo>
                  <a:lnTo>
                    <a:pt x="737" y="390"/>
                  </a:lnTo>
                  <a:lnTo>
                    <a:pt x="768" y="380"/>
                  </a:lnTo>
                  <a:lnTo>
                    <a:pt x="783" y="319"/>
                  </a:lnTo>
                  <a:lnTo>
                    <a:pt x="812" y="292"/>
                  </a:lnTo>
                  <a:lnTo>
                    <a:pt x="820" y="307"/>
                  </a:lnTo>
                  <a:lnTo>
                    <a:pt x="808" y="308"/>
                  </a:lnTo>
                  <a:lnTo>
                    <a:pt x="811" y="332"/>
                  </a:lnTo>
                  <a:lnTo>
                    <a:pt x="771" y="418"/>
                  </a:lnTo>
                  <a:lnTo>
                    <a:pt x="754" y="488"/>
                  </a:lnTo>
                  <a:lnTo>
                    <a:pt x="762" y="515"/>
                  </a:lnTo>
                  <a:lnTo>
                    <a:pt x="743" y="534"/>
                  </a:lnTo>
                  <a:lnTo>
                    <a:pt x="735" y="575"/>
                  </a:lnTo>
                  <a:lnTo>
                    <a:pt x="743" y="617"/>
                  </a:lnTo>
                  <a:lnTo>
                    <a:pt x="732" y="647"/>
                  </a:lnTo>
                  <a:lnTo>
                    <a:pt x="724" y="717"/>
                  </a:lnTo>
                  <a:lnTo>
                    <a:pt x="737" y="785"/>
                  </a:lnTo>
                  <a:lnTo>
                    <a:pt x="750" y="795"/>
                  </a:lnTo>
                  <a:lnTo>
                    <a:pt x="744" y="817"/>
                  </a:lnTo>
                  <a:lnTo>
                    <a:pt x="748" y="85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7399080" y="1913040"/>
              <a:ext cx="8640" cy="11160"/>
            </a:xfrm>
            <a:custGeom>
              <a:avLst/>
              <a:gdLst/>
              <a:ahLst/>
              <a:rect l="l" t="t" r="r" b="b"/>
              <a:pathLst>
                <a:path w="19" h="29">
                  <a:moveTo>
                    <a:pt x="19" y="0"/>
                  </a:moveTo>
                  <a:lnTo>
                    <a:pt x="9" y="29"/>
                  </a:ln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5873400" y="1896840"/>
              <a:ext cx="482040" cy="369360"/>
            </a:xfrm>
            <a:custGeom>
              <a:avLst/>
              <a:gdLst/>
              <a:ahLst/>
              <a:rect l="l" t="t" r="r" b="b"/>
              <a:pathLst>
                <a:path w="1094" h="915">
                  <a:moveTo>
                    <a:pt x="1023" y="915"/>
                  </a:moveTo>
                  <a:lnTo>
                    <a:pt x="890" y="901"/>
                  </a:lnTo>
                  <a:lnTo>
                    <a:pt x="709" y="883"/>
                  </a:lnTo>
                  <a:lnTo>
                    <a:pt x="456" y="850"/>
                  </a:lnTo>
                  <a:lnTo>
                    <a:pt x="290" y="829"/>
                  </a:lnTo>
                  <a:lnTo>
                    <a:pt x="152" y="809"/>
                  </a:lnTo>
                  <a:lnTo>
                    <a:pt x="0" y="785"/>
                  </a:lnTo>
                  <a:lnTo>
                    <a:pt x="20" y="671"/>
                  </a:lnTo>
                  <a:lnTo>
                    <a:pt x="33" y="587"/>
                  </a:lnTo>
                  <a:lnTo>
                    <a:pt x="49" y="488"/>
                  </a:lnTo>
                  <a:lnTo>
                    <a:pt x="96" y="200"/>
                  </a:lnTo>
                  <a:lnTo>
                    <a:pt x="109" y="104"/>
                  </a:lnTo>
                  <a:lnTo>
                    <a:pt x="115" y="67"/>
                  </a:lnTo>
                  <a:lnTo>
                    <a:pt x="126" y="0"/>
                  </a:lnTo>
                  <a:lnTo>
                    <a:pt x="271" y="24"/>
                  </a:lnTo>
                  <a:lnTo>
                    <a:pt x="463" y="53"/>
                  </a:lnTo>
                  <a:lnTo>
                    <a:pt x="511" y="59"/>
                  </a:lnTo>
                  <a:lnTo>
                    <a:pt x="559" y="66"/>
                  </a:lnTo>
                  <a:lnTo>
                    <a:pt x="820" y="100"/>
                  </a:lnTo>
                  <a:lnTo>
                    <a:pt x="956" y="111"/>
                  </a:lnTo>
                  <a:lnTo>
                    <a:pt x="1094" y="125"/>
                  </a:lnTo>
                  <a:lnTo>
                    <a:pt x="1086" y="209"/>
                  </a:lnTo>
                  <a:lnTo>
                    <a:pt x="1068" y="424"/>
                  </a:lnTo>
                  <a:lnTo>
                    <a:pt x="1058" y="520"/>
                  </a:lnTo>
                  <a:lnTo>
                    <a:pt x="1050" y="599"/>
                  </a:lnTo>
                  <a:lnTo>
                    <a:pt x="1028" y="839"/>
                  </a:lnTo>
                  <a:lnTo>
                    <a:pt x="1023" y="9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4806720" y="3051720"/>
              <a:ext cx="1529640" cy="682200"/>
            </a:xfrm>
            <a:custGeom>
              <a:avLst/>
              <a:gdLst/>
              <a:ahLst/>
              <a:rect l="l" t="t" r="r" b="b"/>
              <a:pathLst>
                <a:path w="3469" h="1694">
                  <a:moveTo>
                    <a:pt x="1438" y="370"/>
                  </a:moveTo>
                  <a:lnTo>
                    <a:pt x="1458" y="403"/>
                  </a:lnTo>
                  <a:lnTo>
                    <a:pt x="1492" y="407"/>
                  </a:lnTo>
                  <a:lnTo>
                    <a:pt x="1528" y="490"/>
                  </a:lnTo>
                  <a:lnTo>
                    <a:pt x="1473" y="484"/>
                  </a:lnTo>
                  <a:lnTo>
                    <a:pt x="1466" y="424"/>
                  </a:lnTo>
                  <a:lnTo>
                    <a:pt x="1421" y="407"/>
                  </a:lnTo>
                  <a:lnTo>
                    <a:pt x="1438" y="370"/>
                  </a:lnTo>
                  <a:close/>
                  <a:moveTo>
                    <a:pt x="1574" y="778"/>
                  </a:moveTo>
                  <a:lnTo>
                    <a:pt x="1595" y="801"/>
                  </a:lnTo>
                  <a:lnTo>
                    <a:pt x="1547" y="825"/>
                  </a:lnTo>
                  <a:lnTo>
                    <a:pt x="1538" y="784"/>
                  </a:lnTo>
                  <a:lnTo>
                    <a:pt x="1574" y="778"/>
                  </a:lnTo>
                  <a:close/>
                  <a:moveTo>
                    <a:pt x="1432" y="764"/>
                  </a:moveTo>
                  <a:lnTo>
                    <a:pt x="1453" y="781"/>
                  </a:lnTo>
                  <a:lnTo>
                    <a:pt x="1497" y="783"/>
                  </a:lnTo>
                  <a:lnTo>
                    <a:pt x="1490" y="830"/>
                  </a:lnTo>
                  <a:lnTo>
                    <a:pt x="1458" y="831"/>
                  </a:lnTo>
                  <a:lnTo>
                    <a:pt x="1422" y="762"/>
                  </a:lnTo>
                  <a:lnTo>
                    <a:pt x="1432" y="764"/>
                  </a:lnTo>
                  <a:close/>
                  <a:moveTo>
                    <a:pt x="6" y="541"/>
                  </a:moveTo>
                  <a:lnTo>
                    <a:pt x="42" y="561"/>
                  </a:lnTo>
                  <a:lnTo>
                    <a:pt x="38" y="588"/>
                  </a:lnTo>
                  <a:lnTo>
                    <a:pt x="6" y="541"/>
                  </a:lnTo>
                  <a:close/>
                  <a:moveTo>
                    <a:pt x="2461" y="1111"/>
                  </a:moveTo>
                  <a:lnTo>
                    <a:pt x="2432" y="1156"/>
                  </a:lnTo>
                  <a:lnTo>
                    <a:pt x="2403" y="1159"/>
                  </a:lnTo>
                  <a:lnTo>
                    <a:pt x="2461" y="1111"/>
                  </a:lnTo>
                  <a:close/>
                  <a:moveTo>
                    <a:pt x="0" y="612"/>
                  </a:moveTo>
                  <a:lnTo>
                    <a:pt x="28" y="625"/>
                  </a:lnTo>
                  <a:lnTo>
                    <a:pt x="16" y="632"/>
                  </a:lnTo>
                  <a:lnTo>
                    <a:pt x="0" y="612"/>
                  </a:lnTo>
                  <a:close/>
                  <a:moveTo>
                    <a:pt x="2104" y="1223"/>
                  </a:moveTo>
                  <a:lnTo>
                    <a:pt x="2143" y="1248"/>
                  </a:lnTo>
                  <a:lnTo>
                    <a:pt x="2135" y="1262"/>
                  </a:lnTo>
                  <a:lnTo>
                    <a:pt x="2054" y="1251"/>
                  </a:lnTo>
                  <a:lnTo>
                    <a:pt x="2104" y="1223"/>
                  </a:lnTo>
                  <a:close/>
                  <a:moveTo>
                    <a:pt x="3134" y="1354"/>
                  </a:moveTo>
                  <a:lnTo>
                    <a:pt x="3194" y="1407"/>
                  </a:lnTo>
                  <a:lnTo>
                    <a:pt x="3170" y="1387"/>
                  </a:lnTo>
                  <a:lnTo>
                    <a:pt x="3204" y="1447"/>
                  </a:lnTo>
                  <a:lnTo>
                    <a:pt x="3172" y="1474"/>
                  </a:lnTo>
                  <a:lnTo>
                    <a:pt x="3134" y="1354"/>
                  </a:lnTo>
                  <a:close/>
                  <a:moveTo>
                    <a:pt x="161" y="826"/>
                  </a:moveTo>
                  <a:lnTo>
                    <a:pt x="176" y="833"/>
                  </a:lnTo>
                  <a:lnTo>
                    <a:pt x="165" y="842"/>
                  </a:lnTo>
                  <a:lnTo>
                    <a:pt x="134" y="823"/>
                  </a:lnTo>
                  <a:lnTo>
                    <a:pt x="161" y="826"/>
                  </a:lnTo>
                  <a:close/>
                  <a:moveTo>
                    <a:pt x="3075" y="1364"/>
                  </a:moveTo>
                  <a:lnTo>
                    <a:pt x="3128" y="1386"/>
                  </a:lnTo>
                  <a:lnTo>
                    <a:pt x="3126" y="1405"/>
                  </a:lnTo>
                  <a:lnTo>
                    <a:pt x="3087" y="1398"/>
                  </a:lnTo>
                  <a:lnTo>
                    <a:pt x="3133" y="1415"/>
                  </a:lnTo>
                  <a:lnTo>
                    <a:pt x="3137" y="1438"/>
                  </a:lnTo>
                  <a:lnTo>
                    <a:pt x="3089" y="1410"/>
                  </a:lnTo>
                  <a:lnTo>
                    <a:pt x="3097" y="1444"/>
                  </a:lnTo>
                  <a:lnTo>
                    <a:pt x="3075" y="1442"/>
                  </a:lnTo>
                  <a:lnTo>
                    <a:pt x="3049" y="1382"/>
                  </a:lnTo>
                  <a:lnTo>
                    <a:pt x="3075" y="1364"/>
                  </a:lnTo>
                  <a:close/>
                  <a:moveTo>
                    <a:pt x="2067" y="1262"/>
                  </a:moveTo>
                  <a:lnTo>
                    <a:pt x="2074" y="1278"/>
                  </a:lnTo>
                  <a:lnTo>
                    <a:pt x="2104" y="1278"/>
                  </a:lnTo>
                  <a:lnTo>
                    <a:pt x="2100" y="1319"/>
                  </a:lnTo>
                  <a:lnTo>
                    <a:pt x="2069" y="1303"/>
                  </a:lnTo>
                  <a:lnTo>
                    <a:pt x="2070" y="1332"/>
                  </a:lnTo>
                  <a:lnTo>
                    <a:pt x="2039" y="1324"/>
                  </a:lnTo>
                  <a:lnTo>
                    <a:pt x="2000" y="1354"/>
                  </a:lnTo>
                  <a:lnTo>
                    <a:pt x="1975" y="1353"/>
                  </a:lnTo>
                  <a:lnTo>
                    <a:pt x="1989" y="1330"/>
                  </a:lnTo>
                  <a:lnTo>
                    <a:pt x="1962" y="1333"/>
                  </a:lnTo>
                  <a:lnTo>
                    <a:pt x="1952" y="1293"/>
                  </a:lnTo>
                  <a:lnTo>
                    <a:pt x="1992" y="1274"/>
                  </a:lnTo>
                  <a:lnTo>
                    <a:pt x="2019" y="1294"/>
                  </a:lnTo>
                  <a:lnTo>
                    <a:pt x="2020" y="1262"/>
                  </a:lnTo>
                  <a:lnTo>
                    <a:pt x="2030" y="1280"/>
                  </a:lnTo>
                  <a:lnTo>
                    <a:pt x="2052" y="1272"/>
                  </a:lnTo>
                  <a:lnTo>
                    <a:pt x="2046" y="1258"/>
                  </a:lnTo>
                  <a:lnTo>
                    <a:pt x="2067" y="1262"/>
                  </a:lnTo>
                  <a:close/>
                  <a:moveTo>
                    <a:pt x="3107" y="1436"/>
                  </a:moveTo>
                  <a:lnTo>
                    <a:pt x="3153" y="1495"/>
                  </a:lnTo>
                  <a:lnTo>
                    <a:pt x="3155" y="1558"/>
                  </a:lnTo>
                  <a:lnTo>
                    <a:pt x="3118" y="1503"/>
                  </a:lnTo>
                  <a:lnTo>
                    <a:pt x="3122" y="1473"/>
                  </a:lnTo>
                  <a:lnTo>
                    <a:pt x="3096" y="1453"/>
                  </a:lnTo>
                  <a:lnTo>
                    <a:pt x="3107" y="1436"/>
                  </a:lnTo>
                  <a:close/>
                  <a:moveTo>
                    <a:pt x="3084" y="1458"/>
                  </a:moveTo>
                  <a:lnTo>
                    <a:pt x="3097" y="1465"/>
                  </a:lnTo>
                  <a:lnTo>
                    <a:pt x="3082" y="1486"/>
                  </a:lnTo>
                  <a:lnTo>
                    <a:pt x="3084" y="1458"/>
                  </a:lnTo>
                  <a:close/>
                  <a:moveTo>
                    <a:pt x="3202" y="1471"/>
                  </a:moveTo>
                  <a:lnTo>
                    <a:pt x="3259" y="1482"/>
                  </a:lnTo>
                  <a:lnTo>
                    <a:pt x="3284" y="1511"/>
                  </a:lnTo>
                  <a:lnTo>
                    <a:pt x="3271" y="1521"/>
                  </a:lnTo>
                  <a:lnTo>
                    <a:pt x="3244" y="1501"/>
                  </a:lnTo>
                  <a:lnTo>
                    <a:pt x="3255" y="1524"/>
                  </a:lnTo>
                  <a:lnTo>
                    <a:pt x="3236" y="1529"/>
                  </a:lnTo>
                  <a:lnTo>
                    <a:pt x="3225" y="1504"/>
                  </a:lnTo>
                  <a:lnTo>
                    <a:pt x="3193" y="1572"/>
                  </a:lnTo>
                  <a:lnTo>
                    <a:pt x="3197" y="1526"/>
                  </a:lnTo>
                  <a:lnTo>
                    <a:pt x="3179" y="1496"/>
                  </a:lnTo>
                  <a:lnTo>
                    <a:pt x="3215" y="1495"/>
                  </a:lnTo>
                  <a:lnTo>
                    <a:pt x="3202" y="1471"/>
                  </a:lnTo>
                  <a:close/>
                  <a:moveTo>
                    <a:pt x="352" y="1028"/>
                  </a:moveTo>
                  <a:lnTo>
                    <a:pt x="371" y="1048"/>
                  </a:lnTo>
                  <a:lnTo>
                    <a:pt x="368" y="1061"/>
                  </a:lnTo>
                  <a:lnTo>
                    <a:pt x="345" y="1051"/>
                  </a:lnTo>
                  <a:lnTo>
                    <a:pt x="352" y="1028"/>
                  </a:lnTo>
                  <a:close/>
                  <a:moveTo>
                    <a:pt x="3223" y="1544"/>
                  </a:moveTo>
                  <a:lnTo>
                    <a:pt x="3261" y="1552"/>
                  </a:lnTo>
                  <a:lnTo>
                    <a:pt x="3296" y="1587"/>
                  </a:lnTo>
                  <a:lnTo>
                    <a:pt x="3344" y="1694"/>
                  </a:lnTo>
                  <a:lnTo>
                    <a:pt x="3282" y="1641"/>
                  </a:lnTo>
                  <a:lnTo>
                    <a:pt x="3256" y="1635"/>
                  </a:lnTo>
                  <a:lnTo>
                    <a:pt x="3250" y="1577"/>
                  </a:lnTo>
                  <a:lnTo>
                    <a:pt x="3228" y="1571"/>
                  </a:lnTo>
                  <a:lnTo>
                    <a:pt x="3249" y="1558"/>
                  </a:lnTo>
                  <a:lnTo>
                    <a:pt x="3223" y="1544"/>
                  </a:lnTo>
                  <a:close/>
                  <a:moveTo>
                    <a:pt x="413" y="1073"/>
                  </a:moveTo>
                  <a:lnTo>
                    <a:pt x="408" y="1087"/>
                  </a:lnTo>
                  <a:lnTo>
                    <a:pt x="365" y="1069"/>
                  </a:lnTo>
                  <a:lnTo>
                    <a:pt x="413" y="1073"/>
                  </a:lnTo>
                  <a:close/>
                  <a:moveTo>
                    <a:pt x="1331" y="1287"/>
                  </a:moveTo>
                  <a:lnTo>
                    <a:pt x="1357" y="1333"/>
                  </a:lnTo>
                  <a:lnTo>
                    <a:pt x="1257" y="1316"/>
                  </a:lnTo>
                  <a:lnTo>
                    <a:pt x="1256" y="1296"/>
                  </a:lnTo>
                  <a:lnTo>
                    <a:pt x="1286" y="1283"/>
                  </a:lnTo>
                  <a:lnTo>
                    <a:pt x="1331" y="1287"/>
                  </a:lnTo>
                  <a:close/>
                  <a:moveTo>
                    <a:pt x="438" y="1091"/>
                  </a:moveTo>
                  <a:lnTo>
                    <a:pt x="433" y="1113"/>
                  </a:lnTo>
                  <a:lnTo>
                    <a:pt x="395" y="1104"/>
                  </a:lnTo>
                  <a:lnTo>
                    <a:pt x="438" y="1091"/>
                  </a:lnTo>
                  <a:close/>
                  <a:moveTo>
                    <a:pt x="3384" y="1579"/>
                  </a:moveTo>
                  <a:lnTo>
                    <a:pt x="3400" y="1644"/>
                  </a:lnTo>
                  <a:lnTo>
                    <a:pt x="3387" y="1610"/>
                  </a:lnTo>
                  <a:lnTo>
                    <a:pt x="3365" y="1629"/>
                  </a:lnTo>
                  <a:lnTo>
                    <a:pt x="3354" y="1616"/>
                  </a:lnTo>
                  <a:lnTo>
                    <a:pt x="3365" y="1579"/>
                  </a:lnTo>
                  <a:lnTo>
                    <a:pt x="3384" y="1579"/>
                  </a:lnTo>
                  <a:close/>
                  <a:moveTo>
                    <a:pt x="1529" y="1337"/>
                  </a:moveTo>
                  <a:lnTo>
                    <a:pt x="1542" y="1361"/>
                  </a:lnTo>
                  <a:lnTo>
                    <a:pt x="1520" y="1355"/>
                  </a:lnTo>
                  <a:lnTo>
                    <a:pt x="1529" y="1337"/>
                  </a:lnTo>
                  <a:close/>
                  <a:moveTo>
                    <a:pt x="1579" y="1364"/>
                  </a:moveTo>
                  <a:lnTo>
                    <a:pt x="1576" y="1384"/>
                  </a:lnTo>
                  <a:lnTo>
                    <a:pt x="1539" y="1387"/>
                  </a:lnTo>
                  <a:lnTo>
                    <a:pt x="1579" y="1364"/>
                  </a:lnTo>
                  <a:close/>
                  <a:moveTo>
                    <a:pt x="1595" y="1374"/>
                  </a:moveTo>
                  <a:lnTo>
                    <a:pt x="1597" y="1400"/>
                  </a:lnTo>
                  <a:lnTo>
                    <a:pt x="1574" y="1387"/>
                  </a:lnTo>
                  <a:lnTo>
                    <a:pt x="1595" y="1374"/>
                  </a:lnTo>
                  <a:close/>
                  <a:moveTo>
                    <a:pt x="603" y="1162"/>
                  </a:moveTo>
                  <a:lnTo>
                    <a:pt x="588" y="1182"/>
                  </a:lnTo>
                  <a:lnTo>
                    <a:pt x="512" y="1147"/>
                  </a:lnTo>
                  <a:lnTo>
                    <a:pt x="566" y="1166"/>
                  </a:lnTo>
                  <a:lnTo>
                    <a:pt x="603" y="1162"/>
                  </a:lnTo>
                  <a:close/>
                  <a:moveTo>
                    <a:pt x="1107" y="1293"/>
                  </a:moveTo>
                  <a:lnTo>
                    <a:pt x="1113" y="1307"/>
                  </a:lnTo>
                  <a:lnTo>
                    <a:pt x="1144" y="1311"/>
                  </a:lnTo>
                  <a:lnTo>
                    <a:pt x="1132" y="1331"/>
                  </a:lnTo>
                  <a:lnTo>
                    <a:pt x="1014" y="1319"/>
                  </a:lnTo>
                  <a:lnTo>
                    <a:pt x="1093" y="1315"/>
                  </a:lnTo>
                  <a:lnTo>
                    <a:pt x="1082" y="1289"/>
                  </a:lnTo>
                  <a:lnTo>
                    <a:pt x="1107" y="1293"/>
                  </a:lnTo>
                  <a:close/>
                  <a:moveTo>
                    <a:pt x="1012" y="1287"/>
                  </a:moveTo>
                  <a:lnTo>
                    <a:pt x="1024" y="1302"/>
                  </a:lnTo>
                  <a:lnTo>
                    <a:pt x="1007" y="1309"/>
                  </a:lnTo>
                  <a:lnTo>
                    <a:pt x="923" y="1312"/>
                  </a:lnTo>
                  <a:lnTo>
                    <a:pt x="1012" y="1287"/>
                  </a:lnTo>
                  <a:close/>
                  <a:moveTo>
                    <a:pt x="2341" y="921"/>
                  </a:moveTo>
                  <a:lnTo>
                    <a:pt x="2312" y="959"/>
                  </a:lnTo>
                  <a:lnTo>
                    <a:pt x="2301" y="936"/>
                  </a:lnTo>
                  <a:lnTo>
                    <a:pt x="2291" y="995"/>
                  </a:lnTo>
                  <a:lnTo>
                    <a:pt x="2186" y="1044"/>
                  </a:lnTo>
                  <a:lnTo>
                    <a:pt x="2187" y="1059"/>
                  </a:lnTo>
                  <a:lnTo>
                    <a:pt x="2141" y="1050"/>
                  </a:lnTo>
                  <a:lnTo>
                    <a:pt x="2157" y="1087"/>
                  </a:lnTo>
                  <a:lnTo>
                    <a:pt x="2060" y="1120"/>
                  </a:lnTo>
                  <a:lnTo>
                    <a:pt x="2046" y="1154"/>
                  </a:lnTo>
                  <a:lnTo>
                    <a:pt x="2069" y="1151"/>
                  </a:lnTo>
                  <a:lnTo>
                    <a:pt x="2090" y="1178"/>
                  </a:lnTo>
                  <a:lnTo>
                    <a:pt x="2027" y="1198"/>
                  </a:lnTo>
                  <a:lnTo>
                    <a:pt x="2021" y="1225"/>
                  </a:lnTo>
                  <a:lnTo>
                    <a:pt x="1961" y="1219"/>
                  </a:lnTo>
                  <a:lnTo>
                    <a:pt x="1943" y="1247"/>
                  </a:lnTo>
                  <a:lnTo>
                    <a:pt x="1862" y="1262"/>
                  </a:lnTo>
                  <a:lnTo>
                    <a:pt x="1839" y="1294"/>
                  </a:lnTo>
                  <a:lnTo>
                    <a:pt x="1788" y="1286"/>
                  </a:lnTo>
                  <a:lnTo>
                    <a:pt x="1767" y="1301"/>
                  </a:lnTo>
                  <a:lnTo>
                    <a:pt x="1738" y="1287"/>
                  </a:lnTo>
                  <a:lnTo>
                    <a:pt x="1749" y="1302"/>
                  </a:lnTo>
                  <a:lnTo>
                    <a:pt x="1687" y="1303"/>
                  </a:lnTo>
                  <a:lnTo>
                    <a:pt x="1714" y="1312"/>
                  </a:lnTo>
                  <a:lnTo>
                    <a:pt x="1703" y="1334"/>
                  </a:lnTo>
                  <a:lnTo>
                    <a:pt x="1686" y="1319"/>
                  </a:lnTo>
                  <a:lnTo>
                    <a:pt x="1623" y="1326"/>
                  </a:lnTo>
                  <a:lnTo>
                    <a:pt x="1611" y="1347"/>
                  </a:lnTo>
                  <a:lnTo>
                    <a:pt x="1611" y="1321"/>
                  </a:lnTo>
                  <a:lnTo>
                    <a:pt x="1499" y="1326"/>
                  </a:lnTo>
                  <a:lnTo>
                    <a:pt x="1491" y="1310"/>
                  </a:lnTo>
                  <a:lnTo>
                    <a:pt x="1507" y="1303"/>
                  </a:lnTo>
                  <a:lnTo>
                    <a:pt x="1492" y="1299"/>
                  </a:lnTo>
                  <a:lnTo>
                    <a:pt x="1444" y="1326"/>
                  </a:lnTo>
                  <a:lnTo>
                    <a:pt x="1417" y="1323"/>
                  </a:lnTo>
                  <a:lnTo>
                    <a:pt x="1423" y="1300"/>
                  </a:lnTo>
                  <a:lnTo>
                    <a:pt x="1408" y="1321"/>
                  </a:lnTo>
                  <a:lnTo>
                    <a:pt x="1377" y="1302"/>
                  </a:lnTo>
                  <a:lnTo>
                    <a:pt x="1361" y="1317"/>
                  </a:lnTo>
                  <a:lnTo>
                    <a:pt x="1364" y="1296"/>
                  </a:lnTo>
                  <a:lnTo>
                    <a:pt x="1424" y="1292"/>
                  </a:lnTo>
                  <a:lnTo>
                    <a:pt x="1470" y="1265"/>
                  </a:lnTo>
                  <a:lnTo>
                    <a:pt x="1546" y="1281"/>
                  </a:lnTo>
                  <a:lnTo>
                    <a:pt x="1544" y="1306"/>
                  </a:lnTo>
                  <a:lnTo>
                    <a:pt x="1576" y="1315"/>
                  </a:lnTo>
                  <a:lnTo>
                    <a:pt x="1574" y="1280"/>
                  </a:lnTo>
                  <a:lnTo>
                    <a:pt x="1596" y="1270"/>
                  </a:lnTo>
                  <a:lnTo>
                    <a:pt x="1721" y="1257"/>
                  </a:lnTo>
                  <a:lnTo>
                    <a:pt x="1738" y="1235"/>
                  </a:lnTo>
                  <a:lnTo>
                    <a:pt x="1796" y="1219"/>
                  </a:lnTo>
                  <a:lnTo>
                    <a:pt x="1839" y="1140"/>
                  </a:lnTo>
                  <a:lnTo>
                    <a:pt x="1900" y="1107"/>
                  </a:lnTo>
                  <a:lnTo>
                    <a:pt x="1811" y="1114"/>
                  </a:lnTo>
                  <a:lnTo>
                    <a:pt x="1804" y="1089"/>
                  </a:lnTo>
                  <a:lnTo>
                    <a:pt x="1824" y="1075"/>
                  </a:lnTo>
                  <a:lnTo>
                    <a:pt x="1814" y="1072"/>
                  </a:lnTo>
                  <a:lnTo>
                    <a:pt x="1771" y="1120"/>
                  </a:lnTo>
                  <a:lnTo>
                    <a:pt x="1749" y="1057"/>
                  </a:lnTo>
                  <a:lnTo>
                    <a:pt x="1726" y="1067"/>
                  </a:lnTo>
                  <a:lnTo>
                    <a:pt x="1719" y="1035"/>
                  </a:lnTo>
                  <a:lnTo>
                    <a:pt x="1628" y="1045"/>
                  </a:lnTo>
                  <a:lnTo>
                    <a:pt x="1606" y="1035"/>
                  </a:lnTo>
                  <a:lnTo>
                    <a:pt x="1652" y="1006"/>
                  </a:lnTo>
                  <a:lnTo>
                    <a:pt x="1638" y="977"/>
                  </a:lnTo>
                  <a:lnTo>
                    <a:pt x="1664" y="965"/>
                  </a:lnTo>
                  <a:lnTo>
                    <a:pt x="1674" y="875"/>
                  </a:lnTo>
                  <a:lnTo>
                    <a:pt x="1711" y="856"/>
                  </a:lnTo>
                  <a:lnTo>
                    <a:pt x="1666" y="871"/>
                  </a:lnTo>
                  <a:lnTo>
                    <a:pt x="1657" y="902"/>
                  </a:lnTo>
                  <a:lnTo>
                    <a:pt x="1605" y="900"/>
                  </a:lnTo>
                  <a:lnTo>
                    <a:pt x="1564" y="877"/>
                  </a:lnTo>
                  <a:lnTo>
                    <a:pt x="1560" y="832"/>
                  </a:lnTo>
                  <a:lnTo>
                    <a:pt x="1610" y="808"/>
                  </a:lnTo>
                  <a:lnTo>
                    <a:pt x="1630" y="827"/>
                  </a:lnTo>
                  <a:lnTo>
                    <a:pt x="1634" y="809"/>
                  </a:lnTo>
                  <a:lnTo>
                    <a:pt x="1567" y="768"/>
                  </a:lnTo>
                  <a:lnTo>
                    <a:pt x="1584" y="761"/>
                  </a:lnTo>
                  <a:lnTo>
                    <a:pt x="1553" y="726"/>
                  </a:lnTo>
                  <a:lnTo>
                    <a:pt x="1560" y="667"/>
                  </a:lnTo>
                  <a:lnTo>
                    <a:pt x="1583" y="673"/>
                  </a:lnTo>
                  <a:lnTo>
                    <a:pt x="1594" y="651"/>
                  </a:lnTo>
                  <a:lnTo>
                    <a:pt x="1645" y="630"/>
                  </a:lnTo>
                  <a:lnTo>
                    <a:pt x="1663" y="649"/>
                  </a:lnTo>
                  <a:lnTo>
                    <a:pt x="1680" y="629"/>
                  </a:lnTo>
                  <a:lnTo>
                    <a:pt x="1673" y="604"/>
                  </a:lnTo>
                  <a:lnTo>
                    <a:pt x="1713" y="615"/>
                  </a:lnTo>
                  <a:lnTo>
                    <a:pt x="1710" y="591"/>
                  </a:lnTo>
                  <a:lnTo>
                    <a:pt x="1769" y="628"/>
                  </a:lnTo>
                  <a:lnTo>
                    <a:pt x="1816" y="607"/>
                  </a:lnTo>
                  <a:lnTo>
                    <a:pt x="1883" y="620"/>
                  </a:lnTo>
                  <a:lnTo>
                    <a:pt x="1907" y="572"/>
                  </a:lnTo>
                  <a:lnTo>
                    <a:pt x="1897" y="541"/>
                  </a:lnTo>
                  <a:lnTo>
                    <a:pt x="1940" y="524"/>
                  </a:lnTo>
                  <a:lnTo>
                    <a:pt x="1931" y="501"/>
                  </a:lnTo>
                  <a:lnTo>
                    <a:pt x="1838" y="528"/>
                  </a:lnTo>
                  <a:lnTo>
                    <a:pt x="1833" y="491"/>
                  </a:lnTo>
                  <a:lnTo>
                    <a:pt x="1825" y="509"/>
                  </a:lnTo>
                  <a:lnTo>
                    <a:pt x="1812" y="491"/>
                  </a:lnTo>
                  <a:lnTo>
                    <a:pt x="1723" y="451"/>
                  </a:lnTo>
                  <a:lnTo>
                    <a:pt x="1706" y="420"/>
                  </a:lnTo>
                  <a:lnTo>
                    <a:pt x="1717" y="363"/>
                  </a:lnTo>
                  <a:lnTo>
                    <a:pt x="1718" y="377"/>
                  </a:lnTo>
                  <a:lnTo>
                    <a:pt x="1749" y="379"/>
                  </a:lnTo>
                  <a:lnTo>
                    <a:pt x="1699" y="344"/>
                  </a:lnTo>
                  <a:lnTo>
                    <a:pt x="1689" y="308"/>
                  </a:lnTo>
                  <a:lnTo>
                    <a:pt x="1871" y="308"/>
                  </a:lnTo>
                  <a:lnTo>
                    <a:pt x="1891" y="316"/>
                  </a:lnTo>
                  <a:lnTo>
                    <a:pt x="1877" y="363"/>
                  </a:lnTo>
                  <a:lnTo>
                    <a:pt x="1948" y="399"/>
                  </a:lnTo>
                  <a:lnTo>
                    <a:pt x="1968" y="383"/>
                  </a:lnTo>
                  <a:lnTo>
                    <a:pt x="1991" y="395"/>
                  </a:lnTo>
                  <a:lnTo>
                    <a:pt x="1961" y="375"/>
                  </a:lnTo>
                  <a:lnTo>
                    <a:pt x="1966" y="315"/>
                  </a:lnTo>
                  <a:lnTo>
                    <a:pt x="1977" y="364"/>
                  </a:lnTo>
                  <a:lnTo>
                    <a:pt x="2012" y="397"/>
                  </a:lnTo>
                  <a:lnTo>
                    <a:pt x="2052" y="380"/>
                  </a:lnTo>
                  <a:lnTo>
                    <a:pt x="1988" y="361"/>
                  </a:lnTo>
                  <a:lnTo>
                    <a:pt x="1985" y="327"/>
                  </a:lnTo>
                  <a:lnTo>
                    <a:pt x="2003" y="321"/>
                  </a:lnTo>
                  <a:lnTo>
                    <a:pt x="1932" y="269"/>
                  </a:lnTo>
                  <a:lnTo>
                    <a:pt x="1941" y="230"/>
                  </a:lnTo>
                  <a:lnTo>
                    <a:pt x="1887" y="112"/>
                  </a:lnTo>
                  <a:lnTo>
                    <a:pt x="1926" y="75"/>
                  </a:lnTo>
                  <a:lnTo>
                    <a:pt x="2012" y="109"/>
                  </a:lnTo>
                  <a:lnTo>
                    <a:pt x="2129" y="29"/>
                  </a:lnTo>
                  <a:lnTo>
                    <a:pt x="2200" y="26"/>
                  </a:lnTo>
                  <a:lnTo>
                    <a:pt x="2198" y="60"/>
                  </a:lnTo>
                  <a:lnTo>
                    <a:pt x="2225" y="49"/>
                  </a:lnTo>
                  <a:lnTo>
                    <a:pt x="2219" y="15"/>
                  </a:lnTo>
                  <a:lnTo>
                    <a:pt x="2286" y="29"/>
                  </a:lnTo>
                  <a:lnTo>
                    <a:pt x="2338" y="0"/>
                  </a:lnTo>
                  <a:lnTo>
                    <a:pt x="2364" y="32"/>
                  </a:lnTo>
                  <a:lnTo>
                    <a:pt x="2339" y="58"/>
                  </a:lnTo>
                  <a:lnTo>
                    <a:pt x="2382" y="38"/>
                  </a:lnTo>
                  <a:lnTo>
                    <a:pt x="2394" y="52"/>
                  </a:lnTo>
                  <a:lnTo>
                    <a:pt x="2387" y="84"/>
                  </a:lnTo>
                  <a:lnTo>
                    <a:pt x="2459" y="87"/>
                  </a:lnTo>
                  <a:lnTo>
                    <a:pt x="2454" y="109"/>
                  </a:lnTo>
                  <a:lnTo>
                    <a:pt x="2478" y="142"/>
                  </a:lnTo>
                  <a:lnTo>
                    <a:pt x="2547" y="141"/>
                  </a:lnTo>
                  <a:lnTo>
                    <a:pt x="2557" y="174"/>
                  </a:lnTo>
                  <a:lnTo>
                    <a:pt x="2570" y="152"/>
                  </a:lnTo>
                  <a:lnTo>
                    <a:pt x="2585" y="173"/>
                  </a:lnTo>
                  <a:lnTo>
                    <a:pt x="2696" y="215"/>
                  </a:lnTo>
                  <a:lnTo>
                    <a:pt x="2770" y="211"/>
                  </a:lnTo>
                  <a:lnTo>
                    <a:pt x="2842" y="264"/>
                  </a:lnTo>
                  <a:lnTo>
                    <a:pt x="2781" y="1156"/>
                  </a:lnTo>
                  <a:lnTo>
                    <a:pt x="2807" y="1178"/>
                  </a:lnTo>
                  <a:lnTo>
                    <a:pt x="2817" y="1166"/>
                  </a:lnTo>
                  <a:lnTo>
                    <a:pt x="2845" y="1179"/>
                  </a:lnTo>
                  <a:lnTo>
                    <a:pt x="2890" y="1162"/>
                  </a:lnTo>
                  <a:lnTo>
                    <a:pt x="2885" y="1194"/>
                  </a:lnTo>
                  <a:lnTo>
                    <a:pt x="2973" y="1263"/>
                  </a:lnTo>
                  <a:lnTo>
                    <a:pt x="2983" y="1306"/>
                  </a:lnTo>
                  <a:lnTo>
                    <a:pt x="3037" y="1272"/>
                  </a:lnTo>
                  <a:lnTo>
                    <a:pt x="3052" y="1238"/>
                  </a:lnTo>
                  <a:lnTo>
                    <a:pt x="3089" y="1225"/>
                  </a:lnTo>
                  <a:lnTo>
                    <a:pt x="3162" y="1281"/>
                  </a:lnTo>
                  <a:lnTo>
                    <a:pt x="3159" y="1301"/>
                  </a:lnTo>
                  <a:lnTo>
                    <a:pt x="3200" y="1315"/>
                  </a:lnTo>
                  <a:lnTo>
                    <a:pt x="3330" y="1508"/>
                  </a:lnTo>
                  <a:lnTo>
                    <a:pt x="3444" y="1546"/>
                  </a:lnTo>
                  <a:lnTo>
                    <a:pt x="3469" y="1629"/>
                  </a:lnTo>
                  <a:lnTo>
                    <a:pt x="3453" y="1685"/>
                  </a:lnTo>
                  <a:lnTo>
                    <a:pt x="3435" y="1670"/>
                  </a:lnTo>
                  <a:lnTo>
                    <a:pt x="3415" y="1682"/>
                  </a:lnTo>
                  <a:lnTo>
                    <a:pt x="3392" y="1561"/>
                  </a:lnTo>
                  <a:lnTo>
                    <a:pt x="3331" y="1612"/>
                  </a:lnTo>
                  <a:lnTo>
                    <a:pt x="3318" y="1588"/>
                  </a:lnTo>
                  <a:lnTo>
                    <a:pt x="3331" y="1553"/>
                  </a:lnTo>
                  <a:lnTo>
                    <a:pt x="3350" y="1552"/>
                  </a:lnTo>
                  <a:lnTo>
                    <a:pt x="3333" y="1537"/>
                  </a:lnTo>
                  <a:lnTo>
                    <a:pt x="3312" y="1575"/>
                  </a:lnTo>
                  <a:lnTo>
                    <a:pt x="3289" y="1559"/>
                  </a:lnTo>
                  <a:lnTo>
                    <a:pt x="3309" y="1500"/>
                  </a:lnTo>
                  <a:lnTo>
                    <a:pt x="3274" y="1486"/>
                  </a:lnTo>
                  <a:lnTo>
                    <a:pt x="3274" y="1467"/>
                  </a:lnTo>
                  <a:lnTo>
                    <a:pt x="3224" y="1466"/>
                  </a:lnTo>
                  <a:lnTo>
                    <a:pt x="3244" y="1451"/>
                  </a:lnTo>
                  <a:lnTo>
                    <a:pt x="3218" y="1414"/>
                  </a:lnTo>
                  <a:lnTo>
                    <a:pt x="3242" y="1422"/>
                  </a:lnTo>
                  <a:lnTo>
                    <a:pt x="3190" y="1375"/>
                  </a:lnTo>
                  <a:lnTo>
                    <a:pt x="3189" y="1338"/>
                  </a:lnTo>
                  <a:lnTo>
                    <a:pt x="3175" y="1361"/>
                  </a:lnTo>
                  <a:lnTo>
                    <a:pt x="3149" y="1353"/>
                  </a:lnTo>
                  <a:lnTo>
                    <a:pt x="3103" y="1264"/>
                  </a:lnTo>
                  <a:lnTo>
                    <a:pt x="3077" y="1262"/>
                  </a:lnTo>
                  <a:lnTo>
                    <a:pt x="3119" y="1322"/>
                  </a:lnTo>
                  <a:lnTo>
                    <a:pt x="3119" y="1364"/>
                  </a:lnTo>
                  <a:lnTo>
                    <a:pt x="3080" y="1349"/>
                  </a:lnTo>
                  <a:lnTo>
                    <a:pt x="3071" y="1300"/>
                  </a:lnTo>
                  <a:lnTo>
                    <a:pt x="3057" y="1314"/>
                  </a:lnTo>
                  <a:lnTo>
                    <a:pt x="3036" y="1294"/>
                  </a:lnTo>
                  <a:lnTo>
                    <a:pt x="3004" y="1309"/>
                  </a:lnTo>
                  <a:lnTo>
                    <a:pt x="3041" y="1312"/>
                  </a:lnTo>
                  <a:lnTo>
                    <a:pt x="3069" y="1352"/>
                  </a:lnTo>
                  <a:lnTo>
                    <a:pt x="3029" y="1365"/>
                  </a:lnTo>
                  <a:lnTo>
                    <a:pt x="2976" y="1337"/>
                  </a:lnTo>
                  <a:lnTo>
                    <a:pt x="2936" y="1272"/>
                  </a:lnTo>
                  <a:lnTo>
                    <a:pt x="2848" y="1241"/>
                  </a:lnTo>
                  <a:lnTo>
                    <a:pt x="2864" y="1210"/>
                  </a:lnTo>
                  <a:lnTo>
                    <a:pt x="2791" y="1217"/>
                  </a:lnTo>
                  <a:lnTo>
                    <a:pt x="2764" y="1205"/>
                  </a:lnTo>
                  <a:lnTo>
                    <a:pt x="2768" y="1180"/>
                  </a:lnTo>
                  <a:lnTo>
                    <a:pt x="2753" y="1190"/>
                  </a:lnTo>
                  <a:lnTo>
                    <a:pt x="2708" y="1174"/>
                  </a:lnTo>
                  <a:lnTo>
                    <a:pt x="2614" y="1173"/>
                  </a:lnTo>
                  <a:lnTo>
                    <a:pt x="2615" y="1145"/>
                  </a:lnTo>
                  <a:lnTo>
                    <a:pt x="2573" y="1134"/>
                  </a:lnTo>
                  <a:lnTo>
                    <a:pt x="2580" y="1115"/>
                  </a:lnTo>
                  <a:lnTo>
                    <a:pt x="2528" y="1117"/>
                  </a:lnTo>
                  <a:lnTo>
                    <a:pt x="2538" y="1098"/>
                  </a:lnTo>
                  <a:lnTo>
                    <a:pt x="2499" y="1087"/>
                  </a:lnTo>
                  <a:lnTo>
                    <a:pt x="2519" y="1072"/>
                  </a:lnTo>
                  <a:lnTo>
                    <a:pt x="2493" y="1076"/>
                  </a:lnTo>
                  <a:lnTo>
                    <a:pt x="2498" y="1051"/>
                  </a:lnTo>
                  <a:lnTo>
                    <a:pt x="2453" y="1056"/>
                  </a:lnTo>
                  <a:lnTo>
                    <a:pt x="2448" y="1037"/>
                  </a:lnTo>
                  <a:lnTo>
                    <a:pt x="2440" y="1062"/>
                  </a:lnTo>
                  <a:lnTo>
                    <a:pt x="2429" y="1057"/>
                  </a:lnTo>
                  <a:lnTo>
                    <a:pt x="2444" y="1023"/>
                  </a:lnTo>
                  <a:lnTo>
                    <a:pt x="2408" y="1033"/>
                  </a:lnTo>
                  <a:lnTo>
                    <a:pt x="2390" y="1065"/>
                  </a:lnTo>
                  <a:lnTo>
                    <a:pt x="2401" y="1076"/>
                  </a:lnTo>
                  <a:lnTo>
                    <a:pt x="2391" y="1094"/>
                  </a:lnTo>
                  <a:lnTo>
                    <a:pt x="2410" y="1089"/>
                  </a:lnTo>
                  <a:lnTo>
                    <a:pt x="2393" y="1127"/>
                  </a:lnTo>
                  <a:lnTo>
                    <a:pt x="2367" y="1141"/>
                  </a:lnTo>
                  <a:lnTo>
                    <a:pt x="2339" y="1120"/>
                  </a:lnTo>
                  <a:lnTo>
                    <a:pt x="2314" y="1148"/>
                  </a:lnTo>
                  <a:lnTo>
                    <a:pt x="2301" y="1132"/>
                  </a:lnTo>
                  <a:lnTo>
                    <a:pt x="2297" y="1154"/>
                  </a:lnTo>
                  <a:lnTo>
                    <a:pt x="2254" y="1155"/>
                  </a:lnTo>
                  <a:lnTo>
                    <a:pt x="2229" y="1177"/>
                  </a:lnTo>
                  <a:lnTo>
                    <a:pt x="2178" y="1168"/>
                  </a:lnTo>
                  <a:lnTo>
                    <a:pt x="2182" y="1148"/>
                  </a:lnTo>
                  <a:lnTo>
                    <a:pt x="2236" y="1127"/>
                  </a:lnTo>
                  <a:lnTo>
                    <a:pt x="2194" y="1119"/>
                  </a:lnTo>
                  <a:lnTo>
                    <a:pt x="2241" y="1035"/>
                  </a:lnTo>
                  <a:lnTo>
                    <a:pt x="2299" y="1022"/>
                  </a:lnTo>
                  <a:lnTo>
                    <a:pt x="2362" y="1046"/>
                  </a:lnTo>
                  <a:lnTo>
                    <a:pt x="2325" y="1015"/>
                  </a:lnTo>
                  <a:lnTo>
                    <a:pt x="2365" y="988"/>
                  </a:lnTo>
                  <a:lnTo>
                    <a:pt x="2303" y="996"/>
                  </a:lnTo>
                  <a:lnTo>
                    <a:pt x="2341" y="921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5432400" y="3200760"/>
              <a:ext cx="47520" cy="47520"/>
            </a:xfrm>
            <a:custGeom>
              <a:avLst/>
              <a:gdLst/>
              <a:ahLst/>
              <a:rect l="l" t="t" r="r" b="b"/>
              <a:pathLst>
                <a:path w="107" h="120">
                  <a:moveTo>
                    <a:pt x="17" y="0"/>
                  </a:moveTo>
                  <a:lnTo>
                    <a:pt x="37" y="33"/>
                  </a:lnTo>
                  <a:lnTo>
                    <a:pt x="71" y="37"/>
                  </a:lnTo>
                  <a:lnTo>
                    <a:pt x="107" y="120"/>
                  </a:lnTo>
                  <a:lnTo>
                    <a:pt x="52" y="114"/>
                  </a:lnTo>
                  <a:lnTo>
                    <a:pt x="45" y="54"/>
                  </a:lnTo>
                  <a:lnTo>
                    <a:pt x="0" y="37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5484600" y="3364560"/>
              <a:ext cx="24480" cy="1908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36" y="0"/>
                  </a:moveTo>
                  <a:lnTo>
                    <a:pt x="57" y="23"/>
                  </a:lnTo>
                  <a:lnTo>
                    <a:pt x="9" y="47"/>
                  </a:lnTo>
                  <a:lnTo>
                    <a:pt x="0" y="6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5433480" y="3358080"/>
              <a:ext cx="32400" cy="28080"/>
            </a:xfrm>
            <a:custGeom>
              <a:avLst/>
              <a:gdLst/>
              <a:ahLst/>
              <a:rect l="l" t="t" r="r" b="b"/>
              <a:pathLst>
                <a:path w="75" h="69">
                  <a:moveTo>
                    <a:pt x="10" y="2"/>
                  </a:moveTo>
                  <a:lnTo>
                    <a:pt x="31" y="19"/>
                  </a:lnTo>
                  <a:lnTo>
                    <a:pt x="75" y="21"/>
                  </a:lnTo>
                  <a:lnTo>
                    <a:pt x="68" y="68"/>
                  </a:lnTo>
                  <a:lnTo>
                    <a:pt x="36" y="69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4809240" y="3269520"/>
              <a:ext cx="15480" cy="18360"/>
            </a:xfrm>
            <a:custGeom>
              <a:avLst/>
              <a:gdLst/>
              <a:ahLst/>
              <a:rect l="l" t="t" r="r" b="b"/>
              <a:pathLst>
                <a:path w="36" h="47">
                  <a:moveTo>
                    <a:pt x="0" y="0"/>
                  </a:moveTo>
                  <a:lnTo>
                    <a:pt x="36" y="20"/>
                  </a:lnTo>
                  <a:lnTo>
                    <a:pt x="32" y="4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5866560" y="3499200"/>
              <a:ext cx="25560" cy="19080"/>
            </a:xfrm>
            <a:custGeom>
              <a:avLst/>
              <a:gdLst/>
              <a:ahLst/>
              <a:rect l="l" t="t" r="r" b="b"/>
              <a:pathLst>
                <a:path w="58" h="48">
                  <a:moveTo>
                    <a:pt x="58" y="0"/>
                  </a:moveTo>
                  <a:lnTo>
                    <a:pt x="29" y="45"/>
                  </a:lnTo>
                  <a:lnTo>
                    <a:pt x="0" y="48"/>
                  </a:lnTo>
                  <a:lnTo>
                    <a:pt x="58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4806720" y="3298320"/>
              <a:ext cx="11880" cy="7200"/>
            </a:xfrm>
            <a:custGeom>
              <a:avLst/>
              <a:gdLst/>
              <a:ahLst/>
              <a:rect l="l" t="t" r="r" b="b"/>
              <a:pathLst>
                <a:path w="28" h="20">
                  <a:moveTo>
                    <a:pt x="0" y="0"/>
                  </a:moveTo>
                  <a:lnTo>
                    <a:pt x="28" y="13"/>
                  </a:lnTo>
                  <a:lnTo>
                    <a:pt x="16" y="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5712120" y="3544200"/>
              <a:ext cx="39600" cy="15120"/>
            </a:xfrm>
            <a:custGeom>
              <a:avLst/>
              <a:gdLst/>
              <a:ahLst/>
              <a:rect l="l" t="t" r="r" b="b"/>
              <a:pathLst>
                <a:path w="89" h="39">
                  <a:moveTo>
                    <a:pt x="50" y="0"/>
                  </a:moveTo>
                  <a:lnTo>
                    <a:pt x="89" y="25"/>
                  </a:lnTo>
                  <a:lnTo>
                    <a:pt x="81" y="39"/>
                  </a:lnTo>
                  <a:lnTo>
                    <a:pt x="0" y="28"/>
                  </a:lnTo>
                  <a:lnTo>
                    <a:pt x="5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6188400" y="3596760"/>
              <a:ext cx="30600" cy="48240"/>
            </a:xfrm>
            <a:custGeom>
              <a:avLst/>
              <a:gdLst/>
              <a:ahLst/>
              <a:rect l="l" t="t" r="r" b="b"/>
              <a:pathLst>
                <a:path w="70" h="120">
                  <a:moveTo>
                    <a:pt x="0" y="0"/>
                  </a:moveTo>
                  <a:lnTo>
                    <a:pt x="60" y="53"/>
                  </a:lnTo>
                  <a:lnTo>
                    <a:pt x="36" y="33"/>
                  </a:lnTo>
                  <a:lnTo>
                    <a:pt x="70" y="93"/>
                  </a:lnTo>
                  <a:lnTo>
                    <a:pt x="38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4865760" y="3382920"/>
              <a:ext cx="18360" cy="7920"/>
            </a:xfrm>
            <a:custGeom>
              <a:avLst/>
              <a:gdLst/>
              <a:ahLst/>
              <a:rect l="l" t="t" r="r" b="b"/>
              <a:pathLst>
                <a:path w="42" h="19">
                  <a:moveTo>
                    <a:pt x="27" y="3"/>
                  </a:moveTo>
                  <a:lnTo>
                    <a:pt x="42" y="10"/>
                  </a:lnTo>
                  <a:lnTo>
                    <a:pt x="31" y="19"/>
                  </a:lnTo>
                  <a:lnTo>
                    <a:pt x="0" y="0"/>
                  </a:lnTo>
                  <a:lnTo>
                    <a:pt x="27" y="3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6150600" y="3601440"/>
              <a:ext cx="39240" cy="31320"/>
            </a:xfrm>
            <a:custGeom>
              <a:avLst/>
              <a:gdLst/>
              <a:ahLst/>
              <a:rect l="l" t="t" r="r" b="b"/>
              <a:pathLst>
                <a:path w="88" h="80">
                  <a:moveTo>
                    <a:pt x="26" y="0"/>
                  </a:moveTo>
                  <a:lnTo>
                    <a:pt x="79" y="22"/>
                  </a:lnTo>
                  <a:lnTo>
                    <a:pt x="77" y="41"/>
                  </a:lnTo>
                  <a:lnTo>
                    <a:pt x="38" y="34"/>
                  </a:lnTo>
                  <a:lnTo>
                    <a:pt x="84" y="51"/>
                  </a:lnTo>
                  <a:lnTo>
                    <a:pt x="88" y="74"/>
                  </a:lnTo>
                  <a:lnTo>
                    <a:pt x="40" y="46"/>
                  </a:lnTo>
                  <a:lnTo>
                    <a:pt x="48" y="80"/>
                  </a:lnTo>
                  <a:lnTo>
                    <a:pt x="26" y="78"/>
                  </a:lnTo>
                  <a:lnTo>
                    <a:pt x="0" y="18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5667120" y="3558960"/>
              <a:ext cx="66960" cy="37800"/>
            </a:xfrm>
            <a:custGeom>
              <a:avLst/>
              <a:gdLst/>
              <a:ahLst/>
              <a:rect l="l" t="t" r="r" b="b"/>
              <a:pathLst>
                <a:path w="152" h="96">
                  <a:moveTo>
                    <a:pt x="115" y="4"/>
                  </a:moveTo>
                  <a:lnTo>
                    <a:pt x="122" y="20"/>
                  </a:lnTo>
                  <a:lnTo>
                    <a:pt x="152" y="20"/>
                  </a:lnTo>
                  <a:lnTo>
                    <a:pt x="148" y="61"/>
                  </a:lnTo>
                  <a:lnTo>
                    <a:pt x="117" y="45"/>
                  </a:lnTo>
                  <a:lnTo>
                    <a:pt x="118" y="74"/>
                  </a:lnTo>
                  <a:lnTo>
                    <a:pt x="87" y="66"/>
                  </a:lnTo>
                  <a:lnTo>
                    <a:pt x="48" y="96"/>
                  </a:lnTo>
                  <a:lnTo>
                    <a:pt x="23" y="95"/>
                  </a:lnTo>
                  <a:lnTo>
                    <a:pt x="37" y="72"/>
                  </a:lnTo>
                  <a:lnTo>
                    <a:pt x="10" y="75"/>
                  </a:lnTo>
                  <a:lnTo>
                    <a:pt x="0" y="35"/>
                  </a:lnTo>
                  <a:lnTo>
                    <a:pt x="40" y="16"/>
                  </a:lnTo>
                  <a:lnTo>
                    <a:pt x="67" y="36"/>
                  </a:lnTo>
                  <a:lnTo>
                    <a:pt x="68" y="4"/>
                  </a:lnTo>
                  <a:lnTo>
                    <a:pt x="78" y="22"/>
                  </a:lnTo>
                  <a:lnTo>
                    <a:pt x="100" y="14"/>
                  </a:lnTo>
                  <a:lnTo>
                    <a:pt x="94" y="0"/>
                  </a:lnTo>
                  <a:lnTo>
                    <a:pt x="115" y="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6171840" y="3629880"/>
              <a:ext cx="25560" cy="48960"/>
            </a:xfrm>
            <a:custGeom>
              <a:avLst/>
              <a:gdLst/>
              <a:ahLst/>
              <a:rect l="l" t="t" r="r" b="b"/>
              <a:pathLst>
                <a:path w="59" h="122">
                  <a:moveTo>
                    <a:pt x="11" y="0"/>
                  </a:moveTo>
                  <a:lnTo>
                    <a:pt x="57" y="59"/>
                  </a:lnTo>
                  <a:lnTo>
                    <a:pt x="59" y="122"/>
                  </a:lnTo>
                  <a:lnTo>
                    <a:pt x="22" y="67"/>
                  </a:lnTo>
                  <a:lnTo>
                    <a:pt x="26" y="37"/>
                  </a:lnTo>
                  <a:lnTo>
                    <a:pt x="0" y="17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6165360" y="3638520"/>
              <a:ext cx="6840" cy="11880"/>
            </a:xfrm>
            <a:custGeom>
              <a:avLst/>
              <a:gdLst/>
              <a:ahLst/>
              <a:rect l="l" t="t" r="r" b="b"/>
              <a:pathLst>
                <a:path w="15" h="28">
                  <a:moveTo>
                    <a:pt x="2" y="0"/>
                  </a:moveTo>
                  <a:lnTo>
                    <a:pt x="15" y="7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6207840" y="3644280"/>
              <a:ext cx="46440" cy="40320"/>
            </a:xfrm>
            <a:custGeom>
              <a:avLst/>
              <a:gdLst/>
              <a:ahLst/>
              <a:rect l="l" t="t" r="r" b="b"/>
              <a:pathLst>
                <a:path w="105" h="101">
                  <a:moveTo>
                    <a:pt x="23" y="0"/>
                  </a:moveTo>
                  <a:lnTo>
                    <a:pt x="80" y="11"/>
                  </a:lnTo>
                  <a:lnTo>
                    <a:pt x="105" y="40"/>
                  </a:lnTo>
                  <a:lnTo>
                    <a:pt x="92" y="50"/>
                  </a:lnTo>
                  <a:lnTo>
                    <a:pt x="65" y="30"/>
                  </a:lnTo>
                  <a:lnTo>
                    <a:pt x="76" y="53"/>
                  </a:lnTo>
                  <a:lnTo>
                    <a:pt x="57" y="58"/>
                  </a:lnTo>
                  <a:lnTo>
                    <a:pt x="46" y="33"/>
                  </a:lnTo>
                  <a:lnTo>
                    <a:pt x="14" y="101"/>
                  </a:lnTo>
                  <a:lnTo>
                    <a:pt x="18" y="55"/>
                  </a:lnTo>
                  <a:lnTo>
                    <a:pt x="0" y="25"/>
                  </a:lnTo>
                  <a:lnTo>
                    <a:pt x="36" y="24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4958280" y="3465360"/>
              <a:ext cx="12240" cy="13680"/>
            </a:xfrm>
            <a:custGeom>
              <a:avLst/>
              <a:gdLst/>
              <a:ahLst/>
              <a:rect l="l" t="t" r="r" b="b"/>
              <a:pathLst>
                <a:path w="26" h="33">
                  <a:moveTo>
                    <a:pt x="7" y="0"/>
                  </a:moveTo>
                  <a:lnTo>
                    <a:pt x="26" y="20"/>
                  </a:lnTo>
                  <a:lnTo>
                    <a:pt x="23" y="33"/>
                  </a:lnTo>
                  <a:lnTo>
                    <a:pt x="0" y="2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6227280" y="3674160"/>
              <a:ext cx="53640" cy="59760"/>
            </a:xfrm>
            <a:custGeom>
              <a:avLst/>
              <a:gdLst/>
              <a:ahLst/>
              <a:rect l="l" t="t" r="r" b="b"/>
              <a:pathLst>
                <a:path w="121" h="150">
                  <a:moveTo>
                    <a:pt x="0" y="0"/>
                  </a:moveTo>
                  <a:lnTo>
                    <a:pt x="38" y="8"/>
                  </a:lnTo>
                  <a:lnTo>
                    <a:pt x="73" y="43"/>
                  </a:lnTo>
                  <a:lnTo>
                    <a:pt x="121" y="150"/>
                  </a:lnTo>
                  <a:lnTo>
                    <a:pt x="59" y="97"/>
                  </a:lnTo>
                  <a:lnTo>
                    <a:pt x="33" y="91"/>
                  </a:lnTo>
                  <a:lnTo>
                    <a:pt x="27" y="33"/>
                  </a:lnTo>
                  <a:lnTo>
                    <a:pt x="5" y="27"/>
                  </a:lnTo>
                  <a:lnTo>
                    <a:pt x="26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4968000" y="3482280"/>
              <a:ext cx="20160" cy="6840"/>
            </a:xfrm>
            <a:custGeom>
              <a:avLst/>
              <a:gdLst/>
              <a:ahLst/>
              <a:rect l="l" t="t" r="r" b="b"/>
              <a:pathLst>
                <a:path w="48" h="18">
                  <a:moveTo>
                    <a:pt x="48" y="4"/>
                  </a:moveTo>
                  <a:lnTo>
                    <a:pt x="43" y="18"/>
                  </a:lnTo>
                  <a:lnTo>
                    <a:pt x="0" y="0"/>
                  </a:lnTo>
                  <a:lnTo>
                    <a:pt x="48" y="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5360400" y="3568680"/>
              <a:ext cx="44640" cy="19800"/>
            </a:xfrm>
            <a:custGeom>
              <a:avLst/>
              <a:gdLst/>
              <a:ahLst/>
              <a:rect l="l" t="t" r="r" b="b"/>
              <a:pathLst>
                <a:path w="101" h="50">
                  <a:moveTo>
                    <a:pt x="75" y="4"/>
                  </a:moveTo>
                  <a:lnTo>
                    <a:pt x="101" y="50"/>
                  </a:lnTo>
                  <a:lnTo>
                    <a:pt x="1" y="33"/>
                  </a:lnTo>
                  <a:lnTo>
                    <a:pt x="0" y="13"/>
                  </a:lnTo>
                  <a:lnTo>
                    <a:pt x="30" y="0"/>
                  </a:lnTo>
                  <a:lnTo>
                    <a:pt x="75" y="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4981320" y="3490920"/>
              <a:ext cx="18360" cy="8640"/>
            </a:xfrm>
            <a:custGeom>
              <a:avLst/>
              <a:gdLst/>
              <a:ahLst/>
              <a:rect l="l" t="t" r="r" b="b"/>
              <a:pathLst>
                <a:path w="43" h="22">
                  <a:moveTo>
                    <a:pt x="43" y="0"/>
                  </a:moveTo>
                  <a:lnTo>
                    <a:pt x="38" y="22"/>
                  </a:lnTo>
                  <a:lnTo>
                    <a:pt x="0" y="13"/>
                  </a:lnTo>
                  <a:lnTo>
                    <a:pt x="43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6285600" y="3687840"/>
              <a:ext cx="20160" cy="26640"/>
            </a:xfrm>
            <a:custGeom>
              <a:avLst/>
              <a:gdLst/>
              <a:ahLst/>
              <a:rect l="l" t="t" r="r" b="b"/>
              <a:pathLst>
                <a:path w="46" h="65">
                  <a:moveTo>
                    <a:pt x="30" y="0"/>
                  </a:moveTo>
                  <a:lnTo>
                    <a:pt x="46" y="65"/>
                  </a:lnTo>
                  <a:lnTo>
                    <a:pt x="33" y="31"/>
                  </a:lnTo>
                  <a:lnTo>
                    <a:pt x="11" y="50"/>
                  </a:lnTo>
                  <a:lnTo>
                    <a:pt x="0" y="37"/>
                  </a:lnTo>
                  <a:lnTo>
                    <a:pt x="11" y="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5476680" y="3590280"/>
              <a:ext cx="9360" cy="9360"/>
            </a:xfrm>
            <a:custGeom>
              <a:avLst/>
              <a:gdLst/>
              <a:ahLst/>
              <a:rect l="l" t="t" r="r" b="b"/>
              <a:pathLst>
                <a:path w="22" h="24">
                  <a:moveTo>
                    <a:pt x="9" y="0"/>
                  </a:moveTo>
                  <a:lnTo>
                    <a:pt x="22" y="24"/>
                  </a:lnTo>
                  <a:lnTo>
                    <a:pt x="0" y="18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5485680" y="3601440"/>
              <a:ext cx="16560" cy="8640"/>
            </a:xfrm>
            <a:custGeom>
              <a:avLst/>
              <a:gdLst/>
              <a:ahLst/>
              <a:rect l="l" t="t" r="r" b="b"/>
              <a:pathLst>
                <a:path w="40" h="23">
                  <a:moveTo>
                    <a:pt x="40" y="0"/>
                  </a:moveTo>
                  <a:lnTo>
                    <a:pt x="37" y="20"/>
                  </a:lnTo>
                  <a:lnTo>
                    <a:pt x="0" y="23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5500440" y="3604680"/>
              <a:ext cx="9360" cy="11160"/>
            </a:xfrm>
            <a:custGeom>
              <a:avLst/>
              <a:gdLst/>
              <a:ahLst/>
              <a:rect l="l" t="t" r="r" b="b"/>
              <a:pathLst>
                <a:path w="23" h="26">
                  <a:moveTo>
                    <a:pt x="21" y="0"/>
                  </a:moveTo>
                  <a:lnTo>
                    <a:pt x="23" y="26"/>
                  </a:lnTo>
                  <a:lnTo>
                    <a:pt x="0" y="13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5032080" y="3513600"/>
              <a:ext cx="39600" cy="14400"/>
            </a:xfrm>
            <a:custGeom>
              <a:avLst/>
              <a:gdLst/>
              <a:ahLst/>
              <a:rect l="l" t="t" r="r" b="b"/>
              <a:pathLst>
                <a:path w="91" h="35">
                  <a:moveTo>
                    <a:pt x="91" y="15"/>
                  </a:moveTo>
                  <a:lnTo>
                    <a:pt x="76" y="35"/>
                  </a:lnTo>
                  <a:lnTo>
                    <a:pt x="0" y="0"/>
                  </a:lnTo>
                  <a:lnTo>
                    <a:pt x="54" y="19"/>
                  </a:lnTo>
                  <a:lnTo>
                    <a:pt x="91" y="1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5253480" y="3570840"/>
              <a:ext cx="57240" cy="16560"/>
            </a:xfrm>
            <a:custGeom>
              <a:avLst/>
              <a:gdLst/>
              <a:ahLst/>
              <a:rect l="l" t="t" r="r" b="b"/>
              <a:pathLst>
                <a:path w="130" h="42">
                  <a:moveTo>
                    <a:pt x="93" y="4"/>
                  </a:moveTo>
                  <a:lnTo>
                    <a:pt x="99" y="18"/>
                  </a:lnTo>
                  <a:lnTo>
                    <a:pt x="130" y="22"/>
                  </a:lnTo>
                  <a:lnTo>
                    <a:pt x="118" y="42"/>
                  </a:lnTo>
                  <a:lnTo>
                    <a:pt x="0" y="30"/>
                  </a:lnTo>
                  <a:lnTo>
                    <a:pt x="79" y="26"/>
                  </a:lnTo>
                  <a:lnTo>
                    <a:pt x="68" y="0"/>
                  </a:lnTo>
                  <a:lnTo>
                    <a:pt x="93" y="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5212800" y="3570120"/>
              <a:ext cx="44640" cy="10440"/>
            </a:xfrm>
            <a:custGeom>
              <a:avLst/>
              <a:gdLst/>
              <a:ahLst/>
              <a:rect l="l" t="t" r="r" b="b"/>
              <a:pathLst>
                <a:path w="101" h="25">
                  <a:moveTo>
                    <a:pt x="89" y="0"/>
                  </a:moveTo>
                  <a:lnTo>
                    <a:pt x="101" y="15"/>
                  </a:lnTo>
                  <a:lnTo>
                    <a:pt x="84" y="22"/>
                  </a:lnTo>
                  <a:lnTo>
                    <a:pt x="0" y="25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5406120" y="3051720"/>
              <a:ext cx="930240" cy="678960"/>
            </a:xfrm>
            <a:custGeom>
              <a:avLst/>
              <a:gdLst/>
              <a:ahLst/>
              <a:rect l="l" t="t" r="r" b="b"/>
              <a:pathLst>
                <a:path w="2108" h="1685">
                  <a:moveTo>
                    <a:pt x="980" y="921"/>
                  </a:moveTo>
                  <a:lnTo>
                    <a:pt x="951" y="959"/>
                  </a:lnTo>
                  <a:lnTo>
                    <a:pt x="940" y="936"/>
                  </a:lnTo>
                  <a:lnTo>
                    <a:pt x="930" y="995"/>
                  </a:lnTo>
                  <a:lnTo>
                    <a:pt x="825" y="1044"/>
                  </a:lnTo>
                  <a:lnTo>
                    <a:pt x="826" y="1059"/>
                  </a:lnTo>
                  <a:lnTo>
                    <a:pt x="780" y="1050"/>
                  </a:lnTo>
                  <a:lnTo>
                    <a:pt x="796" y="1087"/>
                  </a:lnTo>
                  <a:lnTo>
                    <a:pt x="699" y="1120"/>
                  </a:lnTo>
                  <a:lnTo>
                    <a:pt x="685" y="1154"/>
                  </a:lnTo>
                  <a:lnTo>
                    <a:pt x="708" y="1151"/>
                  </a:lnTo>
                  <a:lnTo>
                    <a:pt x="729" y="1178"/>
                  </a:lnTo>
                  <a:lnTo>
                    <a:pt x="666" y="1198"/>
                  </a:lnTo>
                  <a:lnTo>
                    <a:pt x="660" y="1225"/>
                  </a:lnTo>
                  <a:lnTo>
                    <a:pt x="600" y="1219"/>
                  </a:lnTo>
                  <a:lnTo>
                    <a:pt x="582" y="1247"/>
                  </a:lnTo>
                  <a:lnTo>
                    <a:pt x="501" y="1262"/>
                  </a:lnTo>
                  <a:lnTo>
                    <a:pt x="478" y="1294"/>
                  </a:lnTo>
                  <a:lnTo>
                    <a:pt x="427" y="1286"/>
                  </a:lnTo>
                  <a:lnTo>
                    <a:pt x="406" y="1301"/>
                  </a:lnTo>
                  <a:lnTo>
                    <a:pt x="377" y="1287"/>
                  </a:lnTo>
                  <a:lnTo>
                    <a:pt x="388" y="1302"/>
                  </a:lnTo>
                  <a:lnTo>
                    <a:pt x="326" y="1303"/>
                  </a:lnTo>
                  <a:lnTo>
                    <a:pt x="353" y="1312"/>
                  </a:lnTo>
                  <a:lnTo>
                    <a:pt x="342" y="1334"/>
                  </a:lnTo>
                  <a:lnTo>
                    <a:pt x="325" y="1319"/>
                  </a:lnTo>
                  <a:lnTo>
                    <a:pt x="262" y="1326"/>
                  </a:lnTo>
                  <a:lnTo>
                    <a:pt x="250" y="1347"/>
                  </a:lnTo>
                  <a:lnTo>
                    <a:pt x="250" y="1321"/>
                  </a:lnTo>
                  <a:lnTo>
                    <a:pt x="138" y="1326"/>
                  </a:lnTo>
                  <a:lnTo>
                    <a:pt x="130" y="1310"/>
                  </a:lnTo>
                  <a:lnTo>
                    <a:pt x="146" y="1303"/>
                  </a:lnTo>
                  <a:lnTo>
                    <a:pt x="131" y="1299"/>
                  </a:lnTo>
                  <a:lnTo>
                    <a:pt x="83" y="1326"/>
                  </a:lnTo>
                  <a:lnTo>
                    <a:pt x="56" y="1323"/>
                  </a:lnTo>
                  <a:lnTo>
                    <a:pt x="62" y="1300"/>
                  </a:lnTo>
                  <a:lnTo>
                    <a:pt x="47" y="1321"/>
                  </a:lnTo>
                  <a:lnTo>
                    <a:pt x="16" y="1302"/>
                  </a:lnTo>
                  <a:lnTo>
                    <a:pt x="0" y="1317"/>
                  </a:lnTo>
                  <a:lnTo>
                    <a:pt x="3" y="1296"/>
                  </a:lnTo>
                  <a:lnTo>
                    <a:pt x="63" y="1292"/>
                  </a:lnTo>
                  <a:lnTo>
                    <a:pt x="109" y="1265"/>
                  </a:lnTo>
                  <a:lnTo>
                    <a:pt x="185" y="1281"/>
                  </a:lnTo>
                  <a:lnTo>
                    <a:pt x="183" y="1306"/>
                  </a:lnTo>
                  <a:lnTo>
                    <a:pt x="215" y="1315"/>
                  </a:lnTo>
                  <a:lnTo>
                    <a:pt x="213" y="1280"/>
                  </a:lnTo>
                  <a:lnTo>
                    <a:pt x="235" y="1270"/>
                  </a:lnTo>
                  <a:lnTo>
                    <a:pt x="360" y="1257"/>
                  </a:lnTo>
                  <a:lnTo>
                    <a:pt x="377" y="1235"/>
                  </a:lnTo>
                  <a:lnTo>
                    <a:pt x="435" y="1219"/>
                  </a:lnTo>
                  <a:lnTo>
                    <a:pt x="478" y="1140"/>
                  </a:lnTo>
                  <a:lnTo>
                    <a:pt x="539" y="1107"/>
                  </a:lnTo>
                  <a:lnTo>
                    <a:pt x="450" y="1114"/>
                  </a:lnTo>
                  <a:lnTo>
                    <a:pt x="443" y="1089"/>
                  </a:lnTo>
                  <a:lnTo>
                    <a:pt x="463" y="1075"/>
                  </a:lnTo>
                  <a:lnTo>
                    <a:pt x="453" y="1072"/>
                  </a:lnTo>
                  <a:lnTo>
                    <a:pt x="410" y="1120"/>
                  </a:lnTo>
                  <a:lnTo>
                    <a:pt x="388" y="1057"/>
                  </a:lnTo>
                  <a:lnTo>
                    <a:pt x="365" y="1067"/>
                  </a:lnTo>
                  <a:lnTo>
                    <a:pt x="358" y="1035"/>
                  </a:lnTo>
                  <a:lnTo>
                    <a:pt x="267" y="1045"/>
                  </a:lnTo>
                  <a:lnTo>
                    <a:pt x="245" y="1035"/>
                  </a:lnTo>
                  <a:lnTo>
                    <a:pt x="291" y="1006"/>
                  </a:lnTo>
                  <a:lnTo>
                    <a:pt x="277" y="977"/>
                  </a:lnTo>
                  <a:lnTo>
                    <a:pt x="303" y="965"/>
                  </a:lnTo>
                  <a:lnTo>
                    <a:pt x="313" y="875"/>
                  </a:lnTo>
                  <a:lnTo>
                    <a:pt x="350" y="856"/>
                  </a:lnTo>
                  <a:lnTo>
                    <a:pt x="305" y="871"/>
                  </a:lnTo>
                  <a:lnTo>
                    <a:pt x="296" y="902"/>
                  </a:lnTo>
                  <a:lnTo>
                    <a:pt x="244" y="900"/>
                  </a:lnTo>
                  <a:lnTo>
                    <a:pt x="203" y="877"/>
                  </a:lnTo>
                  <a:lnTo>
                    <a:pt x="199" y="832"/>
                  </a:lnTo>
                  <a:lnTo>
                    <a:pt x="249" y="808"/>
                  </a:lnTo>
                  <a:lnTo>
                    <a:pt x="269" y="827"/>
                  </a:lnTo>
                  <a:lnTo>
                    <a:pt x="273" y="809"/>
                  </a:lnTo>
                  <a:lnTo>
                    <a:pt x="206" y="768"/>
                  </a:lnTo>
                  <a:lnTo>
                    <a:pt x="223" y="761"/>
                  </a:lnTo>
                  <a:lnTo>
                    <a:pt x="192" y="726"/>
                  </a:lnTo>
                  <a:lnTo>
                    <a:pt x="199" y="667"/>
                  </a:lnTo>
                  <a:lnTo>
                    <a:pt x="222" y="673"/>
                  </a:lnTo>
                  <a:lnTo>
                    <a:pt x="233" y="651"/>
                  </a:lnTo>
                  <a:lnTo>
                    <a:pt x="284" y="630"/>
                  </a:lnTo>
                  <a:lnTo>
                    <a:pt x="302" y="649"/>
                  </a:lnTo>
                  <a:lnTo>
                    <a:pt x="319" y="629"/>
                  </a:lnTo>
                  <a:lnTo>
                    <a:pt x="312" y="604"/>
                  </a:lnTo>
                  <a:lnTo>
                    <a:pt x="352" y="615"/>
                  </a:lnTo>
                  <a:lnTo>
                    <a:pt x="349" y="591"/>
                  </a:lnTo>
                  <a:lnTo>
                    <a:pt x="408" y="628"/>
                  </a:lnTo>
                  <a:lnTo>
                    <a:pt x="455" y="607"/>
                  </a:lnTo>
                  <a:lnTo>
                    <a:pt x="522" y="620"/>
                  </a:lnTo>
                  <a:lnTo>
                    <a:pt x="546" y="572"/>
                  </a:lnTo>
                  <a:lnTo>
                    <a:pt x="536" y="541"/>
                  </a:lnTo>
                  <a:lnTo>
                    <a:pt x="579" y="524"/>
                  </a:lnTo>
                  <a:lnTo>
                    <a:pt x="570" y="501"/>
                  </a:lnTo>
                  <a:lnTo>
                    <a:pt x="477" y="528"/>
                  </a:lnTo>
                  <a:lnTo>
                    <a:pt x="472" y="491"/>
                  </a:lnTo>
                  <a:lnTo>
                    <a:pt x="464" y="509"/>
                  </a:lnTo>
                  <a:lnTo>
                    <a:pt x="451" y="491"/>
                  </a:lnTo>
                  <a:lnTo>
                    <a:pt x="362" y="451"/>
                  </a:lnTo>
                  <a:lnTo>
                    <a:pt x="345" y="420"/>
                  </a:lnTo>
                  <a:lnTo>
                    <a:pt x="356" y="363"/>
                  </a:lnTo>
                  <a:lnTo>
                    <a:pt x="357" y="377"/>
                  </a:lnTo>
                  <a:lnTo>
                    <a:pt x="388" y="379"/>
                  </a:lnTo>
                  <a:lnTo>
                    <a:pt x="338" y="344"/>
                  </a:lnTo>
                  <a:lnTo>
                    <a:pt x="328" y="308"/>
                  </a:lnTo>
                  <a:lnTo>
                    <a:pt x="510" y="308"/>
                  </a:lnTo>
                  <a:lnTo>
                    <a:pt x="530" y="316"/>
                  </a:lnTo>
                  <a:lnTo>
                    <a:pt x="516" y="363"/>
                  </a:lnTo>
                  <a:lnTo>
                    <a:pt x="587" y="399"/>
                  </a:lnTo>
                  <a:lnTo>
                    <a:pt x="607" y="383"/>
                  </a:lnTo>
                  <a:lnTo>
                    <a:pt x="630" y="395"/>
                  </a:lnTo>
                  <a:lnTo>
                    <a:pt x="600" y="375"/>
                  </a:lnTo>
                  <a:lnTo>
                    <a:pt x="605" y="315"/>
                  </a:lnTo>
                  <a:lnTo>
                    <a:pt x="616" y="364"/>
                  </a:lnTo>
                  <a:lnTo>
                    <a:pt x="651" y="397"/>
                  </a:lnTo>
                  <a:lnTo>
                    <a:pt x="691" y="380"/>
                  </a:lnTo>
                  <a:lnTo>
                    <a:pt x="627" y="361"/>
                  </a:lnTo>
                  <a:lnTo>
                    <a:pt x="624" y="327"/>
                  </a:lnTo>
                  <a:lnTo>
                    <a:pt x="642" y="321"/>
                  </a:lnTo>
                  <a:lnTo>
                    <a:pt x="571" y="269"/>
                  </a:lnTo>
                  <a:lnTo>
                    <a:pt x="580" y="230"/>
                  </a:lnTo>
                  <a:lnTo>
                    <a:pt x="526" y="112"/>
                  </a:lnTo>
                  <a:lnTo>
                    <a:pt x="565" y="75"/>
                  </a:lnTo>
                  <a:lnTo>
                    <a:pt x="651" y="109"/>
                  </a:lnTo>
                  <a:lnTo>
                    <a:pt x="768" y="29"/>
                  </a:lnTo>
                  <a:lnTo>
                    <a:pt x="839" y="26"/>
                  </a:lnTo>
                  <a:lnTo>
                    <a:pt x="837" y="60"/>
                  </a:lnTo>
                  <a:lnTo>
                    <a:pt x="864" y="49"/>
                  </a:lnTo>
                  <a:lnTo>
                    <a:pt x="858" y="15"/>
                  </a:lnTo>
                  <a:lnTo>
                    <a:pt x="925" y="29"/>
                  </a:lnTo>
                  <a:lnTo>
                    <a:pt x="977" y="0"/>
                  </a:lnTo>
                  <a:lnTo>
                    <a:pt x="1003" y="32"/>
                  </a:lnTo>
                  <a:lnTo>
                    <a:pt x="978" y="58"/>
                  </a:lnTo>
                  <a:lnTo>
                    <a:pt x="1021" y="38"/>
                  </a:lnTo>
                  <a:lnTo>
                    <a:pt x="1033" y="52"/>
                  </a:lnTo>
                  <a:lnTo>
                    <a:pt x="1026" y="84"/>
                  </a:lnTo>
                  <a:lnTo>
                    <a:pt x="1098" y="87"/>
                  </a:lnTo>
                  <a:lnTo>
                    <a:pt x="1093" y="109"/>
                  </a:lnTo>
                  <a:lnTo>
                    <a:pt x="1117" y="142"/>
                  </a:lnTo>
                  <a:lnTo>
                    <a:pt x="1186" y="141"/>
                  </a:lnTo>
                  <a:lnTo>
                    <a:pt x="1196" y="174"/>
                  </a:lnTo>
                  <a:lnTo>
                    <a:pt x="1209" y="152"/>
                  </a:lnTo>
                  <a:lnTo>
                    <a:pt x="1224" y="173"/>
                  </a:lnTo>
                  <a:lnTo>
                    <a:pt x="1335" y="215"/>
                  </a:lnTo>
                  <a:lnTo>
                    <a:pt x="1409" y="211"/>
                  </a:lnTo>
                  <a:lnTo>
                    <a:pt x="1481" y="264"/>
                  </a:lnTo>
                  <a:lnTo>
                    <a:pt x="1420" y="1156"/>
                  </a:lnTo>
                  <a:lnTo>
                    <a:pt x="1446" y="1178"/>
                  </a:lnTo>
                  <a:lnTo>
                    <a:pt x="1456" y="1166"/>
                  </a:lnTo>
                  <a:lnTo>
                    <a:pt x="1484" y="1179"/>
                  </a:lnTo>
                  <a:lnTo>
                    <a:pt x="1529" y="1162"/>
                  </a:lnTo>
                  <a:lnTo>
                    <a:pt x="1524" y="1194"/>
                  </a:lnTo>
                  <a:lnTo>
                    <a:pt x="1612" y="1263"/>
                  </a:lnTo>
                  <a:lnTo>
                    <a:pt x="1622" y="1306"/>
                  </a:lnTo>
                  <a:lnTo>
                    <a:pt x="1676" y="1272"/>
                  </a:lnTo>
                  <a:lnTo>
                    <a:pt x="1691" y="1238"/>
                  </a:lnTo>
                  <a:lnTo>
                    <a:pt x="1728" y="1225"/>
                  </a:lnTo>
                  <a:lnTo>
                    <a:pt x="1801" y="1281"/>
                  </a:lnTo>
                  <a:lnTo>
                    <a:pt x="1798" y="1301"/>
                  </a:lnTo>
                  <a:lnTo>
                    <a:pt x="1839" y="1315"/>
                  </a:lnTo>
                  <a:lnTo>
                    <a:pt x="1969" y="1508"/>
                  </a:lnTo>
                  <a:lnTo>
                    <a:pt x="2083" y="1546"/>
                  </a:lnTo>
                  <a:lnTo>
                    <a:pt x="2108" y="1629"/>
                  </a:lnTo>
                  <a:lnTo>
                    <a:pt x="2092" y="1685"/>
                  </a:lnTo>
                  <a:lnTo>
                    <a:pt x="2074" y="1670"/>
                  </a:lnTo>
                  <a:lnTo>
                    <a:pt x="2054" y="1682"/>
                  </a:lnTo>
                  <a:lnTo>
                    <a:pt x="2031" y="1561"/>
                  </a:lnTo>
                  <a:lnTo>
                    <a:pt x="1970" y="1612"/>
                  </a:lnTo>
                  <a:lnTo>
                    <a:pt x="1957" y="1588"/>
                  </a:lnTo>
                  <a:lnTo>
                    <a:pt x="1970" y="1553"/>
                  </a:lnTo>
                  <a:lnTo>
                    <a:pt x="1989" y="1552"/>
                  </a:lnTo>
                  <a:lnTo>
                    <a:pt x="1972" y="1537"/>
                  </a:lnTo>
                  <a:lnTo>
                    <a:pt x="1951" y="1575"/>
                  </a:lnTo>
                  <a:lnTo>
                    <a:pt x="1928" y="1559"/>
                  </a:lnTo>
                  <a:lnTo>
                    <a:pt x="1948" y="1500"/>
                  </a:lnTo>
                  <a:lnTo>
                    <a:pt x="1913" y="1486"/>
                  </a:lnTo>
                  <a:lnTo>
                    <a:pt x="1913" y="1467"/>
                  </a:lnTo>
                  <a:lnTo>
                    <a:pt x="1863" y="1466"/>
                  </a:lnTo>
                  <a:lnTo>
                    <a:pt x="1883" y="1451"/>
                  </a:lnTo>
                  <a:lnTo>
                    <a:pt x="1857" y="1414"/>
                  </a:lnTo>
                  <a:lnTo>
                    <a:pt x="1881" y="1422"/>
                  </a:lnTo>
                  <a:lnTo>
                    <a:pt x="1829" y="1375"/>
                  </a:lnTo>
                  <a:lnTo>
                    <a:pt x="1828" y="1338"/>
                  </a:lnTo>
                  <a:lnTo>
                    <a:pt x="1814" y="1361"/>
                  </a:lnTo>
                  <a:lnTo>
                    <a:pt x="1788" y="1353"/>
                  </a:lnTo>
                  <a:lnTo>
                    <a:pt x="1742" y="1264"/>
                  </a:lnTo>
                  <a:lnTo>
                    <a:pt x="1716" y="1262"/>
                  </a:lnTo>
                  <a:lnTo>
                    <a:pt x="1758" y="1322"/>
                  </a:lnTo>
                  <a:lnTo>
                    <a:pt x="1758" y="1364"/>
                  </a:lnTo>
                  <a:lnTo>
                    <a:pt x="1719" y="1349"/>
                  </a:lnTo>
                  <a:lnTo>
                    <a:pt x="1710" y="1300"/>
                  </a:lnTo>
                  <a:lnTo>
                    <a:pt x="1696" y="1314"/>
                  </a:lnTo>
                  <a:lnTo>
                    <a:pt x="1675" y="1294"/>
                  </a:lnTo>
                  <a:lnTo>
                    <a:pt x="1643" y="1309"/>
                  </a:lnTo>
                  <a:lnTo>
                    <a:pt x="1680" y="1312"/>
                  </a:lnTo>
                  <a:lnTo>
                    <a:pt x="1708" y="1352"/>
                  </a:lnTo>
                  <a:lnTo>
                    <a:pt x="1668" y="1365"/>
                  </a:lnTo>
                  <a:lnTo>
                    <a:pt x="1615" y="1337"/>
                  </a:lnTo>
                  <a:lnTo>
                    <a:pt x="1575" y="1272"/>
                  </a:lnTo>
                  <a:lnTo>
                    <a:pt x="1487" y="1241"/>
                  </a:lnTo>
                  <a:lnTo>
                    <a:pt x="1503" y="1210"/>
                  </a:lnTo>
                  <a:lnTo>
                    <a:pt x="1430" y="1217"/>
                  </a:lnTo>
                  <a:lnTo>
                    <a:pt x="1403" y="1205"/>
                  </a:lnTo>
                  <a:lnTo>
                    <a:pt x="1407" y="1180"/>
                  </a:lnTo>
                  <a:lnTo>
                    <a:pt x="1392" y="1190"/>
                  </a:lnTo>
                  <a:lnTo>
                    <a:pt x="1347" y="1174"/>
                  </a:lnTo>
                  <a:lnTo>
                    <a:pt x="1253" y="1173"/>
                  </a:lnTo>
                  <a:lnTo>
                    <a:pt x="1254" y="1145"/>
                  </a:lnTo>
                  <a:lnTo>
                    <a:pt x="1212" y="1134"/>
                  </a:lnTo>
                  <a:lnTo>
                    <a:pt x="1219" y="1115"/>
                  </a:lnTo>
                  <a:lnTo>
                    <a:pt x="1167" y="1117"/>
                  </a:lnTo>
                  <a:lnTo>
                    <a:pt x="1177" y="1098"/>
                  </a:lnTo>
                  <a:lnTo>
                    <a:pt x="1138" y="1087"/>
                  </a:lnTo>
                  <a:lnTo>
                    <a:pt x="1158" y="1072"/>
                  </a:lnTo>
                  <a:lnTo>
                    <a:pt x="1132" y="1076"/>
                  </a:lnTo>
                  <a:lnTo>
                    <a:pt x="1137" y="1051"/>
                  </a:lnTo>
                  <a:lnTo>
                    <a:pt x="1092" y="1056"/>
                  </a:lnTo>
                  <a:lnTo>
                    <a:pt x="1087" y="1037"/>
                  </a:lnTo>
                  <a:lnTo>
                    <a:pt x="1079" y="1062"/>
                  </a:lnTo>
                  <a:lnTo>
                    <a:pt x="1068" y="1057"/>
                  </a:lnTo>
                  <a:lnTo>
                    <a:pt x="1083" y="1023"/>
                  </a:lnTo>
                  <a:lnTo>
                    <a:pt x="1047" y="1033"/>
                  </a:lnTo>
                  <a:lnTo>
                    <a:pt x="1029" y="1065"/>
                  </a:lnTo>
                  <a:lnTo>
                    <a:pt x="1040" y="1076"/>
                  </a:lnTo>
                  <a:lnTo>
                    <a:pt x="1030" y="1094"/>
                  </a:lnTo>
                  <a:lnTo>
                    <a:pt x="1049" y="1089"/>
                  </a:lnTo>
                  <a:lnTo>
                    <a:pt x="1032" y="1127"/>
                  </a:lnTo>
                  <a:lnTo>
                    <a:pt x="1006" y="1141"/>
                  </a:lnTo>
                  <a:lnTo>
                    <a:pt x="978" y="1120"/>
                  </a:lnTo>
                  <a:lnTo>
                    <a:pt x="953" y="1148"/>
                  </a:lnTo>
                  <a:lnTo>
                    <a:pt x="940" y="1132"/>
                  </a:lnTo>
                  <a:lnTo>
                    <a:pt x="936" y="1154"/>
                  </a:lnTo>
                  <a:lnTo>
                    <a:pt x="893" y="1155"/>
                  </a:lnTo>
                  <a:lnTo>
                    <a:pt x="868" y="1177"/>
                  </a:lnTo>
                  <a:lnTo>
                    <a:pt x="817" y="1168"/>
                  </a:lnTo>
                  <a:lnTo>
                    <a:pt x="821" y="1148"/>
                  </a:lnTo>
                  <a:lnTo>
                    <a:pt x="875" y="1127"/>
                  </a:lnTo>
                  <a:lnTo>
                    <a:pt x="833" y="1119"/>
                  </a:lnTo>
                  <a:lnTo>
                    <a:pt x="880" y="1035"/>
                  </a:lnTo>
                  <a:lnTo>
                    <a:pt x="938" y="1022"/>
                  </a:lnTo>
                  <a:lnTo>
                    <a:pt x="1001" y="1046"/>
                  </a:lnTo>
                  <a:lnTo>
                    <a:pt x="964" y="1015"/>
                  </a:lnTo>
                  <a:lnTo>
                    <a:pt x="1004" y="988"/>
                  </a:lnTo>
                  <a:lnTo>
                    <a:pt x="942" y="996"/>
                  </a:lnTo>
                  <a:lnTo>
                    <a:pt x="980" y="92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4800600" y="2915280"/>
              <a:ext cx="558000" cy="203040"/>
            </a:xfrm>
            <a:custGeom>
              <a:avLst/>
              <a:gdLst/>
              <a:ahLst/>
              <a:rect l="l" t="t" r="r" b="b"/>
              <a:pathLst>
                <a:path w="1266" h="502">
                  <a:moveTo>
                    <a:pt x="1148" y="479"/>
                  </a:moveTo>
                  <a:lnTo>
                    <a:pt x="1136" y="502"/>
                  </a:lnTo>
                  <a:lnTo>
                    <a:pt x="1087" y="488"/>
                  </a:lnTo>
                  <a:lnTo>
                    <a:pt x="1061" y="424"/>
                  </a:lnTo>
                  <a:lnTo>
                    <a:pt x="993" y="348"/>
                  </a:lnTo>
                  <a:lnTo>
                    <a:pt x="1019" y="274"/>
                  </a:lnTo>
                  <a:lnTo>
                    <a:pt x="992" y="219"/>
                  </a:lnTo>
                  <a:lnTo>
                    <a:pt x="1136" y="235"/>
                  </a:lnTo>
                  <a:lnTo>
                    <a:pt x="1185" y="253"/>
                  </a:lnTo>
                  <a:lnTo>
                    <a:pt x="1190" y="279"/>
                  </a:lnTo>
                  <a:lnTo>
                    <a:pt x="1266" y="310"/>
                  </a:lnTo>
                  <a:lnTo>
                    <a:pt x="1244" y="358"/>
                  </a:lnTo>
                  <a:lnTo>
                    <a:pt x="1151" y="442"/>
                  </a:lnTo>
                  <a:lnTo>
                    <a:pt x="1148" y="479"/>
                  </a:lnTo>
                  <a:close/>
                  <a:moveTo>
                    <a:pt x="856" y="185"/>
                  </a:moveTo>
                  <a:lnTo>
                    <a:pt x="832" y="146"/>
                  </a:lnTo>
                  <a:lnTo>
                    <a:pt x="816" y="151"/>
                  </a:lnTo>
                  <a:lnTo>
                    <a:pt x="793" y="146"/>
                  </a:lnTo>
                  <a:lnTo>
                    <a:pt x="770" y="128"/>
                  </a:lnTo>
                  <a:lnTo>
                    <a:pt x="780" y="98"/>
                  </a:lnTo>
                  <a:lnTo>
                    <a:pt x="822" y="117"/>
                  </a:lnTo>
                  <a:lnTo>
                    <a:pt x="855" y="95"/>
                  </a:lnTo>
                  <a:lnTo>
                    <a:pt x="928" y="118"/>
                  </a:lnTo>
                  <a:lnTo>
                    <a:pt x="925" y="146"/>
                  </a:lnTo>
                  <a:lnTo>
                    <a:pt x="856" y="185"/>
                  </a:lnTo>
                  <a:close/>
                  <a:moveTo>
                    <a:pt x="704" y="150"/>
                  </a:moveTo>
                  <a:lnTo>
                    <a:pt x="734" y="144"/>
                  </a:lnTo>
                  <a:lnTo>
                    <a:pt x="757" y="162"/>
                  </a:lnTo>
                  <a:lnTo>
                    <a:pt x="736" y="185"/>
                  </a:lnTo>
                  <a:lnTo>
                    <a:pt x="704" y="150"/>
                  </a:lnTo>
                  <a:close/>
                  <a:moveTo>
                    <a:pt x="750" y="79"/>
                  </a:moveTo>
                  <a:lnTo>
                    <a:pt x="734" y="109"/>
                  </a:lnTo>
                  <a:lnTo>
                    <a:pt x="696" y="113"/>
                  </a:lnTo>
                  <a:lnTo>
                    <a:pt x="636" y="127"/>
                  </a:lnTo>
                  <a:lnTo>
                    <a:pt x="637" y="97"/>
                  </a:lnTo>
                  <a:lnTo>
                    <a:pt x="688" y="93"/>
                  </a:lnTo>
                  <a:lnTo>
                    <a:pt x="711" y="86"/>
                  </a:lnTo>
                  <a:lnTo>
                    <a:pt x="750" y="79"/>
                  </a:lnTo>
                  <a:close/>
                  <a:moveTo>
                    <a:pt x="550" y="98"/>
                  </a:moveTo>
                  <a:lnTo>
                    <a:pt x="549" y="115"/>
                  </a:lnTo>
                  <a:lnTo>
                    <a:pt x="543" y="112"/>
                  </a:lnTo>
                  <a:lnTo>
                    <a:pt x="468" y="132"/>
                  </a:lnTo>
                  <a:lnTo>
                    <a:pt x="409" y="78"/>
                  </a:lnTo>
                  <a:lnTo>
                    <a:pt x="440" y="67"/>
                  </a:lnTo>
                  <a:lnTo>
                    <a:pt x="461" y="31"/>
                  </a:lnTo>
                  <a:lnTo>
                    <a:pt x="550" y="98"/>
                  </a:lnTo>
                  <a:close/>
                  <a:moveTo>
                    <a:pt x="11" y="140"/>
                  </a:moveTo>
                  <a:lnTo>
                    <a:pt x="0" y="115"/>
                  </a:lnTo>
                  <a:lnTo>
                    <a:pt x="12" y="79"/>
                  </a:lnTo>
                  <a:lnTo>
                    <a:pt x="30" y="106"/>
                  </a:lnTo>
                  <a:lnTo>
                    <a:pt x="11" y="140"/>
                  </a:lnTo>
                  <a:close/>
                  <a:moveTo>
                    <a:pt x="115" y="8"/>
                  </a:moveTo>
                  <a:lnTo>
                    <a:pt x="121" y="0"/>
                  </a:lnTo>
                  <a:lnTo>
                    <a:pt x="164" y="10"/>
                  </a:lnTo>
                  <a:lnTo>
                    <a:pt x="170" y="52"/>
                  </a:lnTo>
                  <a:lnTo>
                    <a:pt x="155" y="78"/>
                  </a:lnTo>
                  <a:lnTo>
                    <a:pt x="75" y="63"/>
                  </a:lnTo>
                  <a:lnTo>
                    <a:pt x="81" y="33"/>
                  </a:lnTo>
                  <a:lnTo>
                    <a:pt x="115" y="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5237640" y="3004200"/>
              <a:ext cx="120600" cy="114120"/>
            </a:xfrm>
            <a:custGeom>
              <a:avLst/>
              <a:gdLst/>
              <a:ahLst/>
              <a:rect l="l" t="t" r="r" b="b"/>
              <a:pathLst>
                <a:path w="274" h="283">
                  <a:moveTo>
                    <a:pt x="156" y="260"/>
                  </a:moveTo>
                  <a:lnTo>
                    <a:pt x="144" y="283"/>
                  </a:lnTo>
                  <a:lnTo>
                    <a:pt x="95" y="269"/>
                  </a:lnTo>
                  <a:lnTo>
                    <a:pt x="69" y="205"/>
                  </a:lnTo>
                  <a:lnTo>
                    <a:pt x="1" y="129"/>
                  </a:lnTo>
                  <a:lnTo>
                    <a:pt x="27" y="55"/>
                  </a:lnTo>
                  <a:lnTo>
                    <a:pt x="0" y="0"/>
                  </a:lnTo>
                  <a:lnTo>
                    <a:pt x="144" y="16"/>
                  </a:lnTo>
                  <a:lnTo>
                    <a:pt x="193" y="34"/>
                  </a:lnTo>
                  <a:lnTo>
                    <a:pt x="198" y="60"/>
                  </a:lnTo>
                  <a:lnTo>
                    <a:pt x="274" y="91"/>
                  </a:lnTo>
                  <a:lnTo>
                    <a:pt x="252" y="139"/>
                  </a:lnTo>
                  <a:lnTo>
                    <a:pt x="159" y="223"/>
                  </a:lnTo>
                  <a:lnTo>
                    <a:pt x="156" y="26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5139000" y="2954160"/>
              <a:ext cx="69480" cy="36360"/>
            </a:xfrm>
            <a:custGeom>
              <a:avLst/>
              <a:gdLst/>
              <a:ahLst/>
              <a:rect l="l" t="t" r="r" b="b"/>
              <a:pathLst>
                <a:path w="158" h="90">
                  <a:moveTo>
                    <a:pt x="86" y="90"/>
                  </a:moveTo>
                  <a:lnTo>
                    <a:pt x="62" y="51"/>
                  </a:lnTo>
                  <a:lnTo>
                    <a:pt x="46" y="56"/>
                  </a:lnTo>
                  <a:lnTo>
                    <a:pt x="23" y="51"/>
                  </a:lnTo>
                  <a:lnTo>
                    <a:pt x="0" y="33"/>
                  </a:lnTo>
                  <a:lnTo>
                    <a:pt x="10" y="3"/>
                  </a:lnTo>
                  <a:lnTo>
                    <a:pt x="52" y="22"/>
                  </a:lnTo>
                  <a:lnTo>
                    <a:pt x="85" y="0"/>
                  </a:lnTo>
                  <a:lnTo>
                    <a:pt x="158" y="23"/>
                  </a:lnTo>
                  <a:lnTo>
                    <a:pt x="155" y="51"/>
                  </a:lnTo>
                  <a:lnTo>
                    <a:pt x="86" y="9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5110920" y="2973240"/>
              <a:ext cx="22680" cy="16920"/>
            </a:xfrm>
            <a:custGeom>
              <a:avLst/>
              <a:gdLst/>
              <a:ahLst/>
              <a:rect l="l" t="t" r="r" b="b"/>
              <a:pathLst>
                <a:path w="53" h="41">
                  <a:moveTo>
                    <a:pt x="0" y="6"/>
                  </a:moveTo>
                  <a:lnTo>
                    <a:pt x="30" y="0"/>
                  </a:lnTo>
                  <a:lnTo>
                    <a:pt x="53" y="18"/>
                  </a:lnTo>
                  <a:lnTo>
                    <a:pt x="32" y="41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5080680" y="2947680"/>
              <a:ext cx="50040" cy="19080"/>
            </a:xfrm>
            <a:custGeom>
              <a:avLst/>
              <a:gdLst/>
              <a:ahLst/>
              <a:rect l="l" t="t" r="r" b="b"/>
              <a:pathLst>
                <a:path w="114" h="48">
                  <a:moveTo>
                    <a:pt x="114" y="0"/>
                  </a:moveTo>
                  <a:lnTo>
                    <a:pt x="98" y="30"/>
                  </a:lnTo>
                  <a:lnTo>
                    <a:pt x="60" y="34"/>
                  </a:lnTo>
                  <a:lnTo>
                    <a:pt x="0" y="48"/>
                  </a:lnTo>
                  <a:lnTo>
                    <a:pt x="1" y="18"/>
                  </a:lnTo>
                  <a:lnTo>
                    <a:pt x="52" y="14"/>
                  </a:lnTo>
                  <a:lnTo>
                    <a:pt x="75" y="7"/>
                  </a:lnTo>
                  <a:lnTo>
                    <a:pt x="114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4980240" y="2928240"/>
              <a:ext cx="61560" cy="41040"/>
            </a:xfrm>
            <a:custGeom>
              <a:avLst/>
              <a:gdLst/>
              <a:ahLst/>
              <a:rect l="l" t="t" r="r" b="b"/>
              <a:pathLst>
                <a:path w="141" h="101">
                  <a:moveTo>
                    <a:pt x="141" y="67"/>
                  </a:moveTo>
                  <a:lnTo>
                    <a:pt x="140" y="84"/>
                  </a:lnTo>
                  <a:lnTo>
                    <a:pt x="134" y="81"/>
                  </a:lnTo>
                  <a:lnTo>
                    <a:pt x="59" y="101"/>
                  </a:lnTo>
                  <a:lnTo>
                    <a:pt x="0" y="47"/>
                  </a:lnTo>
                  <a:lnTo>
                    <a:pt x="31" y="36"/>
                  </a:lnTo>
                  <a:lnTo>
                    <a:pt x="52" y="0"/>
                  </a:lnTo>
                  <a:lnTo>
                    <a:pt x="141" y="6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4800600" y="2947680"/>
              <a:ext cx="12960" cy="24840"/>
            </a:xfrm>
            <a:custGeom>
              <a:avLst/>
              <a:gdLst/>
              <a:ahLst/>
              <a:rect l="l" t="t" r="r" b="b"/>
              <a:pathLst>
                <a:path w="30" h="61">
                  <a:moveTo>
                    <a:pt x="11" y="61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30" y="27"/>
                  </a:lnTo>
                  <a:lnTo>
                    <a:pt x="11" y="6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4833000" y="2915280"/>
              <a:ext cx="41040" cy="32040"/>
            </a:xfrm>
            <a:custGeom>
              <a:avLst/>
              <a:gdLst/>
              <a:ahLst/>
              <a:rect l="l" t="t" r="r" b="b"/>
              <a:pathLst>
                <a:path w="95" h="78">
                  <a:moveTo>
                    <a:pt x="40" y="8"/>
                  </a:moveTo>
                  <a:lnTo>
                    <a:pt x="46" y="0"/>
                  </a:lnTo>
                  <a:lnTo>
                    <a:pt x="89" y="10"/>
                  </a:lnTo>
                  <a:lnTo>
                    <a:pt x="95" y="52"/>
                  </a:lnTo>
                  <a:lnTo>
                    <a:pt x="80" y="78"/>
                  </a:lnTo>
                  <a:lnTo>
                    <a:pt x="0" y="63"/>
                  </a:lnTo>
                  <a:lnTo>
                    <a:pt x="6" y="33"/>
                  </a:lnTo>
                  <a:lnTo>
                    <a:pt x="40" y="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25" name=""/>
          <p:cNvSpPr/>
          <p:nvPr/>
        </p:nvSpPr>
        <p:spPr>
          <a:xfrm>
            <a:off x="4572000" y="3962520"/>
            <a:ext cx="342900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Includes tourism,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restaurants, securities,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P&amp;C insurance, and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civilian aerospace.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6" name=""/>
          <p:cNvGrpSpPr/>
          <p:nvPr/>
        </p:nvGrpSpPr>
        <p:grpSpPr>
          <a:xfrm>
            <a:off x="7086600" y="4267080"/>
            <a:ext cx="1908720" cy="1371600"/>
            <a:chOff x="7086600" y="4267080"/>
            <a:chExt cx="1908720" cy="1371600"/>
          </a:xfrm>
        </p:grpSpPr>
        <p:sp>
          <p:nvSpPr>
            <p:cNvPr id="627" name=""/>
            <p:cNvSpPr/>
            <p:nvPr/>
          </p:nvSpPr>
          <p:spPr>
            <a:xfrm>
              <a:off x="7910280" y="4648320"/>
              <a:ext cx="1085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Above average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7648560" y="5029200"/>
              <a:ext cx="8560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Average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7904160" y="5410080"/>
              <a:ext cx="10681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Below average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7419960" y="4267080"/>
              <a:ext cx="13345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= 10% of GDP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7086600" y="4648320"/>
              <a:ext cx="409320" cy="2286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7086600" y="5029200"/>
              <a:ext cx="409320" cy="228600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7086600" y="5410080"/>
              <a:ext cx="409320" cy="2286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Travel/Tourism: Significant Effect on Demand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1222200" y="5638680"/>
            <a:ext cx="1733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(based on Jan. 2000 data)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36" name=""/>
          <p:cNvGraphicFramePr/>
          <p:nvPr/>
        </p:nvGraphicFramePr>
        <p:xfrm>
          <a:off x="685800" y="1676520"/>
          <a:ext cx="2943360" cy="3876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676520"/>
                    <a:ext cx="2943360" cy="3876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8" name=""/>
          <p:cNvSpPr/>
          <p:nvPr/>
        </p:nvSpPr>
        <p:spPr>
          <a:xfrm>
            <a:off x="7010280" y="3581280"/>
            <a:ext cx="1981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Exposure to Terrorist Effect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Travel and Tourism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4114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nations 2</a:t>
            </a:r>
            <a:r>
              <a:rPr b="0" lang="en-US" sz="28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nd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largest employer.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18 million people generated about $1 billion in national, state and local tax revenue in 2000.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in 10 people have a job in this sector.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1" name="plane_010927" descr=""/>
          <p:cNvPicPr/>
          <p:nvPr/>
        </p:nvPicPr>
        <p:blipFill>
          <a:blip r:embed="rId1"/>
          <a:stretch/>
        </p:blipFill>
        <p:spPr>
          <a:xfrm>
            <a:off x="4800600" y="2438280"/>
            <a:ext cx="3875040" cy="1714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mideast3" descr=""/>
          <p:cNvPicPr/>
          <p:nvPr/>
        </p:nvPicPr>
        <p:blipFill>
          <a:blip r:embed="rId1"/>
          <a:stretch/>
        </p:blipFill>
        <p:spPr>
          <a:xfrm>
            <a:off x="-533520" y="0"/>
            <a:ext cx="1021104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"/>
          <p:cNvSpPr/>
          <p:nvPr/>
        </p:nvSpPr>
        <p:spPr>
          <a:xfrm>
            <a:off x="2362320" y="0"/>
            <a:ext cx="464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Troubled Regions of the World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Effects on Airline Industry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 Size - $237 billion.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Projected 2001 Economic Impact of Attack - $15 billion.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Layoffs approximately 137,000 workers.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20 % capacity cut.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 forecasts  40% drop in revenues.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4" name="story" descr=""/>
          <p:cNvPicPr/>
          <p:nvPr/>
        </p:nvPicPr>
        <p:blipFill>
          <a:blip r:embed="rId1"/>
          <a:stretch/>
        </p:blipFill>
        <p:spPr>
          <a:xfrm>
            <a:off x="380880" y="2209680"/>
            <a:ext cx="3810240" cy="2878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Effects on Airline Related Manufacturing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Boeing deliveries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 planes delivered this year as opposed to 538 originally planned.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Next year’s shipments are projected to fall 20%.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Loss in sales could exceed $2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General Electric and other part manufacturers orders fall.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Drops expected to be as much as 25%.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Layoffs in many commercial airline production plants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.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Effects on Tourism Industry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/>
          </p:nvPr>
        </p:nvSpPr>
        <p:spPr>
          <a:xfrm>
            <a:off x="380520" y="1981080"/>
            <a:ext cx="39625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 size - $168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Projected 2001 economic impact - $16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Florida, alone, forecasts 20% decline in tourism related revenue, nearly $300 million.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Theme parks projected to lose $680 million.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Lodging industry as whole to lose $10 to $15 billion over next three months.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>
            <a:off x="-880920" y="1890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182520" y="22510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2" name="" descr=""/>
          <p:cNvPicPr/>
          <p:nvPr/>
        </p:nvPicPr>
        <p:blipFill>
          <a:blip r:embed="rId1"/>
          <a:stretch/>
        </p:blipFill>
        <p:spPr>
          <a:xfrm>
            <a:off x="4648320" y="2057400"/>
            <a:ext cx="4124160" cy="3267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Effects on Tourism Related Manufacturing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685440" y="1980720"/>
            <a:ext cx="7924680" cy="16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Hotel construction takes a hit.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Construction industry expected to decline 6.3% in terms of dollar volume.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Intense price competition results in reduced profit margins forcing production on new hotels to decline.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/>
          </p:nvPr>
        </p:nvSpPr>
        <p:spPr>
          <a:xfrm>
            <a:off x="609480" y="4038120"/>
            <a:ext cx="8229600" cy="205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Decline is expected to last until at least second half of 2002.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Summery of Industrial/Commercial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685800" y="2286000"/>
            <a:ext cx="4495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Consumption: Bearish to Flat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Commercial Consumption: Bearish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Residential Consumption 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(based on Employment decline)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 Bearish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8" name="" descr=""/>
          <p:cNvPicPr/>
          <p:nvPr/>
        </p:nvPicPr>
        <p:blipFill>
          <a:blip r:embed="rId1"/>
          <a:stretch/>
        </p:blipFill>
        <p:spPr>
          <a:xfrm>
            <a:off x="5791320" y="2209680"/>
            <a:ext cx="2314440" cy="2895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Energy Infrastructure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Nuke Infrastructure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103 Nuclear Plants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2000, Nukes generated 20% of the nations electricity (753 billion kWh)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Utilization rate of 88%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Nuclear Plant security does not meet minimum requirements.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47% failure rate in repelling armed attackers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Bringing plants up to code costs $2,000,000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Uncertainty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Loss of the NRC report creates uncertainty about nuclear supply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When nuke goes down, 44% of generation replacement is natural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1100MW reactor loss will increase NG demand by 1.82 Bcf/d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Pipeline Security Measure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Pipelines have adopted “heightened awareness” practices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Restricted access to previously public facilities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Instructed security guards on new threats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Notified land owners about notification procedures with suspicious activity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FERC has promised to allow energy companies to recover the cost of any security upgrades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DOT expects companies to pay for most security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 new additional expenditures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 Paso Explosion/Market Analysis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Supply Disruption Case Study: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 Paso Pipeline Explosion August 19,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Took 500 MMcf/d off the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Combination of fuel switching by downstream customers, maximum storage withdrawals, an OFO, and other customer cooperation to compensate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Flows were up on Northern Natural (200-300 MMcf/d) and Transwestern (50-75 MMcf/d)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Border spreads increased substantially from $1.48 to $2.16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flows were backed into Waha increasing prices by $0.30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Utilities did not experience supply problems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 Supplies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67" name=""/>
          <p:cNvGraphicFramePr/>
          <p:nvPr/>
        </p:nvGraphicFramePr>
        <p:xfrm>
          <a:off x="228600" y="1676520"/>
          <a:ext cx="4648320" cy="2800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1676520"/>
                    <a:ext cx="4648320" cy="280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9" name=""/>
          <p:cNvSpPr/>
          <p:nvPr/>
        </p:nvSpPr>
        <p:spPr>
          <a:xfrm>
            <a:off x="1800" y="4495680"/>
            <a:ext cx="9060840" cy="19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 expect an across the board tightening in security at ports.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Boston’s mayor remains concerned about risks due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 LNG ships in port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70" name="politfd" descr=""/>
          <p:cNvPicPr/>
          <p:nvPr/>
        </p:nvPicPr>
        <p:blipFill>
          <a:blip r:embed="rId3"/>
          <a:stretch/>
        </p:blipFill>
        <p:spPr>
          <a:xfrm>
            <a:off x="4876920" y="2057400"/>
            <a:ext cx="3733560" cy="2311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srael1" descr=""/>
          <p:cNvPicPr/>
          <p:nvPr/>
        </p:nvPicPr>
        <p:blipFill>
          <a:blip r:embed="rId1"/>
          <a:stretch/>
        </p:blipFill>
        <p:spPr>
          <a:xfrm>
            <a:off x="1600200" y="457200"/>
            <a:ext cx="5035680" cy="640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"/>
          <p:cNvSpPr/>
          <p:nvPr/>
        </p:nvSpPr>
        <p:spPr>
          <a:xfrm>
            <a:off x="1676520" y="304920"/>
            <a:ext cx="4952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Israeli-Palestinian Conflict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shiplanes" descr=""/>
          <p:cNvPicPr/>
          <p:nvPr/>
        </p:nvPicPr>
        <p:blipFill>
          <a:blip r:embed="rId1"/>
          <a:stretch/>
        </p:blipFill>
        <p:spPr>
          <a:xfrm>
            <a:off x="152280" y="990720"/>
            <a:ext cx="8991720" cy="581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76212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Shipping Lanes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"/>
          <p:cNvSpPr/>
          <p:nvPr/>
        </p:nvSpPr>
        <p:spPr>
          <a:xfrm>
            <a:off x="533520" y="1219320"/>
            <a:ext cx="8381880" cy="53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94 Security Zones have been established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Commercial vessels require 96-hour advance notice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Must include crew list that details each nationality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Seafarers from particular countries will not be permitted to leave their ship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Afghanistan, Algeria, Comoros, Cuba, Egypt, Iran, Iraq, Jordan, Kuwait, Libya, Malaysia, Maldives, North Korea, Pakistan, Palestinian, Qatar, Saudi Arabia, Somalia, Sudan, Syria, Tajikistan, Tunisia, Turkey, Turkmenistan, UAE, Uzbekistan, Yemen, Yugoslavia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Armed Coast Guard boarding of commercial vessels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Escort of cruise ships and certain U.S. naval ships in and out of port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500-yard security zone around U.S. naval vessels.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Authority to control the anchorage and movement of any vessel in U.S. waters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Security Measures in effect from 10/4/01 – 6/15/2002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53352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Security Measures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Surcharges Due to War-Risk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" name=""/>
          <p:cNvSpPr/>
          <p:nvPr/>
        </p:nvSpPr>
        <p:spPr>
          <a:xfrm>
            <a:off x="609480" y="1371600"/>
            <a:ext cx="4343400" cy="49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Shipping rates for vessels transiting the Gulf are expected to rise an average 10 – 15% from Sept. 27</a:t>
            </a:r>
            <a:r>
              <a:rPr b="0" lang="en-US" sz="2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Premium for “hull and machinery coverage” to double to .025% for ships transiting the Suez Canal and Red Sea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Ships traveling through the Western Gulf, as well as to Sri Lanka, are expected to have rates increase by .075%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Surcharges of $.50 a barrel to Iranian or Iraqi crude.  Other Gulf countries could be pushed up to $.25 a barrel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77" name="Daily%20VLCC%20Fixtures" descr=""/>
          <p:cNvPicPr/>
          <p:nvPr/>
        </p:nvPicPr>
        <p:blipFill>
          <a:blip r:embed="rId1"/>
          <a:stretch/>
        </p:blipFill>
        <p:spPr>
          <a:xfrm>
            <a:off x="4876920" y="1828800"/>
            <a:ext cx="4267080" cy="2828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Shipping Surcharges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79" name="" descr=""/>
          <p:cNvPicPr/>
          <p:nvPr/>
        </p:nvPicPr>
        <p:blipFill>
          <a:blip r:embed="rId1"/>
          <a:stretch/>
        </p:blipFill>
        <p:spPr>
          <a:xfrm>
            <a:off x="304920" y="914400"/>
            <a:ext cx="4038480" cy="260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0" name="" descr=""/>
          <p:cNvPicPr/>
          <p:nvPr/>
        </p:nvPicPr>
        <p:blipFill>
          <a:blip r:embed="rId2"/>
          <a:stretch/>
        </p:blipFill>
        <p:spPr>
          <a:xfrm>
            <a:off x="4876920" y="914400"/>
            <a:ext cx="4024080" cy="259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1" name="" descr=""/>
          <p:cNvPicPr/>
          <p:nvPr/>
        </p:nvPicPr>
        <p:blipFill>
          <a:blip r:embed="rId3"/>
          <a:stretch/>
        </p:blipFill>
        <p:spPr>
          <a:xfrm>
            <a:off x="304920" y="3733920"/>
            <a:ext cx="4038480" cy="259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2" name="" descr=""/>
          <p:cNvPicPr/>
          <p:nvPr/>
        </p:nvPicPr>
        <p:blipFill>
          <a:blip r:embed="rId4"/>
          <a:stretch/>
        </p:blipFill>
        <p:spPr>
          <a:xfrm>
            <a:off x="4876920" y="3733920"/>
            <a:ext cx="4038480" cy="260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Strategic Petroleum Reserves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1447920" y="1981080"/>
            <a:ext cx="6248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"/>
          <p:cNvSpPr/>
          <p:nvPr/>
        </p:nvSpPr>
        <p:spPr>
          <a:xfrm>
            <a:off x="380880" y="1523880"/>
            <a:ext cx="3886200" cy="47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Currently at 540 million barrels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Congress Votes to Stockpile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 storage facilities from 700 Million Barrels to 1 billion barrels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Cost $500 million and 5 years to finish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Buying 460 million barrels at $19 per barrel would cost roughly $9Billion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Approaches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Expand reserves to 1 billion barrels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Expand quickly to 700 Million Barrels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Slowly increase reserves to 700 Million Barrels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86" name="sprsites" descr=""/>
          <p:cNvPicPr/>
          <p:nvPr/>
        </p:nvPicPr>
        <p:blipFill>
          <a:blip r:embed="rId1"/>
          <a:stretch/>
        </p:blipFill>
        <p:spPr>
          <a:xfrm>
            <a:off x="5181480" y="914400"/>
            <a:ext cx="3124440" cy="2622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87" name=""/>
          <p:cNvGraphicFramePr/>
          <p:nvPr/>
        </p:nvGraphicFramePr>
        <p:xfrm>
          <a:off x="4419720" y="4202280"/>
          <a:ext cx="4419360" cy="16318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68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419720" y="4202280"/>
                    <a:ext cx="4419360" cy="1631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9" name=""/>
          <p:cNvSpPr/>
          <p:nvPr/>
        </p:nvSpPr>
        <p:spPr>
          <a:xfrm>
            <a:off x="4419720" y="3733920"/>
            <a:ext cx="4419360" cy="459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Sources of SPR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Political Diplomacy and OPEC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Possible Targets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Iraq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616,000 MMBD of crude to 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Syria &amp; Lebanon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Syria exports 276,000 MMBD, mostly to Europe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Lebanon will follow suit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Philippines-Abu Sayyef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Major trading partner of US-electronics products and garments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Major energy product importer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Indonesia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World’s largest exporter of LNG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Major refiner of Saudi Crude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Yemen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367,000 MMBD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Saudi Arabia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 MMBD exported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opec" descr=""/>
          <p:cNvPicPr/>
          <p:nvPr/>
        </p:nvPicPr>
        <p:blipFill>
          <a:blip r:embed="rId1"/>
          <a:stretch/>
        </p:blipFill>
        <p:spPr>
          <a:xfrm>
            <a:off x="457200" y="914400"/>
            <a:ext cx="8534520" cy="510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4" name=""/>
          <p:cNvSpPr/>
          <p:nvPr/>
        </p:nvSpPr>
        <p:spPr>
          <a:xfrm>
            <a:off x="2666880" y="304920"/>
            <a:ext cx="3962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 Countries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Impact of OPEC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 controls 2/3 world exports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Crude prices direct impact on GDP growth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indirectly effects gas demand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crude prices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#6 prices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less gas switching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Study showed that in 1994 70% of establishments that could switch from #6 to gas did sighting fear of shortage as main concern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Doubts of OPEC control on reduction capability keep prices low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Every dollar crude goes down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$5 billion in disposable income pumped back in to economy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Non-OPEC countries gain market/price control, i.e. Russia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Oil Price Effect on GDP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98" name=""/>
          <p:cNvGraphicFramePr/>
          <p:nvPr/>
        </p:nvGraphicFramePr>
        <p:xfrm>
          <a:off x="685800" y="2360520"/>
          <a:ext cx="7772400" cy="3354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2360520"/>
                    <a:ext cx="7772400" cy="3354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Political/Economic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Crude Oil Relationships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01" name=""/>
          <p:cNvGraphicFramePr/>
          <p:nvPr/>
        </p:nvGraphicFramePr>
        <p:xfrm>
          <a:off x="380880" y="1600200"/>
          <a:ext cx="8534520" cy="4386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600200"/>
                    <a:ext cx="8534520" cy="438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Fuel Switching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/>
          </p:nvPr>
        </p:nvSpPr>
        <p:spPr>
          <a:xfrm>
            <a:off x="1905120" y="4800240"/>
            <a:ext cx="5867280" cy="167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45,722 MW of Natural Gas to F06 Switchability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5.855 Bcf/d equivalent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05" name=""/>
          <p:cNvGraphicFramePr/>
          <p:nvPr/>
        </p:nvGraphicFramePr>
        <p:xfrm>
          <a:off x="304920" y="1600200"/>
          <a:ext cx="8610480" cy="3124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600200"/>
                    <a:ext cx="8610480" cy="312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/>
          </p:nvPr>
        </p:nvSpPr>
        <p:spPr>
          <a:xfrm>
            <a:off x="685440" y="167652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World Oil Price’s @ 2 Year Low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World Demand Low-Jet Fuel, ect.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Chavez Tours Middle East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Heavy Lobbying by ALL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Calls for a reduction of 1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Disbelief of OPEC’s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Iraqi sanctions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Cut of Supply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Working with non-OPEC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 meeting on Nov 14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09" name=""/>
          <p:cNvGraphicFramePr/>
          <p:nvPr/>
        </p:nvGraphicFramePr>
        <p:xfrm>
          <a:off x="4724280" y="1676520"/>
          <a:ext cx="3810240" cy="2057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24280" y="1676520"/>
                    <a:ext cx="3810240" cy="205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11" name="opecmktshare" descr="OPEC Market Share (OPEC production as % of total world production) graph.  Having problems call our National Energy Information Center at 202-586-8800 for help."/>
          <p:cNvPicPr/>
          <p:nvPr/>
        </p:nvPicPr>
        <p:blipFill>
          <a:blip r:embed="rId3"/>
          <a:stretch/>
        </p:blipFill>
        <p:spPr>
          <a:xfrm>
            <a:off x="4724280" y="3809880"/>
            <a:ext cx="3810240" cy="19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2" name=""/>
          <p:cNvSpPr/>
          <p:nvPr/>
        </p:nvSpPr>
        <p:spPr>
          <a:xfrm>
            <a:off x="7924680" y="5562720"/>
            <a:ext cx="533520" cy="1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 Production Cuts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14" name="opecpriceband" descr="OPEC Basket Prices and the Price Band, April 3, 2000-October 2, 2001 graph.  Having problems call our National Energy Information Center at 202-586-8800 for help."/>
          <p:cNvPicPr/>
          <p:nvPr/>
        </p:nvPicPr>
        <p:blipFill>
          <a:blip r:embed="rId1"/>
          <a:stretch/>
        </p:blipFill>
        <p:spPr>
          <a:xfrm>
            <a:off x="0" y="1676520"/>
            <a:ext cx="4267080" cy="419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5" name=""/>
          <p:cNvSpPr/>
          <p:nvPr/>
        </p:nvSpPr>
        <p:spPr>
          <a:xfrm>
            <a:off x="152280" y="5486400"/>
            <a:ext cx="3962520" cy="45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16" name="opecoverprod" descr="OPEC 10 Crude Oi Production Above Quota Levels graph.  Having problems call our National Energy Information Center at 202-586-8800 for help."/>
          <p:cNvPicPr/>
          <p:nvPr/>
        </p:nvPicPr>
        <p:blipFill>
          <a:blip r:embed="rId2"/>
          <a:stretch/>
        </p:blipFill>
        <p:spPr>
          <a:xfrm>
            <a:off x="4343400" y="1828800"/>
            <a:ext cx="4495680" cy="396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7" name=""/>
          <p:cNvSpPr/>
          <p:nvPr/>
        </p:nvSpPr>
        <p:spPr>
          <a:xfrm>
            <a:off x="8077320" y="4038480"/>
            <a:ext cx="533160" cy="381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8001000" y="4876920"/>
            <a:ext cx="533520" cy="38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83808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 Truly Decides Who Fights:</a:t>
            </a:r>
            <a:br>
              <a:rPr sz="3600"/>
            </a:b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Net Oil Importers</a:t>
            </a:r>
            <a:br>
              <a:rPr sz="3600"/>
            </a:b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0" y="208440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21" name=""/>
          <p:cNvGrpSpPr/>
          <p:nvPr/>
        </p:nvGrpSpPr>
        <p:grpSpPr>
          <a:xfrm>
            <a:off x="228600" y="1981080"/>
            <a:ext cx="4343040" cy="3962160"/>
            <a:chOff x="228600" y="1981080"/>
            <a:chExt cx="4343040" cy="3962160"/>
          </a:xfrm>
        </p:grpSpPr>
        <p:grpSp>
          <p:nvGrpSpPr>
            <p:cNvPr id="722" name=""/>
            <p:cNvGrpSpPr/>
            <p:nvPr/>
          </p:nvGrpSpPr>
          <p:grpSpPr>
            <a:xfrm>
              <a:off x="233280" y="1987920"/>
              <a:ext cx="4332960" cy="3947400"/>
              <a:chOff x="233280" y="1987920"/>
              <a:chExt cx="4332960" cy="3947400"/>
            </a:xfrm>
          </p:grpSpPr>
          <p:grpSp>
            <p:nvGrpSpPr>
              <p:cNvPr id="723" name=""/>
              <p:cNvGrpSpPr/>
              <p:nvPr/>
            </p:nvGrpSpPr>
            <p:grpSpPr>
              <a:xfrm>
                <a:off x="233280" y="1987920"/>
                <a:ext cx="510840" cy="358200"/>
                <a:chOff x="233280" y="1987920"/>
                <a:chExt cx="510840" cy="358200"/>
              </a:xfrm>
            </p:grpSpPr>
            <p:sp>
              <p:nvSpPr>
                <p:cNvPr id="724" name=""/>
                <p:cNvSpPr/>
                <p:nvPr/>
              </p:nvSpPr>
              <p:spPr>
                <a:xfrm>
                  <a:off x="233280" y="1987920"/>
                  <a:ext cx="510840" cy="3582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725" name=""/>
                <p:cNvGrpSpPr/>
                <p:nvPr/>
              </p:nvGrpSpPr>
              <p:grpSpPr>
                <a:xfrm>
                  <a:off x="233280" y="1987920"/>
                  <a:ext cx="510480" cy="357840"/>
                  <a:chOff x="233280" y="1987920"/>
                  <a:chExt cx="510480" cy="357840"/>
                </a:xfrm>
              </p:grpSpPr>
              <p:sp>
                <p:nvSpPr>
                  <p:cNvPr id="726" name=""/>
                  <p:cNvSpPr/>
                  <p:nvPr/>
                </p:nvSpPr>
                <p:spPr>
                  <a:xfrm>
                    <a:off x="233280" y="1987920"/>
                    <a:ext cx="510480" cy="3578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b">
                    <a:no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Rank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7" name=""/>
                  <p:cNvSpPr/>
                  <p:nvPr/>
                </p:nvSpPr>
                <p:spPr>
                  <a:xfrm>
                    <a:off x="233280" y="1987920"/>
                    <a:ext cx="510480" cy="357840"/>
                  </a:xfrm>
                  <a:prstGeom prst="rect">
                    <a:avLst/>
                  </a:prstGeom>
                  <a:noFill/>
                  <a:ln w="0">
                    <a:solidFill>
                      <a:srgbClr val="a0a0a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728" name=""/>
              <p:cNvGrpSpPr/>
              <p:nvPr/>
            </p:nvGrpSpPr>
            <p:grpSpPr>
              <a:xfrm>
                <a:off x="744480" y="1987920"/>
                <a:ext cx="975240" cy="358200"/>
                <a:chOff x="744480" y="1987920"/>
                <a:chExt cx="975240" cy="358200"/>
              </a:xfrm>
            </p:grpSpPr>
            <p:sp>
              <p:nvSpPr>
                <p:cNvPr id="729" name=""/>
                <p:cNvSpPr/>
                <p:nvPr/>
              </p:nvSpPr>
              <p:spPr>
                <a:xfrm>
                  <a:off x="744480" y="1987920"/>
                  <a:ext cx="975240" cy="3582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730" name=""/>
                <p:cNvGrpSpPr/>
                <p:nvPr/>
              </p:nvGrpSpPr>
              <p:grpSpPr>
                <a:xfrm>
                  <a:off x="744480" y="1987920"/>
                  <a:ext cx="974880" cy="357840"/>
                  <a:chOff x="744480" y="1987920"/>
                  <a:chExt cx="974880" cy="357840"/>
                </a:xfrm>
              </p:grpSpPr>
              <p:sp>
                <p:nvSpPr>
                  <p:cNvPr id="731" name=""/>
                  <p:cNvSpPr/>
                  <p:nvPr/>
                </p:nvSpPr>
                <p:spPr>
                  <a:xfrm>
                    <a:off x="744480" y="1987920"/>
                    <a:ext cx="974880" cy="3578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b">
                    <a:no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Country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2" name=""/>
                  <p:cNvSpPr/>
                  <p:nvPr/>
                </p:nvSpPr>
                <p:spPr>
                  <a:xfrm>
                    <a:off x="744480" y="1987920"/>
                    <a:ext cx="974880" cy="357840"/>
                  </a:xfrm>
                  <a:prstGeom prst="rect">
                    <a:avLst/>
                  </a:prstGeom>
                  <a:noFill/>
                  <a:ln w="0">
                    <a:solidFill>
                      <a:srgbClr val="a0a0a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733" name=""/>
              <p:cNvGrpSpPr/>
              <p:nvPr/>
            </p:nvGrpSpPr>
            <p:grpSpPr>
              <a:xfrm>
                <a:off x="1720440" y="1987920"/>
                <a:ext cx="1039320" cy="358200"/>
                <a:chOff x="1720440" y="1987920"/>
                <a:chExt cx="1039320" cy="358200"/>
              </a:xfrm>
            </p:grpSpPr>
            <p:sp>
              <p:nvSpPr>
                <p:cNvPr id="734" name=""/>
                <p:cNvSpPr/>
                <p:nvPr/>
              </p:nvSpPr>
              <p:spPr>
                <a:xfrm>
                  <a:off x="1720440" y="1987920"/>
                  <a:ext cx="1039320" cy="3582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735" name=""/>
                <p:cNvGrpSpPr/>
                <p:nvPr/>
              </p:nvGrpSpPr>
              <p:grpSpPr>
                <a:xfrm>
                  <a:off x="1720440" y="1987920"/>
                  <a:ext cx="1038960" cy="357840"/>
                  <a:chOff x="1720440" y="1987920"/>
                  <a:chExt cx="1038960" cy="357840"/>
                </a:xfrm>
              </p:grpSpPr>
              <p:sp>
                <p:nvSpPr>
                  <p:cNvPr id="736" name=""/>
                  <p:cNvSpPr/>
                  <p:nvPr/>
                </p:nvSpPr>
                <p:spPr>
                  <a:xfrm>
                    <a:off x="1720440" y="1987920"/>
                    <a:ext cx="1038960" cy="3578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b">
                    <a:no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Consumption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7" name=""/>
                  <p:cNvSpPr/>
                  <p:nvPr/>
                </p:nvSpPr>
                <p:spPr>
                  <a:xfrm>
                    <a:off x="1720440" y="1987920"/>
                    <a:ext cx="1038960" cy="357840"/>
                  </a:xfrm>
                  <a:prstGeom prst="rect">
                    <a:avLst/>
                  </a:prstGeom>
                  <a:noFill/>
                  <a:ln w="0">
                    <a:solidFill>
                      <a:srgbClr val="a0a0a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738" name=""/>
              <p:cNvGrpSpPr/>
              <p:nvPr/>
            </p:nvGrpSpPr>
            <p:grpSpPr>
              <a:xfrm>
                <a:off x="2760120" y="1987920"/>
                <a:ext cx="884880" cy="358200"/>
                <a:chOff x="2760120" y="1987920"/>
                <a:chExt cx="884880" cy="358200"/>
              </a:xfrm>
            </p:grpSpPr>
            <p:sp>
              <p:nvSpPr>
                <p:cNvPr id="739" name=""/>
                <p:cNvSpPr/>
                <p:nvPr/>
              </p:nvSpPr>
              <p:spPr>
                <a:xfrm>
                  <a:off x="2760120" y="1987920"/>
                  <a:ext cx="884880" cy="3582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740" name=""/>
                <p:cNvGrpSpPr/>
                <p:nvPr/>
              </p:nvGrpSpPr>
              <p:grpSpPr>
                <a:xfrm>
                  <a:off x="2760120" y="1987920"/>
                  <a:ext cx="884520" cy="357840"/>
                  <a:chOff x="2760120" y="1987920"/>
                  <a:chExt cx="884520" cy="357840"/>
                </a:xfrm>
              </p:grpSpPr>
              <p:sp>
                <p:nvSpPr>
                  <p:cNvPr id="741" name=""/>
                  <p:cNvSpPr/>
                  <p:nvPr/>
                </p:nvSpPr>
                <p:spPr>
                  <a:xfrm>
                    <a:off x="2760120" y="1987920"/>
                    <a:ext cx="884520" cy="3578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b">
                    <a:no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Production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2" name=""/>
                  <p:cNvSpPr/>
                  <p:nvPr/>
                </p:nvSpPr>
                <p:spPr>
                  <a:xfrm>
                    <a:off x="2760120" y="1987920"/>
                    <a:ext cx="884520" cy="357840"/>
                  </a:xfrm>
                  <a:prstGeom prst="rect">
                    <a:avLst/>
                  </a:prstGeom>
                  <a:noFill/>
                  <a:ln w="0">
                    <a:solidFill>
                      <a:srgbClr val="a0a0a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743" name=""/>
              <p:cNvGrpSpPr/>
              <p:nvPr/>
            </p:nvGrpSpPr>
            <p:grpSpPr>
              <a:xfrm>
                <a:off x="3645720" y="1987920"/>
                <a:ext cx="920520" cy="358200"/>
                <a:chOff x="3645720" y="1987920"/>
                <a:chExt cx="920520" cy="358200"/>
              </a:xfrm>
            </p:grpSpPr>
            <p:sp>
              <p:nvSpPr>
                <p:cNvPr id="744" name=""/>
                <p:cNvSpPr/>
                <p:nvPr/>
              </p:nvSpPr>
              <p:spPr>
                <a:xfrm>
                  <a:off x="3645720" y="1987920"/>
                  <a:ext cx="920520" cy="3582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745" name=""/>
                <p:cNvGrpSpPr/>
                <p:nvPr/>
              </p:nvGrpSpPr>
              <p:grpSpPr>
                <a:xfrm>
                  <a:off x="3645720" y="1987920"/>
                  <a:ext cx="920160" cy="357840"/>
                  <a:chOff x="3645720" y="1987920"/>
                  <a:chExt cx="920160" cy="357840"/>
                </a:xfrm>
              </p:grpSpPr>
              <p:sp>
                <p:nvSpPr>
                  <p:cNvPr id="746" name=""/>
                  <p:cNvSpPr/>
                  <p:nvPr/>
                </p:nvSpPr>
                <p:spPr>
                  <a:xfrm>
                    <a:off x="3645720" y="1987920"/>
                    <a:ext cx="920160" cy="3578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b">
                    <a:no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Net Imports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7" name=""/>
                  <p:cNvSpPr/>
                  <p:nvPr/>
                </p:nvSpPr>
                <p:spPr>
                  <a:xfrm>
                    <a:off x="3645720" y="1987920"/>
                    <a:ext cx="920160" cy="357840"/>
                  </a:xfrm>
                  <a:prstGeom prst="rect">
                    <a:avLst/>
                  </a:prstGeom>
                  <a:noFill/>
                  <a:ln w="0">
                    <a:solidFill>
                      <a:srgbClr val="a0a0a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748" name=""/>
              <p:cNvGrpSpPr/>
              <p:nvPr/>
            </p:nvGrpSpPr>
            <p:grpSpPr>
              <a:xfrm>
                <a:off x="233280" y="2346480"/>
                <a:ext cx="510840" cy="358200"/>
                <a:chOff x="233280" y="2346480"/>
                <a:chExt cx="510840" cy="358200"/>
              </a:xfrm>
            </p:grpSpPr>
            <p:sp>
              <p:nvSpPr>
                <p:cNvPr id="749" name=""/>
                <p:cNvSpPr/>
                <p:nvPr/>
              </p:nvSpPr>
              <p:spPr>
                <a:xfrm>
                  <a:off x="233280" y="234648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0" name=""/>
                <p:cNvSpPr/>
                <p:nvPr/>
              </p:nvSpPr>
              <p:spPr>
                <a:xfrm>
                  <a:off x="233280" y="234648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51" name=""/>
              <p:cNvGrpSpPr/>
              <p:nvPr/>
            </p:nvGrpSpPr>
            <p:grpSpPr>
              <a:xfrm>
                <a:off x="744480" y="2346480"/>
                <a:ext cx="975240" cy="358200"/>
                <a:chOff x="744480" y="2346480"/>
                <a:chExt cx="975240" cy="358200"/>
              </a:xfrm>
            </p:grpSpPr>
            <p:sp>
              <p:nvSpPr>
                <p:cNvPr id="752" name=""/>
                <p:cNvSpPr/>
                <p:nvPr/>
              </p:nvSpPr>
              <p:spPr>
                <a:xfrm>
                  <a:off x="744480" y="234648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United States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3" name=""/>
                <p:cNvSpPr/>
                <p:nvPr/>
              </p:nvSpPr>
              <p:spPr>
                <a:xfrm>
                  <a:off x="744480" y="234648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54" name=""/>
              <p:cNvGrpSpPr/>
              <p:nvPr/>
            </p:nvGrpSpPr>
            <p:grpSpPr>
              <a:xfrm>
                <a:off x="1720440" y="2346480"/>
                <a:ext cx="1039320" cy="358200"/>
                <a:chOff x="1720440" y="2346480"/>
                <a:chExt cx="1039320" cy="358200"/>
              </a:xfrm>
            </p:grpSpPr>
            <p:sp>
              <p:nvSpPr>
                <p:cNvPr id="755" name=""/>
                <p:cNvSpPr/>
                <p:nvPr/>
              </p:nvSpPr>
              <p:spPr>
                <a:xfrm>
                  <a:off x="1720440" y="234648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18.7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6" name=""/>
                <p:cNvSpPr/>
                <p:nvPr/>
              </p:nvSpPr>
              <p:spPr>
                <a:xfrm>
                  <a:off x="1720440" y="234648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57" name=""/>
              <p:cNvGrpSpPr/>
              <p:nvPr/>
            </p:nvGrpSpPr>
            <p:grpSpPr>
              <a:xfrm>
                <a:off x="2760120" y="2346480"/>
                <a:ext cx="884880" cy="358200"/>
                <a:chOff x="2760120" y="2346480"/>
                <a:chExt cx="884880" cy="358200"/>
              </a:xfrm>
            </p:grpSpPr>
            <p:sp>
              <p:nvSpPr>
                <p:cNvPr id="758" name=""/>
                <p:cNvSpPr/>
                <p:nvPr/>
              </p:nvSpPr>
              <p:spPr>
                <a:xfrm>
                  <a:off x="2760120" y="234648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7.7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9" name=""/>
                <p:cNvSpPr/>
                <p:nvPr/>
              </p:nvSpPr>
              <p:spPr>
                <a:xfrm>
                  <a:off x="2760120" y="234648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60" name=""/>
              <p:cNvGrpSpPr/>
              <p:nvPr/>
            </p:nvGrpSpPr>
            <p:grpSpPr>
              <a:xfrm>
                <a:off x="3645720" y="2346480"/>
                <a:ext cx="920520" cy="358200"/>
                <a:chOff x="3645720" y="2346480"/>
                <a:chExt cx="920520" cy="358200"/>
              </a:xfrm>
            </p:grpSpPr>
            <p:sp>
              <p:nvSpPr>
                <p:cNvPr id="761" name=""/>
                <p:cNvSpPr/>
                <p:nvPr/>
              </p:nvSpPr>
              <p:spPr>
                <a:xfrm>
                  <a:off x="3645720" y="234648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2" name=""/>
                <p:cNvSpPr/>
                <p:nvPr/>
              </p:nvSpPr>
              <p:spPr>
                <a:xfrm>
                  <a:off x="3645720" y="234648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63" name=""/>
              <p:cNvGrpSpPr/>
              <p:nvPr/>
            </p:nvGrpSpPr>
            <p:grpSpPr>
              <a:xfrm>
                <a:off x="233280" y="2705400"/>
                <a:ext cx="510840" cy="358200"/>
                <a:chOff x="233280" y="2705400"/>
                <a:chExt cx="510840" cy="358200"/>
              </a:xfrm>
            </p:grpSpPr>
            <p:sp>
              <p:nvSpPr>
                <p:cNvPr id="764" name=""/>
                <p:cNvSpPr/>
                <p:nvPr/>
              </p:nvSpPr>
              <p:spPr>
                <a:xfrm>
                  <a:off x="233280" y="270540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5" name=""/>
                <p:cNvSpPr/>
                <p:nvPr/>
              </p:nvSpPr>
              <p:spPr>
                <a:xfrm>
                  <a:off x="233280" y="270540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66" name=""/>
              <p:cNvGrpSpPr/>
              <p:nvPr/>
            </p:nvGrpSpPr>
            <p:grpSpPr>
              <a:xfrm>
                <a:off x="744480" y="2705400"/>
                <a:ext cx="975240" cy="358200"/>
                <a:chOff x="744480" y="2705400"/>
                <a:chExt cx="975240" cy="358200"/>
              </a:xfrm>
            </p:grpSpPr>
            <p:sp>
              <p:nvSpPr>
                <p:cNvPr id="767" name=""/>
                <p:cNvSpPr/>
                <p:nvPr/>
              </p:nvSpPr>
              <p:spPr>
                <a:xfrm>
                  <a:off x="744480" y="270540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Japan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8" name=""/>
                <p:cNvSpPr/>
                <p:nvPr/>
              </p:nvSpPr>
              <p:spPr>
                <a:xfrm>
                  <a:off x="744480" y="270540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69" name=""/>
              <p:cNvGrpSpPr/>
              <p:nvPr/>
            </p:nvGrpSpPr>
            <p:grpSpPr>
              <a:xfrm>
                <a:off x="1720440" y="2705400"/>
                <a:ext cx="1039320" cy="358200"/>
                <a:chOff x="1720440" y="2705400"/>
                <a:chExt cx="1039320" cy="358200"/>
              </a:xfrm>
            </p:grpSpPr>
            <p:sp>
              <p:nvSpPr>
                <p:cNvPr id="770" name=""/>
                <p:cNvSpPr/>
                <p:nvPr/>
              </p:nvSpPr>
              <p:spPr>
                <a:xfrm>
                  <a:off x="1720440" y="270540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5.6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1" name=""/>
                <p:cNvSpPr/>
                <p:nvPr/>
              </p:nvSpPr>
              <p:spPr>
                <a:xfrm>
                  <a:off x="1720440" y="270540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72" name=""/>
              <p:cNvGrpSpPr/>
              <p:nvPr/>
            </p:nvGrpSpPr>
            <p:grpSpPr>
              <a:xfrm>
                <a:off x="2760120" y="2705400"/>
                <a:ext cx="884880" cy="358200"/>
                <a:chOff x="2760120" y="2705400"/>
                <a:chExt cx="884880" cy="358200"/>
              </a:xfrm>
            </p:grpSpPr>
            <p:sp>
              <p:nvSpPr>
                <p:cNvPr id="773" name=""/>
                <p:cNvSpPr/>
                <p:nvPr/>
              </p:nvSpPr>
              <p:spPr>
                <a:xfrm>
                  <a:off x="2760120" y="270540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4" name=""/>
                <p:cNvSpPr/>
                <p:nvPr/>
              </p:nvSpPr>
              <p:spPr>
                <a:xfrm>
                  <a:off x="2760120" y="270540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75" name=""/>
              <p:cNvGrpSpPr/>
              <p:nvPr/>
            </p:nvGrpSpPr>
            <p:grpSpPr>
              <a:xfrm>
                <a:off x="3645720" y="2705400"/>
                <a:ext cx="920520" cy="358200"/>
                <a:chOff x="3645720" y="2705400"/>
                <a:chExt cx="920520" cy="358200"/>
              </a:xfrm>
            </p:grpSpPr>
            <p:sp>
              <p:nvSpPr>
                <p:cNvPr id="776" name=""/>
                <p:cNvSpPr/>
                <p:nvPr/>
              </p:nvSpPr>
              <p:spPr>
                <a:xfrm>
                  <a:off x="3645720" y="270540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5.6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7" name=""/>
                <p:cNvSpPr/>
                <p:nvPr/>
              </p:nvSpPr>
              <p:spPr>
                <a:xfrm>
                  <a:off x="3645720" y="270540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78" name=""/>
              <p:cNvGrpSpPr/>
              <p:nvPr/>
            </p:nvGrpSpPr>
            <p:grpSpPr>
              <a:xfrm>
                <a:off x="233280" y="3064320"/>
                <a:ext cx="510840" cy="358200"/>
                <a:chOff x="233280" y="3064320"/>
                <a:chExt cx="510840" cy="358200"/>
              </a:xfrm>
            </p:grpSpPr>
            <p:sp>
              <p:nvSpPr>
                <p:cNvPr id="779" name=""/>
                <p:cNvSpPr/>
                <p:nvPr/>
              </p:nvSpPr>
              <p:spPr>
                <a:xfrm>
                  <a:off x="233280" y="306432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3.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>
                  <a:off x="233280" y="306432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81" name=""/>
              <p:cNvGrpSpPr/>
              <p:nvPr/>
            </p:nvGrpSpPr>
            <p:grpSpPr>
              <a:xfrm>
                <a:off x="744480" y="3064320"/>
                <a:ext cx="975240" cy="358200"/>
                <a:chOff x="744480" y="3064320"/>
                <a:chExt cx="975240" cy="358200"/>
              </a:xfrm>
            </p:grpSpPr>
            <p:sp>
              <p:nvSpPr>
                <p:cNvPr id="782" name=""/>
                <p:cNvSpPr/>
                <p:nvPr/>
              </p:nvSpPr>
              <p:spPr>
                <a:xfrm>
                  <a:off x="744480" y="306432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Germany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744480" y="306432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84" name=""/>
              <p:cNvGrpSpPr/>
              <p:nvPr/>
            </p:nvGrpSpPr>
            <p:grpSpPr>
              <a:xfrm>
                <a:off x="1720440" y="3064320"/>
                <a:ext cx="1039320" cy="358200"/>
                <a:chOff x="1720440" y="3064320"/>
                <a:chExt cx="1039320" cy="358200"/>
              </a:xfrm>
            </p:grpSpPr>
            <p:sp>
              <p:nvSpPr>
                <p:cNvPr id="785" name=""/>
                <p:cNvSpPr/>
                <p:nvPr/>
              </p:nvSpPr>
              <p:spPr>
                <a:xfrm>
                  <a:off x="1720440" y="306432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1720440" y="306432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87" name=""/>
              <p:cNvGrpSpPr/>
              <p:nvPr/>
            </p:nvGrpSpPr>
            <p:grpSpPr>
              <a:xfrm>
                <a:off x="2760120" y="3064320"/>
                <a:ext cx="884880" cy="358200"/>
                <a:chOff x="2760120" y="3064320"/>
                <a:chExt cx="884880" cy="358200"/>
              </a:xfrm>
            </p:grpSpPr>
            <p:sp>
              <p:nvSpPr>
                <p:cNvPr id="788" name=""/>
                <p:cNvSpPr/>
                <p:nvPr/>
              </p:nvSpPr>
              <p:spPr>
                <a:xfrm>
                  <a:off x="2760120" y="306432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>
                  <a:off x="2760120" y="306432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90" name=""/>
              <p:cNvGrpSpPr/>
              <p:nvPr/>
            </p:nvGrpSpPr>
            <p:grpSpPr>
              <a:xfrm>
                <a:off x="3645720" y="3064320"/>
                <a:ext cx="920520" cy="358200"/>
                <a:chOff x="3645720" y="3064320"/>
                <a:chExt cx="920520" cy="358200"/>
              </a:xfrm>
            </p:grpSpPr>
            <p:sp>
              <p:nvSpPr>
                <p:cNvPr id="791" name=""/>
                <p:cNvSpPr/>
                <p:nvPr/>
              </p:nvSpPr>
              <p:spPr>
                <a:xfrm>
                  <a:off x="3645720" y="306432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2.7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3645720" y="306432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93" name=""/>
              <p:cNvGrpSpPr/>
              <p:nvPr/>
            </p:nvGrpSpPr>
            <p:grpSpPr>
              <a:xfrm>
                <a:off x="233280" y="3423240"/>
                <a:ext cx="510840" cy="358200"/>
                <a:chOff x="233280" y="3423240"/>
                <a:chExt cx="510840" cy="358200"/>
              </a:xfrm>
            </p:grpSpPr>
            <p:sp>
              <p:nvSpPr>
                <p:cNvPr id="794" name=""/>
                <p:cNvSpPr/>
                <p:nvPr/>
              </p:nvSpPr>
              <p:spPr>
                <a:xfrm>
                  <a:off x="233280" y="342324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4.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233280" y="342324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96" name=""/>
              <p:cNvGrpSpPr/>
              <p:nvPr/>
            </p:nvGrpSpPr>
            <p:grpSpPr>
              <a:xfrm>
                <a:off x="744480" y="3423240"/>
                <a:ext cx="975240" cy="358200"/>
                <a:chOff x="744480" y="3423240"/>
                <a:chExt cx="975240" cy="358200"/>
              </a:xfrm>
            </p:grpSpPr>
            <p:sp>
              <p:nvSpPr>
                <p:cNvPr id="797" name=""/>
                <p:cNvSpPr/>
                <p:nvPr/>
              </p:nvSpPr>
              <p:spPr>
                <a:xfrm>
                  <a:off x="744480" y="342324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South Korea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8" name=""/>
                <p:cNvSpPr/>
                <p:nvPr/>
              </p:nvSpPr>
              <p:spPr>
                <a:xfrm>
                  <a:off x="744480" y="342324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99" name=""/>
              <p:cNvGrpSpPr/>
              <p:nvPr/>
            </p:nvGrpSpPr>
            <p:grpSpPr>
              <a:xfrm>
                <a:off x="1720440" y="3423240"/>
                <a:ext cx="1039320" cy="358200"/>
                <a:chOff x="1720440" y="3423240"/>
                <a:chExt cx="1039320" cy="358200"/>
              </a:xfrm>
            </p:grpSpPr>
            <p:sp>
              <p:nvSpPr>
                <p:cNvPr id="800" name=""/>
                <p:cNvSpPr/>
                <p:nvPr/>
              </p:nvSpPr>
              <p:spPr>
                <a:xfrm>
                  <a:off x="1720440" y="342324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1" name=""/>
                <p:cNvSpPr/>
                <p:nvPr/>
              </p:nvSpPr>
              <p:spPr>
                <a:xfrm>
                  <a:off x="1720440" y="342324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02" name=""/>
              <p:cNvGrpSpPr/>
              <p:nvPr/>
            </p:nvGrpSpPr>
            <p:grpSpPr>
              <a:xfrm>
                <a:off x="2760120" y="3423240"/>
                <a:ext cx="884880" cy="358200"/>
                <a:chOff x="2760120" y="3423240"/>
                <a:chExt cx="884880" cy="358200"/>
              </a:xfrm>
            </p:grpSpPr>
            <p:sp>
              <p:nvSpPr>
                <p:cNvPr id="803" name=""/>
                <p:cNvSpPr/>
                <p:nvPr/>
              </p:nvSpPr>
              <p:spPr>
                <a:xfrm>
                  <a:off x="2760120" y="342324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>
                  <a:off x="2760120" y="342324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05" name=""/>
              <p:cNvGrpSpPr/>
              <p:nvPr/>
            </p:nvGrpSpPr>
            <p:grpSpPr>
              <a:xfrm>
                <a:off x="3645720" y="3423240"/>
                <a:ext cx="920520" cy="358200"/>
                <a:chOff x="3645720" y="3423240"/>
                <a:chExt cx="920520" cy="358200"/>
              </a:xfrm>
            </p:grpSpPr>
            <p:sp>
              <p:nvSpPr>
                <p:cNvPr id="806" name=""/>
                <p:cNvSpPr/>
                <p:nvPr/>
              </p:nvSpPr>
              <p:spPr>
                <a:xfrm>
                  <a:off x="3645720" y="342324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7" name=""/>
                <p:cNvSpPr/>
                <p:nvPr/>
              </p:nvSpPr>
              <p:spPr>
                <a:xfrm>
                  <a:off x="3645720" y="342324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08" name=""/>
              <p:cNvGrpSpPr/>
              <p:nvPr/>
            </p:nvGrpSpPr>
            <p:grpSpPr>
              <a:xfrm>
                <a:off x="233280" y="3782160"/>
                <a:ext cx="510840" cy="358920"/>
                <a:chOff x="233280" y="3782160"/>
                <a:chExt cx="510840" cy="358920"/>
              </a:xfrm>
            </p:grpSpPr>
            <p:sp>
              <p:nvSpPr>
                <p:cNvPr id="809" name=""/>
                <p:cNvSpPr/>
                <p:nvPr/>
              </p:nvSpPr>
              <p:spPr>
                <a:xfrm>
                  <a:off x="233280" y="3782160"/>
                  <a:ext cx="510840" cy="358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5.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0" name=""/>
                <p:cNvSpPr/>
                <p:nvPr/>
              </p:nvSpPr>
              <p:spPr>
                <a:xfrm>
                  <a:off x="233280" y="3782160"/>
                  <a:ext cx="510840" cy="35892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11" name=""/>
              <p:cNvGrpSpPr/>
              <p:nvPr/>
            </p:nvGrpSpPr>
            <p:grpSpPr>
              <a:xfrm>
                <a:off x="744480" y="3782160"/>
                <a:ext cx="975240" cy="358920"/>
                <a:chOff x="744480" y="3782160"/>
                <a:chExt cx="975240" cy="358920"/>
              </a:xfrm>
            </p:grpSpPr>
            <p:sp>
              <p:nvSpPr>
                <p:cNvPr id="812" name=""/>
                <p:cNvSpPr/>
                <p:nvPr/>
              </p:nvSpPr>
              <p:spPr>
                <a:xfrm>
                  <a:off x="744480" y="3782160"/>
                  <a:ext cx="975240" cy="358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France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3" name=""/>
                <p:cNvSpPr/>
                <p:nvPr/>
              </p:nvSpPr>
              <p:spPr>
                <a:xfrm>
                  <a:off x="744480" y="3782160"/>
                  <a:ext cx="975240" cy="35892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14" name=""/>
              <p:cNvGrpSpPr/>
              <p:nvPr/>
            </p:nvGrpSpPr>
            <p:grpSpPr>
              <a:xfrm>
                <a:off x="1720440" y="3782160"/>
                <a:ext cx="1039320" cy="358920"/>
                <a:chOff x="1720440" y="3782160"/>
                <a:chExt cx="1039320" cy="358920"/>
              </a:xfrm>
            </p:grpSpPr>
            <p:sp>
              <p:nvSpPr>
                <p:cNvPr id="815" name=""/>
                <p:cNvSpPr/>
                <p:nvPr/>
              </p:nvSpPr>
              <p:spPr>
                <a:xfrm>
                  <a:off x="1720440" y="3782160"/>
                  <a:ext cx="1039320" cy="358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6" name=""/>
                <p:cNvSpPr/>
                <p:nvPr/>
              </p:nvSpPr>
              <p:spPr>
                <a:xfrm>
                  <a:off x="1720440" y="3782160"/>
                  <a:ext cx="1039320" cy="35892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17" name=""/>
              <p:cNvGrpSpPr/>
              <p:nvPr/>
            </p:nvGrpSpPr>
            <p:grpSpPr>
              <a:xfrm>
                <a:off x="2760120" y="3782160"/>
                <a:ext cx="884880" cy="358920"/>
                <a:chOff x="2760120" y="3782160"/>
                <a:chExt cx="884880" cy="358920"/>
              </a:xfrm>
            </p:grpSpPr>
            <p:sp>
              <p:nvSpPr>
                <p:cNvPr id="818" name=""/>
                <p:cNvSpPr/>
                <p:nvPr/>
              </p:nvSpPr>
              <p:spPr>
                <a:xfrm>
                  <a:off x="2760120" y="3782160"/>
                  <a:ext cx="884880" cy="358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9" name=""/>
                <p:cNvSpPr/>
                <p:nvPr/>
              </p:nvSpPr>
              <p:spPr>
                <a:xfrm>
                  <a:off x="2760120" y="3782160"/>
                  <a:ext cx="884880" cy="35892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20" name=""/>
              <p:cNvGrpSpPr/>
              <p:nvPr/>
            </p:nvGrpSpPr>
            <p:grpSpPr>
              <a:xfrm>
                <a:off x="3645720" y="3782160"/>
                <a:ext cx="920520" cy="358920"/>
                <a:chOff x="3645720" y="3782160"/>
                <a:chExt cx="920520" cy="358920"/>
              </a:xfrm>
            </p:grpSpPr>
            <p:sp>
              <p:nvSpPr>
                <p:cNvPr id="821" name=""/>
                <p:cNvSpPr/>
                <p:nvPr/>
              </p:nvSpPr>
              <p:spPr>
                <a:xfrm>
                  <a:off x="3645720" y="3782160"/>
                  <a:ext cx="920520" cy="358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2" name=""/>
                <p:cNvSpPr/>
                <p:nvPr/>
              </p:nvSpPr>
              <p:spPr>
                <a:xfrm>
                  <a:off x="3645720" y="3782160"/>
                  <a:ext cx="920520" cy="35892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23" name=""/>
              <p:cNvGrpSpPr/>
              <p:nvPr/>
            </p:nvGrpSpPr>
            <p:grpSpPr>
              <a:xfrm>
                <a:off x="233280" y="4141440"/>
                <a:ext cx="510840" cy="358200"/>
                <a:chOff x="233280" y="4141440"/>
                <a:chExt cx="510840" cy="358200"/>
              </a:xfrm>
            </p:grpSpPr>
            <p:sp>
              <p:nvSpPr>
                <p:cNvPr id="824" name=""/>
                <p:cNvSpPr/>
                <p:nvPr/>
              </p:nvSpPr>
              <p:spPr>
                <a:xfrm>
                  <a:off x="233280" y="414144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6.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5" name=""/>
                <p:cNvSpPr/>
                <p:nvPr/>
              </p:nvSpPr>
              <p:spPr>
                <a:xfrm>
                  <a:off x="233280" y="414144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26" name=""/>
              <p:cNvGrpSpPr/>
              <p:nvPr/>
            </p:nvGrpSpPr>
            <p:grpSpPr>
              <a:xfrm>
                <a:off x="744480" y="4141440"/>
                <a:ext cx="975240" cy="358200"/>
                <a:chOff x="744480" y="4141440"/>
                <a:chExt cx="975240" cy="358200"/>
              </a:xfrm>
            </p:grpSpPr>
            <p:sp>
              <p:nvSpPr>
                <p:cNvPr id="827" name=""/>
                <p:cNvSpPr/>
                <p:nvPr/>
              </p:nvSpPr>
              <p:spPr>
                <a:xfrm>
                  <a:off x="744480" y="414144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Italy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8" name=""/>
                <p:cNvSpPr/>
                <p:nvPr/>
              </p:nvSpPr>
              <p:spPr>
                <a:xfrm>
                  <a:off x="744480" y="414144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29" name=""/>
              <p:cNvGrpSpPr/>
              <p:nvPr/>
            </p:nvGrpSpPr>
            <p:grpSpPr>
              <a:xfrm>
                <a:off x="1720440" y="4141440"/>
                <a:ext cx="1039320" cy="358200"/>
                <a:chOff x="1720440" y="4141440"/>
                <a:chExt cx="1039320" cy="358200"/>
              </a:xfrm>
            </p:grpSpPr>
            <p:sp>
              <p:nvSpPr>
                <p:cNvPr id="830" name=""/>
                <p:cNvSpPr/>
                <p:nvPr/>
              </p:nvSpPr>
              <p:spPr>
                <a:xfrm>
                  <a:off x="1720440" y="414144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2.0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1" name=""/>
                <p:cNvSpPr/>
                <p:nvPr/>
              </p:nvSpPr>
              <p:spPr>
                <a:xfrm>
                  <a:off x="1720440" y="414144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32" name=""/>
              <p:cNvGrpSpPr/>
              <p:nvPr/>
            </p:nvGrpSpPr>
            <p:grpSpPr>
              <a:xfrm>
                <a:off x="2760120" y="4141440"/>
                <a:ext cx="884880" cy="358200"/>
                <a:chOff x="2760120" y="4141440"/>
                <a:chExt cx="884880" cy="358200"/>
              </a:xfrm>
            </p:grpSpPr>
            <p:sp>
              <p:nvSpPr>
                <p:cNvPr id="833" name=""/>
                <p:cNvSpPr/>
                <p:nvPr/>
              </p:nvSpPr>
              <p:spPr>
                <a:xfrm>
                  <a:off x="2760120" y="414144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4" name=""/>
                <p:cNvSpPr/>
                <p:nvPr/>
              </p:nvSpPr>
              <p:spPr>
                <a:xfrm>
                  <a:off x="2760120" y="414144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35" name=""/>
              <p:cNvGrpSpPr/>
              <p:nvPr/>
            </p:nvGrpSpPr>
            <p:grpSpPr>
              <a:xfrm>
                <a:off x="3645720" y="4141440"/>
                <a:ext cx="920520" cy="358200"/>
                <a:chOff x="3645720" y="4141440"/>
                <a:chExt cx="920520" cy="358200"/>
              </a:xfrm>
            </p:grpSpPr>
            <p:sp>
              <p:nvSpPr>
                <p:cNvPr id="836" name=""/>
                <p:cNvSpPr/>
                <p:nvPr/>
              </p:nvSpPr>
              <p:spPr>
                <a:xfrm>
                  <a:off x="3645720" y="414144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1.8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7" name=""/>
                <p:cNvSpPr/>
                <p:nvPr/>
              </p:nvSpPr>
              <p:spPr>
                <a:xfrm>
                  <a:off x="3645720" y="414144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38" name=""/>
              <p:cNvGrpSpPr/>
              <p:nvPr/>
            </p:nvGrpSpPr>
            <p:grpSpPr>
              <a:xfrm>
                <a:off x="233280" y="4500360"/>
                <a:ext cx="510840" cy="358200"/>
                <a:chOff x="233280" y="4500360"/>
                <a:chExt cx="510840" cy="358200"/>
              </a:xfrm>
            </p:grpSpPr>
            <p:sp>
              <p:nvSpPr>
                <p:cNvPr id="839" name=""/>
                <p:cNvSpPr/>
                <p:nvPr/>
              </p:nvSpPr>
              <p:spPr>
                <a:xfrm>
                  <a:off x="233280" y="450036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7.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0" name=""/>
                <p:cNvSpPr/>
                <p:nvPr/>
              </p:nvSpPr>
              <p:spPr>
                <a:xfrm>
                  <a:off x="233280" y="450036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41" name=""/>
              <p:cNvGrpSpPr/>
              <p:nvPr/>
            </p:nvGrpSpPr>
            <p:grpSpPr>
              <a:xfrm>
                <a:off x="744480" y="4500360"/>
                <a:ext cx="975240" cy="358200"/>
                <a:chOff x="744480" y="4500360"/>
                <a:chExt cx="975240" cy="358200"/>
              </a:xfrm>
            </p:grpSpPr>
            <p:sp>
              <p:nvSpPr>
                <p:cNvPr id="842" name=""/>
                <p:cNvSpPr/>
                <p:nvPr/>
              </p:nvSpPr>
              <p:spPr>
                <a:xfrm>
                  <a:off x="744480" y="450036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Spain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3" name=""/>
                <p:cNvSpPr/>
                <p:nvPr/>
              </p:nvSpPr>
              <p:spPr>
                <a:xfrm>
                  <a:off x="744480" y="450036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44" name=""/>
              <p:cNvGrpSpPr/>
              <p:nvPr/>
            </p:nvGrpSpPr>
            <p:grpSpPr>
              <a:xfrm>
                <a:off x="1720440" y="4500360"/>
                <a:ext cx="1039320" cy="358200"/>
                <a:chOff x="1720440" y="4500360"/>
                <a:chExt cx="1039320" cy="358200"/>
              </a:xfrm>
            </p:grpSpPr>
            <p:sp>
              <p:nvSpPr>
                <p:cNvPr id="845" name=""/>
                <p:cNvSpPr/>
                <p:nvPr/>
              </p:nvSpPr>
              <p:spPr>
                <a:xfrm>
                  <a:off x="1720440" y="450036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1.5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6" name=""/>
                <p:cNvSpPr/>
                <p:nvPr/>
              </p:nvSpPr>
              <p:spPr>
                <a:xfrm>
                  <a:off x="1720440" y="450036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47" name=""/>
              <p:cNvGrpSpPr/>
              <p:nvPr/>
            </p:nvGrpSpPr>
            <p:grpSpPr>
              <a:xfrm>
                <a:off x="2760120" y="4500360"/>
                <a:ext cx="884880" cy="358200"/>
                <a:chOff x="2760120" y="4500360"/>
                <a:chExt cx="884880" cy="358200"/>
              </a:xfrm>
            </p:grpSpPr>
            <p:sp>
              <p:nvSpPr>
                <p:cNvPr id="848" name=""/>
                <p:cNvSpPr/>
                <p:nvPr/>
              </p:nvSpPr>
              <p:spPr>
                <a:xfrm>
                  <a:off x="2760120" y="450036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2760120" y="450036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50" name=""/>
              <p:cNvGrpSpPr/>
              <p:nvPr/>
            </p:nvGrpSpPr>
            <p:grpSpPr>
              <a:xfrm>
                <a:off x="3645720" y="4500360"/>
                <a:ext cx="920520" cy="358200"/>
                <a:chOff x="3645720" y="4500360"/>
                <a:chExt cx="920520" cy="358200"/>
              </a:xfrm>
            </p:grpSpPr>
            <p:sp>
              <p:nvSpPr>
                <p:cNvPr id="851" name=""/>
                <p:cNvSpPr/>
                <p:nvPr/>
              </p:nvSpPr>
              <p:spPr>
                <a:xfrm>
                  <a:off x="3645720" y="450036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1.5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>
                  <a:off x="3645720" y="450036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53" name=""/>
              <p:cNvGrpSpPr/>
              <p:nvPr/>
            </p:nvGrpSpPr>
            <p:grpSpPr>
              <a:xfrm>
                <a:off x="233280" y="4859280"/>
                <a:ext cx="510840" cy="358200"/>
                <a:chOff x="233280" y="4859280"/>
                <a:chExt cx="510840" cy="358200"/>
              </a:xfrm>
            </p:grpSpPr>
            <p:sp>
              <p:nvSpPr>
                <p:cNvPr id="854" name=""/>
                <p:cNvSpPr/>
                <p:nvPr/>
              </p:nvSpPr>
              <p:spPr>
                <a:xfrm>
                  <a:off x="233280" y="485928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8.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233280" y="485928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56" name=""/>
              <p:cNvGrpSpPr/>
              <p:nvPr/>
            </p:nvGrpSpPr>
            <p:grpSpPr>
              <a:xfrm>
                <a:off x="744480" y="4859280"/>
                <a:ext cx="975240" cy="358200"/>
                <a:chOff x="744480" y="4859280"/>
                <a:chExt cx="975240" cy="358200"/>
              </a:xfrm>
            </p:grpSpPr>
            <p:sp>
              <p:nvSpPr>
                <p:cNvPr id="857" name=""/>
                <p:cNvSpPr/>
                <p:nvPr/>
              </p:nvSpPr>
              <p:spPr>
                <a:xfrm>
                  <a:off x="744480" y="485928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India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>
                  <a:off x="744480" y="485928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59" name=""/>
              <p:cNvGrpSpPr/>
              <p:nvPr/>
            </p:nvGrpSpPr>
            <p:grpSpPr>
              <a:xfrm>
                <a:off x="1720440" y="4859280"/>
                <a:ext cx="1039320" cy="358200"/>
                <a:chOff x="1720440" y="4859280"/>
                <a:chExt cx="1039320" cy="358200"/>
              </a:xfrm>
            </p:grpSpPr>
            <p:sp>
              <p:nvSpPr>
                <p:cNvPr id="860" name=""/>
                <p:cNvSpPr/>
                <p:nvPr/>
              </p:nvSpPr>
              <p:spPr>
                <a:xfrm>
                  <a:off x="1720440" y="485928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1.8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1" name=""/>
                <p:cNvSpPr/>
                <p:nvPr/>
              </p:nvSpPr>
              <p:spPr>
                <a:xfrm>
                  <a:off x="1720440" y="485928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62" name=""/>
              <p:cNvGrpSpPr/>
              <p:nvPr/>
            </p:nvGrpSpPr>
            <p:grpSpPr>
              <a:xfrm>
                <a:off x="2760120" y="4859280"/>
                <a:ext cx="884880" cy="358200"/>
                <a:chOff x="2760120" y="4859280"/>
                <a:chExt cx="884880" cy="358200"/>
              </a:xfrm>
            </p:grpSpPr>
            <p:sp>
              <p:nvSpPr>
                <p:cNvPr id="863" name=""/>
                <p:cNvSpPr/>
                <p:nvPr/>
              </p:nvSpPr>
              <p:spPr>
                <a:xfrm>
                  <a:off x="2760120" y="485928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0.7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4" name=""/>
                <p:cNvSpPr/>
                <p:nvPr/>
              </p:nvSpPr>
              <p:spPr>
                <a:xfrm>
                  <a:off x="2760120" y="485928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65" name=""/>
              <p:cNvGrpSpPr/>
              <p:nvPr/>
            </p:nvGrpSpPr>
            <p:grpSpPr>
              <a:xfrm>
                <a:off x="3645720" y="4859280"/>
                <a:ext cx="920520" cy="358200"/>
                <a:chOff x="3645720" y="4859280"/>
                <a:chExt cx="920520" cy="358200"/>
              </a:xfrm>
            </p:grpSpPr>
            <p:sp>
              <p:nvSpPr>
                <p:cNvPr id="866" name=""/>
                <p:cNvSpPr/>
                <p:nvPr/>
              </p:nvSpPr>
              <p:spPr>
                <a:xfrm>
                  <a:off x="3645720" y="485928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1.1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>
                  <a:off x="3645720" y="485928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68" name=""/>
              <p:cNvGrpSpPr/>
              <p:nvPr/>
            </p:nvGrpSpPr>
            <p:grpSpPr>
              <a:xfrm>
                <a:off x="233280" y="5218200"/>
                <a:ext cx="510840" cy="358200"/>
                <a:chOff x="233280" y="5218200"/>
                <a:chExt cx="510840" cy="358200"/>
              </a:xfrm>
            </p:grpSpPr>
            <p:sp>
              <p:nvSpPr>
                <p:cNvPr id="869" name=""/>
                <p:cNvSpPr/>
                <p:nvPr/>
              </p:nvSpPr>
              <p:spPr>
                <a:xfrm>
                  <a:off x="233280" y="521820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9.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0" name=""/>
                <p:cNvSpPr/>
                <p:nvPr/>
              </p:nvSpPr>
              <p:spPr>
                <a:xfrm>
                  <a:off x="233280" y="521820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71" name=""/>
              <p:cNvGrpSpPr/>
              <p:nvPr/>
            </p:nvGrpSpPr>
            <p:grpSpPr>
              <a:xfrm>
                <a:off x="744480" y="5218200"/>
                <a:ext cx="975240" cy="358200"/>
                <a:chOff x="744480" y="5218200"/>
                <a:chExt cx="975240" cy="358200"/>
              </a:xfrm>
            </p:grpSpPr>
            <p:sp>
              <p:nvSpPr>
                <p:cNvPr id="872" name=""/>
                <p:cNvSpPr/>
                <p:nvPr/>
              </p:nvSpPr>
              <p:spPr>
                <a:xfrm>
                  <a:off x="744480" y="521820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China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3" name=""/>
                <p:cNvSpPr/>
                <p:nvPr/>
              </p:nvSpPr>
              <p:spPr>
                <a:xfrm>
                  <a:off x="744480" y="521820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74" name=""/>
              <p:cNvGrpSpPr/>
              <p:nvPr/>
            </p:nvGrpSpPr>
            <p:grpSpPr>
              <a:xfrm>
                <a:off x="1720440" y="5218200"/>
                <a:ext cx="1039320" cy="358200"/>
                <a:chOff x="1720440" y="5218200"/>
                <a:chExt cx="1039320" cy="358200"/>
              </a:xfrm>
            </p:grpSpPr>
            <p:sp>
              <p:nvSpPr>
                <p:cNvPr id="875" name=""/>
                <p:cNvSpPr/>
                <p:nvPr/>
              </p:nvSpPr>
              <p:spPr>
                <a:xfrm>
                  <a:off x="1720440" y="521820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4.6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6" name=""/>
                <p:cNvSpPr/>
                <p:nvPr/>
              </p:nvSpPr>
              <p:spPr>
                <a:xfrm>
                  <a:off x="1720440" y="521820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77" name=""/>
              <p:cNvGrpSpPr/>
              <p:nvPr/>
            </p:nvGrpSpPr>
            <p:grpSpPr>
              <a:xfrm>
                <a:off x="2760120" y="5218200"/>
                <a:ext cx="884880" cy="358200"/>
                <a:chOff x="2760120" y="5218200"/>
                <a:chExt cx="884880" cy="358200"/>
              </a:xfrm>
            </p:grpSpPr>
            <p:sp>
              <p:nvSpPr>
                <p:cNvPr id="878" name=""/>
                <p:cNvSpPr/>
                <p:nvPr/>
              </p:nvSpPr>
              <p:spPr>
                <a:xfrm>
                  <a:off x="2760120" y="521820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3.2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9" name=""/>
                <p:cNvSpPr/>
                <p:nvPr/>
              </p:nvSpPr>
              <p:spPr>
                <a:xfrm>
                  <a:off x="2760120" y="521820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80" name=""/>
              <p:cNvGrpSpPr/>
              <p:nvPr/>
            </p:nvGrpSpPr>
            <p:grpSpPr>
              <a:xfrm>
                <a:off x="3645720" y="5218200"/>
                <a:ext cx="920520" cy="358200"/>
                <a:chOff x="3645720" y="5218200"/>
                <a:chExt cx="920520" cy="358200"/>
              </a:xfrm>
            </p:grpSpPr>
            <p:sp>
              <p:nvSpPr>
                <p:cNvPr id="881" name=""/>
                <p:cNvSpPr/>
                <p:nvPr/>
              </p:nvSpPr>
              <p:spPr>
                <a:xfrm>
                  <a:off x="3645720" y="521820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1.4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2" name=""/>
                <p:cNvSpPr/>
                <p:nvPr/>
              </p:nvSpPr>
              <p:spPr>
                <a:xfrm>
                  <a:off x="3645720" y="521820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83" name=""/>
              <p:cNvGrpSpPr/>
              <p:nvPr/>
            </p:nvGrpSpPr>
            <p:grpSpPr>
              <a:xfrm>
                <a:off x="233280" y="5577120"/>
                <a:ext cx="510840" cy="358200"/>
                <a:chOff x="233280" y="5577120"/>
                <a:chExt cx="510840" cy="358200"/>
              </a:xfrm>
            </p:grpSpPr>
            <p:sp>
              <p:nvSpPr>
                <p:cNvPr id="884" name=""/>
                <p:cNvSpPr/>
                <p:nvPr/>
              </p:nvSpPr>
              <p:spPr>
                <a:xfrm>
                  <a:off x="233280" y="5577120"/>
                  <a:ext cx="5108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10.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5" name=""/>
                <p:cNvSpPr/>
                <p:nvPr/>
              </p:nvSpPr>
              <p:spPr>
                <a:xfrm>
                  <a:off x="233280" y="5577120"/>
                  <a:ext cx="5108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86" name=""/>
              <p:cNvGrpSpPr/>
              <p:nvPr/>
            </p:nvGrpSpPr>
            <p:grpSpPr>
              <a:xfrm>
                <a:off x="744480" y="5577120"/>
                <a:ext cx="975240" cy="358200"/>
                <a:chOff x="744480" y="5577120"/>
                <a:chExt cx="975240" cy="358200"/>
              </a:xfrm>
            </p:grpSpPr>
            <p:sp>
              <p:nvSpPr>
                <p:cNvPr id="887" name=""/>
                <p:cNvSpPr/>
                <p:nvPr/>
              </p:nvSpPr>
              <p:spPr>
                <a:xfrm>
                  <a:off x="744480" y="5577120"/>
                  <a:ext cx="97524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Taiwan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8" name=""/>
                <p:cNvSpPr/>
                <p:nvPr/>
              </p:nvSpPr>
              <p:spPr>
                <a:xfrm>
                  <a:off x="744480" y="5577120"/>
                  <a:ext cx="97524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89" name=""/>
              <p:cNvGrpSpPr/>
              <p:nvPr/>
            </p:nvGrpSpPr>
            <p:grpSpPr>
              <a:xfrm>
                <a:off x="1720440" y="5577120"/>
                <a:ext cx="1039320" cy="358200"/>
                <a:chOff x="1720440" y="5577120"/>
                <a:chExt cx="1039320" cy="358200"/>
              </a:xfrm>
            </p:grpSpPr>
            <p:sp>
              <p:nvSpPr>
                <p:cNvPr id="890" name=""/>
                <p:cNvSpPr/>
                <p:nvPr/>
              </p:nvSpPr>
              <p:spPr>
                <a:xfrm>
                  <a:off x="1720440" y="5577120"/>
                  <a:ext cx="10393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1" name=""/>
                <p:cNvSpPr/>
                <p:nvPr/>
              </p:nvSpPr>
              <p:spPr>
                <a:xfrm>
                  <a:off x="1720440" y="5577120"/>
                  <a:ext cx="10393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92" name=""/>
              <p:cNvGrpSpPr/>
              <p:nvPr/>
            </p:nvGrpSpPr>
            <p:grpSpPr>
              <a:xfrm>
                <a:off x="2760120" y="5577120"/>
                <a:ext cx="884880" cy="358200"/>
                <a:chOff x="2760120" y="5577120"/>
                <a:chExt cx="884880" cy="358200"/>
              </a:xfrm>
            </p:grpSpPr>
            <p:sp>
              <p:nvSpPr>
                <p:cNvPr id="893" name=""/>
                <p:cNvSpPr/>
                <p:nvPr/>
              </p:nvSpPr>
              <p:spPr>
                <a:xfrm>
                  <a:off x="2760120" y="5577120"/>
                  <a:ext cx="88488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4" name=""/>
                <p:cNvSpPr/>
                <p:nvPr/>
              </p:nvSpPr>
              <p:spPr>
                <a:xfrm>
                  <a:off x="2760120" y="5577120"/>
                  <a:ext cx="88488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95" name=""/>
              <p:cNvGrpSpPr/>
              <p:nvPr/>
            </p:nvGrpSpPr>
            <p:grpSpPr>
              <a:xfrm>
                <a:off x="3645720" y="5577120"/>
                <a:ext cx="920520" cy="358200"/>
                <a:chOff x="3645720" y="5577120"/>
                <a:chExt cx="920520" cy="358200"/>
              </a:xfrm>
            </p:grpSpPr>
            <p:sp>
              <p:nvSpPr>
                <p:cNvPr id="896" name=""/>
                <p:cNvSpPr/>
                <p:nvPr/>
              </p:nvSpPr>
              <p:spPr>
                <a:xfrm>
                  <a:off x="3645720" y="5577120"/>
                  <a:ext cx="920520" cy="358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b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0.8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7" name=""/>
                <p:cNvSpPr/>
                <p:nvPr/>
              </p:nvSpPr>
              <p:spPr>
                <a:xfrm>
                  <a:off x="3645720" y="5577120"/>
                  <a:ext cx="920520" cy="3582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898" name=""/>
            <p:cNvSpPr/>
            <p:nvPr/>
          </p:nvSpPr>
          <p:spPr>
            <a:xfrm>
              <a:off x="228600" y="1981080"/>
              <a:ext cx="4343040" cy="3962160"/>
            </a:xfrm>
            <a:prstGeom prst="rect">
              <a:avLst/>
            </a:prstGeom>
            <a:noFill/>
            <a:ln w="9360">
              <a:solidFill>
                <a:srgbClr val="a0a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99" name=""/>
          <p:cNvSpPr/>
          <p:nvPr/>
        </p:nvSpPr>
        <p:spPr>
          <a:xfrm>
            <a:off x="2438280" y="1371600"/>
            <a:ext cx="449604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8000"/>
                </a:solidFill>
                <a:effectLst/>
                <a:uFillTx/>
                <a:latin typeface="Arial"/>
                <a:ea typeface="Arial"/>
              </a:rPr>
              <a:t>Top Petroleum Net Importers, 2000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(Million Barrels per Day)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>
            <a:off x="0" y="3459240"/>
            <a:ext cx="9144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"/>
          <p:cNvSpPr/>
          <p:nvPr/>
        </p:nvSpPr>
        <p:spPr>
          <a:xfrm>
            <a:off x="4572000" y="2590920"/>
            <a:ext cx="16002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"/>
          <p:cNvSpPr/>
          <p:nvPr/>
        </p:nvSpPr>
        <p:spPr>
          <a:xfrm>
            <a:off x="6019920" y="2438280"/>
            <a:ext cx="2666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Leading the War on Terrorism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3" name=""/>
          <p:cNvSpPr/>
          <p:nvPr/>
        </p:nvSpPr>
        <p:spPr>
          <a:xfrm>
            <a:off x="4572000" y="2971800"/>
            <a:ext cx="10666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"/>
          <p:cNvSpPr/>
          <p:nvPr/>
        </p:nvSpPr>
        <p:spPr>
          <a:xfrm>
            <a:off x="5567760" y="2819520"/>
            <a:ext cx="357768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Considering sending warships:first since WWII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"/>
          <p:cNvSpPr/>
          <p:nvPr/>
        </p:nvSpPr>
        <p:spPr>
          <a:xfrm>
            <a:off x="4572000" y="3276720"/>
            <a:ext cx="12193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"/>
          <p:cNvSpPr/>
          <p:nvPr/>
        </p:nvSpPr>
        <p:spPr>
          <a:xfrm>
            <a:off x="5791320" y="3124080"/>
            <a:ext cx="3200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Providing 3,900 troops for War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"/>
          <p:cNvSpPr/>
          <p:nvPr/>
        </p:nvSpPr>
        <p:spPr>
          <a:xfrm>
            <a:off x="4572000" y="365760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>
            <a:off x="5469480" y="3505320"/>
            <a:ext cx="3665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Reinstating war games with US in SE Asia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>
            <a:off x="4572000" y="396252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5468760" y="3809880"/>
            <a:ext cx="3682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Considering/Organizing troop involvement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4572000" y="434340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"/>
          <p:cNvSpPr/>
          <p:nvPr/>
        </p:nvSpPr>
        <p:spPr>
          <a:xfrm>
            <a:off x="4648320" y="4191120"/>
            <a:ext cx="4343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Leading charge on money tracking; offered to send troops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 Oil Exposure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4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 consumption-18.7 MM bpd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43% motor gasoline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25% “other oils”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19% distillate fuel oil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9%  jet fuel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4% residual fuel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 Production- 7.7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 Imports-11.09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 Exports-0.08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Oil demand has slumped by 4% (750,000 bpd) since 9/11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1.6% increase in US crude oil inventories, refined products also up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15" name="oilimport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4800600" y="3886200"/>
            <a:ext cx="3886200" cy="190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6" name="usoilimpsrc" descr=""/>
          <p:cNvPicPr/>
          <p:nvPr/>
        </p:nvPicPr>
        <p:blipFill>
          <a:blip r:embed="rId3"/>
          <a:stretch/>
        </p:blipFill>
        <p:spPr>
          <a:xfrm>
            <a:off x="4495680" y="1676520"/>
            <a:ext cx="4267440" cy="215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83808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Places to Watch</a:t>
            </a:r>
            <a:br>
              <a:rPr sz="4400"/>
            </a:b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(The Persian Gulf)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18" name="hormuz" descr=""/>
          <p:cNvPicPr/>
          <p:nvPr/>
        </p:nvPicPr>
        <p:blipFill>
          <a:blip r:embed="rId1"/>
          <a:stretch/>
        </p:blipFill>
        <p:spPr>
          <a:xfrm>
            <a:off x="5867280" y="4282920"/>
            <a:ext cx="3276720" cy="2575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9" name="gulf_region" descr=""/>
          <p:cNvPicPr/>
          <p:nvPr/>
        </p:nvPicPr>
        <p:blipFill>
          <a:blip r:embed="rId2"/>
          <a:stretch/>
        </p:blipFill>
        <p:spPr>
          <a:xfrm>
            <a:off x="0" y="1447920"/>
            <a:ext cx="9144000" cy="297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0" name="gulf_head" descr=""/>
          <p:cNvPicPr/>
          <p:nvPr/>
        </p:nvPicPr>
        <p:blipFill>
          <a:blip r:embed="rId3"/>
          <a:stretch/>
        </p:blipFill>
        <p:spPr>
          <a:xfrm>
            <a:off x="0" y="4343400"/>
            <a:ext cx="3048120" cy="251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1" name="gulf_of_bahrain" descr=""/>
          <p:cNvPicPr/>
          <p:nvPr/>
        </p:nvPicPr>
        <p:blipFill>
          <a:blip r:embed="rId4"/>
          <a:stretch/>
        </p:blipFill>
        <p:spPr>
          <a:xfrm>
            <a:off x="2971800" y="4343400"/>
            <a:ext cx="2971800" cy="251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Places to Watch </a:t>
            </a:r>
            <a:br>
              <a:rPr sz="4400"/>
            </a:b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(The Persian Gulf)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23" name="pgworld" descr=""/>
          <p:cNvPicPr/>
          <p:nvPr/>
        </p:nvPicPr>
        <p:blipFill>
          <a:blip r:embed="rId1"/>
          <a:stretch/>
        </p:blipFill>
        <p:spPr>
          <a:xfrm>
            <a:off x="152280" y="2133720"/>
            <a:ext cx="4267440" cy="388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4" name="pgexppie" descr=""/>
          <p:cNvPicPr/>
          <p:nvPr/>
        </p:nvPicPr>
        <p:blipFill>
          <a:blip r:embed="rId2"/>
          <a:stretch/>
        </p:blipFill>
        <p:spPr>
          <a:xfrm>
            <a:off x="4495680" y="2209680"/>
            <a:ext cx="4302360" cy="348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5" name=""/>
          <p:cNvSpPr/>
          <p:nvPr/>
        </p:nvSpPr>
        <p:spPr>
          <a:xfrm>
            <a:off x="609480" y="5334120"/>
            <a:ext cx="762120" cy="4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3581280" y="6324480"/>
            <a:ext cx="1371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Russia(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including “Stans”</a:t>
            </a: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)vs. Saudi Arabia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 production-8.03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 bound by OPEC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Aug’01 Production-8.04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Estimated Capacity-9.2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Consumption-3.4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Proved Reserves- 65* MM barrels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World’s largest supply of NG (1,700 TCF in proven reserves)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Capital potential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Pipeline Projects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Putin-Bush Relations good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PlaceHolder 3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 production-9.15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 Quota- 7.5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Aug ’01 Production-8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Estimated Capacity-10.1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Consumption-1.3 MM bpd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Proved Reserves-261.7 MM barrels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Risk Premium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Natural Gas Projects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 Royalty loosing face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Summery of Oil Impact on Gas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If no threat to supply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Fuel Switching Increase: Bearish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oil price’s impact on economy: Bullish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Fuel Switching would be more influential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If Supply Threatened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demand would increase: Bullish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Federal Bank Actions 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85800" y="16765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First rate cut on January 3</a:t>
            </a:r>
            <a:r>
              <a:rPr b="0" lang="en-US" sz="2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rd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– 10 cuts this year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Declined from 6% to 2.5% since Jan’00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GDP typically lags between 2-3 Quarters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0"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838080" y="2819520"/>
          <a:ext cx="7391520" cy="3657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8080" y="2819520"/>
                    <a:ext cx="7391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Conclusion…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Fiscal Stimulus: Bullish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Confidence: Bearish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Industrial/Commercial: Bearish to Flat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Security Threats and Costs:  Bearish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OPEC: Mostly Bearish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4" name="" descr=""/>
          <p:cNvPicPr/>
          <p:nvPr/>
        </p:nvPicPr>
        <p:blipFill>
          <a:blip r:embed="rId1"/>
          <a:stretch/>
        </p:blipFill>
        <p:spPr>
          <a:xfrm>
            <a:off x="4697280" y="1981080"/>
            <a:ext cx="3711600" cy="4114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flag11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6" name=""/>
          <p:cNvSpPr txBox="1"/>
          <p:nvPr/>
        </p:nvSpPr>
        <p:spPr>
          <a:xfrm>
            <a:off x="1219320" y="3962520"/>
            <a:ext cx="6933960" cy="12762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God Bless America</a:t>
            </a:r>
            <a:endParaRPr b="0" i="1" lang="en-US" sz="24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 of Interest Rate Cuts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914400" y="1600200"/>
            <a:ext cx="7543800" cy="459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Inflation rate stayed down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CPI hovered around 3.5%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 of cuts dampened by weak dollar, layoffs, excess capacity and cheap imports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Cheap energy prices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Housing Starts remained strong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Real estate stronger than the rest of the economy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Stock Market declined led by tech sector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Consumer Confidence continues to devalue equities but effect of “tech wreck” dampened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Shift towards real estate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Corporate Spending declined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Effects of stimulus plan might be limited due to tremendous overbuilding during boom.  Fed cannot make unprofitable projects profitable.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Key Economic Indicators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" name="CHT_R_usa_ecrifig" descr=""/>
          <p:cNvPicPr/>
          <p:nvPr/>
        </p:nvPicPr>
        <p:blipFill>
          <a:blip r:embed="rId1"/>
          <a:stretch/>
        </p:blipFill>
        <p:spPr>
          <a:xfrm>
            <a:off x="533520" y="1447920"/>
            <a:ext cx="4267080" cy="274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CHT_R_usa_gdp" descr=""/>
          <p:cNvPicPr/>
          <p:nvPr/>
        </p:nvPicPr>
        <p:blipFill>
          <a:blip r:embed="rId2"/>
          <a:stretch/>
        </p:blipFill>
        <p:spPr>
          <a:xfrm>
            <a:off x="533520" y="4116240"/>
            <a:ext cx="4267080" cy="27417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6" name=""/>
          <p:cNvGrpSpPr/>
          <p:nvPr/>
        </p:nvGrpSpPr>
        <p:grpSpPr>
          <a:xfrm>
            <a:off x="2379600" y="1996920"/>
            <a:ext cx="4384800" cy="2865600"/>
            <a:chOff x="2379600" y="1996920"/>
            <a:chExt cx="4384800" cy="2865600"/>
          </a:xfrm>
        </p:grpSpPr>
        <p:sp>
          <p:nvSpPr>
            <p:cNvPr id="57" name=""/>
            <p:cNvSpPr/>
            <p:nvPr/>
          </p:nvSpPr>
          <p:spPr>
            <a:xfrm>
              <a:off x="2379600" y="1996920"/>
              <a:ext cx="36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2379600" y="1996920"/>
              <a:ext cx="4384800" cy="286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 </a:t>
              </a:r>
              <a:r>
                <a:rPr b="0" lang="en-US" sz="172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 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59" name="CHT_R_usa_industrial" descr=""/>
          <p:cNvPicPr/>
          <p:nvPr/>
        </p:nvPicPr>
        <p:blipFill>
          <a:blip r:embed="rId3"/>
          <a:stretch/>
        </p:blipFill>
        <p:spPr>
          <a:xfrm>
            <a:off x="4724280" y="1447920"/>
            <a:ext cx="4419720" cy="27432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0" name=""/>
          <p:cNvGrpSpPr/>
          <p:nvPr/>
        </p:nvGrpSpPr>
        <p:grpSpPr>
          <a:xfrm>
            <a:off x="2379600" y="1996920"/>
            <a:ext cx="4384800" cy="2865600"/>
            <a:chOff x="2379600" y="1996920"/>
            <a:chExt cx="4384800" cy="2865600"/>
          </a:xfrm>
        </p:grpSpPr>
        <p:sp>
          <p:nvSpPr>
            <p:cNvPr id="61" name=""/>
            <p:cNvSpPr/>
            <p:nvPr/>
          </p:nvSpPr>
          <p:spPr>
            <a:xfrm>
              <a:off x="2379600" y="1996920"/>
              <a:ext cx="36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2379600" y="1996920"/>
              <a:ext cx="4384800" cy="286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 </a:t>
              </a:r>
              <a:r>
                <a:rPr b="0" lang="en-US" sz="172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 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63" name="CHT_R_usa_res_constr" descr=""/>
          <p:cNvPicPr/>
          <p:nvPr/>
        </p:nvPicPr>
        <p:blipFill>
          <a:blip r:embed="rId4"/>
          <a:stretch/>
        </p:blipFill>
        <p:spPr>
          <a:xfrm>
            <a:off x="4876920" y="4114800"/>
            <a:ext cx="4267080" cy="2743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2001-10-18T10:07:13Z</dcterms:created>
  <dc:creator>Lauren Schlesinger</dc:creator>
  <dc:description/>
  <dc:language>en-US</dc:language>
  <cp:lastModifiedBy>ccardena</cp:lastModifiedBy>
  <dcterms:modified xsi:type="dcterms:W3CDTF">2001-11-07T12:32:13Z</dcterms:modified>
  <cp:revision>61</cp:revision>
  <dc:subject/>
  <dc:title>PowerPoint Presentation</dc:title>
</cp:coreProperties>
</file>