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D7E6FC-71F7-48D0-9920-4CF429EE72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BA968A-A942-4C40-AF83-FAE10F12FA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154080" y="414360"/>
            <a:ext cx="8989200" cy="6444360"/>
            <a:chOff x="154080" y="414360"/>
            <a:chExt cx="8989200" cy="6444360"/>
          </a:xfrm>
        </p:grpSpPr>
        <p:grpSp>
          <p:nvGrpSpPr>
            <p:cNvPr id="6" name=""/>
            <p:cNvGrpSpPr/>
            <p:nvPr/>
          </p:nvGrpSpPr>
          <p:grpSpPr>
            <a:xfrm>
              <a:off x="792360" y="1251360"/>
              <a:ext cx="7584480" cy="4811760"/>
              <a:chOff x="792360" y="1251360"/>
              <a:chExt cx="7584480" cy="4811760"/>
            </a:xfrm>
          </p:grpSpPr>
          <p:sp>
            <p:nvSpPr>
              <p:cNvPr id="7" name=""/>
              <p:cNvSpPr/>
              <p:nvPr/>
            </p:nvSpPr>
            <p:spPr>
              <a:xfrm>
                <a:off x="6809400" y="5377320"/>
                <a:ext cx="39240" cy="13320"/>
              </a:xfrm>
              <a:custGeom>
                <a:avLst/>
                <a:gdLst/>
                <a:ahLst/>
                <a:rect l="l" t="t" r="r" b="b"/>
                <a:pathLst>
                  <a:path w="74" h="29">
                    <a:moveTo>
                      <a:pt x="74" y="17"/>
                    </a:moveTo>
                    <a:lnTo>
                      <a:pt x="65" y="0"/>
                    </a:lnTo>
                    <a:lnTo>
                      <a:pt x="0" y="7"/>
                    </a:lnTo>
                    <a:lnTo>
                      <a:pt x="2" y="29"/>
                    </a:lnTo>
                    <a:lnTo>
                      <a:pt x="67" y="21"/>
                    </a:lnTo>
                    <a:lnTo>
                      <a:pt x="74" y="1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6839280" y="5357520"/>
                <a:ext cx="26280" cy="27720"/>
              </a:xfrm>
              <a:custGeom>
                <a:avLst/>
                <a:gdLst/>
                <a:ahLst/>
                <a:rect l="l" t="t" r="r" b="b"/>
                <a:pathLst>
                  <a:path w="50" h="55">
                    <a:moveTo>
                      <a:pt x="32" y="0"/>
                    </a:moveTo>
                    <a:lnTo>
                      <a:pt x="0" y="42"/>
                    </a:lnTo>
                    <a:lnTo>
                      <a:pt x="17" y="55"/>
                    </a:lnTo>
                    <a:lnTo>
                      <a:pt x="50" y="1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238880" y="5821560"/>
                <a:ext cx="7560" cy="13320"/>
              </a:xfrm>
              <a:custGeom>
                <a:avLst/>
                <a:gdLst/>
                <a:ahLst/>
                <a:rect l="l" t="t" r="r" b="b"/>
                <a:pathLst>
                  <a:path w="14" h="27">
                    <a:moveTo>
                      <a:pt x="14" y="0"/>
                    </a:moveTo>
                    <a:lnTo>
                      <a:pt x="11" y="0"/>
                    </a:lnTo>
                    <a:lnTo>
                      <a:pt x="9" y="1"/>
                    </a:lnTo>
                    <a:lnTo>
                      <a:pt x="5" y="2"/>
                    </a:lnTo>
                    <a:lnTo>
                      <a:pt x="3" y="4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2" y="23"/>
                    </a:lnTo>
                    <a:lnTo>
                      <a:pt x="4" y="24"/>
                    </a:lnTo>
                    <a:lnTo>
                      <a:pt x="6" y="26"/>
                    </a:lnTo>
                    <a:lnTo>
                      <a:pt x="9" y="26"/>
                    </a:lnTo>
                    <a:lnTo>
                      <a:pt x="12" y="27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245360" y="5821560"/>
                <a:ext cx="34200" cy="13320"/>
              </a:xfrm>
              <a:custGeom>
                <a:avLst/>
                <a:gdLst/>
                <a:ahLst/>
                <a:rect l="l" t="t" r="r" b="b"/>
                <a:pathLst>
                  <a:path w="65" h="27">
                    <a:moveTo>
                      <a:pt x="65" y="1"/>
                    </a:moveTo>
                    <a:lnTo>
                      <a:pt x="2" y="0"/>
                    </a:lnTo>
                    <a:lnTo>
                      <a:pt x="0" y="27"/>
                    </a:lnTo>
                    <a:lnTo>
                      <a:pt x="62" y="27"/>
                    </a:lnTo>
                    <a:lnTo>
                      <a:pt x="65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277760" y="5821560"/>
                <a:ext cx="7560" cy="13320"/>
              </a:xfrm>
              <a:custGeom>
                <a:avLst/>
                <a:gdLst/>
                <a:ahLst/>
                <a:rect l="l" t="t" r="r" b="b"/>
                <a:pathLst>
                  <a:path w="15" h="26">
                    <a:moveTo>
                      <a:pt x="0" y="26"/>
                    </a:moveTo>
                    <a:lnTo>
                      <a:pt x="4" y="26"/>
                    </a:lnTo>
                    <a:lnTo>
                      <a:pt x="7" y="25"/>
                    </a:lnTo>
                    <a:lnTo>
                      <a:pt x="9" y="24"/>
                    </a:lnTo>
                    <a:lnTo>
                      <a:pt x="11" y="22"/>
                    </a:lnTo>
                    <a:lnTo>
                      <a:pt x="13" y="18"/>
                    </a:lnTo>
                    <a:lnTo>
                      <a:pt x="15" y="13"/>
                    </a:lnTo>
                    <a:lnTo>
                      <a:pt x="15" y="9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6873480" y="540648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8" h="25">
                    <a:moveTo>
                      <a:pt x="8" y="0"/>
                    </a:moveTo>
                    <a:lnTo>
                      <a:pt x="5" y="1"/>
                    </a:lnTo>
                    <a:lnTo>
                      <a:pt x="3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13"/>
                    </a:lnTo>
                    <a:lnTo>
                      <a:pt x="1" y="17"/>
                    </a:lnTo>
                    <a:lnTo>
                      <a:pt x="3" y="21"/>
                    </a:lnTo>
                    <a:lnTo>
                      <a:pt x="8" y="25"/>
                    </a:lnTo>
                    <a:lnTo>
                      <a:pt x="10" y="25"/>
                    </a:lnTo>
                    <a:lnTo>
                      <a:pt x="12" y="25"/>
                    </a:lnTo>
                    <a:lnTo>
                      <a:pt x="15" y="25"/>
                    </a:lnTo>
                    <a:lnTo>
                      <a:pt x="18" y="2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6878160" y="5328720"/>
                <a:ext cx="176400" cy="90000"/>
              </a:xfrm>
              <a:custGeom>
                <a:avLst/>
                <a:gdLst/>
                <a:ahLst/>
                <a:rect l="l" t="t" r="r" b="b"/>
                <a:pathLst>
                  <a:path w="340" h="176">
                    <a:moveTo>
                      <a:pt x="330" y="0"/>
                    </a:moveTo>
                    <a:lnTo>
                      <a:pt x="0" y="152"/>
                    </a:lnTo>
                    <a:lnTo>
                      <a:pt x="10" y="176"/>
                    </a:lnTo>
                    <a:lnTo>
                      <a:pt x="340" y="23"/>
                    </a:lnTo>
                    <a:lnTo>
                      <a:pt x="330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0" bIns="43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050240" y="532692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18" h="26">
                    <a:moveTo>
                      <a:pt x="10" y="26"/>
                    </a:moveTo>
                    <a:lnTo>
                      <a:pt x="13" y="24"/>
                    </a:lnTo>
                    <a:lnTo>
                      <a:pt x="15" y="22"/>
                    </a:lnTo>
                    <a:lnTo>
                      <a:pt x="16" y="20"/>
                    </a:lnTo>
                    <a:lnTo>
                      <a:pt x="17" y="18"/>
                    </a:lnTo>
                    <a:lnTo>
                      <a:pt x="18" y="13"/>
                    </a:lnTo>
                    <a:lnTo>
                      <a:pt x="17" y="8"/>
                    </a:lnTo>
                    <a:lnTo>
                      <a:pt x="15" y="5"/>
                    </a:lnTo>
                    <a:lnTo>
                      <a:pt x="11" y="1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10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279560" y="5845680"/>
                <a:ext cx="13680" cy="756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0" y="3"/>
                    </a:moveTo>
                    <a:lnTo>
                      <a:pt x="1" y="6"/>
                    </a:lnTo>
                    <a:lnTo>
                      <a:pt x="2" y="9"/>
                    </a:lnTo>
                    <a:lnTo>
                      <a:pt x="3" y="10"/>
                    </a:lnTo>
                    <a:lnTo>
                      <a:pt x="5" y="13"/>
                    </a:lnTo>
                    <a:lnTo>
                      <a:pt x="9" y="15"/>
                    </a:lnTo>
                    <a:lnTo>
                      <a:pt x="14" y="15"/>
                    </a:lnTo>
                    <a:lnTo>
                      <a:pt x="19" y="13"/>
                    </a:lnTo>
                    <a:lnTo>
                      <a:pt x="23" y="10"/>
                    </a:lnTo>
                    <a:lnTo>
                      <a:pt x="25" y="8"/>
                    </a:lnTo>
                    <a:lnTo>
                      <a:pt x="26" y="5"/>
                    </a:lnTo>
                    <a:lnTo>
                      <a:pt x="27" y="3"/>
                    </a:lnTo>
                    <a:lnTo>
                      <a:pt x="27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273440" y="5766120"/>
                <a:ext cx="20160" cy="81000"/>
              </a:xfrm>
              <a:custGeom>
                <a:avLst/>
                <a:gdLst/>
                <a:ahLst/>
                <a:rect l="l" t="t" r="r" b="b"/>
                <a:pathLst>
                  <a:path w="39" h="159">
                    <a:moveTo>
                      <a:pt x="0" y="11"/>
                    </a:moveTo>
                    <a:lnTo>
                      <a:pt x="0" y="15"/>
                    </a:lnTo>
                    <a:lnTo>
                      <a:pt x="12" y="159"/>
                    </a:lnTo>
                    <a:lnTo>
                      <a:pt x="39" y="156"/>
                    </a:lnTo>
                    <a:lnTo>
                      <a:pt x="27" y="12"/>
                    </a:lnTo>
                    <a:lnTo>
                      <a:pt x="0" y="11"/>
                    </a:lnTo>
                    <a:lnTo>
                      <a:pt x="27" y="12"/>
                    </a:lnTo>
                    <a:lnTo>
                      <a:pt x="26" y="9"/>
                    </a:lnTo>
                    <a:lnTo>
                      <a:pt x="25" y="5"/>
                    </a:lnTo>
                    <a:lnTo>
                      <a:pt x="24" y="3"/>
                    </a:lnTo>
                    <a:lnTo>
                      <a:pt x="21" y="2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3" y="4"/>
                    </a:lnTo>
                    <a:lnTo>
                      <a:pt x="2" y="7"/>
                    </a:lnTo>
                    <a:lnTo>
                      <a:pt x="1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273440" y="5715360"/>
                <a:ext cx="24840" cy="57960"/>
              </a:xfrm>
              <a:custGeom>
                <a:avLst/>
                <a:gdLst/>
                <a:ahLst/>
                <a:rect l="l" t="t" r="r" b="b"/>
                <a:pathLst>
                  <a:path w="48" h="115">
                    <a:moveTo>
                      <a:pt x="48" y="12"/>
                    </a:moveTo>
                    <a:lnTo>
                      <a:pt x="21" y="10"/>
                    </a:lnTo>
                    <a:lnTo>
                      <a:pt x="0" y="111"/>
                    </a:lnTo>
                    <a:lnTo>
                      <a:pt x="26" y="115"/>
                    </a:lnTo>
                    <a:lnTo>
                      <a:pt x="47" y="15"/>
                    </a:lnTo>
                    <a:lnTo>
                      <a:pt x="48" y="12"/>
                    </a:lnTo>
                    <a:lnTo>
                      <a:pt x="47" y="15"/>
                    </a:lnTo>
                    <a:lnTo>
                      <a:pt x="48" y="12"/>
                    </a:lnTo>
                    <a:lnTo>
                      <a:pt x="48" y="9"/>
                    </a:lnTo>
                    <a:lnTo>
                      <a:pt x="47" y="6"/>
                    </a:lnTo>
                    <a:lnTo>
                      <a:pt x="46" y="4"/>
                    </a:lnTo>
                    <a:lnTo>
                      <a:pt x="42" y="1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28" y="2"/>
                    </a:lnTo>
                    <a:lnTo>
                      <a:pt x="26" y="3"/>
                    </a:lnTo>
                    <a:lnTo>
                      <a:pt x="24" y="5"/>
                    </a:lnTo>
                    <a:lnTo>
                      <a:pt x="23" y="7"/>
                    </a:lnTo>
                    <a:lnTo>
                      <a:pt x="21" y="10"/>
                    </a:lnTo>
                    <a:lnTo>
                      <a:pt x="48" y="1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160" bIns="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284240" y="5660640"/>
                <a:ext cx="15480" cy="62280"/>
              </a:xfrm>
              <a:custGeom>
                <a:avLst/>
                <a:gdLst/>
                <a:ahLst/>
                <a:rect l="l" t="t" r="r" b="b"/>
                <a:pathLst>
                  <a:path w="29" h="122">
                    <a:moveTo>
                      <a:pt x="29" y="12"/>
                    </a:moveTo>
                    <a:lnTo>
                      <a:pt x="2" y="14"/>
                    </a:lnTo>
                    <a:lnTo>
                      <a:pt x="0" y="122"/>
                    </a:lnTo>
                    <a:lnTo>
                      <a:pt x="27" y="120"/>
                    </a:lnTo>
                    <a:lnTo>
                      <a:pt x="29" y="13"/>
                    </a:lnTo>
                    <a:lnTo>
                      <a:pt x="29" y="12"/>
                    </a:lnTo>
                    <a:lnTo>
                      <a:pt x="29" y="13"/>
                    </a:lnTo>
                    <a:lnTo>
                      <a:pt x="27" y="9"/>
                    </a:lnTo>
                    <a:lnTo>
                      <a:pt x="27" y="6"/>
                    </a:lnTo>
                    <a:lnTo>
                      <a:pt x="25" y="4"/>
                    </a:lnTo>
                    <a:lnTo>
                      <a:pt x="24" y="3"/>
                    </a:lnTo>
                    <a:lnTo>
                      <a:pt x="20" y="0"/>
                    </a:lnTo>
                    <a:lnTo>
                      <a:pt x="14" y="0"/>
                    </a:lnTo>
                    <a:lnTo>
                      <a:pt x="10" y="1"/>
                    </a:lnTo>
                    <a:lnTo>
                      <a:pt x="6" y="3"/>
                    </a:lnTo>
                    <a:lnTo>
                      <a:pt x="4" y="5"/>
                    </a:lnTo>
                    <a:lnTo>
                      <a:pt x="3" y="7"/>
                    </a:lnTo>
                    <a:lnTo>
                      <a:pt x="2" y="10"/>
                    </a:lnTo>
                    <a:lnTo>
                      <a:pt x="2" y="14"/>
                    </a:lnTo>
                    <a:lnTo>
                      <a:pt x="29" y="1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480" bIns="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279560" y="5571720"/>
                <a:ext cx="20160" cy="96480"/>
              </a:xfrm>
              <a:custGeom>
                <a:avLst/>
                <a:gdLst/>
                <a:ahLst/>
                <a:rect l="l" t="t" r="r" b="b"/>
                <a:pathLst>
                  <a:path w="40" h="188">
                    <a:moveTo>
                      <a:pt x="25" y="5"/>
                    </a:moveTo>
                    <a:lnTo>
                      <a:pt x="0" y="14"/>
                    </a:lnTo>
                    <a:lnTo>
                      <a:pt x="13" y="188"/>
                    </a:lnTo>
                    <a:lnTo>
                      <a:pt x="40" y="185"/>
                    </a:lnTo>
                    <a:lnTo>
                      <a:pt x="27" y="11"/>
                    </a:lnTo>
                    <a:lnTo>
                      <a:pt x="25" y="5"/>
                    </a:lnTo>
                    <a:lnTo>
                      <a:pt x="27" y="11"/>
                    </a:lnTo>
                    <a:lnTo>
                      <a:pt x="27" y="7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1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1" y="11"/>
                    </a:lnTo>
                    <a:lnTo>
                      <a:pt x="0" y="14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242120" y="5509080"/>
                <a:ext cx="49680" cy="73440"/>
              </a:xfrm>
              <a:custGeom>
                <a:avLst/>
                <a:gdLst/>
                <a:ahLst/>
                <a:rect l="l" t="t" r="r" b="b"/>
                <a:pathLst>
                  <a:path w="97" h="143">
                    <a:moveTo>
                      <a:pt x="24" y="5"/>
                    </a:moveTo>
                    <a:lnTo>
                      <a:pt x="1" y="20"/>
                    </a:lnTo>
                    <a:lnTo>
                      <a:pt x="74" y="143"/>
                    </a:lnTo>
                    <a:lnTo>
                      <a:pt x="97" y="129"/>
                    </a:lnTo>
                    <a:lnTo>
                      <a:pt x="25" y="6"/>
                    </a:lnTo>
                    <a:lnTo>
                      <a:pt x="24" y="5"/>
                    </a:lnTo>
                    <a:lnTo>
                      <a:pt x="25" y="6"/>
                    </a:lnTo>
                    <a:lnTo>
                      <a:pt x="23" y="3"/>
                    </a:lnTo>
                    <a:lnTo>
                      <a:pt x="21" y="2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1" y="20"/>
                    </a:lnTo>
                    <a:lnTo>
                      <a:pt x="24" y="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640" bIns="26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204680" y="5460120"/>
                <a:ext cx="49680" cy="59400"/>
              </a:xfrm>
              <a:custGeom>
                <a:avLst/>
                <a:gdLst/>
                <a:ahLst/>
                <a:rect l="l" t="t" r="r" b="b"/>
                <a:pathLst>
                  <a:path w="95" h="116">
                    <a:moveTo>
                      <a:pt x="1" y="19"/>
                    </a:moveTo>
                    <a:lnTo>
                      <a:pt x="3" y="21"/>
                    </a:lnTo>
                    <a:lnTo>
                      <a:pt x="73" y="116"/>
                    </a:lnTo>
                    <a:lnTo>
                      <a:pt x="95" y="100"/>
                    </a:lnTo>
                    <a:lnTo>
                      <a:pt x="25" y="5"/>
                    </a:lnTo>
                    <a:lnTo>
                      <a:pt x="1" y="19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1" y="1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11" y="1"/>
                    </a:lnTo>
                    <a:lnTo>
                      <a:pt x="6" y="3"/>
                    </a:lnTo>
                    <a:lnTo>
                      <a:pt x="2" y="6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19"/>
                    </a:lnTo>
                    <a:lnTo>
                      <a:pt x="3" y="21"/>
                    </a:lnTo>
                    <a:lnTo>
                      <a:pt x="1" y="1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85960" y="5416920"/>
                <a:ext cx="32760" cy="53640"/>
              </a:xfrm>
              <a:custGeom>
                <a:avLst/>
                <a:gdLst/>
                <a:ahLst/>
                <a:rect l="l" t="t" r="r" b="b"/>
                <a:pathLst>
                  <a:path w="63" h="105">
                    <a:moveTo>
                      <a:pt x="0" y="11"/>
                    </a:moveTo>
                    <a:lnTo>
                      <a:pt x="38" y="105"/>
                    </a:lnTo>
                    <a:lnTo>
                      <a:pt x="63" y="93"/>
                    </a:lnTo>
                    <a:lnTo>
                      <a:pt x="26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184520" y="5412600"/>
                <a:ext cx="13680" cy="9360"/>
              </a:xfrm>
              <a:custGeom>
                <a:avLst/>
                <a:gdLst/>
                <a:ahLst/>
                <a:rect l="l" t="t" r="r" b="b"/>
                <a:pathLst>
                  <a:path w="27" h="18">
                    <a:moveTo>
                      <a:pt x="27" y="7"/>
                    </a:moveTo>
                    <a:lnTo>
                      <a:pt x="25" y="4"/>
                    </a:lnTo>
                    <a:lnTo>
                      <a:pt x="24" y="3"/>
                    </a:lnTo>
                    <a:lnTo>
                      <a:pt x="22" y="1"/>
                    </a:lnTo>
                    <a:lnTo>
                      <a:pt x="20" y="0"/>
                    </a:lnTo>
                    <a:lnTo>
                      <a:pt x="14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2" y="7"/>
                    </a:lnTo>
                    <a:lnTo>
                      <a:pt x="1" y="11"/>
                    </a:lnTo>
                    <a:lnTo>
                      <a:pt x="0" y="13"/>
                    </a:lnTo>
                    <a:lnTo>
                      <a:pt x="1" y="16"/>
                    </a:lnTo>
                    <a:lnTo>
                      <a:pt x="1" y="18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6834600" y="5241240"/>
                <a:ext cx="14040" cy="104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26" y="6"/>
                    </a:moveTo>
                    <a:lnTo>
                      <a:pt x="24" y="4"/>
                    </a:lnTo>
                    <a:lnTo>
                      <a:pt x="22" y="2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8" y="2"/>
                    </a:lnTo>
                    <a:lnTo>
                      <a:pt x="4" y="5"/>
                    </a:lnTo>
                    <a:lnTo>
                      <a:pt x="1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1" y="17"/>
                    </a:lnTo>
                    <a:lnTo>
                      <a:pt x="3" y="20"/>
                    </a:lnTo>
                    <a:lnTo>
                      <a:pt x="26" y="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836040" y="5244120"/>
                <a:ext cx="31320" cy="39600"/>
              </a:xfrm>
              <a:custGeom>
                <a:avLst/>
                <a:gdLst/>
                <a:ahLst/>
                <a:rect l="l" t="t" r="r" b="b"/>
                <a:pathLst>
                  <a:path w="59" h="78">
                    <a:moveTo>
                      <a:pt x="59" y="65"/>
                    </a:moveTo>
                    <a:lnTo>
                      <a:pt x="59" y="64"/>
                    </a:lnTo>
                    <a:lnTo>
                      <a:pt x="23" y="0"/>
                    </a:lnTo>
                    <a:lnTo>
                      <a:pt x="0" y="14"/>
                    </a:lnTo>
                    <a:lnTo>
                      <a:pt x="35" y="78"/>
                    </a:lnTo>
                    <a:lnTo>
                      <a:pt x="59" y="6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6854760" y="527796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6">
                    <a:moveTo>
                      <a:pt x="38" y="28"/>
                    </a:moveTo>
                    <a:lnTo>
                      <a:pt x="36" y="23"/>
                    </a:lnTo>
                    <a:lnTo>
                      <a:pt x="24" y="0"/>
                    </a:lnTo>
                    <a:lnTo>
                      <a:pt x="0" y="13"/>
                    </a:lnTo>
                    <a:lnTo>
                      <a:pt x="12" y="36"/>
                    </a:lnTo>
                    <a:lnTo>
                      <a:pt x="38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6859800" y="5291640"/>
                <a:ext cx="13680" cy="59400"/>
              </a:xfrm>
              <a:custGeom>
                <a:avLst/>
                <a:gdLst/>
                <a:ahLst/>
                <a:rect l="l" t="t" r="r" b="b"/>
                <a:pathLst>
                  <a:path w="28" h="118">
                    <a:moveTo>
                      <a:pt x="26" y="118"/>
                    </a:moveTo>
                    <a:lnTo>
                      <a:pt x="27" y="115"/>
                    </a:lnTo>
                    <a:lnTo>
                      <a:pt x="28" y="0"/>
                    </a:lnTo>
                    <a:lnTo>
                      <a:pt x="1" y="2"/>
                    </a:lnTo>
                    <a:lnTo>
                      <a:pt x="0" y="116"/>
                    </a:lnTo>
                    <a:lnTo>
                      <a:pt x="26" y="11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6858000" y="5349600"/>
                <a:ext cx="15480" cy="16920"/>
              </a:xfrm>
              <a:custGeom>
                <a:avLst/>
                <a:gdLst/>
                <a:ahLst/>
                <a:rect l="l" t="t" r="r" b="b"/>
                <a:pathLst>
                  <a:path w="30" h="35">
                    <a:moveTo>
                      <a:pt x="11" y="35"/>
                    </a:moveTo>
                    <a:lnTo>
                      <a:pt x="25" y="24"/>
                    </a:lnTo>
                    <a:lnTo>
                      <a:pt x="30" y="5"/>
                    </a:lnTo>
                    <a:lnTo>
                      <a:pt x="4" y="0"/>
                    </a:lnTo>
                    <a:lnTo>
                      <a:pt x="0" y="20"/>
                    </a:lnTo>
                    <a:lnTo>
                      <a:pt x="11" y="3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6862680" y="5352840"/>
                <a:ext cx="20520" cy="13680"/>
              </a:xfrm>
              <a:custGeom>
                <a:avLst/>
                <a:gdLst/>
                <a:ahLst/>
                <a:rect l="l" t="t" r="r" b="b"/>
                <a:pathLst>
                  <a:path w="37" h="27">
                    <a:moveTo>
                      <a:pt x="37" y="10"/>
                    </a:moveTo>
                    <a:lnTo>
                      <a:pt x="25" y="1"/>
                    </a:lnTo>
                    <a:lnTo>
                      <a:pt x="3" y="0"/>
                    </a:lnTo>
                    <a:lnTo>
                      <a:pt x="0" y="27"/>
                    </a:lnTo>
                    <a:lnTo>
                      <a:pt x="23" y="27"/>
                    </a:lnTo>
                    <a:lnTo>
                      <a:pt x="37" y="1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6869160" y="5358960"/>
                <a:ext cx="27720" cy="50040"/>
              </a:xfrm>
              <a:custGeom>
                <a:avLst/>
                <a:gdLst/>
                <a:ahLst/>
                <a:rect l="l" t="t" r="r" b="b"/>
                <a:pathLst>
                  <a:path w="54" h="101">
                    <a:moveTo>
                      <a:pt x="54" y="93"/>
                    </a:moveTo>
                    <a:lnTo>
                      <a:pt x="26" y="0"/>
                    </a:lnTo>
                    <a:lnTo>
                      <a:pt x="0" y="9"/>
                    </a:lnTo>
                    <a:lnTo>
                      <a:pt x="28" y="101"/>
                    </a:lnTo>
                    <a:lnTo>
                      <a:pt x="54" y="9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6883200" y="5406480"/>
                <a:ext cx="13680" cy="756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0" y="8"/>
                    </a:moveTo>
                    <a:lnTo>
                      <a:pt x="1" y="12"/>
                    </a:lnTo>
                    <a:lnTo>
                      <a:pt x="4" y="14"/>
                    </a:lnTo>
                    <a:lnTo>
                      <a:pt x="5" y="15"/>
                    </a:lnTo>
                    <a:lnTo>
                      <a:pt x="7" y="17"/>
                    </a:lnTo>
                    <a:lnTo>
                      <a:pt x="12" y="17"/>
                    </a:lnTo>
                    <a:lnTo>
                      <a:pt x="17" y="17"/>
                    </a:lnTo>
                    <a:lnTo>
                      <a:pt x="22" y="14"/>
                    </a:lnTo>
                    <a:lnTo>
                      <a:pt x="25" y="11"/>
                    </a:lnTo>
                    <a:lnTo>
                      <a:pt x="26" y="8"/>
                    </a:lnTo>
                    <a:lnTo>
                      <a:pt x="26" y="5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6920640" y="548604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7">
                    <a:moveTo>
                      <a:pt x="14" y="0"/>
                    </a:moveTo>
                    <a:lnTo>
                      <a:pt x="10" y="0"/>
                    </a:lnTo>
                    <a:lnTo>
                      <a:pt x="8" y="1"/>
                    </a:lnTo>
                    <a:lnTo>
                      <a:pt x="6" y="3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1" y="19"/>
                    </a:lnTo>
                    <a:lnTo>
                      <a:pt x="3" y="23"/>
                    </a:lnTo>
                    <a:lnTo>
                      <a:pt x="4" y="24"/>
                    </a:lnTo>
                    <a:lnTo>
                      <a:pt x="6" y="26"/>
                    </a:lnTo>
                    <a:lnTo>
                      <a:pt x="9" y="26"/>
                    </a:lnTo>
                    <a:lnTo>
                      <a:pt x="13" y="27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6928560" y="5486040"/>
                <a:ext cx="99720" cy="13680"/>
              </a:xfrm>
              <a:custGeom>
                <a:avLst/>
                <a:gdLst/>
                <a:ahLst/>
                <a:rect l="l" t="t" r="r" b="b"/>
                <a:pathLst>
                  <a:path w="194" h="27">
                    <a:moveTo>
                      <a:pt x="194" y="7"/>
                    </a:moveTo>
                    <a:lnTo>
                      <a:pt x="182" y="0"/>
                    </a:lnTo>
                    <a:lnTo>
                      <a:pt x="1" y="0"/>
                    </a:lnTo>
                    <a:lnTo>
                      <a:pt x="0" y="27"/>
                    </a:lnTo>
                    <a:lnTo>
                      <a:pt x="181" y="27"/>
                    </a:lnTo>
                    <a:lnTo>
                      <a:pt x="194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004880" y="5464440"/>
                <a:ext cx="23040" cy="30240"/>
              </a:xfrm>
              <a:custGeom>
                <a:avLst/>
                <a:gdLst/>
                <a:ahLst/>
                <a:rect l="l" t="t" r="r" b="b"/>
                <a:pathLst>
                  <a:path w="46" h="62">
                    <a:moveTo>
                      <a:pt x="17" y="0"/>
                    </a:moveTo>
                    <a:lnTo>
                      <a:pt x="0" y="20"/>
                    </a:lnTo>
                    <a:lnTo>
                      <a:pt x="21" y="62"/>
                    </a:lnTo>
                    <a:lnTo>
                      <a:pt x="46" y="49"/>
                    </a:lnTo>
                    <a:lnTo>
                      <a:pt x="23" y="7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979680" y="5454000"/>
                <a:ext cx="34200" cy="22680"/>
              </a:xfrm>
              <a:custGeom>
                <a:avLst/>
                <a:gdLst/>
                <a:ahLst/>
                <a:rect l="l" t="t" r="r" b="b"/>
                <a:pathLst>
                  <a:path w="65" h="46">
                    <a:moveTo>
                      <a:pt x="0" y="25"/>
                    </a:moveTo>
                    <a:lnTo>
                      <a:pt x="54" y="46"/>
                    </a:lnTo>
                    <a:lnTo>
                      <a:pt x="65" y="21"/>
                    </a:lnTo>
                    <a:lnTo>
                      <a:pt x="11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6975360" y="545256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19" h="26">
                    <a:moveTo>
                      <a:pt x="19" y="1"/>
                    </a:moveTo>
                    <a:lnTo>
                      <a:pt x="17" y="0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5" y="4"/>
                    </a:lnTo>
                    <a:lnTo>
                      <a:pt x="2" y="7"/>
                    </a:lnTo>
                    <a:lnTo>
                      <a:pt x="0" y="13"/>
                    </a:lnTo>
                    <a:lnTo>
                      <a:pt x="0" y="17"/>
                    </a:lnTo>
                    <a:lnTo>
                      <a:pt x="2" y="20"/>
                    </a:lnTo>
                    <a:lnTo>
                      <a:pt x="3" y="21"/>
                    </a:lnTo>
                    <a:lnTo>
                      <a:pt x="5" y="23"/>
                    </a:lnTo>
                    <a:lnTo>
                      <a:pt x="8" y="26"/>
                    </a:lnTo>
                    <a:lnTo>
                      <a:pt x="19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6875280" y="5067000"/>
                <a:ext cx="12240" cy="900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2" y="0"/>
                    </a:moveTo>
                    <a:lnTo>
                      <a:pt x="0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3" y="14"/>
                    </a:lnTo>
                    <a:lnTo>
                      <a:pt x="7" y="17"/>
                    </a:lnTo>
                    <a:lnTo>
                      <a:pt x="12" y="18"/>
                    </a:lnTo>
                    <a:lnTo>
                      <a:pt x="16" y="18"/>
                    </a:lnTo>
                    <a:lnTo>
                      <a:pt x="18" y="17"/>
                    </a:lnTo>
                    <a:lnTo>
                      <a:pt x="22" y="16"/>
                    </a:lnTo>
                    <a:lnTo>
                      <a:pt x="23" y="14"/>
                    </a:lnTo>
                    <a:lnTo>
                      <a:pt x="25" y="1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6875280" y="4961160"/>
                <a:ext cx="73080" cy="111600"/>
              </a:xfrm>
              <a:custGeom>
                <a:avLst/>
                <a:gdLst/>
                <a:ahLst/>
                <a:rect l="l" t="t" r="r" b="b"/>
                <a:pathLst>
                  <a:path w="140" h="220">
                    <a:moveTo>
                      <a:pt x="117" y="0"/>
                    </a:moveTo>
                    <a:lnTo>
                      <a:pt x="0" y="209"/>
                    </a:lnTo>
                    <a:lnTo>
                      <a:pt x="23" y="220"/>
                    </a:lnTo>
                    <a:lnTo>
                      <a:pt x="140" y="1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6936480" y="4956480"/>
                <a:ext cx="13680" cy="936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23" y="18"/>
                    </a:moveTo>
                    <a:lnTo>
                      <a:pt x="24" y="16"/>
                    </a:lnTo>
                    <a:lnTo>
                      <a:pt x="25" y="13"/>
                    </a:lnTo>
                    <a:lnTo>
                      <a:pt x="25" y="11"/>
                    </a:lnTo>
                    <a:lnTo>
                      <a:pt x="24" y="8"/>
                    </a:lnTo>
                    <a:lnTo>
                      <a:pt x="21" y="4"/>
                    </a:lnTo>
                    <a:lnTo>
                      <a:pt x="18" y="1"/>
                    </a:lnTo>
                    <a:lnTo>
                      <a:pt x="13" y="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23" y="1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6978600" y="5362200"/>
                <a:ext cx="13680" cy="900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26" y="7"/>
                    </a:moveTo>
                    <a:lnTo>
                      <a:pt x="25" y="4"/>
                    </a:lnTo>
                    <a:lnTo>
                      <a:pt x="23" y="2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8" y="1"/>
                    </a:lnTo>
                    <a:lnTo>
                      <a:pt x="4" y="3"/>
                    </a:lnTo>
                    <a:lnTo>
                      <a:pt x="1" y="7"/>
                    </a:lnTo>
                    <a:lnTo>
                      <a:pt x="1" y="9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1" y="18"/>
                    </a:lnTo>
                    <a:lnTo>
                      <a:pt x="26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6979680" y="5366880"/>
                <a:ext cx="40680" cy="76320"/>
              </a:xfrm>
              <a:custGeom>
                <a:avLst/>
                <a:gdLst/>
                <a:ahLst/>
                <a:rect l="l" t="t" r="r" b="b"/>
                <a:pathLst>
                  <a:path w="79" h="150">
                    <a:moveTo>
                      <a:pt x="61" y="150"/>
                    </a:moveTo>
                    <a:lnTo>
                      <a:pt x="79" y="132"/>
                    </a:lnTo>
                    <a:lnTo>
                      <a:pt x="25" y="0"/>
                    </a:lnTo>
                    <a:lnTo>
                      <a:pt x="0" y="11"/>
                    </a:lnTo>
                    <a:lnTo>
                      <a:pt x="54" y="143"/>
                    </a:lnTo>
                    <a:lnTo>
                      <a:pt x="61" y="15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7011000" y="5429520"/>
                <a:ext cx="45000" cy="24120"/>
              </a:xfrm>
              <a:custGeom>
                <a:avLst/>
                <a:gdLst/>
                <a:ahLst/>
                <a:rect l="l" t="t" r="r" b="b"/>
                <a:pathLst>
                  <a:path w="87" h="47">
                    <a:moveTo>
                      <a:pt x="87" y="23"/>
                    </a:moveTo>
                    <a:lnTo>
                      <a:pt x="81" y="21"/>
                    </a:lnTo>
                    <a:lnTo>
                      <a:pt x="9" y="0"/>
                    </a:lnTo>
                    <a:lnTo>
                      <a:pt x="0" y="26"/>
                    </a:lnTo>
                    <a:lnTo>
                      <a:pt x="73" y="47"/>
                    </a:lnTo>
                    <a:lnTo>
                      <a:pt x="87" y="2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047000" y="5441760"/>
                <a:ext cx="37440" cy="32040"/>
              </a:xfrm>
              <a:custGeom>
                <a:avLst/>
                <a:gdLst/>
                <a:ahLst/>
                <a:rect l="l" t="t" r="r" b="b"/>
                <a:pathLst>
                  <a:path w="72" h="65">
                    <a:moveTo>
                      <a:pt x="72" y="49"/>
                    </a:moveTo>
                    <a:lnTo>
                      <a:pt x="69" y="44"/>
                    </a:lnTo>
                    <a:lnTo>
                      <a:pt x="18" y="0"/>
                    </a:lnTo>
                    <a:lnTo>
                      <a:pt x="0" y="20"/>
                    </a:lnTo>
                    <a:lnTo>
                      <a:pt x="50" y="65"/>
                    </a:lnTo>
                    <a:lnTo>
                      <a:pt x="72" y="4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071840" y="5466240"/>
                <a:ext cx="24840" cy="36360"/>
              </a:xfrm>
              <a:custGeom>
                <a:avLst/>
                <a:gdLst/>
                <a:ahLst/>
                <a:rect l="l" t="t" r="r" b="b"/>
                <a:pathLst>
                  <a:path w="48" h="72">
                    <a:moveTo>
                      <a:pt x="48" y="61"/>
                    </a:moveTo>
                    <a:lnTo>
                      <a:pt x="25" y="0"/>
                    </a:lnTo>
                    <a:lnTo>
                      <a:pt x="0" y="10"/>
                    </a:lnTo>
                    <a:lnTo>
                      <a:pt x="23" y="72"/>
                    </a:lnTo>
                    <a:lnTo>
                      <a:pt x="48" y="6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083000" y="549684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0" y="11"/>
                    </a:moveTo>
                    <a:lnTo>
                      <a:pt x="1" y="14"/>
                    </a:lnTo>
                    <a:lnTo>
                      <a:pt x="3" y="15"/>
                    </a:lnTo>
                    <a:lnTo>
                      <a:pt x="5" y="17"/>
                    </a:lnTo>
                    <a:lnTo>
                      <a:pt x="7" y="18"/>
                    </a:lnTo>
                    <a:lnTo>
                      <a:pt x="13" y="18"/>
                    </a:lnTo>
                    <a:lnTo>
                      <a:pt x="17" y="17"/>
                    </a:lnTo>
                    <a:lnTo>
                      <a:pt x="21" y="15"/>
                    </a:lnTo>
                    <a:lnTo>
                      <a:pt x="25" y="11"/>
                    </a:lnTo>
                    <a:lnTo>
                      <a:pt x="26" y="9"/>
                    </a:lnTo>
                    <a:lnTo>
                      <a:pt x="26" y="5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6872400" y="5167800"/>
                <a:ext cx="10800" cy="13320"/>
              </a:xfrm>
              <a:custGeom>
                <a:avLst/>
                <a:gdLst/>
                <a:ahLst/>
                <a:rect l="l" t="t" r="r" b="b"/>
                <a:pathLst>
                  <a:path w="21" h="25">
                    <a:moveTo>
                      <a:pt x="21" y="3"/>
                    </a:moveTo>
                    <a:lnTo>
                      <a:pt x="19" y="1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1" y="1"/>
                    </a:lnTo>
                    <a:lnTo>
                      <a:pt x="6" y="4"/>
                    </a:lnTo>
                    <a:lnTo>
                      <a:pt x="3" y="7"/>
                    </a:lnTo>
                    <a:lnTo>
                      <a:pt x="1" y="11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2" y="21"/>
                    </a:lnTo>
                    <a:lnTo>
                      <a:pt x="3" y="23"/>
                    </a:lnTo>
                    <a:lnTo>
                      <a:pt x="6" y="2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6875280" y="5169240"/>
                <a:ext cx="55800" cy="42840"/>
              </a:xfrm>
              <a:custGeom>
                <a:avLst/>
                <a:gdLst/>
                <a:ahLst/>
                <a:rect l="l" t="t" r="r" b="b"/>
                <a:pathLst>
                  <a:path w="108" h="84">
                    <a:moveTo>
                      <a:pt x="107" y="84"/>
                    </a:moveTo>
                    <a:lnTo>
                      <a:pt x="108" y="61"/>
                    </a:lnTo>
                    <a:lnTo>
                      <a:pt x="15" y="0"/>
                    </a:lnTo>
                    <a:lnTo>
                      <a:pt x="0" y="22"/>
                    </a:lnTo>
                    <a:lnTo>
                      <a:pt x="92" y="84"/>
                    </a:lnTo>
                    <a:lnTo>
                      <a:pt x="107" y="8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6923520" y="5175360"/>
                <a:ext cx="46800" cy="36720"/>
              </a:xfrm>
              <a:custGeom>
                <a:avLst/>
                <a:gdLst/>
                <a:ahLst/>
                <a:rect l="l" t="t" r="r" b="b"/>
                <a:pathLst>
                  <a:path w="89" h="74">
                    <a:moveTo>
                      <a:pt x="75" y="0"/>
                    </a:moveTo>
                    <a:lnTo>
                      <a:pt x="0" y="52"/>
                    </a:lnTo>
                    <a:lnTo>
                      <a:pt x="14" y="74"/>
                    </a:lnTo>
                    <a:lnTo>
                      <a:pt x="89" y="22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6962760" y="5173920"/>
                <a:ext cx="10440" cy="12240"/>
              </a:xfrm>
              <a:custGeom>
                <a:avLst/>
                <a:gdLst/>
                <a:ahLst/>
                <a:rect l="l" t="t" r="r" b="b"/>
                <a:pathLst>
                  <a:path w="20" h="25">
                    <a:moveTo>
                      <a:pt x="14" y="25"/>
                    </a:moveTo>
                    <a:lnTo>
                      <a:pt x="17" y="23"/>
                    </a:lnTo>
                    <a:lnTo>
                      <a:pt x="18" y="21"/>
                    </a:lnTo>
                    <a:lnTo>
                      <a:pt x="20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18" y="6"/>
                    </a:lnTo>
                    <a:lnTo>
                      <a:pt x="15" y="2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14" y="2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6895440" y="540036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26" y="8"/>
                    </a:moveTo>
                    <a:lnTo>
                      <a:pt x="24" y="5"/>
                    </a:lnTo>
                    <a:lnTo>
                      <a:pt x="23" y="3"/>
                    </a:lnTo>
                    <a:lnTo>
                      <a:pt x="21" y="1"/>
                    </a:lnTo>
                    <a:lnTo>
                      <a:pt x="17" y="1"/>
                    </a:lnTo>
                    <a:lnTo>
                      <a:pt x="13" y="0"/>
                    </a:lnTo>
                    <a:lnTo>
                      <a:pt x="8" y="2"/>
                    </a:lnTo>
                    <a:lnTo>
                      <a:pt x="4" y="5"/>
                    </a:lnTo>
                    <a:lnTo>
                      <a:pt x="1" y="10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26" y="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6896880" y="5405040"/>
                <a:ext cx="26280" cy="38160"/>
              </a:xfrm>
              <a:custGeom>
                <a:avLst/>
                <a:gdLst/>
                <a:ahLst/>
                <a:rect l="l" t="t" r="r" b="b"/>
                <a:pathLst>
                  <a:path w="53" h="77">
                    <a:moveTo>
                      <a:pt x="34" y="76"/>
                    </a:moveTo>
                    <a:lnTo>
                      <a:pt x="52" y="58"/>
                    </a:lnTo>
                    <a:lnTo>
                      <a:pt x="25" y="0"/>
                    </a:lnTo>
                    <a:lnTo>
                      <a:pt x="0" y="11"/>
                    </a:lnTo>
                    <a:lnTo>
                      <a:pt x="27" y="70"/>
                    </a:lnTo>
                    <a:lnTo>
                      <a:pt x="34" y="76"/>
                    </a:lnTo>
                    <a:lnTo>
                      <a:pt x="27" y="70"/>
                    </a:lnTo>
                    <a:lnTo>
                      <a:pt x="28" y="73"/>
                    </a:lnTo>
                    <a:lnTo>
                      <a:pt x="30" y="74"/>
                    </a:lnTo>
                    <a:lnTo>
                      <a:pt x="33" y="76"/>
                    </a:lnTo>
                    <a:lnTo>
                      <a:pt x="35" y="77"/>
                    </a:lnTo>
                    <a:lnTo>
                      <a:pt x="40" y="77"/>
                    </a:lnTo>
                    <a:lnTo>
                      <a:pt x="44" y="75"/>
                    </a:lnTo>
                    <a:lnTo>
                      <a:pt x="49" y="73"/>
                    </a:lnTo>
                    <a:lnTo>
                      <a:pt x="52" y="69"/>
                    </a:lnTo>
                    <a:lnTo>
                      <a:pt x="53" y="65"/>
                    </a:lnTo>
                    <a:lnTo>
                      <a:pt x="53" y="63"/>
                    </a:lnTo>
                    <a:lnTo>
                      <a:pt x="53" y="60"/>
                    </a:lnTo>
                    <a:lnTo>
                      <a:pt x="52" y="58"/>
                    </a:lnTo>
                    <a:lnTo>
                      <a:pt x="34" y="7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6914520" y="5430960"/>
                <a:ext cx="20160" cy="16920"/>
              </a:xfrm>
              <a:custGeom>
                <a:avLst/>
                <a:gdLst/>
                <a:ahLst/>
                <a:rect l="l" t="t" r="r" b="b"/>
                <a:pathLst>
                  <a:path w="39" h="35">
                    <a:moveTo>
                      <a:pt x="39" y="21"/>
                    </a:moveTo>
                    <a:lnTo>
                      <a:pt x="31" y="10"/>
                    </a:lnTo>
                    <a:lnTo>
                      <a:pt x="12" y="0"/>
                    </a:lnTo>
                    <a:lnTo>
                      <a:pt x="0" y="25"/>
                    </a:lnTo>
                    <a:lnTo>
                      <a:pt x="19" y="34"/>
                    </a:lnTo>
                    <a:lnTo>
                      <a:pt x="39" y="21"/>
                    </a:lnTo>
                    <a:lnTo>
                      <a:pt x="19" y="34"/>
                    </a:lnTo>
                    <a:lnTo>
                      <a:pt x="21" y="35"/>
                    </a:lnTo>
                    <a:lnTo>
                      <a:pt x="24" y="35"/>
                    </a:lnTo>
                    <a:lnTo>
                      <a:pt x="27" y="35"/>
                    </a:lnTo>
                    <a:lnTo>
                      <a:pt x="30" y="35"/>
                    </a:lnTo>
                    <a:lnTo>
                      <a:pt x="34" y="32"/>
                    </a:lnTo>
                    <a:lnTo>
                      <a:pt x="37" y="27"/>
                    </a:lnTo>
                    <a:lnTo>
                      <a:pt x="39" y="23"/>
                    </a:lnTo>
                    <a:lnTo>
                      <a:pt x="39" y="18"/>
                    </a:lnTo>
                    <a:lnTo>
                      <a:pt x="37" y="16"/>
                    </a:lnTo>
                    <a:lnTo>
                      <a:pt x="36" y="13"/>
                    </a:lnTo>
                    <a:lnTo>
                      <a:pt x="34" y="11"/>
                    </a:lnTo>
                    <a:lnTo>
                      <a:pt x="31" y="10"/>
                    </a:lnTo>
                    <a:lnTo>
                      <a:pt x="39" y="2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6918840" y="5441760"/>
                <a:ext cx="15480" cy="47520"/>
              </a:xfrm>
              <a:custGeom>
                <a:avLst/>
                <a:gdLst/>
                <a:ahLst/>
                <a:rect l="l" t="t" r="r" b="b"/>
                <a:pathLst>
                  <a:path w="29" h="93">
                    <a:moveTo>
                      <a:pt x="27" y="92"/>
                    </a:moveTo>
                    <a:lnTo>
                      <a:pt x="29" y="0"/>
                    </a:lnTo>
                    <a:lnTo>
                      <a:pt x="2" y="2"/>
                    </a:lnTo>
                    <a:lnTo>
                      <a:pt x="0" y="93"/>
                    </a:lnTo>
                    <a:lnTo>
                      <a:pt x="27" y="9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6918840" y="548748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0" y="1"/>
                    </a:moveTo>
                    <a:lnTo>
                      <a:pt x="2" y="4"/>
                    </a:lnTo>
                    <a:lnTo>
                      <a:pt x="2" y="6"/>
                    </a:lnTo>
                    <a:lnTo>
                      <a:pt x="4" y="9"/>
                    </a:lnTo>
                    <a:lnTo>
                      <a:pt x="5" y="10"/>
                    </a:lnTo>
                    <a:lnTo>
                      <a:pt x="9" y="13"/>
                    </a:lnTo>
                    <a:lnTo>
                      <a:pt x="14" y="14"/>
                    </a:lnTo>
                    <a:lnTo>
                      <a:pt x="19" y="13"/>
                    </a:lnTo>
                    <a:lnTo>
                      <a:pt x="23" y="9"/>
                    </a:lnTo>
                    <a:lnTo>
                      <a:pt x="25" y="7"/>
                    </a:lnTo>
                    <a:lnTo>
                      <a:pt x="26" y="5"/>
                    </a:lnTo>
                    <a:lnTo>
                      <a:pt x="27" y="3"/>
                    </a:lnTo>
                    <a:lnTo>
                      <a:pt x="27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006320" y="542952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3">
                    <a:moveTo>
                      <a:pt x="16" y="23"/>
                    </a:moveTo>
                    <a:lnTo>
                      <a:pt x="19" y="21"/>
                    </a:lnTo>
                    <a:lnTo>
                      <a:pt x="20" y="19"/>
                    </a:lnTo>
                    <a:lnTo>
                      <a:pt x="21" y="16"/>
                    </a:lnTo>
                    <a:lnTo>
                      <a:pt x="21" y="13"/>
                    </a:lnTo>
                    <a:lnTo>
                      <a:pt x="21" y="9"/>
                    </a:lnTo>
                    <a:lnTo>
                      <a:pt x="19" y="5"/>
                    </a:lnTo>
                    <a:lnTo>
                      <a:pt x="15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16" y="2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6970680" y="5430960"/>
                <a:ext cx="45000" cy="38160"/>
              </a:xfrm>
              <a:custGeom>
                <a:avLst/>
                <a:gdLst/>
                <a:ahLst/>
                <a:rect l="l" t="t" r="r" b="b"/>
                <a:pathLst>
                  <a:path w="86" h="76">
                    <a:moveTo>
                      <a:pt x="0" y="58"/>
                    </a:moveTo>
                    <a:lnTo>
                      <a:pt x="18" y="76"/>
                    </a:lnTo>
                    <a:lnTo>
                      <a:pt x="86" y="20"/>
                    </a:lnTo>
                    <a:lnTo>
                      <a:pt x="70" y="0"/>
                    </a:lnTo>
                    <a:lnTo>
                      <a:pt x="2" y="56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6939000" y="5460120"/>
                <a:ext cx="40680" cy="41040"/>
              </a:xfrm>
              <a:custGeom>
                <a:avLst/>
                <a:gdLst/>
                <a:ahLst/>
                <a:rect l="l" t="t" r="r" b="b"/>
                <a:pathLst>
                  <a:path w="80" h="80">
                    <a:moveTo>
                      <a:pt x="0" y="69"/>
                    </a:moveTo>
                    <a:lnTo>
                      <a:pt x="23" y="80"/>
                    </a:lnTo>
                    <a:lnTo>
                      <a:pt x="80" y="16"/>
                    </a:lnTo>
                    <a:lnTo>
                      <a:pt x="61" y="0"/>
                    </a:lnTo>
                    <a:lnTo>
                      <a:pt x="3" y="62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6933240" y="5495040"/>
                <a:ext cx="18720" cy="28800"/>
              </a:xfrm>
              <a:custGeom>
                <a:avLst/>
                <a:gdLst/>
                <a:ahLst/>
                <a:rect l="l" t="t" r="r" b="b"/>
                <a:pathLst>
                  <a:path w="37" h="56">
                    <a:moveTo>
                      <a:pt x="23" y="56"/>
                    </a:moveTo>
                    <a:lnTo>
                      <a:pt x="26" y="48"/>
                    </a:lnTo>
                    <a:lnTo>
                      <a:pt x="37" y="4"/>
                    </a:lnTo>
                    <a:lnTo>
                      <a:pt x="11" y="0"/>
                    </a:lnTo>
                    <a:lnTo>
                      <a:pt x="0" y="44"/>
                    </a:lnTo>
                    <a:lnTo>
                      <a:pt x="23" y="5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896880" y="5515200"/>
                <a:ext cx="48240" cy="45720"/>
              </a:xfrm>
              <a:custGeom>
                <a:avLst/>
                <a:gdLst/>
                <a:ahLst/>
                <a:rect l="l" t="t" r="r" b="b"/>
                <a:pathLst>
                  <a:path w="93" h="90">
                    <a:moveTo>
                      <a:pt x="19" y="90"/>
                    </a:moveTo>
                    <a:lnTo>
                      <a:pt x="93" y="19"/>
                    </a:lnTo>
                    <a:lnTo>
                      <a:pt x="75" y="0"/>
                    </a:lnTo>
                    <a:lnTo>
                      <a:pt x="0" y="72"/>
                    </a:lnTo>
                    <a:lnTo>
                      <a:pt x="19" y="9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6894360" y="555156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4" y="0"/>
                    </a:move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5"/>
                    </a:lnTo>
                    <a:lnTo>
                      <a:pt x="4" y="18"/>
                    </a:lnTo>
                    <a:lnTo>
                      <a:pt x="7" y="21"/>
                    </a:lnTo>
                    <a:lnTo>
                      <a:pt x="13" y="23"/>
                    </a:lnTo>
                    <a:lnTo>
                      <a:pt x="15" y="23"/>
                    </a:lnTo>
                    <a:lnTo>
                      <a:pt x="17" y="21"/>
                    </a:lnTo>
                    <a:lnTo>
                      <a:pt x="20" y="20"/>
                    </a:lnTo>
                    <a:lnTo>
                      <a:pt x="23" y="18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154640" y="532224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7">
                    <a:moveTo>
                      <a:pt x="0" y="27"/>
                    </a:moveTo>
                    <a:lnTo>
                      <a:pt x="3" y="27"/>
                    </a:lnTo>
                    <a:lnTo>
                      <a:pt x="6" y="26"/>
                    </a:lnTo>
                    <a:lnTo>
                      <a:pt x="9" y="23"/>
                    </a:lnTo>
                    <a:lnTo>
                      <a:pt x="11" y="22"/>
                    </a:lnTo>
                    <a:lnTo>
                      <a:pt x="13" y="17"/>
                    </a:lnTo>
                    <a:lnTo>
                      <a:pt x="14" y="13"/>
                    </a:lnTo>
                    <a:lnTo>
                      <a:pt x="13" y="7"/>
                    </a:lnTo>
                    <a:lnTo>
                      <a:pt x="11" y="4"/>
                    </a:lnTo>
                    <a:lnTo>
                      <a:pt x="9" y="2"/>
                    </a:lnTo>
                    <a:lnTo>
                      <a:pt x="6" y="1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059600" y="5322240"/>
                <a:ext cx="95040" cy="19440"/>
              </a:xfrm>
              <a:custGeom>
                <a:avLst/>
                <a:gdLst/>
                <a:ahLst/>
                <a:rect l="l" t="t" r="r" b="b"/>
                <a:pathLst>
                  <a:path w="183" h="39">
                    <a:moveTo>
                      <a:pt x="2" y="39"/>
                    </a:moveTo>
                    <a:lnTo>
                      <a:pt x="183" y="27"/>
                    </a:lnTo>
                    <a:lnTo>
                      <a:pt x="183" y="0"/>
                    </a:lnTo>
                    <a:lnTo>
                      <a:pt x="0" y="13"/>
                    </a:lnTo>
                    <a:lnTo>
                      <a:pt x="2" y="3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053120" y="5328720"/>
                <a:ext cx="7560" cy="13320"/>
              </a:xfrm>
              <a:custGeom>
                <a:avLst/>
                <a:gdLst/>
                <a:ahLst/>
                <a:rect l="l" t="t" r="r" b="b"/>
                <a:pathLst>
                  <a:path w="15" h="26">
                    <a:moveTo>
                      <a:pt x="13" y="0"/>
                    </a:moveTo>
                    <a:lnTo>
                      <a:pt x="11" y="0"/>
                    </a:lnTo>
                    <a:lnTo>
                      <a:pt x="8" y="1"/>
                    </a:lnTo>
                    <a:lnTo>
                      <a:pt x="6" y="3"/>
                    </a:lnTo>
                    <a:lnTo>
                      <a:pt x="4" y="4"/>
                    </a:lnTo>
                    <a:lnTo>
                      <a:pt x="2" y="8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4" y="22"/>
                    </a:lnTo>
                    <a:lnTo>
                      <a:pt x="6" y="24"/>
                    </a:lnTo>
                    <a:lnTo>
                      <a:pt x="8" y="26"/>
                    </a:lnTo>
                    <a:lnTo>
                      <a:pt x="11" y="26"/>
                    </a:lnTo>
                    <a:lnTo>
                      <a:pt x="15" y="2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6879960" y="540504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6">
                    <a:moveTo>
                      <a:pt x="0" y="26"/>
                    </a:moveTo>
                    <a:lnTo>
                      <a:pt x="3" y="26"/>
                    </a:lnTo>
                    <a:lnTo>
                      <a:pt x="6" y="25"/>
                    </a:lnTo>
                    <a:lnTo>
                      <a:pt x="8" y="23"/>
                    </a:lnTo>
                    <a:lnTo>
                      <a:pt x="11" y="21"/>
                    </a:lnTo>
                    <a:lnTo>
                      <a:pt x="13" y="18"/>
                    </a:lnTo>
                    <a:lnTo>
                      <a:pt x="14" y="13"/>
                    </a:lnTo>
                    <a:lnTo>
                      <a:pt x="14" y="8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1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6823800" y="5405040"/>
                <a:ext cx="57600" cy="13680"/>
              </a:xfrm>
              <a:custGeom>
                <a:avLst/>
                <a:gdLst/>
                <a:ahLst/>
                <a:rect l="l" t="t" r="r" b="b"/>
                <a:pathLst>
                  <a:path w="110" h="27">
                    <a:moveTo>
                      <a:pt x="0" y="15"/>
                    </a:moveTo>
                    <a:lnTo>
                      <a:pt x="12" y="26"/>
                    </a:lnTo>
                    <a:lnTo>
                      <a:pt x="108" y="27"/>
                    </a:lnTo>
                    <a:lnTo>
                      <a:pt x="110" y="1"/>
                    </a:lnTo>
                    <a:lnTo>
                      <a:pt x="14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6823800" y="5411160"/>
                <a:ext cx="17280" cy="45720"/>
              </a:xfrm>
              <a:custGeom>
                <a:avLst/>
                <a:gdLst/>
                <a:ahLst/>
                <a:rect l="l" t="t" r="r" b="b"/>
                <a:pathLst>
                  <a:path w="32" h="91">
                    <a:moveTo>
                      <a:pt x="19" y="91"/>
                    </a:moveTo>
                    <a:lnTo>
                      <a:pt x="32" y="76"/>
                    </a:lnTo>
                    <a:lnTo>
                      <a:pt x="27" y="0"/>
                    </a:lnTo>
                    <a:lnTo>
                      <a:pt x="0" y="3"/>
                    </a:lnTo>
                    <a:lnTo>
                      <a:pt x="5" y="79"/>
                    </a:lnTo>
                    <a:lnTo>
                      <a:pt x="19" y="9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6834600" y="5441760"/>
                <a:ext cx="54360" cy="15120"/>
              </a:xfrm>
              <a:custGeom>
                <a:avLst/>
                <a:gdLst/>
                <a:ahLst/>
                <a:rect l="l" t="t" r="r" b="b"/>
                <a:pathLst>
                  <a:path w="107" h="32">
                    <a:moveTo>
                      <a:pt x="107" y="0"/>
                    </a:moveTo>
                    <a:lnTo>
                      <a:pt x="0" y="6"/>
                    </a:lnTo>
                    <a:lnTo>
                      <a:pt x="0" y="32"/>
                    </a:lnTo>
                    <a:lnTo>
                      <a:pt x="107" y="26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6889320" y="5441760"/>
                <a:ext cx="7560" cy="11880"/>
              </a:xfrm>
              <a:custGeom>
                <a:avLst/>
                <a:gdLst/>
                <a:ahLst/>
                <a:rect l="l" t="t" r="r" b="b"/>
                <a:pathLst>
                  <a:path w="14" h="26">
                    <a:moveTo>
                      <a:pt x="0" y="26"/>
                    </a:moveTo>
                    <a:lnTo>
                      <a:pt x="3" y="26"/>
                    </a:lnTo>
                    <a:lnTo>
                      <a:pt x="7" y="25"/>
                    </a:lnTo>
                    <a:lnTo>
                      <a:pt x="9" y="23"/>
                    </a:lnTo>
                    <a:lnTo>
                      <a:pt x="11" y="22"/>
                    </a:lnTo>
                    <a:lnTo>
                      <a:pt x="13" y="17"/>
                    </a:lnTo>
                    <a:lnTo>
                      <a:pt x="14" y="12"/>
                    </a:lnTo>
                    <a:lnTo>
                      <a:pt x="13" y="7"/>
                    </a:lnTo>
                    <a:lnTo>
                      <a:pt x="11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7092360" y="522252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3"/>
                    </a:moveTo>
                    <a:lnTo>
                      <a:pt x="2" y="17"/>
                    </a:lnTo>
                    <a:lnTo>
                      <a:pt x="4" y="19"/>
                    </a:lnTo>
                    <a:lnTo>
                      <a:pt x="6" y="20"/>
                    </a:lnTo>
                    <a:lnTo>
                      <a:pt x="9" y="20"/>
                    </a:lnTo>
                    <a:lnTo>
                      <a:pt x="13" y="20"/>
                    </a:lnTo>
                    <a:lnTo>
                      <a:pt x="18" y="19"/>
                    </a:lnTo>
                    <a:lnTo>
                      <a:pt x="23" y="16"/>
                    </a:lnTo>
                    <a:lnTo>
                      <a:pt x="25" y="11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5" y="4"/>
                    </a:lnTo>
                    <a:lnTo>
                      <a:pt x="24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7076880" y="5195160"/>
                <a:ext cx="27720" cy="34920"/>
              </a:xfrm>
              <a:custGeom>
                <a:avLst/>
                <a:gdLst/>
                <a:ahLst/>
                <a:rect l="l" t="t" r="r" b="b"/>
                <a:pathLst>
                  <a:path w="54" h="69">
                    <a:moveTo>
                      <a:pt x="1" y="0"/>
                    </a:moveTo>
                    <a:lnTo>
                      <a:pt x="0" y="13"/>
                    </a:lnTo>
                    <a:lnTo>
                      <a:pt x="30" y="69"/>
                    </a:lnTo>
                    <a:lnTo>
                      <a:pt x="54" y="56"/>
                    </a:lnTo>
                    <a:lnTo>
                      <a:pt x="23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7059600" y="5195160"/>
                <a:ext cx="27720" cy="30240"/>
              </a:xfrm>
              <a:custGeom>
                <a:avLst/>
                <a:gdLst/>
                <a:ahLst/>
                <a:rect l="l" t="t" r="r" b="b"/>
                <a:pathLst>
                  <a:path w="54" h="62">
                    <a:moveTo>
                      <a:pt x="0" y="57"/>
                    </a:moveTo>
                    <a:lnTo>
                      <a:pt x="25" y="62"/>
                    </a:lnTo>
                    <a:lnTo>
                      <a:pt x="54" y="13"/>
                    </a:lnTo>
                    <a:lnTo>
                      <a:pt x="32" y="0"/>
                    </a:lnTo>
                    <a:lnTo>
                      <a:pt x="3" y="50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7059600" y="5221440"/>
                <a:ext cx="20160" cy="56520"/>
              </a:xfrm>
              <a:custGeom>
                <a:avLst/>
                <a:gdLst/>
                <a:ahLst/>
                <a:rect l="l" t="t" r="r" b="b"/>
                <a:pathLst>
                  <a:path w="38" h="110">
                    <a:moveTo>
                      <a:pt x="25" y="110"/>
                    </a:moveTo>
                    <a:lnTo>
                      <a:pt x="38" y="94"/>
                    </a:lnTo>
                    <a:lnTo>
                      <a:pt x="27" y="0"/>
                    </a:lnTo>
                    <a:lnTo>
                      <a:pt x="0" y="4"/>
                    </a:lnTo>
                    <a:lnTo>
                      <a:pt x="11" y="99"/>
                    </a:lnTo>
                    <a:lnTo>
                      <a:pt x="25" y="11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6982920" y="5263920"/>
                <a:ext cx="90360" cy="24480"/>
              </a:xfrm>
              <a:custGeom>
                <a:avLst/>
                <a:gdLst/>
                <a:ahLst/>
                <a:rect l="l" t="t" r="r" b="b"/>
                <a:pathLst>
                  <a:path w="174" h="48">
                    <a:moveTo>
                      <a:pt x="3" y="48"/>
                    </a:moveTo>
                    <a:lnTo>
                      <a:pt x="174" y="27"/>
                    </a:lnTo>
                    <a:lnTo>
                      <a:pt x="173" y="0"/>
                    </a:lnTo>
                    <a:lnTo>
                      <a:pt x="0" y="21"/>
                    </a:lnTo>
                    <a:lnTo>
                      <a:pt x="3" y="4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6976800" y="527472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7">
                    <a:moveTo>
                      <a:pt x="11" y="0"/>
                    </a:moveTo>
                    <a:lnTo>
                      <a:pt x="8" y="1"/>
                    </a:lnTo>
                    <a:lnTo>
                      <a:pt x="6" y="2"/>
                    </a:lnTo>
                    <a:lnTo>
                      <a:pt x="4" y="3"/>
                    </a:lnTo>
                    <a:lnTo>
                      <a:pt x="2" y="5"/>
                    </a:lnTo>
                    <a:lnTo>
                      <a:pt x="0" y="10"/>
                    </a:lnTo>
                    <a:lnTo>
                      <a:pt x="0" y="15"/>
                    </a:lnTo>
                    <a:lnTo>
                      <a:pt x="1" y="19"/>
                    </a:lnTo>
                    <a:lnTo>
                      <a:pt x="3" y="24"/>
                    </a:lnTo>
                    <a:lnTo>
                      <a:pt x="5" y="25"/>
                    </a:lnTo>
                    <a:lnTo>
                      <a:pt x="7" y="26"/>
                    </a:lnTo>
                    <a:lnTo>
                      <a:pt x="10" y="27"/>
                    </a:lnTo>
                    <a:lnTo>
                      <a:pt x="14" y="27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6962760" y="5186160"/>
                <a:ext cx="12240" cy="9000"/>
              </a:xfrm>
              <a:custGeom>
                <a:avLst/>
                <a:gdLst/>
                <a:ahLst/>
                <a:rect l="l" t="t" r="r" b="b"/>
                <a:pathLst>
                  <a:path w="24" h="19">
                    <a:moveTo>
                      <a:pt x="0" y="13"/>
                    </a:moveTo>
                    <a:lnTo>
                      <a:pt x="1" y="15"/>
                    </a:lnTo>
                    <a:lnTo>
                      <a:pt x="3" y="17"/>
                    </a:lnTo>
                    <a:lnTo>
                      <a:pt x="5" y="18"/>
                    </a:lnTo>
                    <a:lnTo>
                      <a:pt x="7" y="19"/>
                    </a:lnTo>
                    <a:lnTo>
                      <a:pt x="12" y="19"/>
                    </a:lnTo>
                    <a:lnTo>
                      <a:pt x="17" y="18"/>
                    </a:lnTo>
                    <a:lnTo>
                      <a:pt x="21" y="15"/>
                    </a:lnTo>
                    <a:lnTo>
                      <a:pt x="24" y="11"/>
                    </a:lnTo>
                    <a:lnTo>
                      <a:pt x="24" y="7"/>
                    </a:lnTo>
                    <a:lnTo>
                      <a:pt x="24" y="5"/>
                    </a:lnTo>
                    <a:lnTo>
                      <a:pt x="24" y="2"/>
                    </a:lnTo>
                    <a:lnTo>
                      <a:pt x="23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6906600" y="5078880"/>
                <a:ext cx="68400" cy="113040"/>
              </a:xfrm>
              <a:custGeom>
                <a:avLst/>
                <a:gdLst/>
                <a:ahLst/>
                <a:rect l="l" t="t" r="r" b="b"/>
                <a:pathLst>
                  <a:path w="131" h="222">
                    <a:moveTo>
                      <a:pt x="21" y="2"/>
                    </a:moveTo>
                    <a:lnTo>
                      <a:pt x="2" y="20"/>
                    </a:lnTo>
                    <a:lnTo>
                      <a:pt x="108" y="222"/>
                    </a:lnTo>
                    <a:lnTo>
                      <a:pt x="131" y="209"/>
                    </a:lnTo>
                    <a:lnTo>
                      <a:pt x="25" y="7"/>
                    </a:lnTo>
                    <a:lnTo>
                      <a:pt x="21" y="2"/>
                    </a:lnTo>
                    <a:lnTo>
                      <a:pt x="25" y="7"/>
                    </a:lnTo>
                    <a:lnTo>
                      <a:pt x="23" y="4"/>
                    </a:lnTo>
                    <a:lnTo>
                      <a:pt x="21" y="3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1" y="0"/>
                    </a:lnTo>
                    <a:lnTo>
                      <a:pt x="7" y="2"/>
                    </a:lnTo>
                    <a:lnTo>
                      <a:pt x="3" y="5"/>
                    </a:lnTo>
                    <a:lnTo>
                      <a:pt x="1" y="9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1" y="18"/>
                    </a:lnTo>
                    <a:lnTo>
                      <a:pt x="2" y="2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6894360" y="5071320"/>
                <a:ext cx="23040" cy="19440"/>
              </a:xfrm>
              <a:custGeom>
                <a:avLst/>
                <a:gdLst/>
                <a:ahLst/>
                <a:rect l="l" t="t" r="r" b="b"/>
                <a:pathLst>
                  <a:path w="46" h="41">
                    <a:moveTo>
                      <a:pt x="16" y="1"/>
                    </a:moveTo>
                    <a:lnTo>
                      <a:pt x="5" y="25"/>
                    </a:lnTo>
                    <a:lnTo>
                      <a:pt x="31" y="41"/>
                    </a:lnTo>
                    <a:lnTo>
                      <a:pt x="46" y="18"/>
                    </a:lnTo>
                    <a:lnTo>
                      <a:pt x="20" y="2"/>
                    </a:lnTo>
                    <a:lnTo>
                      <a:pt x="16" y="1"/>
                    </a:lnTo>
                    <a:lnTo>
                      <a:pt x="20" y="2"/>
                    </a:lnTo>
                    <a:lnTo>
                      <a:pt x="17" y="1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2" y="7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1" y="22"/>
                    </a:lnTo>
                    <a:lnTo>
                      <a:pt x="3" y="24"/>
                    </a:lnTo>
                    <a:lnTo>
                      <a:pt x="5" y="25"/>
                    </a:lnTo>
                    <a:lnTo>
                      <a:pt x="16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6869160" y="5067000"/>
                <a:ext cx="32760" cy="18360"/>
              </a:xfrm>
              <a:custGeom>
                <a:avLst/>
                <a:gdLst/>
                <a:ahLst/>
                <a:rect l="l" t="t" r="r" b="b"/>
                <a:pathLst>
                  <a:path w="62" h="34">
                    <a:moveTo>
                      <a:pt x="17" y="0"/>
                    </a:moveTo>
                    <a:lnTo>
                      <a:pt x="11" y="27"/>
                    </a:lnTo>
                    <a:lnTo>
                      <a:pt x="55" y="34"/>
                    </a:lnTo>
                    <a:lnTo>
                      <a:pt x="62" y="8"/>
                    </a:lnTo>
                    <a:lnTo>
                      <a:pt x="17" y="1"/>
                    </a:lnTo>
                    <a:lnTo>
                      <a:pt x="17" y="0"/>
                    </a:lnTo>
                    <a:lnTo>
                      <a:pt x="17" y="1"/>
                    </a:lnTo>
                    <a:lnTo>
                      <a:pt x="14" y="0"/>
                    </a:lnTo>
                    <a:lnTo>
                      <a:pt x="11" y="1"/>
                    </a:lnTo>
                    <a:lnTo>
                      <a:pt x="9" y="2"/>
                    </a:lnTo>
                    <a:lnTo>
                      <a:pt x="6" y="3"/>
                    </a:lnTo>
                    <a:lnTo>
                      <a:pt x="2" y="6"/>
                    </a:lnTo>
                    <a:lnTo>
                      <a:pt x="1" y="12"/>
                    </a:lnTo>
                    <a:lnTo>
                      <a:pt x="0" y="16"/>
                    </a:lnTo>
                    <a:lnTo>
                      <a:pt x="2" y="20"/>
                    </a:lnTo>
                    <a:lnTo>
                      <a:pt x="4" y="22"/>
                    </a:lnTo>
                    <a:lnTo>
                      <a:pt x="6" y="25"/>
                    </a:lnTo>
                    <a:lnTo>
                      <a:pt x="8" y="26"/>
                    </a:lnTo>
                    <a:lnTo>
                      <a:pt x="11" y="27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6783480" y="5057640"/>
                <a:ext cx="94680" cy="22680"/>
              </a:xfrm>
              <a:custGeom>
                <a:avLst/>
                <a:gdLst/>
                <a:ahLst/>
                <a:rect l="l" t="t" r="r" b="b"/>
                <a:pathLst>
                  <a:path w="184" h="46">
                    <a:moveTo>
                      <a:pt x="11" y="27"/>
                    </a:moveTo>
                    <a:lnTo>
                      <a:pt x="11" y="27"/>
                    </a:lnTo>
                    <a:lnTo>
                      <a:pt x="178" y="46"/>
                    </a:lnTo>
                    <a:lnTo>
                      <a:pt x="184" y="19"/>
                    </a:lnTo>
                    <a:lnTo>
                      <a:pt x="16" y="0"/>
                    </a:lnTo>
                    <a:lnTo>
                      <a:pt x="11" y="27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1"/>
                    </a:lnTo>
                    <a:lnTo>
                      <a:pt x="7" y="3"/>
                    </a:lnTo>
                    <a:lnTo>
                      <a:pt x="5" y="4"/>
                    </a:lnTo>
                    <a:lnTo>
                      <a:pt x="2" y="8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2" y="22"/>
                    </a:lnTo>
                    <a:lnTo>
                      <a:pt x="3" y="24"/>
                    </a:lnTo>
                    <a:lnTo>
                      <a:pt x="5" y="25"/>
                    </a:lnTo>
                    <a:lnTo>
                      <a:pt x="9" y="26"/>
                    </a:lnTo>
                    <a:lnTo>
                      <a:pt x="11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6692760" y="5045400"/>
                <a:ext cx="98280" cy="25920"/>
              </a:xfrm>
              <a:custGeom>
                <a:avLst/>
                <a:gdLst/>
                <a:ahLst/>
                <a:rect l="l" t="t" r="r" b="b"/>
                <a:pathLst>
                  <a:path w="189" h="50">
                    <a:moveTo>
                      <a:pt x="11" y="26"/>
                    </a:moveTo>
                    <a:lnTo>
                      <a:pt x="11" y="26"/>
                    </a:lnTo>
                    <a:lnTo>
                      <a:pt x="184" y="50"/>
                    </a:lnTo>
                    <a:lnTo>
                      <a:pt x="189" y="24"/>
                    </a:lnTo>
                    <a:lnTo>
                      <a:pt x="16" y="0"/>
                    </a:lnTo>
                    <a:lnTo>
                      <a:pt x="11" y="26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6" y="2"/>
                    </a:lnTo>
                    <a:lnTo>
                      <a:pt x="2" y="6"/>
                    </a:lnTo>
                    <a:lnTo>
                      <a:pt x="1" y="10"/>
                    </a:lnTo>
                    <a:lnTo>
                      <a:pt x="0" y="16"/>
                    </a:lnTo>
                    <a:lnTo>
                      <a:pt x="2" y="20"/>
                    </a:lnTo>
                    <a:lnTo>
                      <a:pt x="3" y="22"/>
                    </a:lnTo>
                    <a:lnTo>
                      <a:pt x="6" y="23"/>
                    </a:lnTo>
                    <a:lnTo>
                      <a:pt x="8" y="24"/>
                    </a:lnTo>
                    <a:lnTo>
                      <a:pt x="11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6606720" y="5028480"/>
                <a:ext cx="95040" cy="30600"/>
              </a:xfrm>
              <a:custGeom>
                <a:avLst/>
                <a:gdLst/>
                <a:ahLst/>
                <a:rect l="l" t="t" r="r" b="b"/>
                <a:pathLst>
                  <a:path w="182" h="60">
                    <a:moveTo>
                      <a:pt x="7" y="26"/>
                    </a:moveTo>
                    <a:lnTo>
                      <a:pt x="10" y="26"/>
                    </a:lnTo>
                    <a:lnTo>
                      <a:pt x="176" y="60"/>
                    </a:lnTo>
                    <a:lnTo>
                      <a:pt x="182" y="34"/>
                    </a:lnTo>
                    <a:lnTo>
                      <a:pt x="17" y="0"/>
                    </a:lnTo>
                    <a:lnTo>
                      <a:pt x="7" y="26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9" y="1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1"/>
                    </a:lnTo>
                    <a:lnTo>
                      <a:pt x="0" y="15"/>
                    </a:lnTo>
                    <a:lnTo>
                      <a:pt x="1" y="21"/>
                    </a:lnTo>
                    <a:lnTo>
                      <a:pt x="2" y="23"/>
                    </a:lnTo>
                    <a:lnTo>
                      <a:pt x="4" y="24"/>
                    </a:lnTo>
                    <a:lnTo>
                      <a:pt x="6" y="26"/>
                    </a:lnTo>
                    <a:lnTo>
                      <a:pt x="10" y="26"/>
                    </a:lnTo>
                    <a:lnTo>
                      <a:pt x="7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6569280" y="5013000"/>
                <a:ext cx="46800" cy="28800"/>
              </a:xfrm>
              <a:custGeom>
                <a:avLst/>
                <a:gdLst/>
                <a:ahLst/>
                <a:rect l="l" t="t" r="r" b="b"/>
                <a:pathLst>
                  <a:path w="90" h="55">
                    <a:moveTo>
                      <a:pt x="14" y="0"/>
                    </a:moveTo>
                    <a:lnTo>
                      <a:pt x="7" y="25"/>
                    </a:lnTo>
                    <a:lnTo>
                      <a:pt x="78" y="55"/>
                    </a:lnTo>
                    <a:lnTo>
                      <a:pt x="90" y="30"/>
                    </a:lnTo>
                    <a:lnTo>
                      <a:pt x="19" y="1"/>
                    </a:lnTo>
                    <a:lnTo>
                      <a:pt x="14" y="0"/>
                    </a:lnTo>
                    <a:lnTo>
                      <a:pt x="19" y="1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8" y="1"/>
                    </a:lnTo>
                    <a:lnTo>
                      <a:pt x="4" y="3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7"/>
                    </a:lnTo>
                    <a:lnTo>
                      <a:pt x="1" y="20"/>
                    </a:lnTo>
                    <a:lnTo>
                      <a:pt x="3" y="22"/>
                    </a:lnTo>
                    <a:lnTo>
                      <a:pt x="5" y="24"/>
                    </a:lnTo>
                    <a:lnTo>
                      <a:pt x="7" y="2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6516000" y="5013000"/>
                <a:ext cx="60840" cy="13680"/>
              </a:xfrm>
              <a:custGeom>
                <a:avLst/>
                <a:gdLst/>
                <a:ahLst/>
                <a:rect l="l" t="t" r="r" b="b"/>
                <a:pathLst>
                  <a:path w="116" h="27">
                    <a:moveTo>
                      <a:pt x="12" y="27"/>
                    </a:moveTo>
                    <a:lnTo>
                      <a:pt x="12" y="27"/>
                    </a:lnTo>
                    <a:lnTo>
                      <a:pt x="115" y="27"/>
                    </a:lnTo>
                    <a:lnTo>
                      <a:pt x="116" y="1"/>
                    </a:lnTo>
                    <a:lnTo>
                      <a:pt x="14" y="0"/>
                    </a:lnTo>
                    <a:lnTo>
                      <a:pt x="12" y="27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9" y="1"/>
                    </a:lnTo>
                    <a:lnTo>
                      <a:pt x="5" y="2"/>
                    </a:lnTo>
                    <a:lnTo>
                      <a:pt x="4" y="4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8"/>
                    </a:lnTo>
                    <a:lnTo>
                      <a:pt x="2" y="23"/>
                    </a:lnTo>
                    <a:lnTo>
                      <a:pt x="4" y="24"/>
                    </a:lnTo>
                    <a:lnTo>
                      <a:pt x="7" y="25"/>
                    </a:lnTo>
                    <a:lnTo>
                      <a:pt x="9" y="26"/>
                    </a:lnTo>
                    <a:lnTo>
                      <a:pt x="12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6396120" y="5013000"/>
                <a:ext cx="127440" cy="21240"/>
              </a:xfrm>
              <a:custGeom>
                <a:avLst/>
                <a:gdLst/>
                <a:ahLst/>
                <a:rect l="l" t="t" r="r" b="b"/>
                <a:pathLst>
                  <a:path w="246" h="42">
                    <a:moveTo>
                      <a:pt x="9" y="41"/>
                    </a:moveTo>
                    <a:lnTo>
                      <a:pt x="13" y="42"/>
                    </a:lnTo>
                    <a:lnTo>
                      <a:pt x="57" y="41"/>
                    </a:lnTo>
                    <a:lnTo>
                      <a:pt x="94" y="39"/>
                    </a:lnTo>
                    <a:lnTo>
                      <a:pt x="126" y="36"/>
                    </a:lnTo>
                    <a:lnTo>
                      <a:pt x="154" y="32"/>
                    </a:lnTo>
                    <a:lnTo>
                      <a:pt x="179" y="29"/>
                    </a:lnTo>
                    <a:lnTo>
                      <a:pt x="201" y="27"/>
                    </a:lnTo>
                    <a:lnTo>
                      <a:pt x="222" y="26"/>
                    </a:lnTo>
                    <a:lnTo>
                      <a:pt x="243" y="27"/>
                    </a:lnTo>
                    <a:lnTo>
                      <a:pt x="246" y="0"/>
                    </a:lnTo>
                    <a:lnTo>
                      <a:pt x="224" y="0"/>
                    </a:lnTo>
                    <a:lnTo>
                      <a:pt x="201" y="1"/>
                    </a:lnTo>
                    <a:lnTo>
                      <a:pt x="177" y="3"/>
                    </a:lnTo>
                    <a:lnTo>
                      <a:pt x="153" y="6"/>
                    </a:lnTo>
                    <a:lnTo>
                      <a:pt x="125" y="10"/>
                    </a:lnTo>
                    <a:lnTo>
                      <a:pt x="94" y="12"/>
                    </a:lnTo>
                    <a:lnTo>
                      <a:pt x="57" y="14"/>
                    </a:lnTo>
                    <a:lnTo>
                      <a:pt x="14" y="15"/>
                    </a:lnTo>
                    <a:lnTo>
                      <a:pt x="19" y="16"/>
                    </a:lnTo>
                    <a:lnTo>
                      <a:pt x="14" y="15"/>
                    </a:lnTo>
                    <a:lnTo>
                      <a:pt x="11" y="16"/>
                    </a:lnTo>
                    <a:lnTo>
                      <a:pt x="9" y="16"/>
                    </a:lnTo>
                    <a:lnTo>
                      <a:pt x="6" y="18"/>
                    </a:lnTo>
                    <a:lnTo>
                      <a:pt x="4" y="19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1" y="33"/>
                    </a:lnTo>
                    <a:lnTo>
                      <a:pt x="3" y="38"/>
                    </a:lnTo>
                    <a:lnTo>
                      <a:pt x="5" y="40"/>
                    </a:lnTo>
                    <a:lnTo>
                      <a:pt x="8" y="41"/>
                    </a:lnTo>
                    <a:lnTo>
                      <a:pt x="10" y="42"/>
                    </a:lnTo>
                    <a:lnTo>
                      <a:pt x="13" y="42"/>
                    </a:lnTo>
                    <a:lnTo>
                      <a:pt x="9" y="4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6341760" y="5000760"/>
                <a:ext cx="65160" cy="33480"/>
              </a:xfrm>
              <a:custGeom>
                <a:avLst/>
                <a:gdLst/>
                <a:ahLst/>
                <a:rect l="l" t="t" r="r" b="b"/>
                <a:pathLst>
                  <a:path w="125" h="65">
                    <a:moveTo>
                      <a:pt x="14" y="0"/>
                    </a:moveTo>
                    <a:lnTo>
                      <a:pt x="9" y="26"/>
                    </a:lnTo>
                    <a:lnTo>
                      <a:pt x="115" y="65"/>
                    </a:lnTo>
                    <a:lnTo>
                      <a:pt x="125" y="40"/>
                    </a:lnTo>
                    <a:lnTo>
                      <a:pt x="20" y="1"/>
                    </a:lnTo>
                    <a:lnTo>
                      <a:pt x="14" y="0"/>
                    </a:lnTo>
                    <a:lnTo>
                      <a:pt x="20" y="1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1" y="1"/>
                    </a:lnTo>
                    <a:lnTo>
                      <a:pt x="9" y="2"/>
                    </a:lnTo>
                    <a:lnTo>
                      <a:pt x="4" y="4"/>
                    </a:lnTo>
                    <a:lnTo>
                      <a:pt x="1" y="9"/>
                    </a:lnTo>
                    <a:lnTo>
                      <a:pt x="0" y="14"/>
                    </a:lnTo>
                    <a:lnTo>
                      <a:pt x="1" y="19"/>
                    </a:lnTo>
                    <a:lnTo>
                      <a:pt x="2" y="22"/>
                    </a:lnTo>
                    <a:lnTo>
                      <a:pt x="3" y="23"/>
                    </a:lnTo>
                    <a:lnTo>
                      <a:pt x="6" y="25"/>
                    </a:lnTo>
                    <a:lnTo>
                      <a:pt x="9" y="2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6291360" y="5000760"/>
                <a:ext cx="57960" cy="16920"/>
              </a:xfrm>
              <a:custGeom>
                <a:avLst/>
                <a:gdLst/>
                <a:ahLst/>
                <a:rect l="l" t="t" r="r" b="b"/>
                <a:pathLst>
                  <a:path w="110" h="34">
                    <a:moveTo>
                      <a:pt x="13" y="7"/>
                    </a:moveTo>
                    <a:lnTo>
                      <a:pt x="13" y="34"/>
                    </a:lnTo>
                    <a:lnTo>
                      <a:pt x="110" y="27"/>
                    </a:lnTo>
                    <a:lnTo>
                      <a:pt x="110" y="0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3" y="7"/>
                    </a:lnTo>
                    <a:lnTo>
                      <a:pt x="10" y="7"/>
                    </a:lnTo>
                    <a:lnTo>
                      <a:pt x="8" y="8"/>
                    </a:lnTo>
                    <a:lnTo>
                      <a:pt x="5" y="10"/>
                    </a:lnTo>
                    <a:lnTo>
                      <a:pt x="3" y="11"/>
                    </a:lnTo>
                    <a:lnTo>
                      <a:pt x="1" y="16"/>
                    </a:lnTo>
                    <a:lnTo>
                      <a:pt x="0" y="21"/>
                    </a:lnTo>
                    <a:lnTo>
                      <a:pt x="1" y="26"/>
                    </a:lnTo>
                    <a:lnTo>
                      <a:pt x="3" y="29"/>
                    </a:lnTo>
                    <a:lnTo>
                      <a:pt x="5" y="31"/>
                    </a:lnTo>
                    <a:lnTo>
                      <a:pt x="8" y="33"/>
                    </a:lnTo>
                    <a:lnTo>
                      <a:pt x="10" y="33"/>
                    </a:lnTo>
                    <a:lnTo>
                      <a:pt x="13" y="34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6201000" y="5004000"/>
                <a:ext cx="96480" cy="19440"/>
              </a:xfrm>
              <a:custGeom>
                <a:avLst/>
                <a:gdLst/>
                <a:ahLst/>
                <a:rect l="l" t="t" r="r" b="b"/>
                <a:pathLst>
                  <a:path w="187" h="38">
                    <a:moveTo>
                      <a:pt x="12" y="38"/>
                    </a:moveTo>
                    <a:lnTo>
                      <a:pt x="14" y="38"/>
                    </a:lnTo>
                    <a:lnTo>
                      <a:pt x="187" y="27"/>
                    </a:lnTo>
                    <a:lnTo>
                      <a:pt x="187" y="0"/>
                    </a:lnTo>
                    <a:lnTo>
                      <a:pt x="14" y="12"/>
                    </a:lnTo>
                    <a:lnTo>
                      <a:pt x="12" y="38"/>
                    </a:lnTo>
                    <a:lnTo>
                      <a:pt x="14" y="12"/>
                    </a:lnTo>
                    <a:lnTo>
                      <a:pt x="11" y="13"/>
                    </a:lnTo>
                    <a:lnTo>
                      <a:pt x="8" y="14"/>
                    </a:lnTo>
                    <a:lnTo>
                      <a:pt x="6" y="15"/>
                    </a:lnTo>
                    <a:lnTo>
                      <a:pt x="3" y="17"/>
                    </a:lnTo>
                    <a:lnTo>
                      <a:pt x="1" y="21"/>
                    </a:lnTo>
                    <a:lnTo>
                      <a:pt x="0" y="27"/>
                    </a:lnTo>
                    <a:lnTo>
                      <a:pt x="1" y="31"/>
                    </a:lnTo>
                    <a:lnTo>
                      <a:pt x="4" y="35"/>
                    </a:lnTo>
                    <a:lnTo>
                      <a:pt x="6" y="36"/>
                    </a:lnTo>
                    <a:lnTo>
                      <a:pt x="8" y="37"/>
                    </a:lnTo>
                    <a:lnTo>
                      <a:pt x="11" y="38"/>
                    </a:lnTo>
                    <a:lnTo>
                      <a:pt x="14" y="38"/>
                    </a:lnTo>
                    <a:lnTo>
                      <a:pt x="12" y="3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6041880" y="4994640"/>
                <a:ext cx="167040" cy="28800"/>
              </a:xfrm>
              <a:custGeom>
                <a:avLst/>
                <a:gdLst/>
                <a:ahLst/>
                <a:rect l="l" t="t" r="r" b="b"/>
                <a:pathLst>
                  <a:path w="322" h="56">
                    <a:moveTo>
                      <a:pt x="8" y="25"/>
                    </a:moveTo>
                    <a:lnTo>
                      <a:pt x="12" y="26"/>
                    </a:lnTo>
                    <a:lnTo>
                      <a:pt x="318" y="56"/>
                    </a:lnTo>
                    <a:lnTo>
                      <a:pt x="322" y="30"/>
                    </a:lnTo>
                    <a:lnTo>
                      <a:pt x="16" y="0"/>
                    </a:lnTo>
                    <a:lnTo>
                      <a:pt x="8" y="25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8" y="1"/>
                    </a:lnTo>
                    <a:lnTo>
                      <a:pt x="6" y="4"/>
                    </a:lnTo>
                    <a:lnTo>
                      <a:pt x="3" y="7"/>
                    </a:lnTo>
                    <a:lnTo>
                      <a:pt x="0" y="12"/>
                    </a:lnTo>
                    <a:lnTo>
                      <a:pt x="0" y="17"/>
                    </a:lnTo>
                    <a:lnTo>
                      <a:pt x="3" y="22"/>
                    </a:lnTo>
                    <a:lnTo>
                      <a:pt x="4" y="23"/>
                    </a:lnTo>
                    <a:lnTo>
                      <a:pt x="6" y="25"/>
                    </a:lnTo>
                    <a:lnTo>
                      <a:pt x="9" y="26"/>
                    </a:lnTo>
                    <a:lnTo>
                      <a:pt x="12" y="26"/>
                    </a:lnTo>
                    <a:lnTo>
                      <a:pt x="8" y="2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5993280" y="4971600"/>
                <a:ext cx="59400" cy="36720"/>
              </a:xfrm>
              <a:custGeom>
                <a:avLst/>
                <a:gdLst/>
                <a:ahLst/>
                <a:rect l="l" t="t" r="r" b="b"/>
                <a:pathLst>
                  <a:path w="113" h="70">
                    <a:moveTo>
                      <a:pt x="17" y="1"/>
                    </a:moveTo>
                    <a:lnTo>
                      <a:pt x="7" y="26"/>
                    </a:lnTo>
                    <a:lnTo>
                      <a:pt x="101" y="70"/>
                    </a:lnTo>
                    <a:lnTo>
                      <a:pt x="113" y="46"/>
                    </a:lnTo>
                    <a:lnTo>
                      <a:pt x="19" y="1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5" y="4"/>
                    </a:lnTo>
                    <a:lnTo>
                      <a:pt x="2" y="8"/>
                    </a:lnTo>
                    <a:lnTo>
                      <a:pt x="0" y="13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2" y="22"/>
                    </a:lnTo>
                    <a:lnTo>
                      <a:pt x="4" y="24"/>
                    </a:lnTo>
                    <a:lnTo>
                      <a:pt x="7" y="26"/>
                    </a:lnTo>
                    <a:lnTo>
                      <a:pt x="17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5932440" y="4958280"/>
                <a:ext cx="70200" cy="27360"/>
              </a:xfrm>
              <a:custGeom>
                <a:avLst/>
                <a:gdLst/>
                <a:ahLst/>
                <a:rect l="l" t="t" r="r" b="b"/>
                <a:pathLst>
                  <a:path w="133" h="55">
                    <a:moveTo>
                      <a:pt x="12" y="0"/>
                    </a:moveTo>
                    <a:lnTo>
                      <a:pt x="10" y="26"/>
                    </a:lnTo>
                    <a:lnTo>
                      <a:pt x="125" y="55"/>
                    </a:lnTo>
                    <a:lnTo>
                      <a:pt x="133" y="30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1"/>
                    </a:lnTo>
                    <a:lnTo>
                      <a:pt x="3" y="5"/>
                    </a:lnTo>
                    <a:lnTo>
                      <a:pt x="1" y="10"/>
                    </a:lnTo>
                    <a:lnTo>
                      <a:pt x="0" y="14"/>
                    </a:lnTo>
                    <a:lnTo>
                      <a:pt x="1" y="19"/>
                    </a:lnTo>
                    <a:lnTo>
                      <a:pt x="2" y="21"/>
                    </a:lnTo>
                    <a:lnTo>
                      <a:pt x="4" y="24"/>
                    </a:lnTo>
                    <a:lnTo>
                      <a:pt x="6" y="25"/>
                    </a:lnTo>
                    <a:lnTo>
                      <a:pt x="10" y="2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5896800" y="4958280"/>
                <a:ext cx="45000" cy="19440"/>
              </a:xfrm>
              <a:custGeom>
                <a:avLst/>
                <a:gdLst/>
                <a:ahLst/>
                <a:rect l="l" t="t" r="r" b="b"/>
                <a:pathLst>
                  <a:path w="87" h="41">
                    <a:moveTo>
                      <a:pt x="15" y="41"/>
                    </a:moveTo>
                    <a:lnTo>
                      <a:pt x="15" y="41"/>
                    </a:lnTo>
                    <a:lnTo>
                      <a:pt x="87" y="26"/>
                    </a:lnTo>
                    <a:lnTo>
                      <a:pt x="83" y="0"/>
                    </a:lnTo>
                    <a:lnTo>
                      <a:pt x="12" y="14"/>
                    </a:lnTo>
                    <a:lnTo>
                      <a:pt x="15" y="41"/>
                    </a:lnTo>
                    <a:lnTo>
                      <a:pt x="12" y="14"/>
                    </a:lnTo>
                    <a:lnTo>
                      <a:pt x="8" y="15"/>
                    </a:lnTo>
                    <a:lnTo>
                      <a:pt x="6" y="17"/>
                    </a:lnTo>
                    <a:lnTo>
                      <a:pt x="4" y="18"/>
                    </a:lnTo>
                    <a:lnTo>
                      <a:pt x="2" y="20"/>
                    </a:lnTo>
                    <a:lnTo>
                      <a:pt x="0" y="25"/>
                    </a:lnTo>
                    <a:lnTo>
                      <a:pt x="0" y="30"/>
                    </a:lnTo>
                    <a:lnTo>
                      <a:pt x="2" y="34"/>
                    </a:lnTo>
                    <a:lnTo>
                      <a:pt x="5" y="39"/>
                    </a:lnTo>
                    <a:lnTo>
                      <a:pt x="7" y="40"/>
                    </a:lnTo>
                    <a:lnTo>
                      <a:pt x="9" y="41"/>
                    </a:lnTo>
                    <a:lnTo>
                      <a:pt x="12" y="41"/>
                    </a:lnTo>
                    <a:lnTo>
                      <a:pt x="15" y="4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5862240" y="4964040"/>
                <a:ext cx="42120" cy="21240"/>
              </a:xfrm>
              <a:custGeom>
                <a:avLst/>
                <a:gdLst/>
                <a:ahLst/>
                <a:rect l="l" t="t" r="r" b="b"/>
                <a:pathLst>
                  <a:path w="80" h="40">
                    <a:moveTo>
                      <a:pt x="11" y="14"/>
                    </a:moveTo>
                    <a:lnTo>
                      <a:pt x="15" y="40"/>
                    </a:lnTo>
                    <a:lnTo>
                      <a:pt x="80" y="27"/>
                    </a:lnTo>
                    <a:lnTo>
                      <a:pt x="77" y="0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7" y="14"/>
                    </a:lnTo>
                    <a:lnTo>
                      <a:pt x="5" y="16"/>
                    </a:lnTo>
                    <a:lnTo>
                      <a:pt x="3" y="17"/>
                    </a:lnTo>
                    <a:lnTo>
                      <a:pt x="2" y="19"/>
                    </a:lnTo>
                    <a:lnTo>
                      <a:pt x="0" y="25"/>
                    </a:lnTo>
                    <a:lnTo>
                      <a:pt x="0" y="29"/>
                    </a:lnTo>
                    <a:lnTo>
                      <a:pt x="1" y="33"/>
                    </a:lnTo>
                    <a:lnTo>
                      <a:pt x="4" y="38"/>
                    </a:lnTo>
                    <a:lnTo>
                      <a:pt x="6" y="39"/>
                    </a:lnTo>
                    <a:lnTo>
                      <a:pt x="9" y="40"/>
                    </a:lnTo>
                    <a:lnTo>
                      <a:pt x="12" y="40"/>
                    </a:lnTo>
                    <a:lnTo>
                      <a:pt x="15" y="40"/>
                    </a:lnTo>
                    <a:lnTo>
                      <a:pt x="11" y="1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5649840" y="4971600"/>
                <a:ext cx="219960" cy="62640"/>
              </a:xfrm>
              <a:custGeom>
                <a:avLst/>
                <a:gdLst/>
                <a:ahLst/>
                <a:rect l="l" t="t" r="r" b="b"/>
                <a:pathLst>
                  <a:path w="424" h="123">
                    <a:moveTo>
                      <a:pt x="9" y="97"/>
                    </a:moveTo>
                    <a:lnTo>
                      <a:pt x="16" y="122"/>
                    </a:lnTo>
                    <a:lnTo>
                      <a:pt x="424" y="26"/>
                    </a:lnTo>
                    <a:lnTo>
                      <a:pt x="420" y="0"/>
                    </a:lnTo>
                    <a:lnTo>
                      <a:pt x="10" y="96"/>
                    </a:lnTo>
                    <a:lnTo>
                      <a:pt x="9" y="97"/>
                    </a:lnTo>
                    <a:lnTo>
                      <a:pt x="10" y="96"/>
                    </a:lnTo>
                    <a:lnTo>
                      <a:pt x="7" y="97"/>
                    </a:lnTo>
                    <a:lnTo>
                      <a:pt x="5" y="99"/>
                    </a:lnTo>
                    <a:lnTo>
                      <a:pt x="3" y="100"/>
                    </a:lnTo>
                    <a:lnTo>
                      <a:pt x="2" y="102"/>
                    </a:lnTo>
                    <a:lnTo>
                      <a:pt x="0" y="108"/>
                    </a:lnTo>
                    <a:lnTo>
                      <a:pt x="0" y="112"/>
                    </a:lnTo>
                    <a:lnTo>
                      <a:pt x="2" y="117"/>
                    </a:lnTo>
                    <a:lnTo>
                      <a:pt x="5" y="121"/>
                    </a:lnTo>
                    <a:lnTo>
                      <a:pt x="7" y="122"/>
                    </a:lnTo>
                    <a:lnTo>
                      <a:pt x="9" y="122"/>
                    </a:lnTo>
                    <a:lnTo>
                      <a:pt x="13" y="123"/>
                    </a:lnTo>
                    <a:lnTo>
                      <a:pt x="16" y="122"/>
                    </a:lnTo>
                    <a:lnTo>
                      <a:pt x="9" y="9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5460840" y="5020560"/>
                <a:ext cx="196560" cy="74880"/>
              </a:xfrm>
              <a:custGeom>
                <a:avLst/>
                <a:gdLst/>
                <a:ahLst/>
                <a:rect l="l" t="t" r="r" b="b"/>
                <a:pathLst>
                  <a:path w="380" h="146">
                    <a:moveTo>
                      <a:pt x="15" y="146"/>
                    </a:moveTo>
                    <a:lnTo>
                      <a:pt x="17" y="145"/>
                    </a:lnTo>
                    <a:lnTo>
                      <a:pt x="380" y="25"/>
                    </a:lnTo>
                    <a:lnTo>
                      <a:pt x="372" y="0"/>
                    </a:lnTo>
                    <a:lnTo>
                      <a:pt x="9" y="120"/>
                    </a:lnTo>
                    <a:lnTo>
                      <a:pt x="15" y="146"/>
                    </a:lnTo>
                    <a:lnTo>
                      <a:pt x="9" y="120"/>
                    </a:lnTo>
                    <a:lnTo>
                      <a:pt x="7" y="121"/>
                    </a:lnTo>
                    <a:lnTo>
                      <a:pt x="4" y="123"/>
                    </a:lnTo>
                    <a:lnTo>
                      <a:pt x="3" y="124"/>
                    </a:lnTo>
                    <a:lnTo>
                      <a:pt x="1" y="126"/>
                    </a:lnTo>
                    <a:lnTo>
                      <a:pt x="0" y="132"/>
                    </a:lnTo>
                    <a:lnTo>
                      <a:pt x="1" y="136"/>
                    </a:lnTo>
                    <a:lnTo>
                      <a:pt x="3" y="142"/>
                    </a:lnTo>
                    <a:lnTo>
                      <a:pt x="6" y="144"/>
                    </a:lnTo>
                    <a:lnTo>
                      <a:pt x="8" y="145"/>
                    </a:lnTo>
                    <a:lnTo>
                      <a:pt x="10" y="146"/>
                    </a:lnTo>
                    <a:lnTo>
                      <a:pt x="14" y="146"/>
                    </a:lnTo>
                    <a:lnTo>
                      <a:pt x="17" y="145"/>
                    </a:lnTo>
                    <a:lnTo>
                      <a:pt x="15" y="14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5355000" y="5082120"/>
                <a:ext cx="113760" cy="34920"/>
              </a:xfrm>
              <a:custGeom>
                <a:avLst/>
                <a:gdLst/>
                <a:ahLst/>
                <a:rect l="l" t="t" r="r" b="b"/>
                <a:pathLst>
                  <a:path w="217" h="69">
                    <a:moveTo>
                      <a:pt x="11" y="43"/>
                    </a:moveTo>
                    <a:lnTo>
                      <a:pt x="15" y="69"/>
                    </a:lnTo>
                    <a:lnTo>
                      <a:pt x="217" y="27"/>
                    </a:lnTo>
                    <a:lnTo>
                      <a:pt x="214" y="0"/>
                    </a:lnTo>
                    <a:lnTo>
                      <a:pt x="11" y="43"/>
                    </a:lnTo>
                    <a:lnTo>
                      <a:pt x="11" y="43"/>
                    </a:lnTo>
                    <a:lnTo>
                      <a:pt x="11" y="43"/>
                    </a:lnTo>
                    <a:lnTo>
                      <a:pt x="7" y="44"/>
                    </a:lnTo>
                    <a:lnTo>
                      <a:pt x="5" y="45"/>
                    </a:lnTo>
                    <a:lnTo>
                      <a:pt x="3" y="47"/>
                    </a:lnTo>
                    <a:lnTo>
                      <a:pt x="2" y="48"/>
                    </a:lnTo>
                    <a:lnTo>
                      <a:pt x="0" y="54"/>
                    </a:lnTo>
                    <a:lnTo>
                      <a:pt x="0" y="58"/>
                    </a:lnTo>
                    <a:lnTo>
                      <a:pt x="1" y="64"/>
                    </a:lnTo>
                    <a:lnTo>
                      <a:pt x="4" y="67"/>
                    </a:lnTo>
                    <a:lnTo>
                      <a:pt x="6" y="68"/>
                    </a:lnTo>
                    <a:lnTo>
                      <a:pt x="8" y="69"/>
                    </a:lnTo>
                    <a:lnTo>
                      <a:pt x="12" y="69"/>
                    </a:lnTo>
                    <a:lnTo>
                      <a:pt x="15" y="69"/>
                    </a:lnTo>
                    <a:lnTo>
                      <a:pt x="11" y="4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5286240" y="5103360"/>
                <a:ext cx="77760" cy="32040"/>
              </a:xfrm>
              <a:custGeom>
                <a:avLst/>
                <a:gdLst/>
                <a:ahLst/>
                <a:rect l="l" t="t" r="r" b="b"/>
                <a:pathLst>
                  <a:path w="148" h="61">
                    <a:moveTo>
                      <a:pt x="9" y="59"/>
                    </a:moveTo>
                    <a:lnTo>
                      <a:pt x="16" y="59"/>
                    </a:lnTo>
                    <a:lnTo>
                      <a:pt x="148" y="26"/>
                    </a:lnTo>
                    <a:lnTo>
                      <a:pt x="143" y="0"/>
                    </a:lnTo>
                    <a:lnTo>
                      <a:pt x="11" y="34"/>
                    </a:lnTo>
                    <a:lnTo>
                      <a:pt x="9" y="59"/>
                    </a:lnTo>
                    <a:lnTo>
                      <a:pt x="11" y="34"/>
                    </a:lnTo>
                    <a:lnTo>
                      <a:pt x="9" y="35"/>
                    </a:lnTo>
                    <a:lnTo>
                      <a:pt x="5" y="37"/>
                    </a:lnTo>
                    <a:lnTo>
                      <a:pt x="3" y="38"/>
                    </a:lnTo>
                    <a:lnTo>
                      <a:pt x="2" y="40"/>
                    </a:lnTo>
                    <a:lnTo>
                      <a:pt x="0" y="45"/>
                    </a:lnTo>
                    <a:lnTo>
                      <a:pt x="1" y="50"/>
                    </a:lnTo>
                    <a:lnTo>
                      <a:pt x="2" y="54"/>
                    </a:lnTo>
                    <a:lnTo>
                      <a:pt x="5" y="58"/>
                    </a:lnTo>
                    <a:lnTo>
                      <a:pt x="8" y="59"/>
                    </a:lnTo>
                    <a:lnTo>
                      <a:pt x="11" y="59"/>
                    </a:lnTo>
                    <a:lnTo>
                      <a:pt x="13" y="61"/>
                    </a:lnTo>
                    <a:lnTo>
                      <a:pt x="16" y="59"/>
                    </a:lnTo>
                    <a:lnTo>
                      <a:pt x="9" y="5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5264280" y="5114160"/>
                <a:ext cx="30960" cy="19800"/>
              </a:xfrm>
              <a:custGeom>
                <a:avLst/>
                <a:gdLst/>
                <a:ahLst/>
                <a:rect l="l" t="t" r="r" b="b"/>
                <a:pathLst>
                  <a:path w="60" h="39">
                    <a:moveTo>
                      <a:pt x="6" y="2"/>
                    </a:moveTo>
                    <a:lnTo>
                      <a:pt x="8" y="25"/>
                    </a:lnTo>
                    <a:lnTo>
                      <a:pt x="51" y="39"/>
                    </a:lnTo>
                    <a:lnTo>
                      <a:pt x="60" y="14"/>
                    </a:lnTo>
                    <a:lnTo>
                      <a:pt x="18" y="0"/>
                    </a:lnTo>
                    <a:lnTo>
                      <a:pt x="6" y="2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0" y="0"/>
                    </a:lnTo>
                    <a:lnTo>
                      <a:pt x="7" y="1"/>
                    </a:lnTo>
                    <a:lnTo>
                      <a:pt x="3" y="4"/>
                    </a:lnTo>
                    <a:lnTo>
                      <a:pt x="1" y="8"/>
                    </a:lnTo>
                    <a:lnTo>
                      <a:pt x="0" y="14"/>
                    </a:lnTo>
                    <a:lnTo>
                      <a:pt x="1" y="18"/>
                    </a:lnTo>
                    <a:lnTo>
                      <a:pt x="2" y="20"/>
                    </a:lnTo>
                    <a:lnTo>
                      <a:pt x="3" y="22"/>
                    </a:lnTo>
                    <a:lnTo>
                      <a:pt x="5" y="24"/>
                    </a:lnTo>
                    <a:lnTo>
                      <a:pt x="8" y="25"/>
                    </a:lnTo>
                    <a:lnTo>
                      <a:pt x="6" y="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5238000" y="5115960"/>
                <a:ext cx="37440" cy="30240"/>
              </a:xfrm>
              <a:custGeom>
                <a:avLst/>
                <a:gdLst/>
                <a:ahLst/>
                <a:rect l="l" t="t" r="r" b="b"/>
                <a:pathLst>
                  <a:path w="71" h="60">
                    <a:moveTo>
                      <a:pt x="13" y="60"/>
                    </a:moveTo>
                    <a:lnTo>
                      <a:pt x="22" y="57"/>
                    </a:lnTo>
                    <a:lnTo>
                      <a:pt x="71" y="21"/>
                    </a:lnTo>
                    <a:lnTo>
                      <a:pt x="57" y="0"/>
                    </a:lnTo>
                    <a:lnTo>
                      <a:pt x="7" y="36"/>
                    </a:lnTo>
                    <a:lnTo>
                      <a:pt x="13" y="60"/>
                    </a:lnTo>
                    <a:lnTo>
                      <a:pt x="7" y="36"/>
                    </a:lnTo>
                    <a:lnTo>
                      <a:pt x="4" y="39"/>
                    </a:lnTo>
                    <a:lnTo>
                      <a:pt x="2" y="41"/>
                    </a:lnTo>
                    <a:lnTo>
                      <a:pt x="1" y="43"/>
                    </a:lnTo>
                    <a:lnTo>
                      <a:pt x="0" y="45"/>
                    </a:lnTo>
                    <a:lnTo>
                      <a:pt x="1" y="50"/>
                    </a:lnTo>
                    <a:lnTo>
                      <a:pt x="2" y="55"/>
                    </a:lnTo>
                    <a:lnTo>
                      <a:pt x="7" y="58"/>
                    </a:lnTo>
                    <a:lnTo>
                      <a:pt x="11" y="60"/>
                    </a:lnTo>
                    <a:lnTo>
                      <a:pt x="13" y="60"/>
                    </a:lnTo>
                    <a:lnTo>
                      <a:pt x="16" y="60"/>
                    </a:lnTo>
                    <a:lnTo>
                      <a:pt x="18" y="59"/>
                    </a:lnTo>
                    <a:lnTo>
                      <a:pt x="22" y="57"/>
                    </a:lnTo>
                    <a:lnTo>
                      <a:pt x="13" y="6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5204880" y="5132520"/>
                <a:ext cx="40680" cy="13680"/>
              </a:xfrm>
              <a:custGeom>
                <a:avLst/>
                <a:gdLst/>
                <a:ahLst/>
                <a:rect l="l" t="t" r="r" b="b"/>
                <a:pathLst>
                  <a:path w="80" h="27">
                    <a:moveTo>
                      <a:pt x="11" y="26"/>
                    </a:moveTo>
                    <a:lnTo>
                      <a:pt x="12" y="26"/>
                    </a:lnTo>
                    <a:lnTo>
                      <a:pt x="78" y="27"/>
                    </a:lnTo>
                    <a:lnTo>
                      <a:pt x="80" y="0"/>
                    </a:lnTo>
                    <a:lnTo>
                      <a:pt x="14" y="0"/>
                    </a:lnTo>
                    <a:lnTo>
                      <a:pt x="11" y="26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9" y="1"/>
                    </a:lnTo>
                    <a:lnTo>
                      <a:pt x="6" y="2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7"/>
                    </a:lnTo>
                    <a:lnTo>
                      <a:pt x="2" y="22"/>
                    </a:lnTo>
                    <a:lnTo>
                      <a:pt x="5" y="24"/>
                    </a:lnTo>
                    <a:lnTo>
                      <a:pt x="7" y="25"/>
                    </a:lnTo>
                    <a:lnTo>
                      <a:pt x="9" y="26"/>
                    </a:lnTo>
                    <a:lnTo>
                      <a:pt x="12" y="26"/>
                    </a:lnTo>
                    <a:lnTo>
                      <a:pt x="11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5175360" y="5127840"/>
                <a:ext cx="37440" cy="16920"/>
              </a:xfrm>
              <a:custGeom>
                <a:avLst/>
                <a:gdLst/>
                <a:ahLst/>
                <a:rect l="l" t="t" r="r" b="b"/>
                <a:pathLst>
                  <a:path w="73" h="34">
                    <a:moveTo>
                      <a:pt x="10" y="1"/>
                    </a:moveTo>
                    <a:lnTo>
                      <a:pt x="10" y="26"/>
                    </a:lnTo>
                    <a:lnTo>
                      <a:pt x="68" y="34"/>
                    </a:lnTo>
                    <a:lnTo>
                      <a:pt x="73" y="8"/>
                    </a:lnTo>
                    <a:lnTo>
                      <a:pt x="15" y="0"/>
                    </a:lnTo>
                    <a:lnTo>
                      <a:pt x="10" y="1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7" y="2"/>
                    </a:lnTo>
                    <a:lnTo>
                      <a:pt x="4" y="3"/>
                    </a:lnTo>
                    <a:lnTo>
                      <a:pt x="1" y="6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1" y="21"/>
                    </a:lnTo>
                    <a:lnTo>
                      <a:pt x="2" y="22"/>
                    </a:lnTo>
                    <a:lnTo>
                      <a:pt x="4" y="24"/>
                    </a:lnTo>
                    <a:lnTo>
                      <a:pt x="8" y="25"/>
                    </a:lnTo>
                    <a:lnTo>
                      <a:pt x="10" y="26"/>
                    </a:lnTo>
                    <a:lnTo>
                      <a:pt x="10" y="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5117400" y="5127840"/>
                <a:ext cx="65520" cy="32040"/>
              </a:xfrm>
              <a:custGeom>
                <a:avLst/>
                <a:gdLst/>
                <a:ahLst/>
                <a:rect l="l" t="t" r="r" b="b"/>
                <a:pathLst>
                  <a:path w="125" h="61">
                    <a:moveTo>
                      <a:pt x="9" y="35"/>
                    </a:moveTo>
                    <a:lnTo>
                      <a:pt x="17" y="60"/>
                    </a:lnTo>
                    <a:lnTo>
                      <a:pt x="125" y="24"/>
                    </a:lnTo>
                    <a:lnTo>
                      <a:pt x="119" y="0"/>
                    </a:lnTo>
                    <a:lnTo>
                      <a:pt x="10" y="35"/>
                    </a:lnTo>
                    <a:lnTo>
                      <a:pt x="9" y="35"/>
                    </a:lnTo>
                    <a:lnTo>
                      <a:pt x="10" y="35"/>
                    </a:lnTo>
                    <a:lnTo>
                      <a:pt x="8" y="36"/>
                    </a:lnTo>
                    <a:lnTo>
                      <a:pt x="4" y="38"/>
                    </a:lnTo>
                    <a:lnTo>
                      <a:pt x="3" y="40"/>
                    </a:lnTo>
                    <a:lnTo>
                      <a:pt x="1" y="43"/>
                    </a:lnTo>
                    <a:lnTo>
                      <a:pt x="0" y="47"/>
                    </a:lnTo>
                    <a:lnTo>
                      <a:pt x="1" y="51"/>
                    </a:lnTo>
                    <a:lnTo>
                      <a:pt x="3" y="57"/>
                    </a:lnTo>
                    <a:lnTo>
                      <a:pt x="6" y="60"/>
                    </a:lnTo>
                    <a:lnTo>
                      <a:pt x="9" y="60"/>
                    </a:lnTo>
                    <a:lnTo>
                      <a:pt x="11" y="61"/>
                    </a:lnTo>
                    <a:lnTo>
                      <a:pt x="14" y="61"/>
                    </a:lnTo>
                    <a:lnTo>
                      <a:pt x="17" y="60"/>
                    </a:lnTo>
                    <a:lnTo>
                      <a:pt x="9" y="3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5079960" y="5146200"/>
                <a:ext cx="46800" cy="30240"/>
              </a:xfrm>
              <a:custGeom>
                <a:avLst/>
                <a:gdLst/>
                <a:ahLst/>
                <a:rect l="l" t="t" r="r" b="b"/>
                <a:pathLst>
                  <a:path w="91" h="61">
                    <a:moveTo>
                      <a:pt x="15" y="60"/>
                    </a:moveTo>
                    <a:lnTo>
                      <a:pt x="19" y="59"/>
                    </a:lnTo>
                    <a:lnTo>
                      <a:pt x="91" y="25"/>
                    </a:lnTo>
                    <a:lnTo>
                      <a:pt x="82" y="0"/>
                    </a:lnTo>
                    <a:lnTo>
                      <a:pt x="8" y="35"/>
                    </a:lnTo>
                    <a:lnTo>
                      <a:pt x="15" y="60"/>
                    </a:lnTo>
                    <a:lnTo>
                      <a:pt x="8" y="35"/>
                    </a:lnTo>
                    <a:lnTo>
                      <a:pt x="6" y="37"/>
                    </a:lnTo>
                    <a:lnTo>
                      <a:pt x="4" y="39"/>
                    </a:lnTo>
                    <a:lnTo>
                      <a:pt x="2" y="41"/>
                    </a:lnTo>
                    <a:lnTo>
                      <a:pt x="1" y="43"/>
                    </a:lnTo>
                    <a:lnTo>
                      <a:pt x="0" y="48"/>
                    </a:lnTo>
                    <a:lnTo>
                      <a:pt x="1" y="53"/>
                    </a:lnTo>
                    <a:lnTo>
                      <a:pt x="4" y="56"/>
                    </a:lnTo>
                    <a:lnTo>
                      <a:pt x="8" y="60"/>
                    </a:lnTo>
                    <a:lnTo>
                      <a:pt x="10" y="61"/>
                    </a:lnTo>
                    <a:lnTo>
                      <a:pt x="12" y="61"/>
                    </a:lnTo>
                    <a:lnTo>
                      <a:pt x="16" y="60"/>
                    </a:lnTo>
                    <a:lnTo>
                      <a:pt x="19" y="59"/>
                    </a:lnTo>
                    <a:lnTo>
                      <a:pt x="15" y="6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5000760" y="5163120"/>
                <a:ext cx="87120" cy="27720"/>
              </a:xfrm>
              <a:custGeom>
                <a:avLst/>
                <a:gdLst/>
                <a:ahLst/>
                <a:rect l="l" t="t" r="r" b="b"/>
                <a:pathLst>
                  <a:path w="167" h="54">
                    <a:moveTo>
                      <a:pt x="9" y="29"/>
                    </a:moveTo>
                    <a:lnTo>
                      <a:pt x="14" y="54"/>
                    </a:lnTo>
                    <a:lnTo>
                      <a:pt x="167" y="26"/>
                    </a:lnTo>
                    <a:lnTo>
                      <a:pt x="163" y="0"/>
                    </a:lnTo>
                    <a:lnTo>
                      <a:pt x="11" y="28"/>
                    </a:lnTo>
                    <a:lnTo>
                      <a:pt x="9" y="29"/>
                    </a:lnTo>
                    <a:lnTo>
                      <a:pt x="11" y="28"/>
                    </a:lnTo>
                    <a:lnTo>
                      <a:pt x="9" y="29"/>
                    </a:lnTo>
                    <a:lnTo>
                      <a:pt x="6" y="30"/>
                    </a:lnTo>
                    <a:lnTo>
                      <a:pt x="4" y="31"/>
                    </a:lnTo>
                    <a:lnTo>
                      <a:pt x="2" y="33"/>
                    </a:lnTo>
                    <a:lnTo>
                      <a:pt x="0" y="39"/>
                    </a:lnTo>
                    <a:lnTo>
                      <a:pt x="0" y="43"/>
                    </a:lnTo>
                    <a:lnTo>
                      <a:pt x="1" y="47"/>
                    </a:lnTo>
                    <a:lnTo>
                      <a:pt x="5" y="52"/>
                    </a:lnTo>
                    <a:lnTo>
                      <a:pt x="7" y="53"/>
                    </a:lnTo>
                    <a:lnTo>
                      <a:pt x="9" y="54"/>
                    </a:lnTo>
                    <a:lnTo>
                      <a:pt x="12" y="54"/>
                    </a:lnTo>
                    <a:lnTo>
                      <a:pt x="14" y="54"/>
                    </a:lnTo>
                    <a:lnTo>
                      <a:pt x="9" y="2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4835160" y="5178600"/>
                <a:ext cx="174600" cy="82440"/>
              </a:xfrm>
              <a:custGeom>
                <a:avLst/>
                <a:gdLst/>
                <a:ahLst/>
                <a:rect l="l" t="t" r="r" b="b"/>
                <a:pathLst>
                  <a:path w="337" h="161">
                    <a:moveTo>
                      <a:pt x="7" y="136"/>
                    </a:moveTo>
                    <a:lnTo>
                      <a:pt x="18" y="160"/>
                    </a:lnTo>
                    <a:lnTo>
                      <a:pt x="337" y="24"/>
                    </a:lnTo>
                    <a:lnTo>
                      <a:pt x="328" y="0"/>
                    </a:lnTo>
                    <a:lnTo>
                      <a:pt x="8" y="135"/>
                    </a:lnTo>
                    <a:lnTo>
                      <a:pt x="7" y="136"/>
                    </a:lnTo>
                    <a:lnTo>
                      <a:pt x="8" y="135"/>
                    </a:lnTo>
                    <a:lnTo>
                      <a:pt x="6" y="137"/>
                    </a:lnTo>
                    <a:lnTo>
                      <a:pt x="4" y="138"/>
                    </a:lnTo>
                    <a:lnTo>
                      <a:pt x="2" y="140"/>
                    </a:lnTo>
                    <a:lnTo>
                      <a:pt x="1" y="143"/>
                    </a:lnTo>
                    <a:lnTo>
                      <a:pt x="0" y="148"/>
                    </a:lnTo>
                    <a:lnTo>
                      <a:pt x="1" y="153"/>
                    </a:lnTo>
                    <a:lnTo>
                      <a:pt x="3" y="156"/>
                    </a:lnTo>
                    <a:lnTo>
                      <a:pt x="7" y="160"/>
                    </a:lnTo>
                    <a:lnTo>
                      <a:pt x="9" y="161"/>
                    </a:lnTo>
                    <a:lnTo>
                      <a:pt x="13" y="161"/>
                    </a:lnTo>
                    <a:lnTo>
                      <a:pt x="15" y="161"/>
                    </a:lnTo>
                    <a:lnTo>
                      <a:pt x="18" y="160"/>
                    </a:lnTo>
                    <a:lnTo>
                      <a:pt x="7" y="13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4736520" y="5247360"/>
                <a:ext cx="109080" cy="74880"/>
              </a:xfrm>
              <a:custGeom>
                <a:avLst/>
                <a:gdLst/>
                <a:ahLst/>
                <a:rect l="l" t="t" r="r" b="b"/>
                <a:pathLst>
                  <a:path w="208" h="145">
                    <a:moveTo>
                      <a:pt x="3" y="124"/>
                    </a:moveTo>
                    <a:lnTo>
                      <a:pt x="20" y="142"/>
                    </a:lnTo>
                    <a:lnTo>
                      <a:pt x="208" y="23"/>
                    </a:lnTo>
                    <a:lnTo>
                      <a:pt x="195" y="0"/>
                    </a:lnTo>
                    <a:lnTo>
                      <a:pt x="7" y="120"/>
                    </a:lnTo>
                    <a:lnTo>
                      <a:pt x="3" y="124"/>
                    </a:lnTo>
                    <a:lnTo>
                      <a:pt x="7" y="120"/>
                    </a:lnTo>
                    <a:lnTo>
                      <a:pt x="4" y="122"/>
                    </a:lnTo>
                    <a:lnTo>
                      <a:pt x="2" y="124"/>
                    </a:lnTo>
                    <a:lnTo>
                      <a:pt x="1" y="127"/>
                    </a:lnTo>
                    <a:lnTo>
                      <a:pt x="0" y="129"/>
                    </a:lnTo>
                    <a:lnTo>
                      <a:pt x="0" y="134"/>
                    </a:lnTo>
                    <a:lnTo>
                      <a:pt x="2" y="139"/>
                    </a:lnTo>
                    <a:lnTo>
                      <a:pt x="5" y="142"/>
                    </a:lnTo>
                    <a:lnTo>
                      <a:pt x="9" y="145"/>
                    </a:lnTo>
                    <a:lnTo>
                      <a:pt x="12" y="145"/>
                    </a:lnTo>
                    <a:lnTo>
                      <a:pt x="15" y="145"/>
                    </a:lnTo>
                    <a:lnTo>
                      <a:pt x="17" y="144"/>
                    </a:lnTo>
                    <a:lnTo>
                      <a:pt x="20" y="142"/>
                    </a:lnTo>
                    <a:lnTo>
                      <a:pt x="3" y="12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4713120" y="5311440"/>
                <a:ext cx="37440" cy="42840"/>
              </a:xfrm>
              <a:custGeom>
                <a:avLst/>
                <a:gdLst/>
                <a:ahLst/>
                <a:rect l="l" t="t" r="r" b="b"/>
                <a:pathLst>
                  <a:path w="70" h="85">
                    <a:moveTo>
                      <a:pt x="18" y="84"/>
                    </a:moveTo>
                    <a:lnTo>
                      <a:pt x="25" y="79"/>
                    </a:lnTo>
                    <a:lnTo>
                      <a:pt x="70" y="14"/>
                    </a:lnTo>
                    <a:lnTo>
                      <a:pt x="48" y="0"/>
                    </a:lnTo>
                    <a:lnTo>
                      <a:pt x="3" y="65"/>
                    </a:lnTo>
                    <a:lnTo>
                      <a:pt x="18" y="84"/>
                    </a:lnTo>
                    <a:lnTo>
                      <a:pt x="3" y="65"/>
                    </a:lnTo>
                    <a:lnTo>
                      <a:pt x="2" y="68"/>
                    </a:lnTo>
                    <a:lnTo>
                      <a:pt x="0" y="70"/>
                    </a:lnTo>
                    <a:lnTo>
                      <a:pt x="0" y="74"/>
                    </a:lnTo>
                    <a:lnTo>
                      <a:pt x="0" y="76"/>
                    </a:lnTo>
                    <a:lnTo>
                      <a:pt x="3" y="80"/>
                    </a:lnTo>
                    <a:lnTo>
                      <a:pt x="6" y="83"/>
                    </a:lnTo>
                    <a:lnTo>
                      <a:pt x="10" y="85"/>
                    </a:lnTo>
                    <a:lnTo>
                      <a:pt x="16" y="85"/>
                    </a:lnTo>
                    <a:lnTo>
                      <a:pt x="18" y="85"/>
                    </a:lnTo>
                    <a:lnTo>
                      <a:pt x="21" y="83"/>
                    </a:lnTo>
                    <a:lnTo>
                      <a:pt x="23" y="82"/>
                    </a:lnTo>
                    <a:lnTo>
                      <a:pt x="25" y="79"/>
                    </a:lnTo>
                    <a:lnTo>
                      <a:pt x="18" y="8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4638600" y="5340600"/>
                <a:ext cx="84240" cy="42480"/>
              </a:xfrm>
              <a:custGeom>
                <a:avLst/>
                <a:gdLst/>
                <a:ahLst/>
                <a:rect l="l" t="t" r="r" b="b"/>
                <a:pathLst>
                  <a:path w="162" h="84">
                    <a:moveTo>
                      <a:pt x="7" y="59"/>
                    </a:moveTo>
                    <a:lnTo>
                      <a:pt x="17" y="83"/>
                    </a:lnTo>
                    <a:lnTo>
                      <a:pt x="162" y="25"/>
                    </a:lnTo>
                    <a:lnTo>
                      <a:pt x="154" y="0"/>
                    </a:lnTo>
                    <a:lnTo>
                      <a:pt x="8" y="58"/>
                    </a:lnTo>
                    <a:lnTo>
                      <a:pt x="7" y="59"/>
                    </a:lnTo>
                    <a:lnTo>
                      <a:pt x="8" y="58"/>
                    </a:lnTo>
                    <a:lnTo>
                      <a:pt x="6" y="59"/>
                    </a:lnTo>
                    <a:lnTo>
                      <a:pt x="4" y="61"/>
                    </a:lnTo>
                    <a:lnTo>
                      <a:pt x="2" y="63"/>
                    </a:lnTo>
                    <a:lnTo>
                      <a:pt x="1" y="65"/>
                    </a:lnTo>
                    <a:lnTo>
                      <a:pt x="0" y="70"/>
                    </a:lnTo>
                    <a:lnTo>
                      <a:pt x="1" y="75"/>
                    </a:lnTo>
                    <a:lnTo>
                      <a:pt x="3" y="79"/>
                    </a:lnTo>
                    <a:lnTo>
                      <a:pt x="6" y="83"/>
                    </a:lnTo>
                    <a:lnTo>
                      <a:pt x="8" y="83"/>
                    </a:lnTo>
                    <a:lnTo>
                      <a:pt x="12" y="84"/>
                    </a:lnTo>
                    <a:lnTo>
                      <a:pt x="14" y="83"/>
                    </a:lnTo>
                    <a:lnTo>
                      <a:pt x="17" y="83"/>
                    </a:lnTo>
                    <a:lnTo>
                      <a:pt x="7" y="5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4582440" y="5371200"/>
                <a:ext cx="66600" cy="42840"/>
              </a:xfrm>
              <a:custGeom>
                <a:avLst/>
                <a:gdLst/>
                <a:ahLst/>
                <a:rect l="l" t="t" r="r" b="b"/>
                <a:pathLst>
                  <a:path w="128" h="83">
                    <a:moveTo>
                      <a:pt x="4" y="60"/>
                    </a:moveTo>
                    <a:lnTo>
                      <a:pt x="19" y="82"/>
                    </a:lnTo>
                    <a:lnTo>
                      <a:pt x="128" y="22"/>
                    </a:lnTo>
                    <a:lnTo>
                      <a:pt x="116" y="0"/>
                    </a:lnTo>
                    <a:lnTo>
                      <a:pt x="7" y="58"/>
                    </a:lnTo>
                    <a:lnTo>
                      <a:pt x="4" y="60"/>
                    </a:lnTo>
                    <a:lnTo>
                      <a:pt x="7" y="58"/>
                    </a:lnTo>
                    <a:lnTo>
                      <a:pt x="4" y="60"/>
                    </a:lnTo>
                    <a:lnTo>
                      <a:pt x="2" y="62"/>
                    </a:lnTo>
                    <a:lnTo>
                      <a:pt x="1" y="65"/>
                    </a:lnTo>
                    <a:lnTo>
                      <a:pt x="0" y="67"/>
                    </a:lnTo>
                    <a:lnTo>
                      <a:pt x="0" y="72"/>
                    </a:lnTo>
                    <a:lnTo>
                      <a:pt x="1" y="76"/>
                    </a:lnTo>
                    <a:lnTo>
                      <a:pt x="4" y="80"/>
                    </a:lnTo>
                    <a:lnTo>
                      <a:pt x="8" y="83"/>
                    </a:lnTo>
                    <a:lnTo>
                      <a:pt x="10" y="83"/>
                    </a:lnTo>
                    <a:lnTo>
                      <a:pt x="13" y="83"/>
                    </a:lnTo>
                    <a:lnTo>
                      <a:pt x="16" y="83"/>
                    </a:lnTo>
                    <a:lnTo>
                      <a:pt x="19" y="82"/>
                    </a:lnTo>
                    <a:lnTo>
                      <a:pt x="4" y="6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4502520" y="5401800"/>
                <a:ext cx="90360" cy="84240"/>
              </a:xfrm>
              <a:custGeom>
                <a:avLst/>
                <a:gdLst/>
                <a:ahLst/>
                <a:rect l="l" t="t" r="r" b="b"/>
                <a:pathLst>
                  <a:path w="175" h="165">
                    <a:moveTo>
                      <a:pt x="2" y="146"/>
                    </a:moveTo>
                    <a:lnTo>
                      <a:pt x="23" y="161"/>
                    </a:lnTo>
                    <a:lnTo>
                      <a:pt x="175" y="20"/>
                    </a:lnTo>
                    <a:lnTo>
                      <a:pt x="158" y="0"/>
                    </a:lnTo>
                    <a:lnTo>
                      <a:pt x="6" y="143"/>
                    </a:lnTo>
                    <a:lnTo>
                      <a:pt x="2" y="146"/>
                    </a:lnTo>
                    <a:lnTo>
                      <a:pt x="6" y="143"/>
                    </a:lnTo>
                    <a:lnTo>
                      <a:pt x="4" y="145"/>
                    </a:lnTo>
                    <a:lnTo>
                      <a:pt x="1" y="147"/>
                    </a:lnTo>
                    <a:lnTo>
                      <a:pt x="0" y="149"/>
                    </a:lnTo>
                    <a:lnTo>
                      <a:pt x="0" y="153"/>
                    </a:lnTo>
                    <a:lnTo>
                      <a:pt x="1" y="157"/>
                    </a:lnTo>
                    <a:lnTo>
                      <a:pt x="4" y="161"/>
                    </a:lnTo>
                    <a:lnTo>
                      <a:pt x="8" y="164"/>
                    </a:lnTo>
                    <a:lnTo>
                      <a:pt x="12" y="165"/>
                    </a:lnTo>
                    <a:lnTo>
                      <a:pt x="15" y="165"/>
                    </a:lnTo>
                    <a:lnTo>
                      <a:pt x="18" y="164"/>
                    </a:lnTo>
                    <a:lnTo>
                      <a:pt x="21" y="163"/>
                    </a:lnTo>
                    <a:lnTo>
                      <a:pt x="23" y="161"/>
                    </a:lnTo>
                    <a:lnTo>
                      <a:pt x="2" y="14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4435560" y="5476680"/>
                <a:ext cx="79560" cy="136080"/>
              </a:xfrm>
              <a:custGeom>
                <a:avLst/>
                <a:gdLst/>
                <a:ahLst/>
                <a:rect l="l" t="t" r="r" b="b"/>
                <a:pathLst>
                  <a:path w="154" h="268">
                    <a:moveTo>
                      <a:pt x="24" y="268"/>
                    </a:moveTo>
                    <a:lnTo>
                      <a:pt x="154" y="11"/>
                    </a:lnTo>
                    <a:lnTo>
                      <a:pt x="130" y="0"/>
                    </a:lnTo>
                    <a:lnTo>
                      <a:pt x="0" y="257"/>
                    </a:lnTo>
                    <a:lnTo>
                      <a:pt x="24" y="26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4435560" y="5607000"/>
                <a:ext cx="12600" cy="936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1" y="0"/>
                    </a:moveTo>
                    <a:lnTo>
                      <a:pt x="0" y="3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3" y="14"/>
                    </a:lnTo>
                    <a:lnTo>
                      <a:pt x="6" y="17"/>
                    </a:lnTo>
                    <a:lnTo>
                      <a:pt x="12" y="18"/>
                    </a:lnTo>
                    <a:lnTo>
                      <a:pt x="16" y="18"/>
                    </a:lnTo>
                    <a:lnTo>
                      <a:pt x="19" y="17"/>
                    </a:lnTo>
                    <a:lnTo>
                      <a:pt x="21" y="15"/>
                    </a:lnTo>
                    <a:lnTo>
                      <a:pt x="23" y="13"/>
                    </a:lnTo>
                    <a:lnTo>
                      <a:pt x="25" y="1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5935680" y="4964040"/>
                <a:ext cx="14040" cy="612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27" y="11"/>
                    </a:moveTo>
                    <a:lnTo>
                      <a:pt x="26" y="8"/>
                    </a:lnTo>
                    <a:lnTo>
                      <a:pt x="25" y="5"/>
                    </a:lnTo>
                    <a:lnTo>
                      <a:pt x="24" y="3"/>
                    </a:lnTo>
                    <a:lnTo>
                      <a:pt x="22" y="2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27" y="1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5935680" y="4968720"/>
                <a:ext cx="20160" cy="126720"/>
              </a:xfrm>
              <a:custGeom>
                <a:avLst/>
                <a:gdLst/>
                <a:ahLst/>
                <a:rect l="l" t="t" r="r" b="b"/>
                <a:pathLst>
                  <a:path w="41" h="249">
                    <a:moveTo>
                      <a:pt x="41" y="246"/>
                    </a:moveTo>
                    <a:lnTo>
                      <a:pt x="27" y="0"/>
                    </a:lnTo>
                    <a:lnTo>
                      <a:pt x="0" y="3"/>
                    </a:lnTo>
                    <a:lnTo>
                      <a:pt x="15" y="249"/>
                    </a:lnTo>
                    <a:lnTo>
                      <a:pt x="41" y="24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5943240" y="5094360"/>
                <a:ext cx="12240" cy="7560"/>
              </a:xfrm>
              <a:custGeom>
                <a:avLst/>
                <a:gdLst/>
                <a:ahLst/>
                <a:rect l="l" t="t" r="r" b="b"/>
                <a:pathLst>
                  <a:path w="26" h="14">
                    <a:moveTo>
                      <a:pt x="0" y="3"/>
                    </a:moveTo>
                    <a:lnTo>
                      <a:pt x="0" y="5"/>
                    </a:lnTo>
                    <a:lnTo>
                      <a:pt x="1" y="8"/>
                    </a:lnTo>
                    <a:lnTo>
                      <a:pt x="3" y="11"/>
                    </a:lnTo>
                    <a:lnTo>
                      <a:pt x="5" y="12"/>
                    </a:lnTo>
                    <a:lnTo>
                      <a:pt x="9" y="14"/>
                    </a:lnTo>
                    <a:lnTo>
                      <a:pt x="14" y="14"/>
                    </a:lnTo>
                    <a:lnTo>
                      <a:pt x="19" y="13"/>
                    </a:lnTo>
                    <a:lnTo>
                      <a:pt x="23" y="9"/>
                    </a:lnTo>
                    <a:lnTo>
                      <a:pt x="24" y="7"/>
                    </a:lnTo>
                    <a:lnTo>
                      <a:pt x="26" y="5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6388200" y="501804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27" y="14"/>
                    </a:moveTo>
                    <a:lnTo>
                      <a:pt x="27" y="10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4" y="4"/>
                    </a:lnTo>
                    <a:lnTo>
                      <a:pt x="20" y="1"/>
                    </a:lnTo>
                    <a:lnTo>
                      <a:pt x="15" y="0"/>
                    </a:lnTo>
                    <a:lnTo>
                      <a:pt x="11" y="0"/>
                    </a:lnTo>
                    <a:lnTo>
                      <a:pt x="5" y="2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27" y="1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6382080" y="5023800"/>
                <a:ext cx="20520" cy="50400"/>
              </a:xfrm>
              <a:custGeom>
                <a:avLst/>
                <a:gdLst/>
                <a:ahLst/>
                <a:rect l="l" t="t" r="r" b="b"/>
                <a:pathLst>
                  <a:path w="41" h="100">
                    <a:moveTo>
                      <a:pt x="25" y="100"/>
                    </a:moveTo>
                    <a:lnTo>
                      <a:pt x="27" y="94"/>
                    </a:lnTo>
                    <a:lnTo>
                      <a:pt x="41" y="3"/>
                    </a:lnTo>
                    <a:lnTo>
                      <a:pt x="14" y="0"/>
                    </a:lnTo>
                    <a:lnTo>
                      <a:pt x="0" y="92"/>
                    </a:lnTo>
                    <a:lnTo>
                      <a:pt x="25" y="10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6343200" y="5068080"/>
                <a:ext cx="51120" cy="77760"/>
              </a:xfrm>
              <a:custGeom>
                <a:avLst/>
                <a:gdLst/>
                <a:ahLst/>
                <a:rect l="l" t="t" r="r" b="b"/>
                <a:pathLst>
                  <a:path w="100" h="152">
                    <a:moveTo>
                      <a:pt x="24" y="152"/>
                    </a:moveTo>
                    <a:lnTo>
                      <a:pt x="100" y="12"/>
                    </a:lnTo>
                    <a:lnTo>
                      <a:pt x="77" y="0"/>
                    </a:lnTo>
                    <a:lnTo>
                      <a:pt x="0" y="141"/>
                    </a:lnTo>
                    <a:lnTo>
                      <a:pt x="24" y="15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6341760" y="5140080"/>
                <a:ext cx="13680" cy="10440"/>
              </a:xfrm>
              <a:custGeom>
                <a:avLst/>
                <a:gdLst/>
                <a:ahLst/>
                <a:rect l="l" t="t" r="r" b="b"/>
                <a:pathLst>
                  <a:path w="25" h="20">
                    <a:moveTo>
                      <a:pt x="1" y="0"/>
                    </a:moveTo>
                    <a:lnTo>
                      <a:pt x="0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3" y="16"/>
                    </a:lnTo>
                    <a:lnTo>
                      <a:pt x="7" y="18"/>
                    </a:lnTo>
                    <a:lnTo>
                      <a:pt x="12" y="20"/>
                    </a:lnTo>
                    <a:lnTo>
                      <a:pt x="16" y="19"/>
                    </a:lnTo>
                    <a:lnTo>
                      <a:pt x="19" y="18"/>
                    </a:lnTo>
                    <a:lnTo>
                      <a:pt x="21" y="17"/>
                    </a:lnTo>
                    <a:lnTo>
                      <a:pt x="23" y="14"/>
                    </a:lnTo>
                    <a:lnTo>
                      <a:pt x="25" y="1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6363360" y="510048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23" y="3"/>
                    </a:moveTo>
                    <a:lnTo>
                      <a:pt x="21" y="2"/>
                    </a:lnTo>
                    <a:lnTo>
                      <a:pt x="18" y="1"/>
                    </a:lnTo>
                    <a:lnTo>
                      <a:pt x="15" y="0"/>
                    </a:lnTo>
                    <a:lnTo>
                      <a:pt x="12" y="1"/>
                    </a:lnTo>
                    <a:lnTo>
                      <a:pt x="8" y="2"/>
                    </a:lnTo>
                    <a:lnTo>
                      <a:pt x="3" y="5"/>
                    </a:lnTo>
                    <a:lnTo>
                      <a:pt x="1" y="9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2" y="22"/>
                    </a:lnTo>
                    <a:lnTo>
                      <a:pt x="5" y="24"/>
                    </a:lnTo>
                    <a:lnTo>
                      <a:pt x="23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6366240" y="5101920"/>
                <a:ext cx="63720" cy="51840"/>
              </a:xfrm>
              <a:custGeom>
                <a:avLst/>
                <a:gdLst/>
                <a:ahLst/>
                <a:rect l="l" t="t" r="r" b="b"/>
                <a:pathLst>
                  <a:path w="123" h="103">
                    <a:moveTo>
                      <a:pt x="123" y="89"/>
                    </a:moveTo>
                    <a:lnTo>
                      <a:pt x="118" y="83"/>
                    </a:lnTo>
                    <a:lnTo>
                      <a:pt x="18" y="0"/>
                    </a:lnTo>
                    <a:lnTo>
                      <a:pt x="0" y="21"/>
                    </a:lnTo>
                    <a:lnTo>
                      <a:pt x="101" y="103"/>
                    </a:lnTo>
                    <a:lnTo>
                      <a:pt x="123" y="8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6416280" y="5147640"/>
                <a:ext cx="18720" cy="32040"/>
              </a:xfrm>
              <a:custGeom>
                <a:avLst/>
                <a:gdLst/>
                <a:ahLst/>
                <a:rect l="l" t="t" r="r" b="b"/>
                <a:pathLst>
                  <a:path w="35" h="64">
                    <a:moveTo>
                      <a:pt x="35" y="58"/>
                    </a:moveTo>
                    <a:lnTo>
                      <a:pt x="26" y="0"/>
                    </a:lnTo>
                    <a:lnTo>
                      <a:pt x="0" y="7"/>
                    </a:lnTo>
                    <a:lnTo>
                      <a:pt x="9" y="64"/>
                    </a:lnTo>
                    <a:lnTo>
                      <a:pt x="35" y="5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6420960" y="517680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6">
                    <a:moveTo>
                      <a:pt x="0" y="6"/>
                    </a:moveTo>
                    <a:lnTo>
                      <a:pt x="2" y="8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6" y="15"/>
                    </a:lnTo>
                    <a:lnTo>
                      <a:pt x="11" y="16"/>
                    </a:lnTo>
                    <a:lnTo>
                      <a:pt x="16" y="16"/>
                    </a:lnTo>
                    <a:lnTo>
                      <a:pt x="21" y="14"/>
                    </a:lnTo>
                    <a:lnTo>
                      <a:pt x="24" y="10"/>
                    </a:lnTo>
                    <a:lnTo>
                      <a:pt x="26" y="8"/>
                    </a:lnTo>
                    <a:lnTo>
                      <a:pt x="26" y="5"/>
                    </a:lnTo>
                    <a:lnTo>
                      <a:pt x="27" y="3"/>
                    </a:lnTo>
                    <a:lnTo>
                      <a:pt x="2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6788160" y="5057640"/>
                <a:ext cx="13680" cy="756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27" y="12"/>
                    </a:moveTo>
                    <a:lnTo>
                      <a:pt x="27" y="9"/>
                    </a:lnTo>
                    <a:lnTo>
                      <a:pt x="25" y="7"/>
                    </a:lnTo>
                    <a:lnTo>
                      <a:pt x="24" y="5"/>
                    </a:lnTo>
                    <a:lnTo>
                      <a:pt x="22" y="4"/>
                    </a:lnTo>
                    <a:lnTo>
                      <a:pt x="18" y="1"/>
                    </a:lnTo>
                    <a:lnTo>
                      <a:pt x="13" y="0"/>
                    </a:lnTo>
                    <a:lnTo>
                      <a:pt x="8" y="3"/>
                    </a:lnTo>
                    <a:lnTo>
                      <a:pt x="4" y="6"/>
                    </a:lnTo>
                    <a:lnTo>
                      <a:pt x="2" y="7"/>
                    </a:lnTo>
                    <a:lnTo>
                      <a:pt x="1" y="10"/>
                    </a:lnTo>
                    <a:lnTo>
                      <a:pt x="1" y="12"/>
                    </a:lnTo>
                    <a:lnTo>
                      <a:pt x="0" y="15"/>
                    </a:ln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6788160" y="5063760"/>
                <a:ext cx="21240" cy="154440"/>
              </a:xfrm>
              <a:custGeom>
                <a:avLst/>
                <a:gdLst/>
                <a:ahLst/>
                <a:rect l="l" t="t" r="r" b="b"/>
                <a:pathLst>
                  <a:path w="44" h="304">
                    <a:moveTo>
                      <a:pt x="21" y="304"/>
                    </a:moveTo>
                    <a:lnTo>
                      <a:pt x="44" y="292"/>
                    </a:lnTo>
                    <a:lnTo>
                      <a:pt x="27" y="0"/>
                    </a:lnTo>
                    <a:lnTo>
                      <a:pt x="0" y="3"/>
                    </a:lnTo>
                    <a:lnTo>
                      <a:pt x="17" y="295"/>
                    </a:lnTo>
                    <a:lnTo>
                      <a:pt x="21" y="30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6798960" y="5207400"/>
                <a:ext cx="47880" cy="42840"/>
              </a:xfrm>
              <a:custGeom>
                <a:avLst/>
                <a:gdLst/>
                <a:ahLst/>
                <a:rect l="l" t="t" r="r" b="b"/>
                <a:pathLst>
                  <a:path w="93" h="83">
                    <a:moveTo>
                      <a:pt x="93" y="78"/>
                    </a:moveTo>
                    <a:lnTo>
                      <a:pt x="90" y="63"/>
                    </a:lnTo>
                    <a:lnTo>
                      <a:pt x="19" y="0"/>
                    </a:lnTo>
                    <a:lnTo>
                      <a:pt x="0" y="21"/>
                    </a:lnTo>
                    <a:lnTo>
                      <a:pt x="71" y="83"/>
                    </a:lnTo>
                    <a:lnTo>
                      <a:pt x="93" y="7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6834600" y="5176800"/>
                <a:ext cx="45000" cy="70200"/>
              </a:xfrm>
              <a:custGeom>
                <a:avLst/>
                <a:gdLst/>
                <a:ahLst/>
                <a:rect l="l" t="t" r="r" b="b"/>
                <a:pathLst>
                  <a:path w="89" h="138">
                    <a:moveTo>
                      <a:pt x="89" y="3"/>
                    </a:moveTo>
                    <a:lnTo>
                      <a:pt x="64" y="0"/>
                    </a:lnTo>
                    <a:lnTo>
                      <a:pt x="0" y="128"/>
                    </a:lnTo>
                    <a:lnTo>
                      <a:pt x="24" y="138"/>
                    </a:lnTo>
                    <a:lnTo>
                      <a:pt x="88" y="10"/>
                    </a:lnTo>
                    <a:lnTo>
                      <a:pt x="89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6859800" y="5077440"/>
                <a:ext cx="20160" cy="104040"/>
              </a:xfrm>
              <a:custGeom>
                <a:avLst/>
                <a:gdLst/>
                <a:ahLst/>
                <a:rect l="l" t="t" r="r" b="b"/>
                <a:pathLst>
                  <a:path w="40" h="204">
                    <a:moveTo>
                      <a:pt x="0" y="3"/>
                    </a:moveTo>
                    <a:lnTo>
                      <a:pt x="13" y="204"/>
                    </a:lnTo>
                    <a:lnTo>
                      <a:pt x="40" y="200"/>
                    </a:lnTo>
                    <a:lnTo>
                      <a:pt x="27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6859800" y="5071320"/>
                <a:ext cx="13680" cy="756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27" y="12"/>
                    </a:moveTo>
                    <a:lnTo>
                      <a:pt x="26" y="9"/>
                    </a:lnTo>
                    <a:lnTo>
                      <a:pt x="25" y="7"/>
                    </a:lnTo>
                    <a:lnTo>
                      <a:pt x="24" y="5"/>
                    </a:lnTo>
                    <a:lnTo>
                      <a:pt x="21" y="2"/>
                    </a:lnTo>
                    <a:lnTo>
                      <a:pt x="17" y="0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3" y="5"/>
                    </a:lnTo>
                    <a:lnTo>
                      <a:pt x="2" y="7"/>
                    </a:lnTo>
                    <a:lnTo>
                      <a:pt x="1" y="9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6955200" y="5173920"/>
                <a:ext cx="13680" cy="1044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26" y="7"/>
                    </a:moveTo>
                    <a:lnTo>
                      <a:pt x="24" y="4"/>
                    </a:lnTo>
                    <a:lnTo>
                      <a:pt x="22" y="2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8" y="2"/>
                    </a:lnTo>
                    <a:lnTo>
                      <a:pt x="4" y="6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2" y="17"/>
                    </a:lnTo>
                    <a:lnTo>
                      <a:pt x="3" y="21"/>
                    </a:lnTo>
                    <a:lnTo>
                      <a:pt x="26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6956640" y="5176800"/>
                <a:ext cx="110520" cy="174240"/>
              </a:xfrm>
              <a:custGeom>
                <a:avLst/>
                <a:gdLst/>
                <a:ahLst/>
                <a:rect l="l" t="t" r="r" b="b"/>
                <a:pathLst>
                  <a:path w="212" h="342">
                    <a:moveTo>
                      <a:pt x="212" y="325"/>
                    </a:moveTo>
                    <a:lnTo>
                      <a:pt x="212" y="325"/>
                    </a:lnTo>
                    <a:lnTo>
                      <a:pt x="196" y="301"/>
                    </a:lnTo>
                    <a:lnTo>
                      <a:pt x="171" y="259"/>
                    </a:lnTo>
                    <a:lnTo>
                      <a:pt x="141" y="207"/>
                    </a:lnTo>
                    <a:lnTo>
                      <a:pt x="108" y="149"/>
                    </a:lnTo>
                    <a:lnTo>
                      <a:pt x="76" y="94"/>
                    </a:lnTo>
                    <a:lnTo>
                      <a:pt x="49" y="45"/>
                    </a:lnTo>
                    <a:lnTo>
                      <a:pt x="30" y="11"/>
                    </a:lnTo>
                    <a:lnTo>
                      <a:pt x="23" y="0"/>
                    </a:lnTo>
                    <a:lnTo>
                      <a:pt x="0" y="14"/>
                    </a:lnTo>
                    <a:lnTo>
                      <a:pt x="7" y="26"/>
                    </a:lnTo>
                    <a:lnTo>
                      <a:pt x="26" y="59"/>
                    </a:lnTo>
                    <a:lnTo>
                      <a:pt x="53" y="108"/>
                    </a:lnTo>
                    <a:lnTo>
                      <a:pt x="84" y="163"/>
                    </a:lnTo>
                    <a:lnTo>
                      <a:pt x="117" y="221"/>
                    </a:lnTo>
                    <a:lnTo>
                      <a:pt x="149" y="274"/>
                    </a:lnTo>
                    <a:lnTo>
                      <a:pt x="174" y="316"/>
                    </a:lnTo>
                    <a:lnTo>
                      <a:pt x="191" y="342"/>
                    </a:lnTo>
                    <a:lnTo>
                      <a:pt x="191" y="342"/>
                    </a:lnTo>
                    <a:lnTo>
                      <a:pt x="212" y="325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7056360" y="5342040"/>
                <a:ext cx="124920" cy="72000"/>
              </a:xfrm>
              <a:custGeom>
                <a:avLst/>
                <a:gdLst/>
                <a:ahLst/>
                <a:rect l="l" t="t" r="r" b="b"/>
                <a:pathLst>
                  <a:path w="240" h="140">
                    <a:moveTo>
                      <a:pt x="231" y="113"/>
                    </a:moveTo>
                    <a:lnTo>
                      <a:pt x="230" y="113"/>
                    </a:lnTo>
                    <a:lnTo>
                      <a:pt x="228" y="113"/>
                    </a:lnTo>
                    <a:lnTo>
                      <a:pt x="224" y="113"/>
                    </a:lnTo>
                    <a:lnTo>
                      <a:pt x="220" y="112"/>
                    </a:lnTo>
                    <a:lnTo>
                      <a:pt x="208" y="110"/>
                    </a:lnTo>
                    <a:lnTo>
                      <a:pt x="195" y="105"/>
                    </a:lnTo>
                    <a:lnTo>
                      <a:pt x="179" y="99"/>
                    </a:lnTo>
                    <a:lnTo>
                      <a:pt x="163" y="91"/>
                    </a:lnTo>
                    <a:lnTo>
                      <a:pt x="146" y="83"/>
                    </a:lnTo>
                    <a:lnTo>
                      <a:pt x="127" y="74"/>
                    </a:lnTo>
                    <a:lnTo>
                      <a:pt x="110" y="63"/>
                    </a:lnTo>
                    <a:lnTo>
                      <a:pt x="93" y="54"/>
                    </a:lnTo>
                    <a:lnTo>
                      <a:pt x="75" y="43"/>
                    </a:lnTo>
                    <a:lnTo>
                      <a:pt x="60" y="33"/>
                    </a:lnTo>
                    <a:lnTo>
                      <a:pt x="47" y="23"/>
                    </a:lnTo>
                    <a:lnTo>
                      <a:pt x="35" y="14"/>
                    </a:lnTo>
                    <a:lnTo>
                      <a:pt x="27" y="6"/>
                    </a:lnTo>
                    <a:lnTo>
                      <a:pt x="21" y="0"/>
                    </a:lnTo>
                    <a:lnTo>
                      <a:pt x="0" y="17"/>
                    </a:lnTo>
                    <a:lnTo>
                      <a:pt x="7" y="26"/>
                    </a:lnTo>
                    <a:lnTo>
                      <a:pt x="17" y="35"/>
                    </a:lnTo>
                    <a:lnTo>
                      <a:pt x="30" y="45"/>
                    </a:lnTo>
                    <a:lnTo>
                      <a:pt x="44" y="55"/>
                    </a:lnTo>
                    <a:lnTo>
                      <a:pt x="60" y="65"/>
                    </a:lnTo>
                    <a:lnTo>
                      <a:pt x="78" y="76"/>
                    </a:lnTo>
                    <a:lnTo>
                      <a:pt x="95" y="87"/>
                    </a:lnTo>
                    <a:lnTo>
                      <a:pt x="113" y="97"/>
                    </a:lnTo>
                    <a:lnTo>
                      <a:pt x="132" y="107"/>
                    </a:lnTo>
                    <a:lnTo>
                      <a:pt x="150" y="116"/>
                    </a:lnTo>
                    <a:lnTo>
                      <a:pt x="167" y="124"/>
                    </a:lnTo>
                    <a:lnTo>
                      <a:pt x="184" y="130"/>
                    </a:lnTo>
                    <a:lnTo>
                      <a:pt x="200" y="135"/>
                    </a:lnTo>
                    <a:lnTo>
                      <a:pt x="214" y="138"/>
                    </a:lnTo>
                    <a:lnTo>
                      <a:pt x="220" y="139"/>
                    </a:lnTo>
                    <a:lnTo>
                      <a:pt x="227" y="140"/>
                    </a:lnTo>
                    <a:lnTo>
                      <a:pt x="233" y="139"/>
                    </a:lnTo>
                    <a:lnTo>
                      <a:pt x="240" y="138"/>
                    </a:lnTo>
                    <a:lnTo>
                      <a:pt x="231" y="11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0" bIns="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7176600" y="5400360"/>
                <a:ext cx="7560" cy="11880"/>
              </a:xfrm>
              <a:custGeom>
                <a:avLst/>
                <a:gdLst/>
                <a:ahLst/>
                <a:rect l="l" t="t" r="r" b="b"/>
                <a:pathLst>
                  <a:path w="17" h="26">
                    <a:moveTo>
                      <a:pt x="9" y="26"/>
                    </a:moveTo>
                    <a:lnTo>
                      <a:pt x="11" y="24"/>
                    </a:lnTo>
                    <a:lnTo>
                      <a:pt x="14" y="23"/>
                    </a:lnTo>
                    <a:lnTo>
                      <a:pt x="15" y="20"/>
                    </a:lnTo>
                    <a:lnTo>
                      <a:pt x="16" y="18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5" y="4"/>
                    </a:lnTo>
                    <a:lnTo>
                      <a:pt x="11" y="1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9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5395320" y="5097240"/>
                <a:ext cx="12600" cy="10440"/>
              </a:xfrm>
              <a:custGeom>
                <a:avLst/>
                <a:gdLst/>
                <a:ahLst/>
                <a:rect l="l" t="t" r="r" b="b"/>
                <a:pathLst>
                  <a:path w="26" h="22">
                    <a:moveTo>
                      <a:pt x="26" y="7"/>
                    </a:moveTo>
                    <a:lnTo>
                      <a:pt x="24" y="4"/>
                    </a:lnTo>
                    <a:lnTo>
                      <a:pt x="22" y="2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2" y="1"/>
                    </a:lnTo>
                    <a:lnTo>
                      <a:pt x="8" y="3"/>
                    </a:lnTo>
                    <a:lnTo>
                      <a:pt x="4" y="7"/>
                    </a:lnTo>
                    <a:lnTo>
                      <a:pt x="1" y="11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1" y="18"/>
                    </a:lnTo>
                    <a:lnTo>
                      <a:pt x="3" y="22"/>
                    </a:lnTo>
                    <a:lnTo>
                      <a:pt x="26" y="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5397120" y="5100480"/>
                <a:ext cx="46440" cy="65520"/>
              </a:xfrm>
              <a:custGeom>
                <a:avLst/>
                <a:gdLst/>
                <a:ahLst/>
                <a:rect l="l" t="t" r="r" b="b"/>
                <a:pathLst>
                  <a:path w="92" h="129">
                    <a:moveTo>
                      <a:pt x="71" y="129"/>
                    </a:moveTo>
                    <a:lnTo>
                      <a:pt x="92" y="111"/>
                    </a:lnTo>
                    <a:lnTo>
                      <a:pt x="23" y="0"/>
                    </a:lnTo>
                    <a:lnTo>
                      <a:pt x="0" y="15"/>
                    </a:lnTo>
                    <a:lnTo>
                      <a:pt x="69" y="126"/>
                    </a:lnTo>
                    <a:lnTo>
                      <a:pt x="71" y="12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5432760" y="5155200"/>
                <a:ext cx="66960" cy="57960"/>
              </a:xfrm>
              <a:custGeom>
                <a:avLst/>
                <a:gdLst/>
                <a:ahLst/>
                <a:rect l="l" t="t" r="r" b="b"/>
                <a:pathLst>
                  <a:path w="128" h="114">
                    <a:moveTo>
                      <a:pt x="111" y="114"/>
                    </a:moveTo>
                    <a:lnTo>
                      <a:pt x="128" y="93"/>
                    </a:lnTo>
                    <a:lnTo>
                      <a:pt x="18" y="0"/>
                    </a:lnTo>
                    <a:lnTo>
                      <a:pt x="0" y="22"/>
                    </a:lnTo>
                    <a:lnTo>
                      <a:pt x="110" y="114"/>
                    </a:lnTo>
                    <a:lnTo>
                      <a:pt x="111" y="114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160" bIns="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5490720" y="5201640"/>
                <a:ext cx="60840" cy="51840"/>
              </a:xfrm>
              <a:custGeom>
                <a:avLst/>
                <a:gdLst/>
                <a:ahLst/>
                <a:rect l="l" t="t" r="r" b="b"/>
                <a:pathLst>
                  <a:path w="116" h="100">
                    <a:moveTo>
                      <a:pt x="116" y="79"/>
                    </a:moveTo>
                    <a:lnTo>
                      <a:pt x="17" y="0"/>
                    </a:lnTo>
                    <a:lnTo>
                      <a:pt x="0" y="22"/>
                    </a:lnTo>
                    <a:lnTo>
                      <a:pt x="98" y="100"/>
                    </a:lnTo>
                    <a:lnTo>
                      <a:pt x="116" y="7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5542200" y="524268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2" h="24">
                    <a:moveTo>
                      <a:pt x="0" y="21"/>
                    </a:moveTo>
                    <a:lnTo>
                      <a:pt x="3" y="23"/>
                    </a:lnTo>
                    <a:lnTo>
                      <a:pt x="5" y="24"/>
                    </a:lnTo>
                    <a:lnTo>
                      <a:pt x="8" y="24"/>
                    </a:lnTo>
                    <a:lnTo>
                      <a:pt x="10" y="24"/>
                    </a:lnTo>
                    <a:lnTo>
                      <a:pt x="14" y="22"/>
                    </a:lnTo>
                    <a:lnTo>
                      <a:pt x="19" y="18"/>
                    </a:lnTo>
                    <a:lnTo>
                      <a:pt x="21" y="14"/>
                    </a:lnTo>
                    <a:lnTo>
                      <a:pt x="22" y="10"/>
                    </a:lnTo>
                    <a:lnTo>
                      <a:pt x="22" y="7"/>
                    </a:lnTo>
                    <a:lnTo>
                      <a:pt x="21" y="4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5307840" y="511596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6">
                    <a:moveTo>
                      <a:pt x="26" y="16"/>
                    </a:moveTo>
                    <a:lnTo>
                      <a:pt x="27" y="13"/>
                    </a:lnTo>
                    <a:lnTo>
                      <a:pt x="27" y="11"/>
                    </a:lnTo>
                    <a:lnTo>
                      <a:pt x="26" y="7"/>
                    </a:lnTo>
                    <a:lnTo>
                      <a:pt x="25" y="5"/>
                    </a:lnTo>
                    <a:lnTo>
                      <a:pt x="22" y="2"/>
                    </a:lnTo>
                    <a:lnTo>
                      <a:pt x="17" y="1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5" y="3"/>
                    </a:lnTo>
                    <a:lnTo>
                      <a:pt x="3" y="5"/>
                    </a:lnTo>
                    <a:lnTo>
                      <a:pt x="1" y="7"/>
                    </a:lnTo>
                    <a:lnTo>
                      <a:pt x="0" y="11"/>
                    </a:lnTo>
                    <a:lnTo>
                      <a:pt x="26" y="1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5273640" y="5121720"/>
                <a:ext cx="46800" cy="126720"/>
              </a:xfrm>
              <a:custGeom>
                <a:avLst/>
                <a:gdLst/>
                <a:ahLst/>
                <a:rect l="l" t="t" r="r" b="b"/>
                <a:pathLst>
                  <a:path w="90" h="251">
                    <a:moveTo>
                      <a:pt x="26" y="251"/>
                    </a:moveTo>
                    <a:lnTo>
                      <a:pt x="90" y="5"/>
                    </a:lnTo>
                    <a:lnTo>
                      <a:pt x="64" y="0"/>
                    </a:lnTo>
                    <a:lnTo>
                      <a:pt x="0" y="246"/>
                    </a:lnTo>
                    <a:lnTo>
                      <a:pt x="26" y="25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5273640" y="524736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5">
                    <a:moveTo>
                      <a:pt x="1" y="0"/>
                    </a:moveTo>
                    <a:lnTo>
                      <a:pt x="0" y="3"/>
                    </a:lnTo>
                    <a:lnTo>
                      <a:pt x="1" y="5"/>
                    </a:lnTo>
                    <a:lnTo>
                      <a:pt x="1" y="7"/>
                    </a:lnTo>
                    <a:lnTo>
                      <a:pt x="2" y="9"/>
                    </a:lnTo>
                    <a:lnTo>
                      <a:pt x="6" y="13"/>
                    </a:lnTo>
                    <a:lnTo>
                      <a:pt x="11" y="15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3" y="12"/>
                    </a:lnTo>
                    <a:lnTo>
                      <a:pt x="24" y="11"/>
                    </a:lnTo>
                    <a:lnTo>
                      <a:pt x="26" y="7"/>
                    </a:lnTo>
                    <a:lnTo>
                      <a:pt x="27" y="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792360" y="1251360"/>
                <a:ext cx="7564320" cy="4811760"/>
              </a:xfrm>
              <a:prstGeom prst="rect">
                <a:avLst/>
              </a:prstGeom>
              <a:solidFill>
                <a:srgbClr val="8ecb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792360" y="1251360"/>
                <a:ext cx="7564320" cy="4811760"/>
              </a:xfrm>
              <a:custGeom>
                <a:avLst/>
                <a:gdLst/>
                <a:ahLst/>
                <a:rect l="l" t="t" r="r" b="b"/>
                <a:pathLst>
                  <a:path w="14537" h="9433">
                    <a:moveTo>
                      <a:pt x="14537" y="9433"/>
                    </a:moveTo>
                    <a:lnTo>
                      <a:pt x="14537" y="0"/>
                    </a:lnTo>
                    <a:lnTo>
                      <a:pt x="0" y="0"/>
                    </a:lnTo>
                    <a:lnTo>
                      <a:pt x="0" y="9433"/>
                    </a:lnTo>
                    <a:lnTo>
                      <a:pt x="14537" y="9433"/>
                    </a:lnTo>
                    <a:lnTo>
                      <a:pt x="14537" y="9433"/>
                    </a:lnTo>
                    <a:close/>
                  </a:path>
                </a:pathLst>
              </a:custGeom>
              <a:noFill/>
              <a:ln w="1440">
                <a:solidFill>
                  <a:srgbClr val="4eacb4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7864920" y="1655280"/>
                <a:ext cx="511920" cy="828000"/>
              </a:xfrm>
              <a:custGeom>
                <a:avLst/>
                <a:gdLst/>
                <a:ahLst/>
                <a:rect l="l" t="t" r="r" b="b"/>
                <a:pathLst>
                  <a:path w="985" h="1623">
                    <a:moveTo>
                      <a:pt x="0" y="891"/>
                    </a:moveTo>
                    <a:lnTo>
                      <a:pt x="22" y="869"/>
                    </a:lnTo>
                    <a:lnTo>
                      <a:pt x="41" y="847"/>
                    </a:lnTo>
                    <a:lnTo>
                      <a:pt x="49" y="835"/>
                    </a:lnTo>
                    <a:lnTo>
                      <a:pt x="55" y="824"/>
                    </a:lnTo>
                    <a:lnTo>
                      <a:pt x="57" y="819"/>
                    </a:lnTo>
                    <a:lnTo>
                      <a:pt x="59" y="814"/>
                    </a:lnTo>
                    <a:lnTo>
                      <a:pt x="59" y="808"/>
                    </a:lnTo>
                    <a:lnTo>
                      <a:pt x="60" y="802"/>
                    </a:lnTo>
                    <a:lnTo>
                      <a:pt x="66" y="796"/>
                    </a:lnTo>
                    <a:lnTo>
                      <a:pt x="70" y="790"/>
                    </a:lnTo>
                    <a:lnTo>
                      <a:pt x="75" y="782"/>
                    </a:lnTo>
                    <a:lnTo>
                      <a:pt x="78" y="776"/>
                    </a:lnTo>
                    <a:lnTo>
                      <a:pt x="83" y="760"/>
                    </a:lnTo>
                    <a:lnTo>
                      <a:pt x="86" y="742"/>
                    </a:lnTo>
                    <a:lnTo>
                      <a:pt x="90" y="726"/>
                    </a:lnTo>
                    <a:lnTo>
                      <a:pt x="91" y="710"/>
                    </a:lnTo>
                    <a:lnTo>
                      <a:pt x="91" y="696"/>
                    </a:lnTo>
                    <a:lnTo>
                      <a:pt x="91" y="683"/>
                    </a:lnTo>
                    <a:lnTo>
                      <a:pt x="92" y="672"/>
                    </a:lnTo>
                    <a:lnTo>
                      <a:pt x="93" y="662"/>
                    </a:lnTo>
                    <a:lnTo>
                      <a:pt x="94" y="653"/>
                    </a:lnTo>
                    <a:lnTo>
                      <a:pt x="96" y="643"/>
                    </a:lnTo>
                    <a:lnTo>
                      <a:pt x="102" y="626"/>
                    </a:lnTo>
                    <a:lnTo>
                      <a:pt x="107" y="608"/>
                    </a:lnTo>
                    <a:lnTo>
                      <a:pt x="112" y="592"/>
                    </a:lnTo>
                    <a:lnTo>
                      <a:pt x="117" y="574"/>
                    </a:lnTo>
                    <a:lnTo>
                      <a:pt x="119" y="565"/>
                    </a:lnTo>
                    <a:lnTo>
                      <a:pt x="121" y="555"/>
                    </a:lnTo>
                    <a:lnTo>
                      <a:pt x="122" y="545"/>
                    </a:lnTo>
                    <a:lnTo>
                      <a:pt x="122" y="534"/>
                    </a:lnTo>
                    <a:lnTo>
                      <a:pt x="122" y="523"/>
                    </a:lnTo>
                    <a:lnTo>
                      <a:pt x="120" y="510"/>
                    </a:lnTo>
                    <a:lnTo>
                      <a:pt x="117" y="498"/>
                    </a:lnTo>
                    <a:lnTo>
                      <a:pt x="113" y="485"/>
                    </a:lnTo>
                    <a:lnTo>
                      <a:pt x="106" y="457"/>
                    </a:lnTo>
                    <a:lnTo>
                      <a:pt x="97" y="430"/>
                    </a:lnTo>
                    <a:lnTo>
                      <a:pt x="93" y="416"/>
                    </a:lnTo>
                    <a:lnTo>
                      <a:pt x="90" y="402"/>
                    </a:lnTo>
                    <a:lnTo>
                      <a:pt x="87" y="388"/>
                    </a:lnTo>
                    <a:lnTo>
                      <a:pt x="85" y="375"/>
                    </a:lnTo>
                    <a:lnTo>
                      <a:pt x="85" y="361"/>
                    </a:lnTo>
                    <a:lnTo>
                      <a:pt x="86" y="349"/>
                    </a:lnTo>
                    <a:lnTo>
                      <a:pt x="90" y="337"/>
                    </a:lnTo>
                    <a:lnTo>
                      <a:pt x="94" y="325"/>
                    </a:lnTo>
                    <a:lnTo>
                      <a:pt x="104" y="295"/>
                    </a:lnTo>
                    <a:lnTo>
                      <a:pt x="112" y="273"/>
                    </a:lnTo>
                    <a:lnTo>
                      <a:pt x="119" y="253"/>
                    </a:lnTo>
                    <a:lnTo>
                      <a:pt x="124" y="236"/>
                    </a:lnTo>
                    <a:lnTo>
                      <a:pt x="131" y="220"/>
                    </a:lnTo>
                    <a:lnTo>
                      <a:pt x="137" y="200"/>
                    </a:lnTo>
                    <a:lnTo>
                      <a:pt x="145" y="176"/>
                    </a:lnTo>
                    <a:lnTo>
                      <a:pt x="156" y="147"/>
                    </a:lnTo>
                    <a:lnTo>
                      <a:pt x="161" y="141"/>
                    </a:lnTo>
                    <a:lnTo>
                      <a:pt x="165" y="134"/>
                    </a:lnTo>
                    <a:lnTo>
                      <a:pt x="170" y="128"/>
                    </a:lnTo>
                    <a:lnTo>
                      <a:pt x="173" y="120"/>
                    </a:lnTo>
                    <a:lnTo>
                      <a:pt x="178" y="104"/>
                    </a:lnTo>
                    <a:lnTo>
                      <a:pt x="181" y="88"/>
                    </a:lnTo>
                    <a:lnTo>
                      <a:pt x="184" y="71"/>
                    </a:lnTo>
                    <a:lnTo>
                      <a:pt x="186" y="56"/>
                    </a:lnTo>
                    <a:lnTo>
                      <a:pt x="186" y="40"/>
                    </a:lnTo>
                    <a:lnTo>
                      <a:pt x="186" y="27"/>
                    </a:lnTo>
                    <a:lnTo>
                      <a:pt x="191" y="27"/>
                    </a:lnTo>
                    <a:lnTo>
                      <a:pt x="195" y="26"/>
                    </a:lnTo>
                    <a:lnTo>
                      <a:pt x="200" y="25"/>
                    </a:lnTo>
                    <a:lnTo>
                      <a:pt x="204" y="24"/>
                    </a:lnTo>
                    <a:lnTo>
                      <a:pt x="211" y="20"/>
                    </a:lnTo>
                    <a:lnTo>
                      <a:pt x="216" y="17"/>
                    </a:lnTo>
                    <a:lnTo>
                      <a:pt x="218" y="16"/>
                    </a:lnTo>
                    <a:lnTo>
                      <a:pt x="221" y="16"/>
                    </a:lnTo>
                    <a:lnTo>
                      <a:pt x="225" y="16"/>
                    </a:lnTo>
                    <a:lnTo>
                      <a:pt x="228" y="16"/>
                    </a:lnTo>
                    <a:lnTo>
                      <a:pt x="231" y="18"/>
                    </a:lnTo>
                    <a:lnTo>
                      <a:pt x="235" y="20"/>
                    </a:lnTo>
                    <a:lnTo>
                      <a:pt x="241" y="23"/>
                    </a:lnTo>
                    <a:lnTo>
                      <a:pt x="245" y="29"/>
                    </a:lnTo>
                    <a:lnTo>
                      <a:pt x="255" y="39"/>
                    </a:lnTo>
                    <a:lnTo>
                      <a:pt x="264" y="50"/>
                    </a:lnTo>
                    <a:lnTo>
                      <a:pt x="269" y="61"/>
                    </a:lnTo>
                    <a:lnTo>
                      <a:pt x="275" y="70"/>
                    </a:lnTo>
                    <a:lnTo>
                      <a:pt x="281" y="77"/>
                    </a:lnTo>
                    <a:lnTo>
                      <a:pt x="287" y="84"/>
                    </a:lnTo>
                    <a:lnTo>
                      <a:pt x="291" y="86"/>
                    </a:lnTo>
                    <a:lnTo>
                      <a:pt x="295" y="87"/>
                    </a:lnTo>
                    <a:lnTo>
                      <a:pt x="299" y="88"/>
                    </a:lnTo>
                    <a:lnTo>
                      <a:pt x="305" y="89"/>
                    </a:lnTo>
                    <a:lnTo>
                      <a:pt x="315" y="78"/>
                    </a:lnTo>
                    <a:lnTo>
                      <a:pt x="327" y="64"/>
                    </a:lnTo>
                    <a:lnTo>
                      <a:pt x="334" y="58"/>
                    </a:lnTo>
                    <a:lnTo>
                      <a:pt x="341" y="53"/>
                    </a:lnTo>
                    <a:lnTo>
                      <a:pt x="346" y="51"/>
                    </a:lnTo>
                    <a:lnTo>
                      <a:pt x="350" y="49"/>
                    </a:lnTo>
                    <a:lnTo>
                      <a:pt x="355" y="49"/>
                    </a:lnTo>
                    <a:lnTo>
                      <a:pt x="361" y="48"/>
                    </a:lnTo>
                    <a:lnTo>
                      <a:pt x="366" y="48"/>
                    </a:lnTo>
                    <a:lnTo>
                      <a:pt x="370" y="47"/>
                    </a:lnTo>
                    <a:lnTo>
                      <a:pt x="374" y="45"/>
                    </a:lnTo>
                    <a:lnTo>
                      <a:pt x="377" y="41"/>
                    </a:lnTo>
                    <a:lnTo>
                      <a:pt x="383" y="35"/>
                    </a:lnTo>
                    <a:lnTo>
                      <a:pt x="391" y="27"/>
                    </a:lnTo>
                    <a:lnTo>
                      <a:pt x="395" y="23"/>
                    </a:lnTo>
                    <a:lnTo>
                      <a:pt x="400" y="19"/>
                    </a:lnTo>
                    <a:lnTo>
                      <a:pt x="405" y="14"/>
                    </a:lnTo>
                    <a:lnTo>
                      <a:pt x="413" y="11"/>
                    </a:lnTo>
                    <a:lnTo>
                      <a:pt x="420" y="7"/>
                    </a:lnTo>
                    <a:lnTo>
                      <a:pt x="430" y="5"/>
                    </a:lnTo>
                    <a:lnTo>
                      <a:pt x="442" y="3"/>
                    </a:lnTo>
                    <a:lnTo>
                      <a:pt x="455" y="0"/>
                    </a:lnTo>
                    <a:lnTo>
                      <a:pt x="484" y="60"/>
                    </a:lnTo>
                    <a:lnTo>
                      <a:pt x="490" y="61"/>
                    </a:lnTo>
                    <a:lnTo>
                      <a:pt x="498" y="63"/>
                    </a:lnTo>
                    <a:lnTo>
                      <a:pt x="505" y="66"/>
                    </a:lnTo>
                    <a:lnTo>
                      <a:pt x="515" y="71"/>
                    </a:lnTo>
                    <a:lnTo>
                      <a:pt x="535" y="81"/>
                    </a:lnTo>
                    <a:lnTo>
                      <a:pt x="554" y="94"/>
                    </a:lnTo>
                    <a:lnTo>
                      <a:pt x="564" y="102"/>
                    </a:lnTo>
                    <a:lnTo>
                      <a:pt x="572" y="110"/>
                    </a:lnTo>
                    <a:lnTo>
                      <a:pt x="581" y="117"/>
                    </a:lnTo>
                    <a:lnTo>
                      <a:pt x="589" y="124"/>
                    </a:lnTo>
                    <a:lnTo>
                      <a:pt x="594" y="131"/>
                    </a:lnTo>
                    <a:lnTo>
                      <a:pt x="598" y="139"/>
                    </a:lnTo>
                    <a:lnTo>
                      <a:pt x="602" y="145"/>
                    </a:lnTo>
                    <a:lnTo>
                      <a:pt x="603" y="151"/>
                    </a:lnTo>
                    <a:lnTo>
                      <a:pt x="689" y="480"/>
                    </a:lnTo>
                    <a:lnTo>
                      <a:pt x="696" y="495"/>
                    </a:lnTo>
                    <a:lnTo>
                      <a:pt x="702" y="508"/>
                    </a:lnTo>
                    <a:lnTo>
                      <a:pt x="708" y="519"/>
                    </a:lnTo>
                    <a:lnTo>
                      <a:pt x="716" y="526"/>
                    </a:lnTo>
                    <a:lnTo>
                      <a:pt x="725" y="533"/>
                    </a:lnTo>
                    <a:lnTo>
                      <a:pt x="733" y="538"/>
                    </a:lnTo>
                    <a:lnTo>
                      <a:pt x="742" y="541"/>
                    </a:lnTo>
                    <a:lnTo>
                      <a:pt x="752" y="544"/>
                    </a:lnTo>
                    <a:lnTo>
                      <a:pt x="762" y="545"/>
                    </a:lnTo>
                    <a:lnTo>
                      <a:pt x="772" y="545"/>
                    </a:lnTo>
                    <a:lnTo>
                      <a:pt x="783" y="544"/>
                    </a:lnTo>
                    <a:lnTo>
                      <a:pt x="794" y="544"/>
                    </a:lnTo>
                    <a:lnTo>
                      <a:pt x="815" y="541"/>
                    </a:lnTo>
                    <a:lnTo>
                      <a:pt x="838" y="540"/>
                    </a:lnTo>
                    <a:lnTo>
                      <a:pt x="842" y="546"/>
                    </a:lnTo>
                    <a:lnTo>
                      <a:pt x="847" y="552"/>
                    </a:lnTo>
                    <a:lnTo>
                      <a:pt x="849" y="560"/>
                    </a:lnTo>
                    <a:lnTo>
                      <a:pt x="850" y="567"/>
                    </a:lnTo>
                    <a:lnTo>
                      <a:pt x="851" y="575"/>
                    </a:lnTo>
                    <a:lnTo>
                      <a:pt x="851" y="584"/>
                    </a:lnTo>
                    <a:lnTo>
                      <a:pt x="850" y="591"/>
                    </a:lnTo>
                    <a:lnTo>
                      <a:pt x="849" y="600"/>
                    </a:lnTo>
                    <a:lnTo>
                      <a:pt x="841" y="632"/>
                    </a:lnTo>
                    <a:lnTo>
                      <a:pt x="837" y="659"/>
                    </a:lnTo>
                    <a:lnTo>
                      <a:pt x="842" y="665"/>
                    </a:lnTo>
                    <a:lnTo>
                      <a:pt x="849" y="670"/>
                    </a:lnTo>
                    <a:lnTo>
                      <a:pt x="856" y="673"/>
                    </a:lnTo>
                    <a:lnTo>
                      <a:pt x="864" y="676"/>
                    </a:lnTo>
                    <a:lnTo>
                      <a:pt x="879" y="682"/>
                    </a:lnTo>
                    <a:lnTo>
                      <a:pt x="896" y="686"/>
                    </a:lnTo>
                    <a:lnTo>
                      <a:pt x="913" y="688"/>
                    </a:lnTo>
                    <a:lnTo>
                      <a:pt x="929" y="689"/>
                    </a:lnTo>
                    <a:lnTo>
                      <a:pt x="943" y="690"/>
                    </a:lnTo>
                    <a:lnTo>
                      <a:pt x="956" y="690"/>
                    </a:lnTo>
                    <a:lnTo>
                      <a:pt x="966" y="701"/>
                    </a:lnTo>
                    <a:lnTo>
                      <a:pt x="973" y="713"/>
                    </a:lnTo>
                    <a:lnTo>
                      <a:pt x="978" y="724"/>
                    </a:lnTo>
                    <a:lnTo>
                      <a:pt x="982" y="735"/>
                    </a:lnTo>
                    <a:lnTo>
                      <a:pt x="984" y="747"/>
                    </a:lnTo>
                    <a:lnTo>
                      <a:pt x="985" y="757"/>
                    </a:lnTo>
                    <a:lnTo>
                      <a:pt x="985" y="769"/>
                    </a:lnTo>
                    <a:lnTo>
                      <a:pt x="985" y="780"/>
                    </a:lnTo>
                    <a:lnTo>
                      <a:pt x="972" y="804"/>
                    </a:lnTo>
                    <a:lnTo>
                      <a:pt x="957" y="829"/>
                    </a:lnTo>
                    <a:lnTo>
                      <a:pt x="940" y="855"/>
                    </a:lnTo>
                    <a:lnTo>
                      <a:pt x="921" y="880"/>
                    </a:lnTo>
                    <a:lnTo>
                      <a:pt x="910" y="892"/>
                    </a:lnTo>
                    <a:lnTo>
                      <a:pt x="901" y="904"/>
                    </a:lnTo>
                    <a:lnTo>
                      <a:pt x="890" y="915"/>
                    </a:lnTo>
                    <a:lnTo>
                      <a:pt x="879" y="926"/>
                    </a:lnTo>
                    <a:lnTo>
                      <a:pt x="868" y="936"/>
                    </a:lnTo>
                    <a:lnTo>
                      <a:pt x="856" y="944"/>
                    </a:lnTo>
                    <a:lnTo>
                      <a:pt x="846" y="952"/>
                    </a:lnTo>
                    <a:lnTo>
                      <a:pt x="835" y="957"/>
                    </a:lnTo>
                    <a:lnTo>
                      <a:pt x="834" y="960"/>
                    </a:lnTo>
                    <a:lnTo>
                      <a:pt x="833" y="963"/>
                    </a:lnTo>
                    <a:lnTo>
                      <a:pt x="832" y="965"/>
                    </a:lnTo>
                    <a:lnTo>
                      <a:pt x="829" y="966"/>
                    </a:lnTo>
                    <a:lnTo>
                      <a:pt x="823" y="969"/>
                    </a:lnTo>
                    <a:lnTo>
                      <a:pt x="815" y="970"/>
                    </a:lnTo>
                    <a:lnTo>
                      <a:pt x="796" y="972"/>
                    </a:lnTo>
                    <a:lnTo>
                      <a:pt x="774" y="972"/>
                    </a:lnTo>
                    <a:lnTo>
                      <a:pt x="753" y="972"/>
                    </a:lnTo>
                    <a:lnTo>
                      <a:pt x="733" y="973"/>
                    </a:lnTo>
                    <a:lnTo>
                      <a:pt x="726" y="976"/>
                    </a:lnTo>
                    <a:lnTo>
                      <a:pt x="720" y="978"/>
                    </a:lnTo>
                    <a:lnTo>
                      <a:pt x="718" y="980"/>
                    </a:lnTo>
                    <a:lnTo>
                      <a:pt x="716" y="982"/>
                    </a:lnTo>
                    <a:lnTo>
                      <a:pt x="715" y="984"/>
                    </a:lnTo>
                    <a:lnTo>
                      <a:pt x="715" y="986"/>
                    </a:lnTo>
                    <a:lnTo>
                      <a:pt x="710" y="992"/>
                    </a:lnTo>
                    <a:lnTo>
                      <a:pt x="706" y="997"/>
                    </a:lnTo>
                    <a:lnTo>
                      <a:pt x="703" y="1004"/>
                    </a:lnTo>
                    <a:lnTo>
                      <a:pt x="702" y="1009"/>
                    </a:lnTo>
                    <a:lnTo>
                      <a:pt x="700" y="1020"/>
                    </a:lnTo>
                    <a:lnTo>
                      <a:pt x="700" y="1031"/>
                    </a:lnTo>
                    <a:lnTo>
                      <a:pt x="699" y="1042"/>
                    </a:lnTo>
                    <a:lnTo>
                      <a:pt x="698" y="1053"/>
                    </a:lnTo>
                    <a:lnTo>
                      <a:pt x="696" y="1059"/>
                    </a:lnTo>
                    <a:lnTo>
                      <a:pt x="693" y="1064"/>
                    </a:lnTo>
                    <a:lnTo>
                      <a:pt x="689" y="1071"/>
                    </a:lnTo>
                    <a:lnTo>
                      <a:pt x="685" y="1076"/>
                    </a:lnTo>
                    <a:lnTo>
                      <a:pt x="678" y="1075"/>
                    </a:lnTo>
                    <a:lnTo>
                      <a:pt x="672" y="1073"/>
                    </a:lnTo>
                    <a:lnTo>
                      <a:pt x="665" y="1069"/>
                    </a:lnTo>
                    <a:lnTo>
                      <a:pt x="658" y="1066"/>
                    </a:lnTo>
                    <a:lnTo>
                      <a:pt x="643" y="1057"/>
                    </a:lnTo>
                    <a:lnTo>
                      <a:pt x="629" y="1046"/>
                    </a:lnTo>
                    <a:lnTo>
                      <a:pt x="605" y="1024"/>
                    </a:lnTo>
                    <a:lnTo>
                      <a:pt x="595" y="1015"/>
                    </a:lnTo>
                    <a:lnTo>
                      <a:pt x="593" y="1019"/>
                    </a:lnTo>
                    <a:lnTo>
                      <a:pt x="591" y="1022"/>
                    </a:lnTo>
                    <a:lnTo>
                      <a:pt x="589" y="1026"/>
                    </a:lnTo>
                    <a:lnTo>
                      <a:pt x="588" y="1031"/>
                    </a:lnTo>
                    <a:lnTo>
                      <a:pt x="586" y="1040"/>
                    </a:lnTo>
                    <a:lnTo>
                      <a:pt x="586" y="1051"/>
                    </a:lnTo>
                    <a:lnTo>
                      <a:pt x="590" y="1077"/>
                    </a:lnTo>
                    <a:lnTo>
                      <a:pt x="595" y="1105"/>
                    </a:lnTo>
                    <a:lnTo>
                      <a:pt x="599" y="1132"/>
                    </a:lnTo>
                    <a:lnTo>
                      <a:pt x="603" y="1158"/>
                    </a:lnTo>
                    <a:lnTo>
                      <a:pt x="603" y="1169"/>
                    </a:lnTo>
                    <a:lnTo>
                      <a:pt x="602" y="1180"/>
                    </a:lnTo>
                    <a:lnTo>
                      <a:pt x="600" y="1184"/>
                    </a:lnTo>
                    <a:lnTo>
                      <a:pt x="598" y="1187"/>
                    </a:lnTo>
                    <a:lnTo>
                      <a:pt x="596" y="1191"/>
                    </a:lnTo>
                    <a:lnTo>
                      <a:pt x="594" y="1194"/>
                    </a:lnTo>
                    <a:lnTo>
                      <a:pt x="593" y="1197"/>
                    </a:lnTo>
                    <a:lnTo>
                      <a:pt x="592" y="1199"/>
                    </a:lnTo>
                    <a:lnTo>
                      <a:pt x="590" y="1201"/>
                    </a:lnTo>
                    <a:lnTo>
                      <a:pt x="588" y="1202"/>
                    </a:lnTo>
                    <a:lnTo>
                      <a:pt x="580" y="1206"/>
                    </a:lnTo>
                    <a:lnTo>
                      <a:pt x="570" y="1207"/>
                    </a:lnTo>
                    <a:lnTo>
                      <a:pt x="545" y="1209"/>
                    </a:lnTo>
                    <a:lnTo>
                      <a:pt x="515" y="1209"/>
                    </a:lnTo>
                    <a:lnTo>
                      <a:pt x="485" y="1209"/>
                    </a:lnTo>
                    <a:lnTo>
                      <a:pt x="456" y="1210"/>
                    </a:lnTo>
                    <a:lnTo>
                      <a:pt x="443" y="1211"/>
                    </a:lnTo>
                    <a:lnTo>
                      <a:pt x="431" y="1214"/>
                    </a:lnTo>
                    <a:lnTo>
                      <a:pt x="426" y="1215"/>
                    </a:lnTo>
                    <a:lnTo>
                      <a:pt x="421" y="1217"/>
                    </a:lnTo>
                    <a:lnTo>
                      <a:pt x="418" y="1220"/>
                    </a:lnTo>
                    <a:lnTo>
                      <a:pt x="415" y="1223"/>
                    </a:lnTo>
                    <a:lnTo>
                      <a:pt x="416" y="1234"/>
                    </a:lnTo>
                    <a:lnTo>
                      <a:pt x="419" y="1244"/>
                    </a:lnTo>
                    <a:lnTo>
                      <a:pt x="422" y="1256"/>
                    </a:lnTo>
                    <a:lnTo>
                      <a:pt x="426" y="1267"/>
                    </a:lnTo>
                    <a:lnTo>
                      <a:pt x="427" y="1272"/>
                    </a:lnTo>
                    <a:lnTo>
                      <a:pt x="428" y="1279"/>
                    </a:lnTo>
                    <a:lnTo>
                      <a:pt x="428" y="1284"/>
                    </a:lnTo>
                    <a:lnTo>
                      <a:pt x="427" y="1290"/>
                    </a:lnTo>
                    <a:lnTo>
                      <a:pt x="426" y="1295"/>
                    </a:lnTo>
                    <a:lnTo>
                      <a:pt x="422" y="1301"/>
                    </a:lnTo>
                    <a:lnTo>
                      <a:pt x="419" y="1306"/>
                    </a:lnTo>
                    <a:lnTo>
                      <a:pt x="414" y="1312"/>
                    </a:lnTo>
                    <a:lnTo>
                      <a:pt x="354" y="1311"/>
                    </a:lnTo>
                    <a:lnTo>
                      <a:pt x="354" y="1336"/>
                    </a:lnTo>
                    <a:lnTo>
                      <a:pt x="353" y="1364"/>
                    </a:lnTo>
                    <a:lnTo>
                      <a:pt x="352" y="1394"/>
                    </a:lnTo>
                    <a:lnTo>
                      <a:pt x="350" y="1424"/>
                    </a:lnTo>
                    <a:lnTo>
                      <a:pt x="348" y="1437"/>
                    </a:lnTo>
                    <a:lnTo>
                      <a:pt x="346" y="1450"/>
                    </a:lnTo>
                    <a:lnTo>
                      <a:pt x="343" y="1460"/>
                    </a:lnTo>
                    <a:lnTo>
                      <a:pt x="340" y="1471"/>
                    </a:lnTo>
                    <a:lnTo>
                      <a:pt x="337" y="1479"/>
                    </a:lnTo>
                    <a:lnTo>
                      <a:pt x="333" y="1485"/>
                    </a:lnTo>
                    <a:lnTo>
                      <a:pt x="330" y="1487"/>
                    </a:lnTo>
                    <a:lnTo>
                      <a:pt x="328" y="1488"/>
                    </a:lnTo>
                    <a:lnTo>
                      <a:pt x="326" y="1490"/>
                    </a:lnTo>
                    <a:lnTo>
                      <a:pt x="323" y="1490"/>
                    </a:lnTo>
                    <a:lnTo>
                      <a:pt x="318" y="1496"/>
                    </a:lnTo>
                    <a:lnTo>
                      <a:pt x="314" y="1504"/>
                    </a:lnTo>
                    <a:lnTo>
                      <a:pt x="311" y="1512"/>
                    </a:lnTo>
                    <a:lnTo>
                      <a:pt x="310" y="1521"/>
                    </a:lnTo>
                    <a:lnTo>
                      <a:pt x="308" y="1540"/>
                    </a:lnTo>
                    <a:lnTo>
                      <a:pt x="308" y="1561"/>
                    </a:lnTo>
                    <a:lnTo>
                      <a:pt x="307" y="1579"/>
                    </a:lnTo>
                    <a:lnTo>
                      <a:pt x="306" y="1594"/>
                    </a:lnTo>
                    <a:lnTo>
                      <a:pt x="303" y="1601"/>
                    </a:lnTo>
                    <a:lnTo>
                      <a:pt x="301" y="1605"/>
                    </a:lnTo>
                    <a:lnTo>
                      <a:pt x="299" y="1607"/>
                    </a:lnTo>
                    <a:lnTo>
                      <a:pt x="297" y="1608"/>
                    </a:lnTo>
                    <a:lnTo>
                      <a:pt x="295" y="1608"/>
                    </a:lnTo>
                    <a:lnTo>
                      <a:pt x="293" y="1609"/>
                    </a:lnTo>
                    <a:lnTo>
                      <a:pt x="282" y="1610"/>
                    </a:lnTo>
                    <a:lnTo>
                      <a:pt x="273" y="1613"/>
                    </a:lnTo>
                    <a:lnTo>
                      <a:pt x="265" y="1617"/>
                    </a:lnTo>
                    <a:lnTo>
                      <a:pt x="257" y="1620"/>
                    </a:lnTo>
                    <a:lnTo>
                      <a:pt x="251" y="1622"/>
                    </a:lnTo>
                    <a:lnTo>
                      <a:pt x="244" y="1623"/>
                    </a:lnTo>
                    <a:lnTo>
                      <a:pt x="241" y="1622"/>
                    </a:lnTo>
                    <a:lnTo>
                      <a:pt x="237" y="1621"/>
                    </a:lnTo>
                    <a:lnTo>
                      <a:pt x="233" y="1619"/>
                    </a:lnTo>
                    <a:lnTo>
                      <a:pt x="230" y="1616"/>
                    </a:lnTo>
                    <a:lnTo>
                      <a:pt x="221" y="1606"/>
                    </a:lnTo>
                    <a:lnTo>
                      <a:pt x="215" y="1596"/>
                    </a:lnTo>
                    <a:lnTo>
                      <a:pt x="207" y="1586"/>
                    </a:lnTo>
                    <a:lnTo>
                      <a:pt x="201" y="1574"/>
                    </a:lnTo>
                    <a:lnTo>
                      <a:pt x="187" y="1547"/>
                    </a:lnTo>
                    <a:lnTo>
                      <a:pt x="174" y="1519"/>
                    </a:lnTo>
                    <a:lnTo>
                      <a:pt x="172" y="1513"/>
                    </a:lnTo>
                    <a:lnTo>
                      <a:pt x="171" y="1507"/>
                    </a:lnTo>
                    <a:lnTo>
                      <a:pt x="170" y="1499"/>
                    </a:lnTo>
                    <a:lnTo>
                      <a:pt x="170" y="1492"/>
                    </a:lnTo>
                    <a:lnTo>
                      <a:pt x="171" y="1474"/>
                    </a:lnTo>
                    <a:lnTo>
                      <a:pt x="172" y="1457"/>
                    </a:lnTo>
                    <a:lnTo>
                      <a:pt x="173" y="1439"/>
                    </a:lnTo>
                    <a:lnTo>
                      <a:pt x="172" y="1423"/>
                    </a:lnTo>
                    <a:lnTo>
                      <a:pt x="171" y="1415"/>
                    </a:lnTo>
                    <a:lnTo>
                      <a:pt x="170" y="1409"/>
                    </a:lnTo>
                    <a:lnTo>
                      <a:pt x="167" y="1403"/>
                    </a:lnTo>
                    <a:lnTo>
                      <a:pt x="163" y="1399"/>
                    </a:lnTo>
                    <a:lnTo>
                      <a:pt x="156" y="1389"/>
                    </a:lnTo>
                    <a:lnTo>
                      <a:pt x="148" y="1379"/>
                    </a:lnTo>
                    <a:lnTo>
                      <a:pt x="141" y="1370"/>
                    </a:lnTo>
                    <a:lnTo>
                      <a:pt x="136" y="1359"/>
                    </a:lnTo>
                    <a:lnTo>
                      <a:pt x="132" y="1348"/>
                    </a:lnTo>
                    <a:lnTo>
                      <a:pt x="129" y="1337"/>
                    </a:lnTo>
                    <a:lnTo>
                      <a:pt x="125" y="1325"/>
                    </a:lnTo>
                    <a:lnTo>
                      <a:pt x="122" y="1313"/>
                    </a:lnTo>
                    <a:lnTo>
                      <a:pt x="119" y="1290"/>
                    </a:lnTo>
                    <a:lnTo>
                      <a:pt x="117" y="1266"/>
                    </a:lnTo>
                    <a:lnTo>
                      <a:pt x="117" y="1243"/>
                    </a:lnTo>
                    <a:lnTo>
                      <a:pt x="117" y="1220"/>
                    </a:lnTo>
                    <a:lnTo>
                      <a:pt x="0" y="891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7864920" y="1655280"/>
                <a:ext cx="511920" cy="828000"/>
              </a:xfrm>
              <a:custGeom>
                <a:avLst/>
                <a:gdLst/>
                <a:ahLst/>
                <a:rect l="l" t="t" r="r" b="b"/>
                <a:pathLst>
                  <a:path w="985" h="1623">
                    <a:moveTo>
                      <a:pt x="0" y="891"/>
                    </a:moveTo>
                    <a:lnTo>
                      <a:pt x="22" y="869"/>
                    </a:lnTo>
                    <a:lnTo>
                      <a:pt x="41" y="847"/>
                    </a:lnTo>
                    <a:lnTo>
                      <a:pt x="49" y="835"/>
                    </a:lnTo>
                    <a:lnTo>
                      <a:pt x="55" y="824"/>
                    </a:lnTo>
                    <a:lnTo>
                      <a:pt x="57" y="819"/>
                    </a:lnTo>
                    <a:lnTo>
                      <a:pt x="59" y="814"/>
                    </a:lnTo>
                    <a:lnTo>
                      <a:pt x="59" y="808"/>
                    </a:lnTo>
                    <a:lnTo>
                      <a:pt x="60" y="802"/>
                    </a:lnTo>
                    <a:lnTo>
                      <a:pt x="66" y="796"/>
                    </a:lnTo>
                    <a:lnTo>
                      <a:pt x="70" y="790"/>
                    </a:lnTo>
                    <a:lnTo>
                      <a:pt x="75" y="782"/>
                    </a:lnTo>
                    <a:lnTo>
                      <a:pt x="78" y="776"/>
                    </a:lnTo>
                    <a:lnTo>
                      <a:pt x="83" y="760"/>
                    </a:lnTo>
                    <a:lnTo>
                      <a:pt x="86" y="742"/>
                    </a:lnTo>
                    <a:lnTo>
                      <a:pt x="90" y="726"/>
                    </a:lnTo>
                    <a:lnTo>
                      <a:pt x="91" y="710"/>
                    </a:lnTo>
                    <a:lnTo>
                      <a:pt x="91" y="696"/>
                    </a:lnTo>
                    <a:lnTo>
                      <a:pt x="91" y="683"/>
                    </a:lnTo>
                    <a:lnTo>
                      <a:pt x="92" y="672"/>
                    </a:lnTo>
                    <a:lnTo>
                      <a:pt x="93" y="662"/>
                    </a:lnTo>
                    <a:lnTo>
                      <a:pt x="94" y="653"/>
                    </a:lnTo>
                    <a:lnTo>
                      <a:pt x="96" y="643"/>
                    </a:lnTo>
                    <a:lnTo>
                      <a:pt x="102" y="626"/>
                    </a:lnTo>
                    <a:lnTo>
                      <a:pt x="107" y="608"/>
                    </a:lnTo>
                    <a:lnTo>
                      <a:pt x="112" y="592"/>
                    </a:lnTo>
                    <a:lnTo>
                      <a:pt x="117" y="574"/>
                    </a:lnTo>
                    <a:lnTo>
                      <a:pt x="119" y="565"/>
                    </a:lnTo>
                    <a:lnTo>
                      <a:pt x="121" y="555"/>
                    </a:lnTo>
                    <a:lnTo>
                      <a:pt x="122" y="545"/>
                    </a:lnTo>
                    <a:lnTo>
                      <a:pt x="122" y="534"/>
                    </a:lnTo>
                    <a:lnTo>
                      <a:pt x="122" y="523"/>
                    </a:lnTo>
                    <a:lnTo>
                      <a:pt x="120" y="510"/>
                    </a:lnTo>
                    <a:lnTo>
                      <a:pt x="117" y="498"/>
                    </a:lnTo>
                    <a:lnTo>
                      <a:pt x="113" y="485"/>
                    </a:lnTo>
                    <a:lnTo>
                      <a:pt x="106" y="457"/>
                    </a:lnTo>
                    <a:lnTo>
                      <a:pt x="97" y="430"/>
                    </a:lnTo>
                    <a:lnTo>
                      <a:pt x="93" y="416"/>
                    </a:lnTo>
                    <a:lnTo>
                      <a:pt x="90" y="402"/>
                    </a:lnTo>
                    <a:lnTo>
                      <a:pt x="87" y="388"/>
                    </a:lnTo>
                    <a:lnTo>
                      <a:pt x="85" y="375"/>
                    </a:lnTo>
                    <a:lnTo>
                      <a:pt x="85" y="361"/>
                    </a:lnTo>
                    <a:lnTo>
                      <a:pt x="86" y="349"/>
                    </a:lnTo>
                    <a:lnTo>
                      <a:pt x="90" y="337"/>
                    </a:lnTo>
                    <a:lnTo>
                      <a:pt x="94" y="325"/>
                    </a:lnTo>
                    <a:lnTo>
                      <a:pt x="104" y="295"/>
                    </a:lnTo>
                    <a:lnTo>
                      <a:pt x="112" y="273"/>
                    </a:lnTo>
                    <a:lnTo>
                      <a:pt x="119" y="253"/>
                    </a:lnTo>
                    <a:lnTo>
                      <a:pt x="124" y="236"/>
                    </a:lnTo>
                    <a:lnTo>
                      <a:pt x="131" y="220"/>
                    </a:lnTo>
                    <a:lnTo>
                      <a:pt x="137" y="200"/>
                    </a:lnTo>
                    <a:lnTo>
                      <a:pt x="145" y="176"/>
                    </a:lnTo>
                    <a:lnTo>
                      <a:pt x="156" y="147"/>
                    </a:lnTo>
                    <a:lnTo>
                      <a:pt x="161" y="141"/>
                    </a:lnTo>
                    <a:lnTo>
                      <a:pt x="165" y="134"/>
                    </a:lnTo>
                    <a:lnTo>
                      <a:pt x="170" y="128"/>
                    </a:lnTo>
                    <a:lnTo>
                      <a:pt x="173" y="120"/>
                    </a:lnTo>
                    <a:lnTo>
                      <a:pt x="178" y="104"/>
                    </a:lnTo>
                    <a:lnTo>
                      <a:pt x="181" y="88"/>
                    </a:lnTo>
                    <a:lnTo>
                      <a:pt x="184" y="71"/>
                    </a:lnTo>
                    <a:lnTo>
                      <a:pt x="186" y="56"/>
                    </a:lnTo>
                    <a:lnTo>
                      <a:pt x="186" y="40"/>
                    </a:lnTo>
                    <a:lnTo>
                      <a:pt x="186" y="27"/>
                    </a:lnTo>
                    <a:lnTo>
                      <a:pt x="191" y="27"/>
                    </a:lnTo>
                    <a:lnTo>
                      <a:pt x="195" y="26"/>
                    </a:lnTo>
                    <a:lnTo>
                      <a:pt x="200" y="25"/>
                    </a:lnTo>
                    <a:lnTo>
                      <a:pt x="204" y="24"/>
                    </a:lnTo>
                    <a:lnTo>
                      <a:pt x="211" y="20"/>
                    </a:lnTo>
                    <a:lnTo>
                      <a:pt x="216" y="17"/>
                    </a:lnTo>
                    <a:lnTo>
                      <a:pt x="218" y="16"/>
                    </a:lnTo>
                    <a:lnTo>
                      <a:pt x="221" y="16"/>
                    </a:lnTo>
                    <a:lnTo>
                      <a:pt x="225" y="16"/>
                    </a:lnTo>
                    <a:lnTo>
                      <a:pt x="228" y="16"/>
                    </a:lnTo>
                    <a:lnTo>
                      <a:pt x="231" y="18"/>
                    </a:lnTo>
                    <a:lnTo>
                      <a:pt x="235" y="20"/>
                    </a:lnTo>
                    <a:lnTo>
                      <a:pt x="241" y="23"/>
                    </a:lnTo>
                    <a:lnTo>
                      <a:pt x="245" y="29"/>
                    </a:lnTo>
                    <a:lnTo>
                      <a:pt x="255" y="39"/>
                    </a:lnTo>
                    <a:lnTo>
                      <a:pt x="264" y="50"/>
                    </a:lnTo>
                    <a:lnTo>
                      <a:pt x="269" y="61"/>
                    </a:lnTo>
                    <a:lnTo>
                      <a:pt x="275" y="70"/>
                    </a:lnTo>
                    <a:lnTo>
                      <a:pt x="281" y="77"/>
                    </a:lnTo>
                    <a:lnTo>
                      <a:pt x="287" y="84"/>
                    </a:lnTo>
                    <a:lnTo>
                      <a:pt x="291" y="86"/>
                    </a:lnTo>
                    <a:lnTo>
                      <a:pt x="295" y="87"/>
                    </a:lnTo>
                    <a:lnTo>
                      <a:pt x="299" y="88"/>
                    </a:lnTo>
                    <a:lnTo>
                      <a:pt x="305" y="89"/>
                    </a:lnTo>
                    <a:lnTo>
                      <a:pt x="315" y="78"/>
                    </a:lnTo>
                    <a:lnTo>
                      <a:pt x="327" y="64"/>
                    </a:lnTo>
                    <a:lnTo>
                      <a:pt x="334" y="58"/>
                    </a:lnTo>
                    <a:lnTo>
                      <a:pt x="341" y="53"/>
                    </a:lnTo>
                    <a:lnTo>
                      <a:pt x="346" y="51"/>
                    </a:lnTo>
                    <a:lnTo>
                      <a:pt x="350" y="49"/>
                    </a:lnTo>
                    <a:lnTo>
                      <a:pt x="355" y="49"/>
                    </a:lnTo>
                    <a:lnTo>
                      <a:pt x="361" y="48"/>
                    </a:lnTo>
                    <a:lnTo>
                      <a:pt x="366" y="48"/>
                    </a:lnTo>
                    <a:lnTo>
                      <a:pt x="370" y="47"/>
                    </a:lnTo>
                    <a:lnTo>
                      <a:pt x="374" y="45"/>
                    </a:lnTo>
                    <a:lnTo>
                      <a:pt x="377" y="41"/>
                    </a:lnTo>
                    <a:lnTo>
                      <a:pt x="383" y="35"/>
                    </a:lnTo>
                    <a:lnTo>
                      <a:pt x="391" y="27"/>
                    </a:lnTo>
                    <a:lnTo>
                      <a:pt x="395" y="23"/>
                    </a:lnTo>
                    <a:lnTo>
                      <a:pt x="400" y="19"/>
                    </a:lnTo>
                    <a:lnTo>
                      <a:pt x="405" y="14"/>
                    </a:lnTo>
                    <a:lnTo>
                      <a:pt x="413" y="11"/>
                    </a:lnTo>
                    <a:lnTo>
                      <a:pt x="420" y="7"/>
                    </a:lnTo>
                    <a:lnTo>
                      <a:pt x="430" y="5"/>
                    </a:lnTo>
                    <a:lnTo>
                      <a:pt x="442" y="3"/>
                    </a:lnTo>
                    <a:lnTo>
                      <a:pt x="455" y="0"/>
                    </a:lnTo>
                    <a:lnTo>
                      <a:pt x="455" y="0"/>
                    </a:lnTo>
                    <a:lnTo>
                      <a:pt x="484" y="60"/>
                    </a:lnTo>
                    <a:lnTo>
                      <a:pt x="484" y="60"/>
                    </a:lnTo>
                    <a:lnTo>
                      <a:pt x="490" y="61"/>
                    </a:lnTo>
                    <a:lnTo>
                      <a:pt x="498" y="63"/>
                    </a:lnTo>
                    <a:lnTo>
                      <a:pt x="505" y="66"/>
                    </a:lnTo>
                    <a:lnTo>
                      <a:pt x="515" y="71"/>
                    </a:lnTo>
                    <a:lnTo>
                      <a:pt x="535" y="81"/>
                    </a:lnTo>
                    <a:lnTo>
                      <a:pt x="554" y="94"/>
                    </a:lnTo>
                    <a:lnTo>
                      <a:pt x="564" y="102"/>
                    </a:lnTo>
                    <a:lnTo>
                      <a:pt x="572" y="110"/>
                    </a:lnTo>
                    <a:lnTo>
                      <a:pt x="581" y="117"/>
                    </a:lnTo>
                    <a:lnTo>
                      <a:pt x="589" y="124"/>
                    </a:lnTo>
                    <a:lnTo>
                      <a:pt x="594" y="131"/>
                    </a:lnTo>
                    <a:lnTo>
                      <a:pt x="598" y="139"/>
                    </a:lnTo>
                    <a:lnTo>
                      <a:pt x="602" y="145"/>
                    </a:lnTo>
                    <a:lnTo>
                      <a:pt x="603" y="151"/>
                    </a:lnTo>
                    <a:lnTo>
                      <a:pt x="603" y="151"/>
                    </a:lnTo>
                    <a:lnTo>
                      <a:pt x="689" y="480"/>
                    </a:lnTo>
                    <a:lnTo>
                      <a:pt x="689" y="480"/>
                    </a:lnTo>
                    <a:lnTo>
                      <a:pt x="696" y="495"/>
                    </a:lnTo>
                    <a:lnTo>
                      <a:pt x="702" y="508"/>
                    </a:lnTo>
                    <a:lnTo>
                      <a:pt x="708" y="519"/>
                    </a:lnTo>
                    <a:lnTo>
                      <a:pt x="716" y="526"/>
                    </a:lnTo>
                    <a:lnTo>
                      <a:pt x="725" y="533"/>
                    </a:lnTo>
                    <a:lnTo>
                      <a:pt x="733" y="538"/>
                    </a:lnTo>
                    <a:lnTo>
                      <a:pt x="742" y="541"/>
                    </a:lnTo>
                    <a:lnTo>
                      <a:pt x="752" y="544"/>
                    </a:lnTo>
                    <a:lnTo>
                      <a:pt x="762" y="545"/>
                    </a:lnTo>
                    <a:lnTo>
                      <a:pt x="772" y="545"/>
                    </a:lnTo>
                    <a:lnTo>
                      <a:pt x="783" y="544"/>
                    </a:lnTo>
                    <a:lnTo>
                      <a:pt x="794" y="544"/>
                    </a:lnTo>
                    <a:lnTo>
                      <a:pt x="815" y="541"/>
                    </a:lnTo>
                    <a:lnTo>
                      <a:pt x="838" y="540"/>
                    </a:lnTo>
                    <a:lnTo>
                      <a:pt x="842" y="546"/>
                    </a:lnTo>
                    <a:lnTo>
                      <a:pt x="847" y="552"/>
                    </a:lnTo>
                    <a:lnTo>
                      <a:pt x="849" y="560"/>
                    </a:lnTo>
                    <a:lnTo>
                      <a:pt x="850" y="567"/>
                    </a:lnTo>
                    <a:lnTo>
                      <a:pt x="851" y="575"/>
                    </a:lnTo>
                    <a:lnTo>
                      <a:pt x="851" y="584"/>
                    </a:lnTo>
                    <a:lnTo>
                      <a:pt x="850" y="591"/>
                    </a:lnTo>
                    <a:lnTo>
                      <a:pt x="849" y="600"/>
                    </a:lnTo>
                    <a:lnTo>
                      <a:pt x="841" y="632"/>
                    </a:lnTo>
                    <a:lnTo>
                      <a:pt x="837" y="659"/>
                    </a:lnTo>
                    <a:lnTo>
                      <a:pt x="842" y="665"/>
                    </a:lnTo>
                    <a:lnTo>
                      <a:pt x="849" y="670"/>
                    </a:lnTo>
                    <a:lnTo>
                      <a:pt x="856" y="673"/>
                    </a:lnTo>
                    <a:lnTo>
                      <a:pt x="864" y="676"/>
                    </a:lnTo>
                    <a:lnTo>
                      <a:pt x="879" y="682"/>
                    </a:lnTo>
                    <a:lnTo>
                      <a:pt x="896" y="686"/>
                    </a:lnTo>
                    <a:lnTo>
                      <a:pt x="913" y="688"/>
                    </a:lnTo>
                    <a:lnTo>
                      <a:pt x="929" y="689"/>
                    </a:lnTo>
                    <a:lnTo>
                      <a:pt x="943" y="690"/>
                    </a:lnTo>
                    <a:lnTo>
                      <a:pt x="956" y="690"/>
                    </a:lnTo>
                    <a:lnTo>
                      <a:pt x="966" y="701"/>
                    </a:lnTo>
                    <a:lnTo>
                      <a:pt x="973" y="713"/>
                    </a:lnTo>
                    <a:lnTo>
                      <a:pt x="978" y="724"/>
                    </a:lnTo>
                    <a:lnTo>
                      <a:pt x="982" y="735"/>
                    </a:lnTo>
                    <a:lnTo>
                      <a:pt x="984" y="747"/>
                    </a:lnTo>
                    <a:lnTo>
                      <a:pt x="985" y="757"/>
                    </a:lnTo>
                    <a:lnTo>
                      <a:pt x="985" y="769"/>
                    </a:lnTo>
                    <a:lnTo>
                      <a:pt x="985" y="780"/>
                    </a:lnTo>
                    <a:lnTo>
                      <a:pt x="972" y="804"/>
                    </a:lnTo>
                    <a:lnTo>
                      <a:pt x="957" y="829"/>
                    </a:lnTo>
                    <a:lnTo>
                      <a:pt x="940" y="855"/>
                    </a:lnTo>
                    <a:lnTo>
                      <a:pt x="921" y="880"/>
                    </a:lnTo>
                    <a:lnTo>
                      <a:pt x="910" y="892"/>
                    </a:lnTo>
                    <a:lnTo>
                      <a:pt x="901" y="904"/>
                    </a:lnTo>
                    <a:lnTo>
                      <a:pt x="890" y="915"/>
                    </a:lnTo>
                    <a:lnTo>
                      <a:pt x="879" y="926"/>
                    </a:lnTo>
                    <a:lnTo>
                      <a:pt x="868" y="936"/>
                    </a:lnTo>
                    <a:lnTo>
                      <a:pt x="856" y="944"/>
                    </a:lnTo>
                    <a:lnTo>
                      <a:pt x="846" y="952"/>
                    </a:lnTo>
                    <a:lnTo>
                      <a:pt x="835" y="957"/>
                    </a:lnTo>
                    <a:lnTo>
                      <a:pt x="834" y="960"/>
                    </a:lnTo>
                    <a:lnTo>
                      <a:pt x="833" y="963"/>
                    </a:lnTo>
                    <a:lnTo>
                      <a:pt x="832" y="965"/>
                    </a:lnTo>
                    <a:lnTo>
                      <a:pt x="829" y="966"/>
                    </a:lnTo>
                    <a:lnTo>
                      <a:pt x="823" y="969"/>
                    </a:lnTo>
                    <a:lnTo>
                      <a:pt x="815" y="970"/>
                    </a:lnTo>
                    <a:lnTo>
                      <a:pt x="796" y="972"/>
                    </a:lnTo>
                    <a:lnTo>
                      <a:pt x="774" y="972"/>
                    </a:lnTo>
                    <a:lnTo>
                      <a:pt x="753" y="972"/>
                    </a:lnTo>
                    <a:lnTo>
                      <a:pt x="733" y="973"/>
                    </a:lnTo>
                    <a:lnTo>
                      <a:pt x="726" y="976"/>
                    </a:lnTo>
                    <a:lnTo>
                      <a:pt x="720" y="978"/>
                    </a:lnTo>
                    <a:lnTo>
                      <a:pt x="718" y="980"/>
                    </a:lnTo>
                    <a:lnTo>
                      <a:pt x="716" y="982"/>
                    </a:lnTo>
                    <a:lnTo>
                      <a:pt x="715" y="984"/>
                    </a:lnTo>
                    <a:lnTo>
                      <a:pt x="715" y="986"/>
                    </a:lnTo>
                    <a:lnTo>
                      <a:pt x="710" y="992"/>
                    </a:lnTo>
                    <a:lnTo>
                      <a:pt x="706" y="997"/>
                    </a:lnTo>
                    <a:lnTo>
                      <a:pt x="703" y="1004"/>
                    </a:lnTo>
                    <a:lnTo>
                      <a:pt x="702" y="1009"/>
                    </a:lnTo>
                    <a:lnTo>
                      <a:pt x="700" y="1020"/>
                    </a:lnTo>
                    <a:lnTo>
                      <a:pt x="700" y="1031"/>
                    </a:lnTo>
                    <a:lnTo>
                      <a:pt x="699" y="1042"/>
                    </a:lnTo>
                    <a:lnTo>
                      <a:pt x="698" y="1053"/>
                    </a:lnTo>
                    <a:lnTo>
                      <a:pt x="696" y="1059"/>
                    </a:lnTo>
                    <a:lnTo>
                      <a:pt x="693" y="1064"/>
                    </a:lnTo>
                    <a:lnTo>
                      <a:pt x="689" y="1071"/>
                    </a:lnTo>
                    <a:lnTo>
                      <a:pt x="685" y="1076"/>
                    </a:lnTo>
                    <a:lnTo>
                      <a:pt x="678" y="1075"/>
                    </a:lnTo>
                    <a:lnTo>
                      <a:pt x="672" y="1073"/>
                    </a:lnTo>
                    <a:lnTo>
                      <a:pt x="665" y="1069"/>
                    </a:lnTo>
                    <a:lnTo>
                      <a:pt x="658" y="1066"/>
                    </a:lnTo>
                    <a:lnTo>
                      <a:pt x="643" y="1057"/>
                    </a:lnTo>
                    <a:lnTo>
                      <a:pt x="629" y="1046"/>
                    </a:lnTo>
                    <a:lnTo>
                      <a:pt x="605" y="1024"/>
                    </a:lnTo>
                    <a:lnTo>
                      <a:pt x="595" y="1015"/>
                    </a:lnTo>
                    <a:lnTo>
                      <a:pt x="593" y="1019"/>
                    </a:lnTo>
                    <a:lnTo>
                      <a:pt x="591" y="1022"/>
                    </a:lnTo>
                    <a:lnTo>
                      <a:pt x="589" y="1026"/>
                    </a:lnTo>
                    <a:lnTo>
                      <a:pt x="588" y="1031"/>
                    </a:lnTo>
                    <a:lnTo>
                      <a:pt x="586" y="1040"/>
                    </a:lnTo>
                    <a:lnTo>
                      <a:pt x="586" y="1051"/>
                    </a:lnTo>
                    <a:lnTo>
                      <a:pt x="590" y="1077"/>
                    </a:lnTo>
                    <a:lnTo>
                      <a:pt x="595" y="1105"/>
                    </a:lnTo>
                    <a:lnTo>
                      <a:pt x="599" y="1132"/>
                    </a:lnTo>
                    <a:lnTo>
                      <a:pt x="603" y="1158"/>
                    </a:lnTo>
                    <a:lnTo>
                      <a:pt x="603" y="1169"/>
                    </a:lnTo>
                    <a:lnTo>
                      <a:pt x="602" y="1180"/>
                    </a:lnTo>
                    <a:lnTo>
                      <a:pt x="600" y="1184"/>
                    </a:lnTo>
                    <a:lnTo>
                      <a:pt x="598" y="1187"/>
                    </a:lnTo>
                    <a:lnTo>
                      <a:pt x="596" y="1191"/>
                    </a:lnTo>
                    <a:lnTo>
                      <a:pt x="594" y="1194"/>
                    </a:lnTo>
                    <a:lnTo>
                      <a:pt x="593" y="1197"/>
                    </a:lnTo>
                    <a:lnTo>
                      <a:pt x="592" y="1199"/>
                    </a:lnTo>
                    <a:lnTo>
                      <a:pt x="590" y="1201"/>
                    </a:lnTo>
                    <a:lnTo>
                      <a:pt x="588" y="1202"/>
                    </a:lnTo>
                    <a:lnTo>
                      <a:pt x="580" y="1206"/>
                    </a:lnTo>
                    <a:lnTo>
                      <a:pt x="570" y="1207"/>
                    </a:lnTo>
                    <a:lnTo>
                      <a:pt x="545" y="1209"/>
                    </a:lnTo>
                    <a:lnTo>
                      <a:pt x="515" y="1209"/>
                    </a:lnTo>
                    <a:lnTo>
                      <a:pt x="485" y="1209"/>
                    </a:lnTo>
                    <a:lnTo>
                      <a:pt x="456" y="1210"/>
                    </a:lnTo>
                    <a:lnTo>
                      <a:pt x="443" y="1211"/>
                    </a:lnTo>
                    <a:lnTo>
                      <a:pt x="431" y="1214"/>
                    </a:lnTo>
                    <a:lnTo>
                      <a:pt x="426" y="1215"/>
                    </a:lnTo>
                    <a:lnTo>
                      <a:pt x="421" y="1217"/>
                    </a:lnTo>
                    <a:lnTo>
                      <a:pt x="418" y="1220"/>
                    </a:lnTo>
                    <a:lnTo>
                      <a:pt x="415" y="1223"/>
                    </a:lnTo>
                    <a:lnTo>
                      <a:pt x="416" y="1234"/>
                    </a:lnTo>
                    <a:lnTo>
                      <a:pt x="419" y="1244"/>
                    </a:lnTo>
                    <a:lnTo>
                      <a:pt x="422" y="1256"/>
                    </a:lnTo>
                    <a:lnTo>
                      <a:pt x="426" y="1267"/>
                    </a:lnTo>
                    <a:lnTo>
                      <a:pt x="427" y="1272"/>
                    </a:lnTo>
                    <a:lnTo>
                      <a:pt x="428" y="1279"/>
                    </a:lnTo>
                    <a:lnTo>
                      <a:pt x="428" y="1284"/>
                    </a:lnTo>
                    <a:lnTo>
                      <a:pt x="427" y="1290"/>
                    </a:lnTo>
                    <a:lnTo>
                      <a:pt x="426" y="1295"/>
                    </a:lnTo>
                    <a:lnTo>
                      <a:pt x="422" y="1301"/>
                    </a:lnTo>
                    <a:lnTo>
                      <a:pt x="419" y="1306"/>
                    </a:lnTo>
                    <a:lnTo>
                      <a:pt x="414" y="1312"/>
                    </a:lnTo>
                    <a:lnTo>
                      <a:pt x="414" y="1312"/>
                    </a:lnTo>
                    <a:lnTo>
                      <a:pt x="354" y="1311"/>
                    </a:lnTo>
                    <a:lnTo>
                      <a:pt x="354" y="1311"/>
                    </a:lnTo>
                    <a:lnTo>
                      <a:pt x="354" y="1336"/>
                    </a:lnTo>
                    <a:lnTo>
                      <a:pt x="353" y="1364"/>
                    </a:lnTo>
                    <a:lnTo>
                      <a:pt x="352" y="1394"/>
                    </a:lnTo>
                    <a:lnTo>
                      <a:pt x="350" y="1424"/>
                    </a:lnTo>
                    <a:lnTo>
                      <a:pt x="348" y="1437"/>
                    </a:lnTo>
                    <a:lnTo>
                      <a:pt x="346" y="1450"/>
                    </a:lnTo>
                    <a:lnTo>
                      <a:pt x="343" y="1460"/>
                    </a:lnTo>
                    <a:lnTo>
                      <a:pt x="340" y="1471"/>
                    </a:lnTo>
                    <a:lnTo>
                      <a:pt x="337" y="1479"/>
                    </a:lnTo>
                    <a:lnTo>
                      <a:pt x="333" y="1485"/>
                    </a:lnTo>
                    <a:lnTo>
                      <a:pt x="330" y="1487"/>
                    </a:lnTo>
                    <a:lnTo>
                      <a:pt x="328" y="1488"/>
                    </a:lnTo>
                    <a:lnTo>
                      <a:pt x="326" y="1490"/>
                    </a:lnTo>
                    <a:lnTo>
                      <a:pt x="323" y="1490"/>
                    </a:lnTo>
                    <a:lnTo>
                      <a:pt x="318" y="1496"/>
                    </a:lnTo>
                    <a:lnTo>
                      <a:pt x="314" y="1504"/>
                    </a:lnTo>
                    <a:lnTo>
                      <a:pt x="311" y="1512"/>
                    </a:lnTo>
                    <a:lnTo>
                      <a:pt x="310" y="1521"/>
                    </a:lnTo>
                    <a:lnTo>
                      <a:pt x="308" y="1540"/>
                    </a:lnTo>
                    <a:lnTo>
                      <a:pt x="308" y="1561"/>
                    </a:lnTo>
                    <a:lnTo>
                      <a:pt x="307" y="1579"/>
                    </a:lnTo>
                    <a:lnTo>
                      <a:pt x="306" y="1594"/>
                    </a:lnTo>
                    <a:lnTo>
                      <a:pt x="303" y="1601"/>
                    </a:lnTo>
                    <a:lnTo>
                      <a:pt x="301" y="1605"/>
                    </a:lnTo>
                    <a:lnTo>
                      <a:pt x="299" y="1607"/>
                    </a:lnTo>
                    <a:lnTo>
                      <a:pt x="297" y="1608"/>
                    </a:lnTo>
                    <a:lnTo>
                      <a:pt x="295" y="1608"/>
                    </a:lnTo>
                    <a:lnTo>
                      <a:pt x="293" y="1609"/>
                    </a:lnTo>
                    <a:lnTo>
                      <a:pt x="282" y="1610"/>
                    </a:lnTo>
                    <a:lnTo>
                      <a:pt x="273" y="1613"/>
                    </a:lnTo>
                    <a:lnTo>
                      <a:pt x="265" y="1617"/>
                    </a:lnTo>
                    <a:lnTo>
                      <a:pt x="257" y="1620"/>
                    </a:lnTo>
                    <a:lnTo>
                      <a:pt x="251" y="1622"/>
                    </a:lnTo>
                    <a:lnTo>
                      <a:pt x="244" y="1623"/>
                    </a:lnTo>
                    <a:lnTo>
                      <a:pt x="241" y="1622"/>
                    </a:lnTo>
                    <a:lnTo>
                      <a:pt x="237" y="1621"/>
                    </a:lnTo>
                    <a:lnTo>
                      <a:pt x="233" y="1619"/>
                    </a:lnTo>
                    <a:lnTo>
                      <a:pt x="230" y="1616"/>
                    </a:lnTo>
                    <a:lnTo>
                      <a:pt x="221" y="1606"/>
                    </a:lnTo>
                    <a:lnTo>
                      <a:pt x="215" y="1596"/>
                    </a:lnTo>
                    <a:lnTo>
                      <a:pt x="207" y="1586"/>
                    </a:lnTo>
                    <a:lnTo>
                      <a:pt x="201" y="1574"/>
                    </a:lnTo>
                    <a:lnTo>
                      <a:pt x="187" y="1547"/>
                    </a:lnTo>
                    <a:lnTo>
                      <a:pt x="174" y="1519"/>
                    </a:lnTo>
                    <a:lnTo>
                      <a:pt x="172" y="1513"/>
                    </a:lnTo>
                    <a:lnTo>
                      <a:pt x="171" y="1507"/>
                    </a:lnTo>
                    <a:lnTo>
                      <a:pt x="170" y="1499"/>
                    </a:lnTo>
                    <a:lnTo>
                      <a:pt x="170" y="1492"/>
                    </a:lnTo>
                    <a:lnTo>
                      <a:pt x="171" y="1474"/>
                    </a:lnTo>
                    <a:lnTo>
                      <a:pt x="172" y="1457"/>
                    </a:lnTo>
                    <a:lnTo>
                      <a:pt x="173" y="1439"/>
                    </a:lnTo>
                    <a:lnTo>
                      <a:pt x="172" y="1423"/>
                    </a:lnTo>
                    <a:lnTo>
                      <a:pt x="171" y="1415"/>
                    </a:lnTo>
                    <a:lnTo>
                      <a:pt x="170" y="1409"/>
                    </a:lnTo>
                    <a:lnTo>
                      <a:pt x="167" y="1403"/>
                    </a:lnTo>
                    <a:lnTo>
                      <a:pt x="163" y="1399"/>
                    </a:lnTo>
                    <a:lnTo>
                      <a:pt x="156" y="1389"/>
                    </a:lnTo>
                    <a:lnTo>
                      <a:pt x="148" y="1379"/>
                    </a:lnTo>
                    <a:lnTo>
                      <a:pt x="141" y="1370"/>
                    </a:lnTo>
                    <a:lnTo>
                      <a:pt x="136" y="1359"/>
                    </a:lnTo>
                    <a:lnTo>
                      <a:pt x="132" y="1348"/>
                    </a:lnTo>
                    <a:lnTo>
                      <a:pt x="129" y="1337"/>
                    </a:lnTo>
                    <a:lnTo>
                      <a:pt x="125" y="1325"/>
                    </a:lnTo>
                    <a:lnTo>
                      <a:pt x="122" y="1313"/>
                    </a:lnTo>
                    <a:lnTo>
                      <a:pt x="119" y="1290"/>
                    </a:lnTo>
                    <a:lnTo>
                      <a:pt x="117" y="1266"/>
                    </a:lnTo>
                    <a:lnTo>
                      <a:pt x="117" y="1243"/>
                    </a:lnTo>
                    <a:lnTo>
                      <a:pt x="117" y="1220"/>
                    </a:lnTo>
                    <a:lnTo>
                      <a:pt x="117" y="1220"/>
                    </a:lnTo>
                    <a:lnTo>
                      <a:pt x="0" y="891"/>
                    </a:lnTo>
                    <a:lnTo>
                      <a:pt x="0" y="891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7702560" y="2855160"/>
                <a:ext cx="233640" cy="151200"/>
              </a:xfrm>
              <a:custGeom>
                <a:avLst/>
                <a:gdLst/>
                <a:ahLst/>
                <a:rect l="l" t="t" r="r" b="b"/>
                <a:pathLst>
                  <a:path w="449" h="295">
                    <a:moveTo>
                      <a:pt x="179" y="117"/>
                    </a:moveTo>
                    <a:lnTo>
                      <a:pt x="191" y="106"/>
                    </a:lnTo>
                    <a:lnTo>
                      <a:pt x="203" y="95"/>
                    </a:lnTo>
                    <a:lnTo>
                      <a:pt x="215" y="86"/>
                    </a:lnTo>
                    <a:lnTo>
                      <a:pt x="229" y="77"/>
                    </a:lnTo>
                    <a:lnTo>
                      <a:pt x="235" y="73"/>
                    </a:lnTo>
                    <a:lnTo>
                      <a:pt x="243" y="69"/>
                    </a:lnTo>
                    <a:lnTo>
                      <a:pt x="252" y="66"/>
                    </a:lnTo>
                    <a:lnTo>
                      <a:pt x="260" y="63"/>
                    </a:lnTo>
                    <a:lnTo>
                      <a:pt x="269" y="61"/>
                    </a:lnTo>
                    <a:lnTo>
                      <a:pt x="279" y="60"/>
                    </a:lnTo>
                    <a:lnTo>
                      <a:pt x="288" y="59"/>
                    </a:lnTo>
                    <a:lnTo>
                      <a:pt x="299" y="59"/>
                    </a:lnTo>
                    <a:lnTo>
                      <a:pt x="310" y="58"/>
                    </a:lnTo>
                    <a:lnTo>
                      <a:pt x="320" y="57"/>
                    </a:lnTo>
                    <a:lnTo>
                      <a:pt x="328" y="53"/>
                    </a:lnTo>
                    <a:lnTo>
                      <a:pt x="336" y="50"/>
                    </a:lnTo>
                    <a:lnTo>
                      <a:pt x="350" y="40"/>
                    </a:lnTo>
                    <a:lnTo>
                      <a:pt x="363" y="30"/>
                    </a:lnTo>
                    <a:lnTo>
                      <a:pt x="370" y="24"/>
                    </a:lnTo>
                    <a:lnTo>
                      <a:pt x="378" y="19"/>
                    </a:lnTo>
                    <a:lnTo>
                      <a:pt x="387" y="13"/>
                    </a:lnTo>
                    <a:lnTo>
                      <a:pt x="396" y="9"/>
                    </a:lnTo>
                    <a:lnTo>
                      <a:pt x="407" y="6"/>
                    </a:lnTo>
                    <a:lnTo>
                      <a:pt x="419" y="3"/>
                    </a:lnTo>
                    <a:lnTo>
                      <a:pt x="433" y="0"/>
                    </a:lnTo>
                    <a:lnTo>
                      <a:pt x="449" y="0"/>
                    </a:lnTo>
                    <a:lnTo>
                      <a:pt x="448" y="11"/>
                    </a:lnTo>
                    <a:lnTo>
                      <a:pt x="447" y="20"/>
                    </a:lnTo>
                    <a:lnTo>
                      <a:pt x="446" y="28"/>
                    </a:lnTo>
                    <a:lnTo>
                      <a:pt x="444" y="35"/>
                    </a:lnTo>
                    <a:lnTo>
                      <a:pt x="441" y="41"/>
                    </a:lnTo>
                    <a:lnTo>
                      <a:pt x="437" y="47"/>
                    </a:lnTo>
                    <a:lnTo>
                      <a:pt x="434" y="51"/>
                    </a:lnTo>
                    <a:lnTo>
                      <a:pt x="430" y="55"/>
                    </a:lnTo>
                    <a:lnTo>
                      <a:pt x="410" y="72"/>
                    </a:lnTo>
                    <a:lnTo>
                      <a:pt x="389" y="89"/>
                    </a:lnTo>
                    <a:lnTo>
                      <a:pt x="379" y="100"/>
                    </a:lnTo>
                    <a:lnTo>
                      <a:pt x="371" y="110"/>
                    </a:lnTo>
                    <a:lnTo>
                      <a:pt x="366" y="121"/>
                    </a:lnTo>
                    <a:lnTo>
                      <a:pt x="362" y="130"/>
                    </a:lnTo>
                    <a:lnTo>
                      <a:pt x="358" y="143"/>
                    </a:lnTo>
                    <a:lnTo>
                      <a:pt x="358" y="148"/>
                    </a:lnTo>
                    <a:lnTo>
                      <a:pt x="358" y="153"/>
                    </a:lnTo>
                    <a:lnTo>
                      <a:pt x="358" y="179"/>
                    </a:lnTo>
                    <a:lnTo>
                      <a:pt x="328" y="179"/>
                    </a:lnTo>
                    <a:lnTo>
                      <a:pt x="306" y="189"/>
                    </a:lnTo>
                    <a:lnTo>
                      <a:pt x="283" y="199"/>
                    </a:lnTo>
                    <a:lnTo>
                      <a:pt x="261" y="210"/>
                    </a:lnTo>
                    <a:lnTo>
                      <a:pt x="239" y="218"/>
                    </a:lnTo>
                    <a:lnTo>
                      <a:pt x="216" y="226"/>
                    </a:lnTo>
                    <a:lnTo>
                      <a:pt x="193" y="231"/>
                    </a:lnTo>
                    <a:lnTo>
                      <a:pt x="182" y="234"/>
                    </a:lnTo>
                    <a:lnTo>
                      <a:pt x="172" y="235"/>
                    </a:lnTo>
                    <a:lnTo>
                      <a:pt x="160" y="236"/>
                    </a:lnTo>
                    <a:lnTo>
                      <a:pt x="149" y="236"/>
                    </a:lnTo>
                    <a:lnTo>
                      <a:pt x="136" y="248"/>
                    </a:lnTo>
                    <a:lnTo>
                      <a:pt x="122" y="257"/>
                    </a:lnTo>
                    <a:lnTo>
                      <a:pt x="106" y="268"/>
                    </a:lnTo>
                    <a:lnTo>
                      <a:pt x="88" y="277"/>
                    </a:lnTo>
                    <a:lnTo>
                      <a:pt x="72" y="284"/>
                    </a:lnTo>
                    <a:lnTo>
                      <a:pt x="56" y="290"/>
                    </a:lnTo>
                    <a:lnTo>
                      <a:pt x="42" y="294"/>
                    </a:lnTo>
                    <a:lnTo>
                      <a:pt x="29" y="295"/>
                    </a:lnTo>
                    <a:lnTo>
                      <a:pt x="28" y="283"/>
                    </a:lnTo>
                    <a:lnTo>
                      <a:pt x="25" y="272"/>
                    </a:lnTo>
                    <a:lnTo>
                      <a:pt x="20" y="262"/>
                    </a:lnTo>
                    <a:lnTo>
                      <a:pt x="15" y="250"/>
                    </a:lnTo>
                    <a:lnTo>
                      <a:pt x="10" y="239"/>
                    </a:lnTo>
                    <a:lnTo>
                      <a:pt x="4" y="227"/>
                    </a:lnTo>
                    <a:lnTo>
                      <a:pt x="1" y="216"/>
                    </a:lnTo>
                    <a:lnTo>
                      <a:pt x="0" y="206"/>
                    </a:lnTo>
                    <a:lnTo>
                      <a:pt x="31" y="184"/>
                    </a:lnTo>
                    <a:lnTo>
                      <a:pt x="57" y="167"/>
                    </a:lnTo>
                    <a:lnTo>
                      <a:pt x="81" y="152"/>
                    </a:lnTo>
                    <a:lnTo>
                      <a:pt x="101" y="139"/>
                    </a:lnTo>
                    <a:lnTo>
                      <a:pt x="111" y="134"/>
                    </a:lnTo>
                    <a:lnTo>
                      <a:pt x="121" y="129"/>
                    </a:lnTo>
                    <a:lnTo>
                      <a:pt x="129" y="126"/>
                    </a:lnTo>
                    <a:lnTo>
                      <a:pt x="139" y="122"/>
                    </a:lnTo>
                    <a:lnTo>
                      <a:pt x="149" y="120"/>
                    </a:lnTo>
                    <a:lnTo>
                      <a:pt x="159" y="118"/>
                    </a:lnTo>
                    <a:lnTo>
                      <a:pt x="168" y="117"/>
                    </a:lnTo>
                    <a:lnTo>
                      <a:pt x="179" y="117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7702560" y="2855160"/>
                <a:ext cx="233640" cy="151200"/>
              </a:xfrm>
              <a:custGeom>
                <a:avLst/>
                <a:gdLst/>
                <a:ahLst/>
                <a:rect l="l" t="t" r="r" b="b"/>
                <a:pathLst>
                  <a:path w="449" h="295">
                    <a:moveTo>
                      <a:pt x="179" y="117"/>
                    </a:moveTo>
                    <a:lnTo>
                      <a:pt x="191" y="106"/>
                    </a:lnTo>
                    <a:lnTo>
                      <a:pt x="203" y="95"/>
                    </a:lnTo>
                    <a:lnTo>
                      <a:pt x="215" y="86"/>
                    </a:lnTo>
                    <a:lnTo>
                      <a:pt x="229" y="77"/>
                    </a:lnTo>
                    <a:lnTo>
                      <a:pt x="235" y="73"/>
                    </a:lnTo>
                    <a:lnTo>
                      <a:pt x="243" y="69"/>
                    </a:lnTo>
                    <a:lnTo>
                      <a:pt x="252" y="66"/>
                    </a:lnTo>
                    <a:lnTo>
                      <a:pt x="260" y="63"/>
                    </a:lnTo>
                    <a:lnTo>
                      <a:pt x="269" y="61"/>
                    </a:lnTo>
                    <a:lnTo>
                      <a:pt x="279" y="60"/>
                    </a:lnTo>
                    <a:lnTo>
                      <a:pt x="288" y="59"/>
                    </a:lnTo>
                    <a:lnTo>
                      <a:pt x="299" y="59"/>
                    </a:lnTo>
                    <a:lnTo>
                      <a:pt x="310" y="58"/>
                    </a:lnTo>
                    <a:lnTo>
                      <a:pt x="320" y="57"/>
                    </a:lnTo>
                    <a:lnTo>
                      <a:pt x="328" y="53"/>
                    </a:lnTo>
                    <a:lnTo>
                      <a:pt x="336" y="50"/>
                    </a:lnTo>
                    <a:lnTo>
                      <a:pt x="350" y="40"/>
                    </a:lnTo>
                    <a:lnTo>
                      <a:pt x="363" y="30"/>
                    </a:lnTo>
                    <a:lnTo>
                      <a:pt x="370" y="24"/>
                    </a:lnTo>
                    <a:lnTo>
                      <a:pt x="378" y="19"/>
                    </a:lnTo>
                    <a:lnTo>
                      <a:pt x="387" y="13"/>
                    </a:lnTo>
                    <a:lnTo>
                      <a:pt x="396" y="9"/>
                    </a:lnTo>
                    <a:lnTo>
                      <a:pt x="407" y="6"/>
                    </a:lnTo>
                    <a:lnTo>
                      <a:pt x="419" y="3"/>
                    </a:lnTo>
                    <a:lnTo>
                      <a:pt x="433" y="0"/>
                    </a:lnTo>
                    <a:lnTo>
                      <a:pt x="449" y="0"/>
                    </a:lnTo>
                    <a:lnTo>
                      <a:pt x="448" y="11"/>
                    </a:lnTo>
                    <a:lnTo>
                      <a:pt x="447" y="20"/>
                    </a:lnTo>
                    <a:lnTo>
                      <a:pt x="446" y="28"/>
                    </a:lnTo>
                    <a:lnTo>
                      <a:pt x="444" y="35"/>
                    </a:lnTo>
                    <a:lnTo>
                      <a:pt x="441" y="41"/>
                    </a:lnTo>
                    <a:lnTo>
                      <a:pt x="437" y="47"/>
                    </a:lnTo>
                    <a:lnTo>
                      <a:pt x="434" y="51"/>
                    </a:lnTo>
                    <a:lnTo>
                      <a:pt x="430" y="55"/>
                    </a:lnTo>
                    <a:lnTo>
                      <a:pt x="410" y="72"/>
                    </a:lnTo>
                    <a:lnTo>
                      <a:pt x="389" y="89"/>
                    </a:lnTo>
                    <a:lnTo>
                      <a:pt x="379" y="100"/>
                    </a:lnTo>
                    <a:lnTo>
                      <a:pt x="371" y="110"/>
                    </a:lnTo>
                    <a:lnTo>
                      <a:pt x="366" y="121"/>
                    </a:lnTo>
                    <a:lnTo>
                      <a:pt x="362" y="130"/>
                    </a:lnTo>
                    <a:lnTo>
                      <a:pt x="358" y="143"/>
                    </a:lnTo>
                    <a:lnTo>
                      <a:pt x="358" y="148"/>
                    </a:lnTo>
                    <a:lnTo>
                      <a:pt x="358" y="153"/>
                    </a:lnTo>
                    <a:lnTo>
                      <a:pt x="358" y="179"/>
                    </a:lnTo>
                    <a:lnTo>
                      <a:pt x="358" y="179"/>
                    </a:lnTo>
                    <a:lnTo>
                      <a:pt x="328" y="179"/>
                    </a:lnTo>
                    <a:lnTo>
                      <a:pt x="328" y="179"/>
                    </a:lnTo>
                    <a:lnTo>
                      <a:pt x="306" y="189"/>
                    </a:lnTo>
                    <a:lnTo>
                      <a:pt x="283" y="199"/>
                    </a:lnTo>
                    <a:lnTo>
                      <a:pt x="261" y="210"/>
                    </a:lnTo>
                    <a:lnTo>
                      <a:pt x="239" y="218"/>
                    </a:lnTo>
                    <a:lnTo>
                      <a:pt x="216" y="226"/>
                    </a:lnTo>
                    <a:lnTo>
                      <a:pt x="193" y="231"/>
                    </a:lnTo>
                    <a:lnTo>
                      <a:pt x="182" y="234"/>
                    </a:lnTo>
                    <a:lnTo>
                      <a:pt x="172" y="235"/>
                    </a:lnTo>
                    <a:lnTo>
                      <a:pt x="160" y="236"/>
                    </a:lnTo>
                    <a:lnTo>
                      <a:pt x="149" y="236"/>
                    </a:lnTo>
                    <a:lnTo>
                      <a:pt x="136" y="248"/>
                    </a:lnTo>
                    <a:lnTo>
                      <a:pt x="122" y="257"/>
                    </a:lnTo>
                    <a:lnTo>
                      <a:pt x="106" y="268"/>
                    </a:lnTo>
                    <a:lnTo>
                      <a:pt x="88" y="277"/>
                    </a:lnTo>
                    <a:lnTo>
                      <a:pt x="72" y="284"/>
                    </a:lnTo>
                    <a:lnTo>
                      <a:pt x="56" y="290"/>
                    </a:lnTo>
                    <a:lnTo>
                      <a:pt x="42" y="294"/>
                    </a:lnTo>
                    <a:lnTo>
                      <a:pt x="29" y="295"/>
                    </a:lnTo>
                    <a:lnTo>
                      <a:pt x="28" y="283"/>
                    </a:lnTo>
                    <a:lnTo>
                      <a:pt x="25" y="272"/>
                    </a:lnTo>
                    <a:lnTo>
                      <a:pt x="20" y="262"/>
                    </a:lnTo>
                    <a:lnTo>
                      <a:pt x="15" y="250"/>
                    </a:lnTo>
                    <a:lnTo>
                      <a:pt x="10" y="239"/>
                    </a:lnTo>
                    <a:lnTo>
                      <a:pt x="4" y="227"/>
                    </a:lnTo>
                    <a:lnTo>
                      <a:pt x="1" y="216"/>
                    </a:lnTo>
                    <a:lnTo>
                      <a:pt x="0" y="206"/>
                    </a:lnTo>
                    <a:lnTo>
                      <a:pt x="31" y="184"/>
                    </a:lnTo>
                    <a:lnTo>
                      <a:pt x="57" y="167"/>
                    </a:lnTo>
                    <a:lnTo>
                      <a:pt x="81" y="152"/>
                    </a:lnTo>
                    <a:lnTo>
                      <a:pt x="101" y="139"/>
                    </a:lnTo>
                    <a:lnTo>
                      <a:pt x="111" y="134"/>
                    </a:lnTo>
                    <a:lnTo>
                      <a:pt x="121" y="129"/>
                    </a:lnTo>
                    <a:lnTo>
                      <a:pt x="129" y="126"/>
                    </a:lnTo>
                    <a:lnTo>
                      <a:pt x="139" y="122"/>
                    </a:lnTo>
                    <a:lnTo>
                      <a:pt x="149" y="120"/>
                    </a:lnTo>
                    <a:lnTo>
                      <a:pt x="159" y="118"/>
                    </a:lnTo>
                    <a:lnTo>
                      <a:pt x="168" y="117"/>
                    </a:lnTo>
                    <a:lnTo>
                      <a:pt x="179" y="117"/>
                    </a:lnTo>
                    <a:lnTo>
                      <a:pt x="179" y="117"/>
                    </a:lnTo>
                    <a:lnTo>
                      <a:pt x="179" y="117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7523280" y="2898000"/>
                <a:ext cx="209160" cy="411480"/>
              </a:xfrm>
              <a:custGeom>
                <a:avLst/>
                <a:gdLst/>
                <a:ahLst/>
                <a:rect l="l" t="t" r="r" b="b"/>
                <a:pathLst>
                  <a:path w="402" h="806">
                    <a:moveTo>
                      <a:pt x="148" y="396"/>
                    </a:moveTo>
                    <a:lnTo>
                      <a:pt x="144" y="397"/>
                    </a:lnTo>
                    <a:lnTo>
                      <a:pt x="141" y="398"/>
                    </a:lnTo>
                    <a:lnTo>
                      <a:pt x="138" y="397"/>
                    </a:lnTo>
                    <a:lnTo>
                      <a:pt x="135" y="396"/>
                    </a:lnTo>
                    <a:lnTo>
                      <a:pt x="133" y="393"/>
                    </a:lnTo>
                    <a:lnTo>
                      <a:pt x="132" y="389"/>
                    </a:lnTo>
                    <a:lnTo>
                      <a:pt x="132" y="386"/>
                    </a:lnTo>
                    <a:lnTo>
                      <a:pt x="131" y="382"/>
                    </a:lnTo>
                    <a:lnTo>
                      <a:pt x="133" y="366"/>
                    </a:lnTo>
                    <a:lnTo>
                      <a:pt x="134" y="358"/>
                    </a:lnTo>
                    <a:lnTo>
                      <a:pt x="125" y="358"/>
                    </a:lnTo>
                    <a:lnTo>
                      <a:pt x="118" y="357"/>
                    </a:lnTo>
                    <a:lnTo>
                      <a:pt x="113" y="355"/>
                    </a:lnTo>
                    <a:lnTo>
                      <a:pt x="108" y="353"/>
                    </a:lnTo>
                    <a:lnTo>
                      <a:pt x="101" y="344"/>
                    </a:lnTo>
                    <a:lnTo>
                      <a:pt x="89" y="330"/>
                    </a:lnTo>
                    <a:lnTo>
                      <a:pt x="85" y="328"/>
                    </a:lnTo>
                    <a:lnTo>
                      <a:pt x="80" y="326"/>
                    </a:lnTo>
                    <a:lnTo>
                      <a:pt x="76" y="326"/>
                    </a:lnTo>
                    <a:lnTo>
                      <a:pt x="71" y="326"/>
                    </a:lnTo>
                    <a:lnTo>
                      <a:pt x="61" y="329"/>
                    </a:lnTo>
                    <a:lnTo>
                      <a:pt x="51" y="333"/>
                    </a:lnTo>
                    <a:lnTo>
                      <a:pt x="42" y="337"/>
                    </a:lnTo>
                    <a:lnTo>
                      <a:pt x="36" y="340"/>
                    </a:lnTo>
                    <a:lnTo>
                      <a:pt x="33" y="340"/>
                    </a:lnTo>
                    <a:lnTo>
                      <a:pt x="32" y="337"/>
                    </a:lnTo>
                    <a:lnTo>
                      <a:pt x="30" y="334"/>
                    </a:lnTo>
                    <a:lnTo>
                      <a:pt x="30" y="330"/>
                    </a:lnTo>
                    <a:lnTo>
                      <a:pt x="28" y="319"/>
                    </a:lnTo>
                    <a:lnTo>
                      <a:pt x="25" y="308"/>
                    </a:lnTo>
                    <a:lnTo>
                      <a:pt x="21" y="298"/>
                    </a:lnTo>
                    <a:lnTo>
                      <a:pt x="15" y="289"/>
                    </a:lnTo>
                    <a:lnTo>
                      <a:pt x="5" y="275"/>
                    </a:lnTo>
                    <a:lnTo>
                      <a:pt x="0" y="271"/>
                    </a:lnTo>
                    <a:lnTo>
                      <a:pt x="0" y="264"/>
                    </a:lnTo>
                    <a:lnTo>
                      <a:pt x="3" y="258"/>
                    </a:lnTo>
                    <a:lnTo>
                      <a:pt x="5" y="250"/>
                    </a:lnTo>
                    <a:lnTo>
                      <a:pt x="8" y="244"/>
                    </a:lnTo>
                    <a:lnTo>
                      <a:pt x="15" y="228"/>
                    </a:lnTo>
                    <a:lnTo>
                      <a:pt x="23" y="213"/>
                    </a:lnTo>
                    <a:lnTo>
                      <a:pt x="39" y="188"/>
                    </a:lnTo>
                    <a:lnTo>
                      <a:pt x="47" y="179"/>
                    </a:lnTo>
                    <a:lnTo>
                      <a:pt x="46" y="173"/>
                    </a:lnTo>
                    <a:lnTo>
                      <a:pt x="45" y="168"/>
                    </a:lnTo>
                    <a:lnTo>
                      <a:pt x="42" y="165"/>
                    </a:lnTo>
                    <a:lnTo>
                      <a:pt x="39" y="160"/>
                    </a:lnTo>
                    <a:lnTo>
                      <a:pt x="33" y="154"/>
                    </a:lnTo>
                    <a:lnTo>
                      <a:pt x="24" y="149"/>
                    </a:lnTo>
                    <a:lnTo>
                      <a:pt x="15" y="143"/>
                    </a:lnTo>
                    <a:lnTo>
                      <a:pt x="9" y="137"/>
                    </a:lnTo>
                    <a:lnTo>
                      <a:pt x="6" y="132"/>
                    </a:lnTo>
                    <a:lnTo>
                      <a:pt x="4" y="128"/>
                    </a:lnTo>
                    <a:lnTo>
                      <a:pt x="3" y="124"/>
                    </a:lnTo>
                    <a:lnTo>
                      <a:pt x="1" y="118"/>
                    </a:lnTo>
                    <a:lnTo>
                      <a:pt x="12" y="107"/>
                    </a:lnTo>
                    <a:lnTo>
                      <a:pt x="22" y="97"/>
                    </a:lnTo>
                    <a:lnTo>
                      <a:pt x="30" y="85"/>
                    </a:lnTo>
                    <a:lnTo>
                      <a:pt x="36" y="74"/>
                    </a:lnTo>
                    <a:lnTo>
                      <a:pt x="41" y="63"/>
                    </a:lnTo>
                    <a:lnTo>
                      <a:pt x="45" y="51"/>
                    </a:lnTo>
                    <a:lnTo>
                      <a:pt x="47" y="41"/>
                    </a:lnTo>
                    <a:lnTo>
                      <a:pt x="48" y="30"/>
                    </a:lnTo>
                    <a:lnTo>
                      <a:pt x="48" y="24"/>
                    </a:lnTo>
                    <a:lnTo>
                      <a:pt x="49" y="19"/>
                    </a:lnTo>
                    <a:lnTo>
                      <a:pt x="50" y="16"/>
                    </a:lnTo>
                    <a:lnTo>
                      <a:pt x="52" y="12"/>
                    </a:lnTo>
                    <a:lnTo>
                      <a:pt x="58" y="7"/>
                    </a:lnTo>
                    <a:lnTo>
                      <a:pt x="63" y="4"/>
                    </a:lnTo>
                    <a:lnTo>
                      <a:pt x="73" y="1"/>
                    </a:lnTo>
                    <a:lnTo>
                      <a:pt x="78" y="0"/>
                    </a:lnTo>
                    <a:lnTo>
                      <a:pt x="89" y="5"/>
                    </a:lnTo>
                    <a:lnTo>
                      <a:pt x="100" y="10"/>
                    </a:lnTo>
                    <a:lnTo>
                      <a:pt x="112" y="14"/>
                    </a:lnTo>
                    <a:lnTo>
                      <a:pt x="123" y="18"/>
                    </a:lnTo>
                    <a:lnTo>
                      <a:pt x="147" y="24"/>
                    </a:lnTo>
                    <a:lnTo>
                      <a:pt x="174" y="31"/>
                    </a:lnTo>
                    <a:lnTo>
                      <a:pt x="203" y="36"/>
                    </a:lnTo>
                    <a:lnTo>
                      <a:pt x="237" y="43"/>
                    </a:lnTo>
                    <a:lnTo>
                      <a:pt x="274" y="51"/>
                    </a:lnTo>
                    <a:lnTo>
                      <a:pt x="316" y="61"/>
                    </a:lnTo>
                    <a:lnTo>
                      <a:pt x="321" y="62"/>
                    </a:lnTo>
                    <a:lnTo>
                      <a:pt x="324" y="63"/>
                    </a:lnTo>
                    <a:lnTo>
                      <a:pt x="327" y="64"/>
                    </a:lnTo>
                    <a:lnTo>
                      <a:pt x="329" y="66"/>
                    </a:lnTo>
                    <a:lnTo>
                      <a:pt x="330" y="73"/>
                    </a:lnTo>
                    <a:lnTo>
                      <a:pt x="331" y="80"/>
                    </a:lnTo>
                    <a:lnTo>
                      <a:pt x="331" y="89"/>
                    </a:lnTo>
                    <a:lnTo>
                      <a:pt x="332" y="99"/>
                    </a:lnTo>
                    <a:lnTo>
                      <a:pt x="334" y="104"/>
                    </a:lnTo>
                    <a:lnTo>
                      <a:pt x="336" y="110"/>
                    </a:lnTo>
                    <a:lnTo>
                      <a:pt x="341" y="115"/>
                    </a:lnTo>
                    <a:lnTo>
                      <a:pt x="345" y="122"/>
                    </a:lnTo>
                    <a:lnTo>
                      <a:pt x="345" y="151"/>
                    </a:lnTo>
                    <a:lnTo>
                      <a:pt x="335" y="163"/>
                    </a:lnTo>
                    <a:lnTo>
                      <a:pt x="328" y="173"/>
                    </a:lnTo>
                    <a:lnTo>
                      <a:pt x="322" y="184"/>
                    </a:lnTo>
                    <a:lnTo>
                      <a:pt x="318" y="195"/>
                    </a:lnTo>
                    <a:lnTo>
                      <a:pt x="316" y="207"/>
                    </a:lnTo>
                    <a:lnTo>
                      <a:pt x="315" y="218"/>
                    </a:lnTo>
                    <a:lnTo>
                      <a:pt x="315" y="230"/>
                    </a:lnTo>
                    <a:lnTo>
                      <a:pt x="315" y="240"/>
                    </a:lnTo>
                    <a:lnTo>
                      <a:pt x="335" y="240"/>
                    </a:lnTo>
                    <a:lnTo>
                      <a:pt x="354" y="242"/>
                    </a:lnTo>
                    <a:lnTo>
                      <a:pt x="361" y="245"/>
                    </a:lnTo>
                    <a:lnTo>
                      <a:pt x="369" y="249"/>
                    </a:lnTo>
                    <a:lnTo>
                      <a:pt x="375" y="253"/>
                    </a:lnTo>
                    <a:lnTo>
                      <a:pt x="382" y="260"/>
                    </a:lnTo>
                    <a:lnTo>
                      <a:pt x="386" y="267"/>
                    </a:lnTo>
                    <a:lnTo>
                      <a:pt x="390" y="277"/>
                    </a:lnTo>
                    <a:lnTo>
                      <a:pt x="395" y="289"/>
                    </a:lnTo>
                    <a:lnTo>
                      <a:pt x="398" y="304"/>
                    </a:lnTo>
                    <a:lnTo>
                      <a:pt x="400" y="321"/>
                    </a:lnTo>
                    <a:lnTo>
                      <a:pt x="401" y="341"/>
                    </a:lnTo>
                    <a:lnTo>
                      <a:pt x="402" y="363"/>
                    </a:lnTo>
                    <a:lnTo>
                      <a:pt x="402" y="390"/>
                    </a:lnTo>
                    <a:lnTo>
                      <a:pt x="402" y="401"/>
                    </a:lnTo>
                    <a:lnTo>
                      <a:pt x="402" y="412"/>
                    </a:lnTo>
                    <a:lnTo>
                      <a:pt x="401" y="424"/>
                    </a:lnTo>
                    <a:lnTo>
                      <a:pt x="398" y="435"/>
                    </a:lnTo>
                    <a:lnTo>
                      <a:pt x="395" y="445"/>
                    </a:lnTo>
                    <a:lnTo>
                      <a:pt x="389" y="457"/>
                    </a:lnTo>
                    <a:lnTo>
                      <a:pt x="382" y="468"/>
                    </a:lnTo>
                    <a:lnTo>
                      <a:pt x="372" y="479"/>
                    </a:lnTo>
                    <a:lnTo>
                      <a:pt x="372" y="506"/>
                    </a:lnTo>
                    <a:lnTo>
                      <a:pt x="372" y="535"/>
                    </a:lnTo>
                    <a:lnTo>
                      <a:pt x="371" y="559"/>
                    </a:lnTo>
                    <a:lnTo>
                      <a:pt x="371" y="569"/>
                    </a:lnTo>
                    <a:lnTo>
                      <a:pt x="371" y="579"/>
                    </a:lnTo>
                    <a:lnTo>
                      <a:pt x="371" y="591"/>
                    </a:lnTo>
                    <a:lnTo>
                      <a:pt x="370" y="602"/>
                    </a:lnTo>
                    <a:lnTo>
                      <a:pt x="368" y="613"/>
                    </a:lnTo>
                    <a:lnTo>
                      <a:pt x="363" y="625"/>
                    </a:lnTo>
                    <a:lnTo>
                      <a:pt x="358" y="636"/>
                    </a:lnTo>
                    <a:lnTo>
                      <a:pt x="350" y="646"/>
                    </a:lnTo>
                    <a:lnTo>
                      <a:pt x="341" y="658"/>
                    </a:lnTo>
                    <a:lnTo>
                      <a:pt x="341" y="664"/>
                    </a:lnTo>
                    <a:lnTo>
                      <a:pt x="339" y="668"/>
                    </a:lnTo>
                    <a:lnTo>
                      <a:pt x="337" y="672"/>
                    </a:lnTo>
                    <a:lnTo>
                      <a:pt x="335" y="675"/>
                    </a:lnTo>
                    <a:lnTo>
                      <a:pt x="330" y="682"/>
                    </a:lnTo>
                    <a:lnTo>
                      <a:pt x="322" y="687"/>
                    </a:lnTo>
                    <a:lnTo>
                      <a:pt x="312" y="693"/>
                    </a:lnTo>
                    <a:lnTo>
                      <a:pt x="303" y="699"/>
                    </a:lnTo>
                    <a:lnTo>
                      <a:pt x="292" y="707"/>
                    </a:lnTo>
                    <a:lnTo>
                      <a:pt x="280" y="716"/>
                    </a:lnTo>
                    <a:lnTo>
                      <a:pt x="280" y="729"/>
                    </a:lnTo>
                    <a:lnTo>
                      <a:pt x="280" y="743"/>
                    </a:lnTo>
                    <a:lnTo>
                      <a:pt x="279" y="759"/>
                    </a:lnTo>
                    <a:lnTo>
                      <a:pt x="276" y="773"/>
                    </a:lnTo>
                    <a:lnTo>
                      <a:pt x="275" y="779"/>
                    </a:lnTo>
                    <a:lnTo>
                      <a:pt x="273" y="786"/>
                    </a:lnTo>
                    <a:lnTo>
                      <a:pt x="270" y="792"/>
                    </a:lnTo>
                    <a:lnTo>
                      <a:pt x="267" y="796"/>
                    </a:lnTo>
                    <a:lnTo>
                      <a:pt x="264" y="801"/>
                    </a:lnTo>
                    <a:lnTo>
                      <a:pt x="260" y="804"/>
                    </a:lnTo>
                    <a:lnTo>
                      <a:pt x="255" y="805"/>
                    </a:lnTo>
                    <a:lnTo>
                      <a:pt x="250" y="806"/>
                    </a:lnTo>
                    <a:lnTo>
                      <a:pt x="244" y="800"/>
                    </a:lnTo>
                    <a:lnTo>
                      <a:pt x="240" y="793"/>
                    </a:lnTo>
                    <a:lnTo>
                      <a:pt x="236" y="787"/>
                    </a:lnTo>
                    <a:lnTo>
                      <a:pt x="231" y="780"/>
                    </a:lnTo>
                    <a:lnTo>
                      <a:pt x="225" y="766"/>
                    </a:lnTo>
                    <a:lnTo>
                      <a:pt x="216" y="753"/>
                    </a:lnTo>
                    <a:lnTo>
                      <a:pt x="212" y="749"/>
                    </a:lnTo>
                    <a:lnTo>
                      <a:pt x="208" y="745"/>
                    </a:lnTo>
                    <a:lnTo>
                      <a:pt x="202" y="740"/>
                    </a:lnTo>
                    <a:lnTo>
                      <a:pt x="196" y="738"/>
                    </a:lnTo>
                    <a:lnTo>
                      <a:pt x="189" y="738"/>
                    </a:lnTo>
                    <a:lnTo>
                      <a:pt x="181" y="739"/>
                    </a:lnTo>
                    <a:lnTo>
                      <a:pt x="171" y="741"/>
                    </a:lnTo>
                    <a:lnTo>
                      <a:pt x="161" y="746"/>
                    </a:lnTo>
                    <a:lnTo>
                      <a:pt x="161" y="720"/>
                    </a:lnTo>
                    <a:lnTo>
                      <a:pt x="161" y="715"/>
                    </a:lnTo>
                    <a:lnTo>
                      <a:pt x="141" y="715"/>
                    </a:lnTo>
                    <a:lnTo>
                      <a:pt x="121" y="715"/>
                    </a:lnTo>
                    <a:lnTo>
                      <a:pt x="100" y="715"/>
                    </a:lnTo>
                    <a:lnTo>
                      <a:pt x="72" y="715"/>
                    </a:lnTo>
                    <a:lnTo>
                      <a:pt x="64" y="714"/>
                    </a:lnTo>
                    <a:lnTo>
                      <a:pt x="58" y="712"/>
                    </a:lnTo>
                    <a:lnTo>
                      <a:pt x="52" y="709"/>
                    </a:lnTo>
                    <a:lnTo>
                      <a:pt x="48" y="705"/>
                    </a:lnTo>
                    <a:lnTo>
                      <a:pt x="45" y="699"/>
                    </a:lnTo>
                    <a:lnTo>
                      <a:pt x="41" y="693"/>
                    </a:lnTo>
                    <a:lnTo>
                      <a:pt x="38" y="686"/>
                    </a:lnTo>
                    <a:lnTo>
                      <a:pt x="36" y="679"/>
                    </a:lnTo>
                    <a:lnTo>
                      <a:pt x="32" y="665"/>
                    </a:lnTo>
                    <a:lnTo>
                      <a:pt x="27" y="650"/>
                    </a:lnTo>
                    <a:lnTo>
                      <a:pt x="25" y="643"/>
                    </a:lnTo>
                    <a:lnTo>
                      <a:pt x="22" y="638"/>
                    </a:lnTo>
                    <a:lnTo>
                      <a:pt x="20" y="632"/>
                    </a:lnTo>
                    <a:lnTo>
                      <a:pt x="15" y="627"/>
                    </a:lnTo>
                    <a:lnTo>
                      <a:pt x="12" y="624"/>
                    </a:lnTo>
                    <a:lnTo>
                      <a:pt x="10" y="619"/>
                    </a:lnTo>
                    <a:lnTo>
                      <a:pt x="8" y="616"/>
                    </a:lnTo>
                    <a:lnTo>
                      <a:pt x="7" y="613"/>
                    </a:lnTo>
                    <a:lnTo>
                      <a:pt x="6" y="606"/>
                    </a:lnTo>
                    <a:lnTo>
                      <a:pt x="7" y="600"/>
                    </a:lnTo>
                    <a:lnTo>
                      <a:pt x="9" y="592"/>
                    </a:lnTo>
                    <a:lnTo>
                      <a:pt x="11" y="585"/>
                    </a:lnTo>
                    <a:lnTo>
                      <a:pt x="12" y="576"/>
                    </a:lnTo>
                    <a:lnTo>
                      <a:pt x="13" y="565"/>
                    </a:lnTo>
                    <a:lnTo>
                      <a:pt x="14" y="556"/>
                    </a:lnTo>
                    <a:lnTo>
                      <a:pt x="17" y="547"/>
                    </a:lnTo>
                    <a:lnTo>
                      <a:pt x="22" y="539"/>
                    </a:lnTo>
                    <a:lnTo>
                      <a:pt x="28" y="532"/>
                    </a:lnTo>
                    <a:lnTo>
                      <a:pt x="51" y="516"/>
                    </a:lnTo>
                    <a:lnTo>
                      <a:pt x="86" y="493"/>
                    </a:lnTo>
                    <a:lnTo>
                      <a:pt x="92" y="488"/>
                    </a:lnTo>
                    <a:lnTo>
                      <a:pt x="99" y="482"/>
                    </a:lnTo>
                    <a:lnTo>
                      <a:pt x="105" y="475"/>
                    </a:lnTo>
                    <a:lnTo>
                      <a:pt x="111" y="467"/>
                    </a:lnTo>
                    <a:lnTo>
                      <a:pt x="121" y="450"/>
                    </a:lnTo>
                    <a:lnTo>
                      <a:pt x="131" y="433"/>
                    </a:lnTo>
                    <a:lnTo>
                      <a:pt x="145" y="402"/>
                    </a:lnTo>
                    <a:lnTo>
                      <a:pt x="149" y="389"/>
                    </a:lnTo>
                    <a:lnTo>
                      <a:pt x="163" y="388"/>
                    </a:lnTo>
                    <a:lnTo>
                      <a:pt x="148" y="396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7523280" y="2898000"/>
                <a:ext cx="209160" cy="411480"/>
              </a:xfrm>
              <a:custGeom>
                <a:avLst/>
                <a:gdLst/>
                <a:ahLst/>
                <a:rect l="l" t="t" r="r" b="b"/>
                <a:pathLst>
                  <a:path w="402" h="806">
                    <a:moveTo>
                      <a:pt x="148" y="396"/>
                    </a:moveTo>
                    <a:lnTo>
                      <a:pt x="144" y="397"/>
                    </a:lnTo>
                    <a:lnTo>
                      <a:pt x="141" y="398"/>
                    </a:lnTo>
                    <a:lnTo>
                      <a:pt x="138" y="397"/>
                    </a:lnTo>
                    <a:lnTo>
                      <a:pt x="135" y="396"/>
                    </a:lnTo>
                    <a:lnTo>
                      <a:pt x="133" y="393"/>
                    </a:lnTo>
                    <a:lnTo>
                      <a:pt x="132" y="389"/>
                    </a:lnTo>
                    <a:lnTo>
                      <a:pt x="132" y="386"/>
                    </a:lnTo>
                    <a:lnTo>
                      <a:pt x="131" y="382"/>
                    </a:lnTo>
                    <a:lnTo>
                      <a:pt x="133" y="366"/>
                    </a:lnTo>
                    <a:lnTo>
                      <a:pt x="134" y="358"/>
                    </a:lnTo>
                    <a:lnTo>
                      <a:pt x="125" y="358"/>
                    </a:lnTo>
                    <a:lnTo>
                      <a:pt x="118" y="357"/>
                    </a:lnTo>
                    <a:lnTo>
                      <a:pt x="113" y="355"/>
                    </a:lnTo>
                    <a:lnTo>
                      <a:pt x="108" y="353"/>
                    </a:lnTo>
                    <a:lnTo>
                      <a:pt x="101" y="344"/>
                    </a:lnTo>
                    <a:lnTo>
                      <a:pt x="89" y="330"/>
                    </a:lnTo>
                    <a:lnTo>
                      <a:pt x="85" y="328"/>
                    </a:lnTo>
                    <a:lnTo>
                      <a:pt x="80" y="326"/>
                    </a:lnTo>
                    <a:lnTo>
                      <a:pt x="76" y="326"/>
                    </a:lnTo>
                    <a:lnTo>
                      <a:pt x="71" y="326"/>
                    </a:lnTo>
                    <a:lnTo>
                      <a:pt x="61" y="329"/>
                    </a:lnTo>
                    <a:lnTo>
                      <a:pt x="51" y="333"/>
                    </a:lnTo>
                    <a:lnTo>
                      <a:pt x="42" y="337"/>
                    </a:lnTo>
                    <a:lnTo>
                      <a:pt x="36" y="340"/>
                    </a:lnTo>
                    <a:lnTo>
                      <a:pt x="33" y="340"/>
                    </a:lnTo>
                    <a:lnTo>
                      <a:pt x="32" y="337"/>
                    </a:lnTo>
                    <a:lnTo>
                      <a:pt x="30" y="334"/>
                    </a:lnTo>
                    <a:lnTo>
                      <a:pt x="30" y="330"/>
                    </a:lnTo>
                    <a:lnTo>
                      <a:pt x="28" y="319"/>
                    </a:lnTo>
                    <a:lnTo>
                      <a:pt x="25" y="308"/>
                    </a:lnTo>
                    <a:lnTo>
                      <a:pt x="21" y="298"/>
                    </a:lnTo>
                    <a:lnTo>
                      <a:pt x="15" y="289"/>
                    </a:lnTo>
                    <a:lnTo>
                      <a:pt x="5" y="275"/>
                    </a:lnTo>
                    <a:lnTo>
                      <a:pt x="0" y="271"/>
                    </a:lnTo>
                    <a:lnTo>
                      <a:pt x="0" y="264"/>
                    </a:lnTo>
                    <a:lnTo>
                      <a:pt x="3" y="258"/>
                    </a:lnTo>
                    <a:lnTo>
                      <a:pt x="5" y="250"/>
                    </a:lnTo>
                    <a:lnTo>
                      <a:pt x="8" y="244"/>
                    </a:lnTo>
                    <a:lnTo>
                      <a:pt x="15" y="228"/>
                    </a:lnTo>
                    <a:lnTo>
                      <a:pt x="23" y="213"/>
                    </a:lnTo>
                    <a:lnTo>
                      <a:pt x="39" y="188"/>
                    </a:lnTo>
                    <a:lnTo>
                      <a:pt x="47" y="179"/>
                    </a:lnTo>
                    <a:lnTo>
                      <a:pt x="46" y="173"/>
                    </a:lnTo>
                    <a:lnTo>
                      <a:pt x="45" y="168"/>
                    </a:lnTo>
                    <a:lnTo>
                      <a:pt x="42" y="165"/>
                    </a:lnTo>
                    <a:lnTo>
                      <a:pt x="39" y="160"/>
                    </a:lnTo>
                    <a:lnTo>
                      <a:pt x="33" y="154"/>
                    </a:lnTo>
                    <a:lnTo>
                      <a:pt x="24" y="149"/>
                    </a:lnTo>
                    <a:lnTo>
                      <a:pt x="15" y="143"/>
                    </a:lnTo>
                    <a:lnTo>
                      <a:pt x="9" y="137"/>
                    </a:lnTo>
                    <a:lnTo>
                      <a:pt x="6" y="132"/>
                    </a:lnTo>
                    <a:lnTo>
                      <a:pt x="4" y="128"/>
                    </a:lnTo>
                    <a:lnTo>
                      <a:pt x="3" y="124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2" y="107"/>
                    </a:lnTo>
                    <a:lnTo>
                      <a:pt x="22" y="97"/>
                    </a:lnTo>
                    <a:lnTo>
                      <a:pt x="30" y="85"/>
                    </a:lnTo>
                    <a:lnTo>
                      <a:pt x="36" y="74"/>
                    </a:lnTo>
                    <a:lnTo>
                      <a:pt x="41" y="63"/>
                    </a:lnTo>
                    <a:lnTo>
                      <a:pt x="45" y="51"/>
                    </a:lnTo>
                    <a:lnTo>
                      <a:pt x="47" y="41"/>
                    </a:lnTo>
                    <a:lnTo>
                      <a:pt x="48" y="30"/>
                    </a:lnTo>
                    <a:lnTo>
                      <a:pt x="48" y="24"/>
                    </a:lnTo>
                    <a:lnTo>
                      <a:pt x="49" y="19"/>
                    </a:lnTo>
                    <a:lnTo>
                      <a:pt x="50" y="16"/>
                    </a:lnTo>
                    <a:lnTo>
                      <a:pt x="52" y="12"/>
                    </a:lnTo>
                    <a:lnTo>
                      <a:pt x="58" y="7"/>
                    </a:lnTo>
                    <a:lnTo>
                      <a:pt x="63" y="4"/>
                    </a:lnTo>
                    <a:lnTo>
                      <a:pt x="73" y="1"/>
                    </a:lnTo>
                    <a:lnTo>
                      <a:pt x="78" y="0"/>
                    </a:lnTo>
                    <a:lnTo>
                      <a:pt x="89" y="5"/>
                    </a:lnTo>
                    <a:lnTo>
                      <a:pt x="100" y="10"/>
                    </a:lnTo>
                    <a:lnTo>
                      <a:pt x="112" y="14"/>
                    </a:lnTo>
                    <a:lnTo>
                      <a:pt x="123" y="18"/>
                    </a:lnTo>
                    <a:lnTo>
                      <a:pt x="147" y="24"/>
                    </a:lnTo>
                    <a:lnTo>
                      <a:pt x="174" y="31"/>
                    </a:lnTo>
                    <a:lnTo>
                      <a:pt x="203" y="36"/>
                    </a:lnTo>
                    <a:lnTo>
                      <a:pt x="237" y="43"/>
                    </a:lnTo>
                    <a:lnTo>
                      <a:pt x="274" y="51"/>
                    </a:lnTo>
                    <a:lnTo>
                      <a:pt x="316" y="61"/>
                    </a:lnTo>
                    <a:lnTo>
                      <a:pt x="321" y="62"/>
                    </a:lnTo>
                    <a:lnTo>
                      <a:pt x="324" y="63"/>
                    </a:lnTo>
                    <a:lnTo>
                      <a:pt x="327" y="64"/>
                    </a:lnTo>
                    <a:lnTo>
                      <a:pt x="329" y="66"/>
                    </a:lnTo>
                    <a:lnTo>
                      <a:pt x="330" y="73"/>
                    </a:lnTo>
                    <a:lnTo>
                      <a:pt x="331" y="80"/>
                    </a:lnTo>
                    <a:lnTo>
                      <a:pt x="331" y="89"/>
                    </a:lnTo>
                    <a:lnTo>
                      <a:pt x="332" y="99"/>
                    </a:lnTo>
                    <a:lnTo>
                      <a:pt x="334" y="104"/>
                    </a:lnTo>
                    <a:lnTo>
                      <a:pt x="336" y="110"/>
                    </a:lnTo>
                    <a:lnTo>
                      <a:pt x="341" y="115"/>
                    </a:lnTo>
                    <a:lnTo>
                      <a:pt x="345" y="122"/>
                    </a:lnTo>
                    <a:lnTo>
                      <a:pt x="345" y="122"/>
                    </a:lnTo>
                    <a:lnTo>
                      <a:pt x="345" y="151"/>
                    </a:lnTo>
                    <a:lnTo>
                      <a:pt x="345" y="151"/>
                    </a:lnTo>
                    <a:lnTo>
                      <a:pt x="335" y="163"/>
                    </a:lnTo>
                    <a:lnTo>
                      <a:pt x="328" y="173"/>
                    </a:lnTo>
                    <a:lnTo>
                      <a:pt x="322" y="184"/>
                    </a:lnTo>
                    <a:lnTo>
                      <a:pt x="318" y="195"/>
                    </a:lnTo>
                    <a:lnTo>
                      <a:pt x="316" y="207"/>
                    </a:lnTo>
                    <a:lnTo>
                      <a:pt x="315" y="218"/>
                    </a:lnTo>
                    <a:lnTo>
                      <a:pt x="315" y="230"/>
                    </a:lnTo>
                    <a:lnTo>
                      <a:pt x="315" y="240"/>
                    </a:lnTo>
                    <a:lnTo>
                      <a:pt x="335" y="240"/>
                    </a:lnTo>
                    <a:lnTo>
                      <a:pt x="354" y="242"/>
                    </a:lnTo>
                    <a:lnTo>
                      <a:pt x="361" y="245"/>
                    </a:lnTo>
                    <a:lnTo>
                      <a:pt x="369" y="249"/>
                    </a:lnTo>
                    <a:lnTo>
                      <a:pt x="375" y="253"/>
                    </a:lnTo>
                    <a:lnTo>
                      <a:pt x="382" y="260"/>
                    </a:lnTo>
                    <a:lnTo>
                      <a:pt x="386" y="267"/>
                    </a:lnTo>
                    <a:lnTo>
                      <a:pt x="390" y="277"/>
                    </a:lnTo>
                    <a:lnTo>
                      <a:pt x="395" y="289"/>
                    </a:lnTo>
                    <a:lnTo>
                      <a:pt x="398" y="304"/>
                    </a:lnTo>
                    <a:lnTo>
                      <a:pt x="400" y="321"/>
                    </a:lnTo>
                    <a:lnTo>
                      <a:pt x="401" y="341"/>
                    </a:lnTo>
                    <a:lnTo>
                      <a:pt x="402" y="363"/>
                    </a:lnTo>
                    <a:lnTo>
                      <a:pt x="402" y="390"/>
                    </a:lnTo>
                    <a:lnTo>
                      <a:pt x="402" y="401"/>
                    </a:lnTo>
                    <a:lnTo>
                      <a:pt x="402" y="412"/>
                    </a:lnTo>
                    <a:lnTo>
                      <a:pt x="401" y="424"/>
                    </a:lnTo>
                    <a:lnTo>
                      <a:pt x="398" y="435"/>
                    </a:lnTo>
                    <a:lnTo>
                      <a:pt x="395" y="445"/>
                    </a:lnTo>
                    <a:lnTo>
                      <a:pt x="389" y="457"/>
                    </a:lnTo>
                    <a:lnTo>
                      <a:pt x="382" y="468"/>
                    </a:lnTo>
                    <a:lnTo>
                      <a:pt x="372" y="479"/>
                    </a:lnTo>
                    <a:lnTo>
                      <a:pt x="372" y="506"/>
                    </a:lnTo>
                    <a:lnTo>
                      <a:pt x="372" y="535"/>
                    </a:lnTo>
                    <a:lnTo>
                      <a:pt x="371" y="559"/>
                    </a:lnTo>
                    <a:lnTo>
                      <a:pt x="371" y="569"/>
                    </a:lnTo>
                    <a:lnTo>
                      <a:pt x="371" y="579"/>
                    </a:lnTo>
                    <a:lnTo>
                      <a:pt x="371" y="591"/>
                    </a:lnTo>
                    <a:lnTo>
                      <a:pt x="370" y="602"/>
                    </a:lnTo>
                    <a:lnTo>
                      <a:pt x="368" y="613"/>
                    </a:lnTo>
                    <a:lnTo>
                      <a:pt x="363" y="625"/>
                    </a:lnTo>
                    <a:lnTo>
                      <a:pt x="358" y="636"/>
                    </a:lnTo>
                    <a:lnTo>
                      <a:pt x="350" y="646"/>
                    </a:lnTo>
                    <a:lnTo>
                      <a:pt x="341" y="658"/>
                    </a:lnTo>
                    <a:lnTo>
                      <a:pt x="341" y="664"/>
                    </a:lnTo>
                    <a:lnTo>
                      <a:pt x="339" y="668"/>
                    </a:lnTo>
                    <a:lnTo>
                      <a:pt x="337" y="672"/>
                    </a:lnTo>
                    <a:lnTo>
                      <a:pt x="335" y="675"/>
                    </a:lnTo>
                    <a:lnTo>
                      <a:pt x="330" y="682"/>
                    </a:lnTo>
                    <a:lnTo>
                      <a:pt x="322" y="687"/>
                    </a:lnTo>
                    <a:lnTo>
                      <a:pt x="312" y="693"/>
                    </a:lnTo>
                    <a:lnTo>
                      <a:pt x="303" y="699"/>
                    </a:lnTo>
                    <a:lnTo>
                      <a:pt x="292" y="707"/>
                    </a:lnTo>
                    <a:lnTo>
                      <a:pt x="280" y="716"/>
                    </a:lnTo>
                    <a:lnTo>
                      <a:pt x="280" y="729"/>
                    </a:lnTo>
                    <a:lnTo>
                      <a:pt x="280" y="743"/>
                    </a:lnTo>
                    <a:lnTo>
                      <a:pt x="279" y="759"/>
                    </a:lnTo>
                    <a:lnTo>
                      <a:pt x="276" y="773"/>
                    </a:lnTo>
                    <a:lnTo>
                      <a:pt x="275" y="779"/>
                    </a:lnTo>
                    <a:lnTo>
                      <a:pt x="273" y="786"/>
                    </a:lnTo>
                    <a:lnTo>
                      <a:pt x="270" y="792"/>
                    </a:lnTo>
                    <a:lnTo>
                      <a:pt x="267" y="796"/>
                    </a:lnTo>
                    <a:lnTo>
                      <a:pt x="264" y="801"/>
                    </a:lnTo>
                    <a:lnTo>
                      <a:pt x="260" y="804"/>
                    </a:lnTo>
                    <a:lnTo>
                      <a:pt x="255" y="805"/>
                    </a:lnTo>
                    <a:lnTo>
                      <a:pt x="250" y="806"/>
                    </a:lnTo>
                    <a:lnTo>
                      <a:pt x="244" y="800"/>
                    </a:lnTo>
                    <a:lnTo>
                      <a:pt x="240" y="793"/>
                    </a:lnTo>
                    <a:lnTo>
                      <a:pt x="236" y="787"/>
                    </a:lnTo>
                    <a:lnTo>
                      <a:pt x="231" y="780"/>
                    </a:lnTo>
                    <a:lnTo>
                      <a:pt x="225" y="766"/>
                    </a:lnTo>
                    <a:lnTo>
                      <a:pt x="216" y="753"/>
                    </a:lnTo>
                    <a:lnTo>
                      <a:pt x="212" y="749"/>
                    </a:lnTo>
                    <a:lnTo>
                      <a:pt x="208" y="745"/>
                    </a:lnTo>
                    <a:lnTo>
                      <a:pt x="202" y="740"/>
                    </a:lnTo>
                    <a:lnTo>
                      <a:pt x="196" y="738"/>
                    </a:lnTo>
                    <a:lnTo>
                      <a:pt x="189" y="738"/>
                    </a:lnTo>
                    <a:lnTo>
                      <a:pt x="181" y="739"/>
                    </a:lnTo>
                    <a:lnTo>
                      <a:pt x="171" y="741"/>
                    </a:lnTo>
                    <a:lnTo>
                      <a:pt x="161" y="746"/>
                    </a:lnTo>
                    <a:lnTo>
                      <a:pt x="161" y="720"/>
                    </a:lnTo>
                    <a:lnTo>
                      <a:pt x="161" y="715"/>
                    </a:lnTo>
                    <a:lnTo>
                      <a:pt x="141" y="715"/>
                    </a:lnTo>
                    <a:lnTo>
                      <a:pt x="121" y="715"/>
                    </a:lnTo>
                    <a:lnTo>
                      <a:pt x="100" y="715"/>
                    </a:lnTo>
                    <a:lnTo>
                      <a:pt x="72" y="715"/>
                    </a:lnTo>
                    <a:lnTo>
                      <a:pt x="64" y="714"/>
                    </a:lnTo>
                    <a:lnTo>
                      <a:pt x="58" y="712"/>
                    </a:lnTo>
                    <a:lnTo>
                      <a:pt x="52" y="709"/>
                    </a:lnTo>
                    <a:lnTo>
                      <a:pt x="48" y="705"/>
                    </a:lnTo>
                    <a:lnTo>
                      <a:pt x="45" y="699"/>
                    </a:lnTo>
                    <a:lnTo>
                      <a:pt x="41" y="693"/>
                    </a:lnTo>
                    <a:lnTo>
                      <a:pt x="38" y="686"/>
                    </a:lnTo>
                    <a:lnTo>
                      <a:pt x="36" y="679"/>
                    </a:lnTo>
                    <a:lnTo>
                      <a:pt x="32" y="665"/>
                    </a:lnTo>
                    <a:lnTo>
                      <a:pt x="27" y="650"/>
                    </a:lnTo>
                    <a:lnTo>
                      <a:pt x="25" y="643"/>
                    </a:lnTo>
                    <a:lnTo>
                      <a:pt x="22" y="638"/>
                    </a:lnTo>
                    <a:lnTo>
                      <a:pt x="20" y="632"/>
                    </a:lnTo>
                    <a:lnTo>
                      <a:pt x="15" y="627"/>
                    </a:lnTo>
                    <a:lnTo>
                      <a:pt x="12" y="624"/>
                    </a:lnTo>
                    <a:lnTo>
                      <a:pt x="10" y="619"/>
                    </a:lnTo>
                    <a:lnTo>
                      <a:pt x="8" y="616"/>
                    </a:lnTo>
                    <a:lnTo>
                      <a:pt x="7" y="613"/>
                    </a:lnTo>
                    <a:lnTo>
                      <a:pt x="6" y="606"/>
                    </a:lnTo>
                    <a:lnTo>
                      <a:pt x="7" y="600"/>
                    </a:lnTo>
                    <a:lnTo>
                      <a:pt x="9" y="592"/>
                    </a:lnTo>
                    <a:lnTo>
                      <a:pt x="11" y="585"/>
                    </a:lnTo>
                    <a:lnTo>
                      <a:pt x="12" y="576"/>
                    </a:lnTo>
                    <a:lnTo>
                      <a:pt x="13" y="565"/>
                    </a:lnTo>
                    <a:lnTo>
                      <a:pt x="14" y="556"/>
                    </a:lnTo>
                    <a:lnTo>
                      <a:pt x="17" y="547"/>
                    </a:lnTo>
                    <a:lnTo>
                      <a:pt x="22" y="539"/>
                    </a:lnTo>
                    <a:lnTo>
                      <a:pt x="28" y="532"/>
                    </a:lnTo>
                    <a:lnTo>
                      <a:pt x="51" y="516"/>
                    </a:lnTo>
                    <a:lnTo>
                      <a:pt x="86" y="493"/>
                    </a:lnTo>
                    <a:lnTo>
                      <a:pt x="92" y="488"/>
                    </a:lnTo>
                    <a:lnTo>
                      <a:pt x="99" y="482"/>
                    </a:lnTo>
                    <a:lnTo>
                      <a:pt x="105" y="475"/>
                    </a:lnTo>
                    <a:lnTo>
                      <a:pt x="111" y="467"/>
                    </a:lnTo>
                    <a:lnTo>
                      <a:pt x="121" y="450"/>
                    </a:lnTo>
                    <a:lnTo>
                      <a:pt x="131" y="433"/>
                    </a:lnTo>
                    <a:lnTo>
                      <a:pt x="145" y="402"/>
                    </a:lnTo>
                    <a:lnTo>
                      <a:pt x="149" y="389"/>
                    </a:lnTo>
                    <a:lnTo>
                      <a:pt x="163" y="388"/>
                    </a:lnTo>
                    <a:lnTo>
                      <a:pt x="148" y="396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7001640" y="3218040"/>
                <a:ext cx="650880" cy="304200"/>
              </a:xfrm>
              <a:custGeom>
                <a:avLst/>
                <a:gdLst/>
                <a:ahLst/>
                <a:rect l="l" t="t" r="r" b="b"/>
                <a:pathLst>
                  <a:path w="1251" h="597">
                    <a:moveTo>
                      <a:pt x="0" y="151"/>
                    </a:moveTo>
                    <a:lnTo>
                      <a:pt x="956" y="0"/>
                    </a:lnTo>
                    <a:lnTo>
                      <a:pt x="1072" y="388"/>
                    </a:lnTo>
                    <a:lnTo>
                      <a:pt x="1222" y="390"/>
                    </a:lnTo>
                    <a:lnTo>
                      <a:pt x="1227" y="390"/>
                    </a:lnTo>
                    <a:lnTo>
                      <a:pt x="1231" y="391"/>
                    </a:lnTo>
                    <a:lnTo>
                      <a:pt x="1236" y="393"/>
                    </a:lnTo>
                    <a:lnTo>
                      <a:pt x="1239" y="395"/>
                    </a:lnTo>
                    <a:lnTo>
                      <a:pt x="1241" y="397"/>
                    </a:lnTo>
                    <a:lnTo>
                      <a:pt x="1244" y="400"/>
                    </a:lnTo>
                    <a:lnTo>
                      <a:pt x="1245" y="405"/>
                    </a:lnTo>
                    <a:lnTo>
                      <a:pt x="1247" y="409"/>
                    </a:lnTo>
                    <a:lnTo>
                      <a:pt x="1250" y="418"/>
                    </a:lnTo>
                    <a:lnTo>
                      <a:pt x="1251" y="427"/>
                    </a:lnTo>
                    <a:lnTo>
                      <a:pt x="1251" y="438"/>
                    </a:lnTo>
                    <a:lnTo>
                      <a:pt x="1251" y="449"/>
                    </a:lnTo>
                    <a:lnTo>
                      <a:pt x="1241" y="449"/>
                    </a:lnTo>
                    <a:lnTo>
                      <a:pt x="1233" y="450"/>
                    </a:lnTo>
                    <a:lnTo>
                      <a:pt x="1228" y="451"/>
                    </a:lnTo>
                    <a:lnTo>
                      <a:pt x="1225" y="453"/>
                    </a:lnTo>
                    <a:lnTo>
                      <a:pt x="1223" y="456"/>
                    </a:lnTo>
                    <a:lnTo>
                      <a:pt x="1222" y="462"/>
                    </a:lnTo>
                    <a:lnTo>
                      <a:pt x="1220" y="469"/>
                    </a:lnTo>
                    <a:lnTo>
                      <a:pt x="1220" y="479"/>
                    </a:lnTo>
                    <a:lnTo>
                      <a:pt x="1211" y="489"/>
                    </a:lnTo>
                    <a:lnTo>
                      <a:pt x="1203" y="496"/>
                    </a:lnTo>
                    <a:lnTo>
                      <a:pt x="1198" y="503"/>
                    </a:lnTo>
                    <a:lnTo>
                      <a:pt x="1195" y="508"/>
                    </a:lnTo>
                    <a:lnTo>
                      <a:pt x="1192" y="515"/>
                    </a:lnTo>
                    <a:lnTo>
                      <a:pt x="1191" y="520"/>
                    </a:lnTo>
                    <a:lnTo>
                      <a:pt x="1190" y="529"/>
                    </a:lnTo>
                    <a:lnTo>
                      <a:pt x="1190" y="539"/>
                    </a:lnTo>
                    <a:lnTo>
                      <a:pt x="1070" y="597"/>
                    </a:lnTo>
                    <a:lnTo>
                      <a:pt x="1070" y="586"/>
                    </a:lnTo>
                    <a:lnTo>
                      <a:pt x="1070" y="574"/>
                    </a:lnTo>
                    <a:lnTo>
                      <a:pt x="1069" y="563"/>
                    </a:lnTo>
                    <a:lnTo>
                      <a:pt x="1067" y="553"/>
                    </a:lnTo>
                    <a:lnTo>
                      <a:pt x="1064" y="541"/>
                    </a:lnTo>
                    <a:lnTo>
                      <a:pt x="1058" y="530"/>
                    </a:lnTo>
                    <a:lnTo>
                      <a:pt x="1051" y="519"/>
                    </a:lnTo>
                    <a:lnTo>
                      <a:pt x="1041" y="507"/>
                    </a:lnTo>
                    <a:lnTo>
                      <a:pt x="982" y="507"/>
                    </a:lnTo>
                    <a:lnTo>
                      <a:pt x="953" y="418"/>
                    </a:lnTo>
                    <a:lnTo>
                      <a:pt x="948" y="411"/>
                    </a:lnTo>
                    <a:lnTo>
                      <a:pt x="944" y="406"/>
                    </a:lnTo>
                    <a:lnTo>
                      <a:pt x="942" y="400"/>
                    </a:lnTo>
                    <a:lnTo>
                      <a:pt x="941" y="395"/>
                    </a:lnTo>
                    <a:lnTo>
                      <a:pt x="941" y="390"/>
                    </a:lnTo>
                    <a:lnTo>
                      <a:pt x="942" y="383"/>
                    </a:lnTo>
                    <a:lnTo>
                      <a:pt x="943" y="378"/>
                    </a:lnTo>
                    <a:lnTo>
                      <a:pt x="946" y="372"/>
                    </a:lnTo>
                    <a:lnTo>
                      <a:pt x="953" y="361"/>
                    </a:lnTo>
                    <a:lnTo>
                      <a:pt x="961" y="351"/>
                    </a:lnTo>
                    <a:lnTo>
                      <a:pt x="972" y="339"/>
                    </a:lnTo>
                    <a:lnTo>
                      <a:pt x="983" y="328"/>
                    </a:lnTo>
                    <a:lnTo>
                      <a:pt x="972" y="328"/>
                    </a:lnTo>
                    <a:lnTo>
                      <a:pt x="961" y="327"/>
                    </a:lnTo>
                    <a:lnTo>
                      <a:pt x="952" y="326"/>
                    </a:lnTo>
                    <a:lnTo>
                      <a:pt x="942" y="324"/>
                    </a:lnTo>
                    <a:lnTo>
                      <a:pt x="939" y="323"/>
                    </a:lnTo>
                    <a:lnTo>
                      <a:pt x="934" y="320"/>
                    </a:lnTo>
                    <a:lnTo>
                      <a:pt x="932" y="318"/>
                    </a:lnTo>
                    <a:lnTo>
                      <a:pt x="929" y="315"/>
                    </a:lnTo>
                    <a:lnTo>
                      <a:pt x="927" y="312"/>
                    </a:lnTo>
                    <a:lnTo>
                      <a:pt x="926" y="307"/>
                    </a:lnTo>
                    <a:lnTo>
                      <a:pt x="925" y="303"/>
                    </a:lnTo>
                    <a:lnTo>
                      <a:pt x="923" y="298"/>
                    </a:lnTo>
                    <a:lnTo>
                      <a:pt x="919" y="297"/>
                    </a:lnTo>
                    <a:lnTo>
                      <a:pt x="909" y="293"/>
                    </a:lnTo>
                    <a:lnTo>
                      <a:pt x="904" y="290"/>
                    </a:lnTo>
                    <a:lnTo>
                      <a:pt x="899" y="285"/>
                    </a:lnTo>
                    <a:lnTo>
                      <a:pt x="896" y="282"/>
                    </a:lnTo>
                    <a:lnTo>
                      <a:pt x="895" y="277"/>
                    </a:lnTo>
                    <a:lnTo>
                      <a:pt x="894" y="273"/>
                    </a:lnTo>
                    <a:lnTo>
                      <a:pt x="894" y="268"/>
                    </a:lnTo>
                    <a:lnTo>
                      <a:pt x="899" y="262"/>
                    </a:lnTo>
                    <a:lnTo>
                      <a:pt x="909" y="249"/>
                    </a:lnTo>
                    <a:lnTo>
                      <a:pt x="915" y="241"/>
                    </a:lnTo>
                    <a:lnTo>
                      <a:pt x="920" y="230"/>
                    </a:lnTo>
                    <a:lnTo>
                      <a:pt x="923" y="219"/>
                    </a:lnTo>
                    <a:lnTo>
                      <a:pt x="925" y="208"/>
                    </a:lnTo>
                    <a:lnTo>
                      <a:pt x="920" y="208"/>
                    </a:lnTo>
                    <a:lnTo>
                      <a:pt x="909" y="205"/>
                    </a:lnTo>
                    <a:lnTo>
                      <a:pt x="904" y="201"/>
                    </a:lnTo>
                    <a:lnTo>
                      <a:pt x="900" y="195"/>
                    </a:lnTo>
                    <a:lnTo>
                      <a:pt x="898" y="192"/>
                    </a:lnTo>
                    <a:lnTo>
                      <a:pt x="896" y="188"/>
                    </a:lnTo>
                    <a:lnTo>
                      <a:pt x="895" y="183"/>
                    </a:lnTo>
                    <a:lnTo>
                      <a:pt x="895" y="178"/>
                    </a:lnTo>
                    <a:lnTo>
                      <a:pt x="895" y="161"/>
                    </a:lnTo>
                    <a:lnTo>
                      <a:pt x="895" y="149"/>
                    </a:lnTo>
                    <a:lnTo>
                      <a:pt x="895" y="136"/>
                    </a:lnTo>
                    <a:lnTo>
                      <a:pt x="895" y="118"/>
                    </a:lnTo>
                    <a:lnTo>
                      <a:pt x="905" y="108"/>
                    </a:lnTo>
                    <a:lnTo>
                      <a:pt x="913" y="97"/>
                    </a:lnTo>
                    <a:lnTo>
                      <a:pt x="918" y="87"/>
                    </a:lnTo>
                    <a:lnTo>
                      <a:pt x="922" y="77"/>
                    </a:lnTo>
                    <a:lnTo>
                      <a:pt x="926" y="65"/>
                    </a:lnTo>
                    <a:lnTo>
                      <a:pt x="926" y="59"/>
                    </a:lnTo>
                    <a:lnTo>
                      <a:pt x="920" y="59"/>
                    </a:lnTo>
                    <a:lnTo>
                      <a:pt x="915" y="60"/>
                    </a:lnTo>
                    <a:lnTo>
                      <a:pt x="909" y="62"/>
                    </a:lnTo>
                    <a:lnTo>
                      <a:pt x="904" y="65"/>
                    </a:lnTo>
                    <a:lnTo>
                      <a:pt x="894" y="70"/>
                    </a:lnTo>
                    <a:lnTo>
                      <a:pt x="885" y="77"/>
                    </a:lnTo>
                    <a:lnTo>
                      <a:pt x="877" y="86"/>
                    </a:lnTo>
                    <a:lnTo>
                      <a:pt x="871" y="97"/>
                    </a:lnTo>
                    <a:lnTo>
                      <a:pt x="868" y="102"/>
                    </a:lnTo>
                    <a:lnTo>
                      <a:pt x="867" y="108"/>
                    </a:lnTo>
                    <a:lnTo>
                      <a:pt x="866" y="113"/>
                    </a:lnTo>
                    <a:lnTo>
                      <a:pt x="866" y="118"/>
                    </a:lnTo>
                    <a:lnTo>
                      <a:pt x="854" y="128"/>
                    </a:lnTo>
                    <a:lnTo>
                      <a:pt x="844" y="136"/>
                    </a:lnTo>
                    <a:lnTo>
                      <a:pt x="834" y="142"/>
                    </a:lnTo>
                    <a:lnTo>
                      <a:pt x="824" y="148"/>
                    </a:lnTo>
                    <a:lnTo>
                      <a:pt x="817" y="153"/>
                    </a:lnTo>
                    <a:lnTo>
                      <a:pt x="811" y="160"/>
                    </a:lnTo>
                    <a:lnTo>
                      <a:pt x="809" y="164"/>
                    </a:lnTo>
                    <a:lnTo>
                      <a:pt x="807" y="167"/>
                    </a:lnTo>
                    <a:lnTo>
                      <a:pt x="806" y="172"/>
                    </a:lnTo>
                    <a:lnTo>
                      <a:pt x="806" y="178"/>
                    </a:lnTo>
                    <a:lnTo>
                      <a:pt x="806" y="182"/>
                    </a:lnTo>
                    <a:lnTo>
                      <a:pt x="807" y="188"/>
                    </a:lnTo>
                    <a:lnTo>
                      <a:pt x="808" y="192"/>
                    </a:lnTo>
                    <a:lnTo>
                      <a:pt x="810" y="195"/>
                    </a:lnTo>
                    <a:lnTo>
                      <a:pt x="814" y="202"/>
                    </a:lnTo>
                    <a:lnTo>
                      <a:pt x="820" y="207"/>
                    </a:lnTo>
                    <a:lnTo>
                      <a:pt x="826" y="214"/>
                    </a:lnTo>
                    <a:lnTo>
                      <a:pt x="831" y="220"/>
                    </a:lnTo>
                    <a:lnTo>
                      <a:pt x="833" y="223"/>
                    </a:lnTo>
                    <a:lnTo>
                      <a:pt x="834" y="228"/>
                    </a:lnTo>
                    <a:lnTo>
                      <a:pt x="835" y="232"/>
                    </a:lnTo>
                    <a:lnTo>
                      <a:pt x="835" y="237"/>
                    </a:lnTo>
                    <a:lnTo>
                      <a:pt x="835" y="248"/>
                    </a:lnTo>
                    <a:lnTo>
                      <a:pt x="835" y="259"/>
                    </a:lnTo>
                    <a:lnTo>
                      <a:pt x="836" y="270"/>
                    </a:lnTo>
                    <a:lnTo>
                      <a:pt x="838" y="278"/>
                    </a:lnTo>
                    <a:lnTo>
                      <a:pt x="840" y="283"/>
                    </a:lnTo>
                    <a:lnTo>
                      <a:pt x="841" y="286"/>
                    </a:lnTo>
                    <a:lnTo>
                      <a:pt x="845" y="289"/>
                    </a:lnTo>
                    <a:lnTo>
                      <a:pt x="847" y="292"/>
                    </a:lnTo>
                    <a:lnTo>
                      <a:pt x="850" y="295"/>
                    </a:lnTo>
                    <a:lnTo>
                      <a:pt x="854" y="296"/>
                    </a:lnTo>
                    <a:lnTo>
                      <a:pt x="859" y="297"/>
                    </a:lnTo>
                    <a:lnTo>
                      <a:pt x="864" y="297"/>
                    </a:lnTo>
                    <a:lnTo>
                      <a:pt x="854" y="309"/>
                    </a:lnTo>
                    <a:lnTo>
                      <a:pt x="847" y="319"/>
                    </a:lnTo>
                    <a:lnTo>
                      <a:pt x="841" y="329"/>
                    </a:lnTo>
                    <a:lnTo>
                      <a:pt x="838" y="338"/>
                    </a:lnTo>
                    <a:lnTo>
                      <a:pt x="835" y="352"/>
                    </a:lnTo>
                    <a:lnTo>
                      <a:pt x="834" y="356"/>
                    </a:lnTo>
                    <a:lnTo>
                      <a:pt x="835" y="368"/>
                    </a:lnTo>
                    <a:lnTo>
                      <a:pt x="838" y="379"/>
                    </a:lnTo>
                    <a:lnTo>
                      <a:pt x="844" y="388"/>
                    </a:lnTo>
                    <a:lnTo>
                      <a:pt x="849" y="398"/>
                    </a:lnTo>
                    <a:lnTo>
                      <a:pt x="859" y="411"/>
                    </a:lnTo>
                    <a:lnTo>
                      <a:pt x="863" y="417"/>
                    </a:lnTo>
                    <a:lnTo>
                      <a:pt x="863" y="434"/>
                    </a:lnTo>
                    <a:lnTo>
                      <a:pt x="863" y="447"/>
                    </a:lnTo>
                    <a:lnTo>
                      <a:pt x="863" y="459"/>
                    </a:lnTo>
                    <a:lnTo>
                      <a:pt x="863" y="476"/>
                    </a:lnTo>
                    <a:lnTo>
                      <a:pt x="863" y="481"/>
                    </a:lnTo>
                    <a:lnTo>
                      <a:pt x="864" y="486"/>
                    </a:lnTo>
                    <a:lnTo>
                      <a:pt x="865" y="490"/>
                    </a:lnTo>
                    <a:lnTo>
                      <a:pt x="867" y="494"/>
                    </a:lnTo>
                    <a:lnTo>
                      <a:pt x="874" y="501"/>
                    </a:lnTo>
                    <a:lnTo>
                      <a:pt x="881" y="506"/>
                    </a:lnTo>
                    <a:lnTo>
                      <a:pt x="890" y="512"/>
                    </a:lnTo>
                    <a:lnTo>
                      <a:pt x="900" y="518"/>
                    </a:lnTo>
                    <a:lnTo>
                      <a:pt x="910" y="527"/>
                    </a:lnTo>
                    <a:lnTo>
                      <a:pt x="922" y="536"/>
                    </a:lnTo>
                    <a:lnTo>
                      <a:pt x="921" y="596"/>
                    </a:lnTo>
                    <a:lnTo>
                      <a:pt x="892" y="596"/>
                    </a:lnTo>
                    <a:lnTo>
                      <a:pt x="888" y="591"/>
                    </a:lnTo>
                    <a:lnTo>
                      <a:pt x="862" y="566"/>
                    </a:lnTo>
                    <a:lnTo>
                      <a:pt x="845" y="566"/>
                    </a:lnTo>
                    <a:lnTo>
                      <a:pt x="833" y="566"/>
                    </a:lnTo>
                    <a:lnTo>
                      <a:pt x="820" y="566"/>
                    </a:lnTo>
                    <a:lnTo>
                      <a:pt x="802" y="566"/>
                    </a:lnTo>
                    <a:lnTo>
                      <a:pt x="797" y="564"/>
                    </a:lnTo>
                    <a:lnTo>
                      <a:pt x="793" y="563"/>
                    </a:lnTo>
                    <a:lnTo>
                      <a:pt x="788" y="562"/>
                    </a:lnTo>
                    <a:lnTo>
                      <a:pt x="785" y="560"/>
                    </a:lnTo>
                    <a:lnTo>
                      <a:pt x="780" y="556"/>
                    </a:lnTo>
                    <a:lnTo>
                      <a:pt x="777" y="550"/>
                    </a:lnTo>
                    <a:lnTo>
                      <a:pt x="773" y="540"/>
                    </a:lnTo>
                    <a:lnTo>
                      <a:pt x="773" y="535"/>
                    </a:lnTo>
                    <a:lnTo>
                      <a:pt x="684" y="534"/>
                    </a:lnTo>
                    <a:lnTo>
                      <a:pt x="678" y="528"/>
                    </a:lnTo>
                    <a:lnTo>
                      <a:pt x="674" y="520"/>
                    </a:lnTo>
                    <a:lnTo>
                      <a:pt x="670" y="512"/>
                    </a:lnTo>
                    <a:lnTo>
                      <a:pt x="666" y="503"/>
                    </a:lnTo>
                    <a:lnTo>
                      <a:pt x="664" y="492"/>
                    </a:lnTo>
                    <a:lnTo>
                      <a:pt x="663" y="481"/>
                    </a:lnTo>
                    <a:lnTo>
                      <a:pt x="662" y="471"/>
                    </a:lnTo>
                    <a:lnTo>
                      <a:pt x="662" y="460"/>
                    </a:lnTo>
                    <a:lnTo>
                      <a:pt x="662" y="448"/>
                    </a:lnTo>
                    <a:lnTo>
                      <a:pt x="663" y="437"/>
                    </a:lnTo>
                    <a:lnTo>
                      <a:pt x="665" y="427"/>
                    </a:lnTo>
                    <a:lnTo>
                      <a:pt x="667" y="417"/>
                    </a:lnTo>
                    <a:lnTo>
                      <a:pt x="671" y="407"/>
                    </a:lnTo>
                    <a:lnTo>
                      <a:pt x="675" y="399"/>
                    </a:lnTo>
                    <a:lnTo>
                      <a:pt x="679" y="392"/>
                    </a:lnTo>
                    <a:lnTo>
                      <a:pt x="685" y="385"/>
                    </a:lnTo>
                    <a:lnTo>
                      <a:pt x="692" y="381"/>
                    </a:lnTo>
                    <a:lnTo>
                      <a:pt x="706" y="370"/>
                    </a:lnTo>
                    <a:lnTo>
                      <a:pt x="711" y="366"/>
                    </a:lnTo>
                    <a:lnTo>
                      <a:pt x="714" y="361"/>
                    </a:lnTo>
                    <a:lnTo>
                      <a:pt x="716" y="356"/>
                    </a:lnTo>
                    <a:lnTo>
                      <a:pt x="718" y="351"/>
                    </a:lnTo>
                    <a:lnTo>
                      <a:pt x="719" y="345"/>
                    </a:lnTo>
                    <a:lnTo>
                      <a:pt x="719" y="339"/>
                    </a:lnTo>
                    <a:lnTo>
                      <a:pt x="717" y="332"/>
                    </a:lnTo>
                    <a:lnTo>
                      <a:pt x="715" y="326"/>
                    </a:lnTo>
                    <a:lnTo>
                      <a:pt x="712" y="321"/>
                    </a:lnTo>
                    <a:lnTo>
                      <a:pt x="706" y="317"/>
                    </a:lnTo>
                    <a:lnTo>
                      <a:pt x="701" y="314"/>
                    </a:lnTo>
                    <a:lnTo>
                      <a:pt x="692" y="312"/>
                    </a:lnTo>
                    <a:lnTo>
                      <a:pt x="674" y="306"/>
                    </a:lnTo>
                    <a:lnTo>
                      <a:pt x="652" y="303"/>
                    </a:lnTo>
                    <a:lnTo>
                      <a:pt x="629" y="299"/>
                    </a:lnTo>
                    <a:lnTo>
                      <a:pt x="604" y="295"/>
                    </a:lnTo>
                    <a:lnTo>
                      <a:pt x="591" y="291"/>
                    </a:lnTo>
                    <a:lnTo>
                      <a:pt x="579" y="288"/>
                    </a:lnTo>
                    <a:lnTo>
                      <a:pt x="567" y="284"/>
                    </a:lnTo>
                    <a:lnTo>
                      <a:pt x="555" y="278"/>
                    </a:lnTo>
                    <a:lnTo>
                      <a:pt x="526" y="218"/>
                    </a:lnTo>
                    <a:lnTo>
                      <a:pt x="477" y="234"/>
                    </a:lnTo>
                    <a:lnTo>
                      <a:pt x="477" y="199"/>
                    </a:lnTo>
                    <a:lnTo>
                      <a:pt x="477" y="179"/>
                    </a:lnTo>
                    <a:lnTo>
                      <a:pt x="477" y="163"/>
                    </a:lnTo>
                    <a:lnTo>
                      <a:pt x="477" y="144"/>
                    </a:lnTo>
                    <a:lnTo>
                      <a:pt x="359" y="144"/>
                    </a:lnTo>
                    <a:lnTo>
                      <a:pt x="328" y="204"/>
                    </a:lnTo>
                    <a:lnTo>
                      <a:pt x="323" y="204"/>
                    </a:lnTo>
                    <a:lnTo>
                      <a:pt x="310" y="203"/>
                    </a:lnTo>
                    <a:lnTo>
                      <a:pt x="291" y="203"/>
                    </a:lnTo>
                    <a:lnTo>
                      <a:pt x="269" y="203"/>
                    </a:lnTo>
                    <a:lnTo>
                      <a:pt x="258" y="207"/>
                    </a:lnTo>
                    <a:lnTo>
                      <a:pt x="231" y="214"/>
                    </a:lnTo>
                    <a:lnTo>
                      <a:pt x="223" y="215"/>
                    </a:lnTo>
                    <a:lnTo>
                      <a:pt x="213" y="216"/>
                    </a:lnTo>
                    <a:lnTo>
                      <a:pt x="203" y="216"/>
                    </a:lnTo>
                    <a:lnTo>
                      <a:pt x="193" y="215"/>
                    </a:lnTo>
                    <a:lnTo>
                      <a:pt x="183" y="214"/>
                    </a:lnTo>
                    <a:lnTo>
                      <a:pt x="172" y="210"/>
                    </a:lnTo>
                    <a:lnTo>
                      <a:pt x="161" y="207"/>
                    </a:lnTo>
                    <a:lnTo>
                      <a:pt x="149" y="202"/>
                    </a:lnTo>
                    <a:lnTo>
                      <a:pt x="149" y="261"/>
                    </a:lnTo>
                    <a:lnTo>
                      <a:pt x="30" y="357"/>
                    </a:lnTo>
                    <a:lnTo>
                      <a:pt x="0" y="170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7001640" y="3218040"/>
                <a:ext cx="650880" cy="304200"/>
              </a:xfrm>
              <a:custGeom>
                <a:avLst/>
                <a:gdLst/>
                <a:ahLst/>
                <a:rect l="l" t="t" r="r" b="b"/>
                <a:pathLst>
                  <a:path w="1251" h="597">
                    <a:moveTo>
                      <a:pt x="0" y="151"/>
                    </a:moveTo>
                    <a:lnTo>
                      <a:pt x="956" y="0"/>
                    </a:lnTo>
                    <a:lnTo>
                      <a:pt x="1072" y="388"/>
                    </a:lnTo>
                    <a:lnTo>
                      <a:pt x="1222" y="390"/>
                    </a:lnTo>
                    <a:lnTo>
                      <a:pt x="1222" y="390"/>
                    </a:lnTo>
                    <a:lnTo>
                      <a:pt x="1227" y="390"/>
                    </a:lnTo>
                    <a:lnTo>
                      <a:pt x="1231" y="391"/>
                    </a:lnTo>
                    <a:lnTo>
                      <a:pt x="1236" y="393"/>
                    </a:lnTo>
                    <a:lnTo>
                      <a:pt x="1239" y="395"/>
                    </a:lnTo>
                    <a:lnTo>
                      <a:pt x="1241" y="397"/>
                    </a:lnTo>
                    <a:lnTo>
                      <a:pt x="1244" y="400"/>
                    </a:lnTo>
                    <a:lnTo>
                      <a:pt x="1245" y="405"/>
                    </a:lnTo>
                    <a:lnTo>
                      <a:pt x="1247" y="409"/>
                    </a:lnTo>
                    <a:lnTo>
                      <a:pt x="1250" y="418"/>
                    </a:lnTo>
                    <a:lnTo>
                      <a:pt x="1251" y="427"/>
                    </a:lnTo>
                    <a:lnTo>
                      <a:pt x="1251" y="438"/>
                    </a:lnTo>
                    <a:lnTo>
                      <a:pt x="1251" y="449"/>
                    </a:lnTo>
                    <a:lnTo>
                      <a:pt x="1241" y="449"/>
                    </a:lnTo>
                    <a:lnTo>
                      <a:pt x="1233" y="450"/>
                    </a:lnTo>
                    <a:lnTo>
                      <a:pt x="1228" y="451"/>
                    </a:lnTo>
                    <a:lnTo>
                      <a:pt x="1225" y="453"/>
                    </a:lnTo>
                    <a:lnTo>
                      <a:pt x="1223" y="456"/>
                    </a:lnTo>
                    <a:lnTo>
                      <a:pt x="1222" y="462"/>
                    </a:lnTo>
                    <a:lnTo>
                      <a:pt x="1220" y="469"/>
                    </a:lnTo>
                    <a:lnTo>
                      <a:pt x="1220" y="479"/>
                    </a:lnTo>
                    <a:lnTo>
                      <a:pt x="1220" y="479"/>
                    </a:lnTo>
                    <a:lnTo>
                      <a:pt x="1220" y="479"/>
                    </a:lnTo>
                    <a:lnTo>
                      <a:pt x="1220" y="479"/>
                    </a:lnTo>
                    <a:lnTo>
                      <a:pt x="1211" y="489"/>
                    </a:lnTo>
                    <a:lnTo>
                      <a:pt x="1203" y="496"/>
                    </a:lnTo>
                    <a:lnTo>
                      <a:pt x="1198" y="503"/>
                    </a:lnTo>
                    <a:lnTo>
                      <a:pt x="1195" y="508"/>
                    </a:lnTo>
                    <a:lnTo>
                      <a:pt x="1192" y="515"/>
                    </a:lnTo>
                    <a:lnTo>
                      <a:pt x="1191" y="520"/>
                    </a:lnTo>
                    <a:lnTo>
                      <a:pt x="1190" y="529"/>
                    </a:lnTo>
                    <a:lnTo>
                      <a:pt x="1190" y="539"/>
                    </a:lnTo>
                    <a:lnTo>
                      <a:pt x="1190" y="539"/>
                    </a:lnTo>
                    <a:lnTo>
                      <a:pt x="1070" y="597"/>
                    </a:lnTo>
                    <a:lnTo>
                      <a:pt x="1070" y="597"/>
                    </a:lnTo>
                    <a:lnTo>
                      <a:pt x="1070" y="586"/>
                    </a:lnTo>
                    <a:lnTo>
                      <a:pt x="1070" y="574"/>
                    </a:lnTo>
                    <a:lnTo>
                      <a:pt x="1069" y="563"/>
                    </a:lnTo>
                    <a:lnTo>
                      <a:pt x="1067" y="553"/>
                    </a:lnTo>
                    <a:lnTo>
                      <a:pt x="1064" y="541"/>
                    </a:lnTo>
                    <a:lnTo>
                      <a:pt x="1058" y="530"/>
                    </a:lnTo>
                    <a:lnTo>
                      <a:pt x="1051" y="519"/>
                    </a:lnTo>
                    <a:lnTo>
                      <a:pt x="1041" y="507"/>
                    </a:lnTo>
                    <a:lnTo>
                      <a:pt x="1041" y="507"/>
                    </a:lnTo>
                    <a:lnTo>
                      <a:pt x="982" y="507"/>
                    </a:lnTo>
                    <a:lnTo>
                      <a:pt x="953" y="418"/>
                    </a:lnTo>
                    <a:lnTo>
                      <a:pt x="953" y="418"/>
                    </a:lnTo>
                    <a:lnTo>
                      <a:pt x="948" y="411"/>
                    </a:lnTo>
                    <a:lnTo>
                      <a:pt x="944" y="406"/>
                    </a:lnTo>
                    <a:lnTo>
                      <a:pt x="942" y="400"/>
                    </a:lnTo>
                    <a:lnTo>
                      <a:pt x="941" y="395"/>
                    </a:lnTo>
                    <a:lnTo>
                      <a:pt x="941" y="390"/>
                    </a:lnTo>
                    <a:lnTo>
                      <a:pt x="942" y="383"/>
                    </a:lnTo>
                    <a:lnTo>
                      <a:pt x="943" y="378"/>
                    </a:lnTo>
                    <a:lnTo>
                      <a:pt x="946" y="372"/>
                    </a:lnTo>
                    <a:lnTo>
                      <a:pt x="953" y="361"/>
                    </a:lnTo>
                    <a:lnTo>
                      <a:pt x="961" y="351"/>
                    </a:lnTo>
                    <a:lnTo>
                      <a:pt x="972" y="339"/>
                    </a:lnTo>
                    <a:lnTo>
                      <a:pt x="983" y="328"/>
                    </a:lnTo>
                    <a:lnTo>
                      <a:pt x="972" y="328"/>
                    </a:lnTo>
                    <a:lnTo>
                      <a:pt x="961" y="327"/>
                    </a:lnTo>
                    <a:lnTo>
                      <a:pt x="952" y="326"/>
                    </a:lnTo>
                    <a:lnTo>
                      <a:pt x="942" y="324"/>
                    </a:lnTo>
                    <a:lnTo>
                      <a:pt x="939" y="323"/>
                    </a:lnTo>
                    <a:lnTo>
                      <a:pt x="934" y="320"/>
                    </a:lnTo>
                    <a:lnTo>
                      <a:pt x="932" y="318"/>
                    </a:lnTo>
                    <a:lnTo>
                      <a:pt x="929" y="315"/>
                    </a:lnTo>
                    <a:lnTo>
                      <a:pt x="927" y="312"/>
                    </a:lnTo>
                    <a:lnTo>
                      <a:pt x="926" y="307"/>
                    </a:lnTo>
                    <a:lnTo>
                      <a:pt x="925" y="303"/>
                    </a:lnTo>
                    <a:lnTo>
                      <a:pt x="923" y="298"/>
                    </a:lnTo>
                    <a:lnTo>
                      <a:pt x="919" y="297"/>
                    </a:lnTo>
                    <a:lnTo>
                      <a:pt x="909" y="293"/>
                    </a:lnTo>
                    <a:lnTo>
                      <a:pt x="904" y="290"/>
                    </a:lnTo>
                    <a:lnTo>
                      <a:pt x="899" y="285"/>
                    </a:lnTo>
                    <a:lnTo>
                      <a:pt x="896" y="282"/>
                    </a:lnTo>
                    <a:lnTo>
                      <a:pt x="895" y="277"/>
                    </a:lnTo>
                    <a:lnTo>
                      <a:pt x="894" y="273"/>
                    </a:lnTo>
                    <a:lnTo>
                      <a:pt x="894" y="268"/>
                    </a:lnTo>
                    <a:lnTo>
                      <a:pt x="899" y="262"/>
                    </a:lnTo>
                    <a:lnTo>
                      <a:pt x="909" y="249"/>
                    </a:lnTo>
                    <a:lnTo>
                      <a:pt x="915" y="241"/>
                    </a:lnTo>
                    <a:lnTo>
                      <a:pt x="920" y="230"/>
                    </a:lnTo>
                    <a:lnTo>
                      <a:pt x="923" y="219"/>
                    </a:lnTo>
                    <a:lnTo>
                      <a:pt x="925" y="208"/>
                    </a:lnTo>
                    <a:lnTo>
                      <a:pt x="920" y="208"/>
                    </a:lnTo>
                    <a:lnTo>
                      <a:pt x="909" y="205"/>
                    </a:lnTo>
                    <a:lnTo>
                      <a:pt x="904" y="201"/>
                    </a:lnTo>
                    <a:lnTo>
                      <a:pt x="900" y="195"/>
                    </a:lnTo>
                    <a:lnTo>
                      <a:pt x="898" y="192"/>
                    </a:lnTo>
                    <a:lnTo>
                      <a:pt x="896" y="188"/>
                    </a:lnTo>
                    <a:lnTo>
                      <a:pt x="895" y="183"/>
                    </a:lnTo>
                    <a:lnTo>
                      <a:pt x="895" y="178"/>
                    </a:lnTo>
                    <a:lnTo>
                      <a:pt x="895" y="161"/>
                    </a:lnTo>
                    <a:lnTo>
                      <a:pt x="895" y="149"/>
                    </a:lnTo>
                    <a:lnTo>
                      <a:pt x="895" y="136"/>
                    </a:lnTo>
                    <a:lnTo>
                      <a:pt x="895" y="118"/>
                    </a:lnTo>
                    <a:lnTo>
                      <a:pt x="905" y="108"/>
                    </a:lnTo>
                    <a:lnTo>
                      <a:pt x="913" y="97"/>
                    </a:lnTo>
                    <a:lnTo>
                      <a:pt x="918" y="87"/>
                    </a:lnTo>
                    <a:lnTo>
                      <a:pt x="922" y="77"/>
                    </a:lnTo>
                    <a:lnTo>
                      <a:pt x="926" y="65"/>
                    </a:lnTo>
                    <a:lnTo>
                      <a:pt x="926" y="59"/>
                    </a:lnTo>
                    <a:lnTo>
                      <a:pt x="920" y="59"/>
                    </a:lnTo>
                    <a:lnTo>
                      <a:pt x="915" y="60"/>
                    </a:lnTo>
                    <a:lnTo>
                      <a:pt x="909" y="62"/>
                    </a:lnTo>
                    <a:lnTo>
                      <a:pt x="904" y="65"/>
                    </a:lnTo>
                    <a:lnTo>
                      <a:pt x="894" y="70"/>
                    </a:lnTo>
                    <a:lnTo>
                      <a:pt x="885" y="77"/>
                    </a:lnTo>
                    <a:lnTo>
                      <a:pt x="877" y="86"/>
                    </a:lnTo>
                    <a:lnTo>
                      <a:pt x="871" y="97"/>
                    </a:lnTo>
                    <a:lnTo>
                      <a:pt x="868" y="102"/>
                    </a:lnTo>
                    <a:lnTo>
                      <a:pt x="867" y="108"/>
                    </a:lnTo>
                    <a:lnTo>
                      <a:pt x="866" y="113"/>
                    </a:lnTo>
                    <a:lnTo>
                      <a:pt x="866" y="118"/>
                    </a:lnTo>
                    <a:lnTo>
                      <a:pt x="854" y="128"/>
                    </a:lnTo>
                    <a:lnTo>
                      <a:pt x="844" y="136"/>
                    </a:lnTo>
                    <a:lnTo>
                      <a:pt x="834" y="142"/>
                    </a:lnTo>
                    <a:lnTo>
                      <a:pt x="824" y="148"/>
                    </a:lnTo>
                    <a:lnTo>
                      <a:pt x="817" y="153"/>
                    </a:lnTo>
                    <a:lnTo>
                      <a:pt x="811" y="160"/>
                    </a:lnTo>
                    <a:lnTo>
                      <a:pt x="809" y="164"/>
                    </a:lnTo>
                    <a:lnTo>
                      <a:pt x="807" y="167"/>
                    </a:lnTo>
                    <a:lnTo>
                      <a:pt x="806" y="172"/>
                    </a:lnTo>
                    <a:lnTo>
                      <a:pt x="806" y="178"/>
                    </a:lnTo>
                    <a:lnTo>
                      <a:pt x="806" y="182"/>
                    </a:lnTo>
                    <a:lnTo>
                      <a:pt x="807" y="188"/>
                    </a:lnTo>
                    <a:lnTo>
                      <a:pt x="808" y="192"/>
                    </a:lnTo>
                    <a:lnTo>
                      <a:pt x="810" y="195"/>
                    </a:lnTo>
                    <a:lnTo>
                      <a:pt x="814" y="202"/>
                    </a:lnTo>
                    <a:lnTo>
                      <a:pt x="820" y="207"/>
                    </a:lnTo>
                    <a:lnTo>
                      <a:pt x="826" y="214"/>
                    </a:lnTo>
                    <a:lnTo>
                      <a:pt x="831" y="220"/>
                    </a:lnTo>
                    <a:lnTo>
                      <a:pt x="833" y="223"/>
                    </a:lnTo>
                    <a:lnTo>
                      <a:pt x="834" y="228"/>
                    </a:lnTo>
                    <a:lnTo>
                      <a:pt x="835" y="232"/>
                    </a:lnTo>
                    <a:lnTo>
                      <a:pt x="835" y="237"/>
                    </a:lnTo>
                    <a:lnTo>
                      <a:pt x="835" y="248"/>
                    </a:lnTo>
                    <a:lnTo>
                      <a:pt x="835" y="259"/>
                    </a:lnTo>
                    <a:lnTo>
                      <a:pt x="836" y="270"/>
                    </a:lnTo>
                    <a:lnTo>
                      <a:pt x="838" y="278"/>
                    </a:lnTo>
                    <a:lnTo>
                      <a:pt x="840" y="283"/>
                    </a:lnTo>
                    <a:lnTo>
                      <a:pt x="841" y="286"/>
                    </a:lnTo>
                    <a:lnTo>
                      <a:pt x="845" y="289"/>
                    </a:lnTo>
                    <a:lnTo>
                      <a:pt x="847" y="292"/>
                    </a:lnTo>
                    <a:lnTo>
                      <a:pt x="850" y="295"/>
                    </a:lnTo>
                    <a:lnTo>
                      <a:pt x="854" y="296"/>
                    </a:lnTo>
                    <a:lnTo>
                      <a:pt x="859" y="297"/>
                    </a:lnTo>
                    <a:lnTo>
                      <a:pt x="864" y="297"/>
                    </a:lnTo>
                    <a:lnTo>
                      <a:pt x="854" y="309"/>
                    </a:lnTo>
                    <a:lnTo>
                      <a:pt x="847" y="319"/>
                    </a:lnTo>
                    <a:lnTo>
                      <a:pt x="841" y="329"/>
                    </a:lnTo>
                    <a:lnTo>
                      <a:pt x="838" y="338"/>
                    </a:lnTo>
                    <a:lnTo>
                      <a:pt x="835" y="352"/>
                    </a:lnTo>
                    <a:lnTo>
                      <a:pt x="834" y="356"/>
                    </a:lnTo>
                    <a:lnTo>
                      <a:pt x="835" y="368"/>
                    </a:lnTo>
                    <a:lnTo>
                      <a:pt x="838" y="379"/>
                    </a:lnTo>
                    <a:lnTo>
                      <a:pt x="844" y="388"/>
                    </a:lnTo>
                    <a:lnTo>
                      <a:pt x="849" y="398"/>
                    </a:lnTo>
                    <a:lnTo>
                      <a:pt x="859" y="411"/>
                    </a:lnTo>
                    <a:lnTo>
                      <a:pt x="863" y="417"/>
                    </a:lnTo>
                    <a:lnTo>
                      <a:pt x="863" y="434"/>
                    </a:lnTo>
                    <a:lnTo>
                      <a:pt x="863" y="447"/>
                    </a:lnTo>
                    <a:lnTo>
                      <a:pt x="863" y="459"/>
                    </a:lnTo>
                    <a:lnTo>
                      <a:pt x="863" y="476"/>
                    </a:lnTo>
                    <a:lnTo>
                      <a:pt x="863" y="481"/>
                    </a:lnTo>
                    <a:lnTo>
                      <a:pt x="864" y="486"/>
                    </a:lnTo>
                    <a:lnTo>
                      <a:pt x="865" y="490"/>
                    </a:lnTo>
                    <a:lnTo>
                      <a:pt x="867" y="494"/>
                    </a:lnTo>
                    <a:lnTo>
                      <a:pt x="874" y="501"/>
                    </a:lnTo>
                    <a:lnTo>
                      <a:pt x="881" y="506"/>
                    </a:lnTo>
                    <a:lnTo>
                      <a:pt x="890" y="512"/>
                    </a:lnTo>
                    <a:lnTo>
                      <a:pt x="900" y="518"/>
                    </a:lnTo>
                    <a:lnTo>
                      <a:pt x="910" y="527"/>
                    </a:lnTo>
                    <a:lnTo>
                      <a:pt x="922" y="536"/>
                    </a:lnTo>
                    <a:lnTo>
                      <a:pt x="922" y="536"/>
                    </a:lnTo>
                    <a:lnTo>
                      <a:pt x="921" y="596"/>
                    </a:lnTo>
                    <a:lnTo>
                      <a:pt x="892" y="596"/>
                    </a:lnTo>
                    <a:lnTo>
                      <a:pt x="892" y="596"/>
                    </a:lnTo>
                    <a:lnTo>
                      <a:pt x="888" y="591"/>
                    </a:lnTo>
                    <a:lnTo>
                      <a:pt x="862" y="566"/>
                    </a:lnTo>
                    <a:lnTo>
                      <a:pt x="845" y="566"/>
                    </a:lnTo>
                    <a:lnTo>
                      <a:pt x="833" y="566"/>
                    </a:lnTo>
                    <a:lnTo>
                      <a:pt x="820" y="566"/>
                    </a:lnTo>
                    <a:lnTo>
                      <a:pt x="802" y="566"/>
                    </a:lnTo>
                    <a:lnTo>
                      <a:pt x="797" y="564"/>
                    </a:lnTo>
                    <a:lnTo>
                      <a:pt x="793" y="563"/>
                    </a:lnTo>
                    <a:lnTo>
                      <a:pt x="788" y="562"/>
                    </a:lnTo>
                    <a:lnTo>
                      <a:pt x="785" y="560"/>
                    </a:lnTo>
                    <a:lnTo>
                      <a:pt x="780" y="556"/>
                    </a:lnTo>
                    <a:lnTo>
                      <a:pt x="777" y="550"/>
                    </a:lnTo>
                    <a:lnTo>
                      <a:pt x="773" y="540"/>
                    </a:lnTo>
                    <a:lnTo>
                      <a:pt x="773" y="535"/>
                    </a:lnTo>
                    <a:lnTo>
                      <a:pt x="773" y="535"/>
                    </a:lnTo>
                    <a:lnTo>
                      <a:pt x="684" y="534"/>
                    </a:lnTo>
                    <a:lnTo>
                      <a:pt x="684" y="534"/>
                    </a:lnTo>
                    <a:lnTo>
                      <a:pt x="678" y="528"/>
                    </a:lnTo>
                    <a:lnTo>
                      <a:pt x="674" y="520"/>
                    </a:lnTo>
                    <a:lnTo>
                      <a:pt x="670" y="512"/>
                    </a:lnTo>
                    <a:lnTo>
                      <a:pt x="666" y="503"/>
                    </a:lnTo>
                    <a:lnTo>
                      <a:pt x="664" y="492"/>
                    </a:lnTo>
                    <a:lnTo>
                      <a:pt x="663" y="481"/>
                    </a:lnTo>
                    <a:lnTo>
                      <a:pt x="662" y="471"/>
                    </a:lnTo>
                    <a:lnTo>
                      <a:pt x="662" y="460"/>
                    </a:lnTo>
                    <a:lnTo>
                      <a:pt x="662" y="448"/>
                    </a:lnTo>
                    <a:lnTo>
                      <a:pt x="663" y="437"/>
                    </a:lnTo>
                    <a:lnTo>
                      <a:pt x="665" y="427"/>
                    </a:lnTo>
                    <a:lnTo>
                      <a:pt x="667" y="417"/>
                    </a:lnTo>
                    <a:lnTo>
                      <a:pt x="671" y="407"/>
                    </a:lnTo>
                    <a:lnTo>
                      <a:pt x="675" y="399"/>
                    </a:lnTo>
                    <a:lnTo>
                      <a:pt x="679" y="392"/>
                    </a:lnTo>
                    <a:lnTo>
                      <a:pt x="685" y="385"/>
                    </a:lnTo>
                    <a:lnTo>
                      <a:pt x="692" y="381"/>
                    </a:lnTo>
                    <a:lnTo>
                      <a:pt x="706" y="370"/>
                    </a:lnTo>
                    <a:lnTo>
                      <a:pt x="711" y="366"/>
                    </a:lnTo>
                    <a:lnTo>
                      <a:pt x="714" y="361"/>
                    </a:lnTo>
                    <a:lnTo>
                      <a:pt x="716" y="356"/>
                    </a:lnTo>
                    <a:lnTo>
                      <a:pt x="718" y="351"/>
                    </a:lnTo>
                    <a:lnTo>
                      <a:pt x="719" y="345"/>
                    </a:lnTo>
                    <a:lnTo>
                      <a:pt x="719" y="339"/>
                    </a:lnTo>
                    <a:lnTo>
                      <a:pt x="717" y="332"/>
                    </a:lnTo>
                    <a:lnTo>
                      <a:pt x="715" y="326"/>
                    </a:lnTo>
                    <a:lnTo>
                      <a:pt x="712" y="321"/>
                    </a:lnTo>
                    <a:lnTo>
                      <a:pt x="706" y="317"/>
                    </a:lnTo>
                    <a:lnTo>
                      <a:pt x="701" y="314"/>
                    </a:lnTo>
                    <a:lnTo>
                      <a:pt x="692" y="312"/>
                    </a:lnTo>
                    <a:lnTo>
                      <a:pt x="674" y="306"/>
                    </a:lnTo>
                    <a:lnTo>
                      <a:pt x="652" y="303"/>
                    </a:lnTo>
                    <a:lnTo>
                      <a:pt x="629" y="299"/>
                    </a:lnTo>
                    <a:lnTo>
                      <a:pt x="604" y="295"/>
                    </a:lnTo>
                    <a:lnTo>
                      <a:pt x="591" y="291"/>
                    </a:lnTo>
                    <a:lnTo>
                      <a:pt x="579" y="288"/>
                    </a:lnTo>
                    <a:lnTo>
                      <a:pt x="567" y="284"/>
                    </a:lnTo>
                    <a:lnTo>
                      <a:pt x="555" y="278"/>
                    </a:lnTo>
                    <a:lnTo>
                      <a:pt x="555" y="278"/>
                    </a:lnTo>
                    <a:lnTo>
                      <a:pt x="526" y="218"/>
                    </a:lnTo>
                    <a:lnTo>
                      <a:pt x="477" y="234"/>
                    </a:lnTo>
                    <a:lnTo>
                      <a:pt x="477" y="234"/>
                    </a:lnTo>
                    <a:lnTo>
                      <a:pt x="477" y="199"/>
                    </a:lnTo>
                    <a:lnTo>
                      <a:pt x="477" y="179"/>
                    </a:lnTo>
                    <a:lnTo>
                      <a:pt x="477" y="163"/>
                    </a:lnTo>
                    <a:lnTo>
                      <a:pt x="477" y="144"/>
                    </a:lnTo>
                    <a:lnTo>
                      <a:pt x="477" y="144"/>
                    </a:lnTo>
                    <a:lnTo>
                      <a:pt x="359" y="144"/>
                    </a:lnTo>
                    <a:lnTo>
                      <a:pt x="328" y="204"/>
                    </a:lnTo>
                    <a:lnTo>
                      <a:pt x="328" y="204"/>
                    </a:lnTo>
                    <a:lnTo>
                      <a:pt x="323" y="204"/>
                    </a:lnTo>
                    <a:lnTo>
                      <a:pt x="310" y="203"/>
                    </a:lnTo>
                    <a:lnTo>
                      <a:pt x="291" y="203"/>
                    </a:lnTo>
                    <a:lnTo>
                      <a:pt x="269" y="203"/>
                    </a:lnTo>
                    <a:lnTo>
                      <a:pt x="258" y="207"/>
                    </a:lnTo>
                    <a:lnTo>
                      <a:pt x="231" y="214"/>
                    </a:lnTo>
                    <a:lnTo>
                      <a:pt x="223" y="215"/>
                    </a:lnTo>
                    <a:lnTo>
                      <a:pt x="213" y="216"/>
                    </a:lnTo>
                    <a:lnTo>
                      <a:pt x="203" y="216"/>
                    </a:lnTo>
                    <a:lnTo>
                      <a:pt x="193" y="215"/>
                    </a:lnTo>
                    <a:lnTo>
                      <a:pt x="183" y="214"/>
                    </a:lnTo>
                    <a:lnTo>
                      <a:pt x="172" y="210"/>
                    </a:lnTo>
                    <a:lnTo>
                      <a:pt x="161" y="207"/>
                    </a:lnTo>
                    <a:lnTo>
                      <a:pt x="149" y="202"/>
                    </a:lnTo>
                    <a:lnTo>
                      <a:pt x="149" y="202"/>
                    </a:lnTo>
                    <a:lnTo>
                      <a:pt x="149" y="261"/>
                    </a:lnTo>
                    <a:lnTo>
                      <a:pt x="30" y="357"/>
                    </a:lnTo>
                    <a:lnTo>
                      <a:pt x="0" y="170"/>
                    </a:lnTo>
                    <a:lnTo>
                      <a:pt x="0" y="151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7688520" y="2521440"/>
                <a:ext cx="508680" cy="227880"/>
              </a:xfrm>
              <a:custGeom>
                <a:avLst/>
                <a:gdLst/>
                <a:ahLst/>
                <a:rect l="l" t="t" r="r" b="b"/>
                <a:pathLst>
                  <a:path w="977" h="448">
                    <a:moveTo>
                      <a:pt x="592" y="299"/>
                    </a:moveTo>
                    <a:lnTo>
                      <a:pt x="586" y="300"/>
                    </a:lnTo>
                    <a:lnTo>
                      <a:pt x="582" y="302"/>
                    </a:lnTo>
                    <a:lnTo>
                      <a:pt x="578" y="305"/>
                    </a:lnTo>
                    <a:lnTo>
                      <a:pt x="576" y="310"/>
                    </a:lnTo>
                    <a:lnTo>
                      <a:pt x="573" y="315"/>
                    </a:lnTo>
                    <a:lnTo>
                      <a:pt x="572" y="321"/>
                    </a:lnTo>
                    <a:lnTo>
                      <a:pt x="571" y="326"/>
                    </a:lnTo>
                    <a:lnTo>
                      <a:pt x="571" y="334"/>
                    </a:lnTo>
                    <a:lnTo>
                      <a:pt x="572" y="340"/>
                    </a:lnTo>
                    <a:lnTo>
                      <a:pt x="575" y="348"/>
                    </a:lnTo>
                    <a:lnTo>
                      <a:pt x="577" y="354"/>
                    </a:lnTo>
                    <a:lnTo>
                      <a:pt x="579" y="362"/>
                    </a:lnTo>
                    <a:lnTo>
                      <a:pt x="582" y="369"/>
                    </a:lnTo>
                    <a:lnTo>
                      <a:pt x="586" y="376"/>
                    </a:lnTo>
                    <a:lnTo>
                      <a:pt x="591" y="382"/>
                    </a:lnTo>
                    <a:lnTo>
                      <a:pt x="596" y="388"/>
                    </a:lnTo>
                    <a:lnTo>
                      <a:pt x="602" y="388"/>
                    </a:lnTo>
                    <a:lnTo>
                      <a:pt x="616" y="388"/>
                    </a:lnTo>
                    <a:lnTo>
                      <a:pt x="634" y="389"/>
                    </a:lnTo>
                    <a:lnTo>
                      <a:pt x="657" y="389"/>
                    </a:lnTo>
                    <a:lnTo>
                      <a:pt x="656" y="415"/>
                    </a:lnTo>
                    <a:lnTo>
                      <a:pt x="656" y="418"/>
                    </a:lnTo>
                    <a:lnTo>
                      <a:pt x="656" y="444"/>
                    </a:lnTo>
                    <a:lnTo>
                      <a:pt x="656" y="448"/>
                    </a:lnTo>
                    <a:lnTo>
                      <a:pt x="666" y="448"/>
                    </a:lnTo>
                    <a:lnTo>
                      <a:pt x="674" y="447"/>
                    </a:lnTo>
                    <a:lnTo>
                      <a:pt x="680" y="446"/>
                    </a:lnTo>
                    <a:lnTo>
                      <a:pt x="686" y="444"/>
                    </a:lnTo>
                    <a:lnTo>
                      <a:pt x="690" y="442"/>
                    </a:lnTo>
                    <a:lnTo>
                      <a:pt x="693" y="438"/>
                    </a:lnTo>
                    <a:lnTo>
                      <a:pt x="695" y="436"/>
                    </a:lnTo>
                    <a:lnTo>
                      <a:pt x="697" y="433"/>
                    </a:lnTo>
                    <a:lnTo>
                      <a:pt x="699" y="428"/>
                    </a:lnTo>
                    <a:lnTo>
                      <a:pt x="702" y="423"/>
                    </a:lnTo>
                    <a:lnTo>
                      <a:pt x="704" y="421"/>
                    </a:lnTo>
                    <a:lnTo>
                      <a:pt x="706" y="420"/>
                    </a:lnTo>
                    <a:lnTo>
                      <a:pt x="711" y="419"/>
                    </a:lnTo>
                    <a:lnTo>
                      <a:pt x="716" y="419"/>
                    </a:lnTo>
                    <a:lnTo>
                      <a:pt x="742" y="393"/>
                    </a:lnTo>
                    <a:lnTo>
                      <a:pt x="745" y="389"/>
                    </a:lnTo>
                    <a:lnTo>
                      <a:pt x="751" y="390"/>
                    </a:lnTo>
                    <a:lnTo>
                      <a:pt x="754" y="391"/>
                    </a:lnTo>
                    <a:lnTo>
                      <a:pt x="757" y="392"/>
                    </a:lnTo>
                    <a:lnTo>
                      <a:pt x="758" y="394"/>
                    </a:lnTo>
                    <a:lnTo>
                      <a:pt x="760" y="398"/>
                    </a:lnTo>
                    <a:lnTo>
                      <a:pt x="760" y="404"/>
                    </a:lnTo>
                    <a:lnTo>
                      <a:pt x="760" y="409"/>
                    </a:lnTo>
                    <a:lnTo>
                      <a:pt x="762" y="415"/>
                    </a:lnTo>
                    <a:lnTo>
                      <a:pt x="764" y="417"/>
                    </a:lnTo>
                    <a:lnTo>
                      <a:pt x="767" y="418"/>
                    </a:lnTo>
                    <a:lnTo>
                      <a:pt x="770" y="419"/>
                    </a:lnTo>
                    <a:lnTo>
                      <a:pt x="775" y="419"/>
                    </a:lnTo>
                    <a:lnTo>
                      <a:pt x="797" y="419"/>
                    </a:lnTo>
                    <a:lnTo>
                      <a:pt x="820" y="420"/>
                    </a:lnTo>
                    <a:lnTo>
                      <a:pt x="842" y="420"/>
                    </a:lnTo>
                    <a:lnTo>
                      <a:pt x="865" y="420"/>
                    </a:lnTo>
                    <a:lnTo>
                      <a:pt x="869" y="420"/>
                    </a:lnTo>
                    <a:lnTo>
                      <a:pt x="875" y="419"/>
                    </a:lnTo>
                    <a:lnTo>
                      <a:pt x="879" y="417"/>
                    </a:lnTo>
                    <a:lnTo>
                      <a:pt x="882" y="415"/>
                    </a:lnTo>
                    <a:lnTo>
                      <a:pt x="889" y="409"/>
                    </a:lnTo>
                    <a:lnTo>
                      <a:pt x="894" y="402"/>
                    </a:lnTo>
                    <a:lnTo>
                      <a:pt x="901" y="393"/>
                    </a:lnTo>
                    <a:lnTo>
                      <a:pt x="907" y="382"/>
                    </a:lnTo>
                    <a:lnTo>
                      <a:pt x="915" y="371"/>
                    </a:lnTo>
                    <a:lnTo>
                      <a:pt x="924" y="361"/>
                    </a:lnTo>
                    <a:lnTo>
                      <a:pt x="926" y="355"/>
                    </a:lnTo>
                    <a:lnTo>
                      <a:pt x="927" y="351"/>
                    </a:lnTo>
                    <a:lnTo>
                      <a:pt x="928" y="347"/>
                    </a:lnTo>
                    <a:lnTo>
                      <a:pt x="930" y="343"/>
                    </a:lnTo>
                    <a:lnTo>
                      <a:pt x="934" y="337"/>
                    </a:lnTo>
                    <a:lnTo>
                      <a:pt x="940" y="331"/>
                    </a:lnTo>
                    <a:lnTo>
                      <a:pt x="945" y="325"/>
                    </a:lnTo>
                    <a:lnTo>
                      <a:pt x="950" y="318"/>
                    </a:lnTo>
                    <a:lnTo>
                      <a:pt x="953" y="315"/>
                    </a:lnTo>
                    <a:lnTo>
                      <a:pt x="954" y="311"/>
                    </a:lnTo>
                    <a:lnTo>
                      <a:pt x="955" y="307"/>
                    </a:lnTo>
                    <a:lnTo>
                      <a:pt x="955" y="301"/>
                    </a:lnTo>
                    <a:lnTo>
                      <a:pt x="960" y="301"/>
                    </a:lnTo>
                    <a:lnTo>
                      <a:pt x="964" y="300"/>
                    </a:lnTo>
                    <a:lnTo>
                      <a:pt x="969" y="299"/>
                    </a:lnTo>
                    <a:lnTo>
                      <a:pt x="972" y="297"/>
                    </a:lnTo>
                    <a:lnTo>
                      <a:pt x="974" y="295"/>
                    </a:lnTo>
                    <a:lnTo>
                      <a:pt x="976" y="293"/>
                    </a:lnTo>
                    <a:lnTo>
                      <a:pt x="977" y="289"/>
                    </a:lnTo>
                    <a:lnTo>
                      <a:pt x="977" y="286"/>
                    </a:lnTo>
                    <a:lnTo>
                      <a:pt x="977" y="284"/>
                    </a:lnTo>
                    <a:lnTo>
                      <a:pt x="976" y="281"/>
                    </a:lnTo>
                    <a:lnTo>
                      <a:pt x="974" y="279"/>
                    </a:lnTo>
                    <a:lnTo>
                      <a:pt x="972" y="276"/>
                    </a:lnTo>
                    <a:lnTo>
                      <a:pt x="969" y="274"/>
                    </a:lnTo>
                    <a:lnTo>
                      <a:pt x="965" y="273"/>
                    </a:lnTo>
                    <a:lnTo>
                      <a:pt x="960" y="272"/>
                    </a:lnTo>
                    <a:lnTo>
                      <a:pt x="956" y="272"/>
                    </a:lnTo>
                    <a:lnTo>
                      <a:pt x="955" y="267"/>
                    </a:lnTo>
                    <a:lnTo>
                      <a:pt x="954" y="261"/>
                    </a:lnTo>
                    <a:lnTo>
                      <a:pt x="953" y="258"/>
                    </a:lnTo>
                    <a:lnTo>
                      <a:pt x="950" y="255"/>
                    </a:lnTo>
                    <a:lnTo>
                      <a:pt x="946" y="249"/>
                    </a:lnTo>
                    <a:lnTo>
                      <a:pt x="941" y="245"/>
                    </a:lnTo>
                    <a:lnTo>
                      <a:pt x="930" y="242"/>
                    </a:lnTo>
                    <a:lnTo>
                      <a:pt x="926" y="242"/>
                    </a:lnTo>
                    <a:lnTo>
                      <a:pt x="920" y="241"/>
                    </a:lnTo>
                    <a:lnTo>
                      <a:pt x="916" y="240"/>
                    </a:lnTo>
                    <a:lnTo>
                      <a:pt x="911" y="239"/>
                    </a:lnTo>
                    <a:lnTo>
                      <a:pt x="907" y="236"/>
                    </a:lnTo>
                    <a:lnTo>
                      <a:pt x="900" y="232"/>
                    </a:lnTo>
                    <a:lnTo>
                      <a:pt x="892" y="227"/>
                    </a:lnTo>
                    <a:lnTo>
                      <a:pt x="883" y="220"/>
                    </a:lnTo>
                    <a:lnTo>
                      <a:pt x="872" y="216"/>
                    </a:lnTo>
                    <a:lnTo>
                      <a:pt x="864" y="214"/>
                    </a:lnTo>
                    <a:lnTo>
                      <a:pt x="856" y="213"/>
                    </a:lnTo>
                    <a:lnTo>
                      <a:pt x="847" y="212"/>
                    </a:lnTo>
                    <a:lnTo>
                      <a:pt x="837" y="210"/>
                    </a:lnTo>
                    <a:lnTo>
                      <a:pt x="837" y="221"/>
                    </a:lnTo>
                    <a:lnTo>
                      <a:pt x="838" y="232"/>
                    </a:lnTo>
                    <a:lnTo>
                      <a:pt x="839" y="242"/>
                    </a:lnTo>
                    <a:lnTo>
                      <a:pt x="841" y="250"/>
                    </a:lnTo>
                    <a:lnTo>
                      <a:pt x="846" y="266"/>
                    </a:lnTo>
                    <a:lnTo>
                      <a:pt x="851" y="279"/>
                    </a:lnTo>
                    <a:lnTo>
                      <a:pt x="861" y="295"/>
                    </a:lnTo>
                    <a:lnTo>
                      <a:pt x="865" y="300"/>
                    </a:lnTo>
                    <a:lnTo>
                      <a:pt x="865" y="305"/>
                    </a:lnTo>
                    <a:lnTo>
                      <a:pt x="864" y="311"/>
                    </a:lnTo>
                    <a:lnTo>
                      <a:pt x="863" y="314"/>
                    </a:lnTo>
                    <a:lnTo>
                      <a:pt x="861" y="317"/>
                    </a:lnTo>
                    <a:lnTo>
                      <a:pt x="857" y="321"/>
                    </a:lnTo>
                    <a:lnTo>
                      <a:pt x="854" y="323"/>
                    </a:lnTo>
                    <a:lnTo>
                      <a:pt x="851" y="325"/>
                    </a:lnTo>
                    <a:lnTo>
                      <a:pt x="847" y="326"/>
                    </a:lnTo>
                    <a:lnTo>
                      <a:pt x="838" y="328"/>
                    </a:lnTo>
                    <a:lnTo>
                      <a:pt x="827" y="329"/>
                    </a:lnTo>
                    <a:lnTo>
                      <a:pt x="816" y="330"/>
                    </a:lnTo>
                    <a:lnTo>
                      <a:pt x="806" y="330"/>
                    </a:lnTo>
                    <a:lnTo>
                      <a:pt x="800" y="330"/>
                    </a:lnTo>
                    <a:lnTo>
                      <a:pt x="787" y="329"/>
                    </a:lnTo>
                    <a:lnTo>
                      <a:pt x="768" y="329"/>
                    </a:lnTo>
                    <a:lnTo>
                      <a:pt x="746" y="329"/>
                    </a:lnTo>
                    <a:lnTo>
                      <a:pt x="745" y="318"/>
                    </a:lnTo>
                    <a:lnTo>
                      <a:pt x="744" y="307"/>
                    </a:lnTo>
                    <a:lnTo>
                      <a:pt x="741" y="296"/>
                    </a:lnTo>
                    <a:lnTo>
                      <a:pt x="737" y="285"/>
                    </a:lnTo>
                    <a:lnTo>
                      <a:pt x="732" y="274"/>
                    </a:lnTo>
                    <a:lnTo>
                      <a:pt x="726" y="263"/>
                    </a:lnTo>
                    <a:lnTo>
                      <a:pt x="720" y="254"/>
                    </a:lnTo>
                    <a:lnTo>
                      <a:pt x="713" y="244"/>
                    </a:lnTo>
                    <a:lnTo>
                      <a:pt x="699" y="225"/>
                    </a:lnTo>
                    <a:lnTo>
                      <a:pt x="685" y="207"/>
                    </a:lnTo>
                    <a:lnTo>
                      <a:pt x="671" y="192"/>
                    </a:lnTo>
                    <a:lnTo>
                      <a:pt x="658" y="179"/>
                    </a:lnTo>
                    <a:lnTo>
                      <a:pt x="658" y="138"/>
                    </a:lnTo>
                    <a:lnTo>
                      <a:pt x="658" y="101"/>
                    </a:lnTo>
                    <a:lnTo>
                      <a:pt x="658" y="70"/>
                    </a:lnTo>
                    <a:lnTo>
                      <a:pt x="656" y="45"/>
                    </a:lnTo>
                    <a:lnTo>
                      <a:pt x="653" y="34"/>
                    </a:lnTo>
                    <a:lnTo>
                      <a:pt x="652" y="26"/>
                    </a:lnTo>
                    <a:lnTo>
                      <a:pt x="649" y="18"/>
                    </a:lnTo>
                    <a:lnTo>
                      <a:pt x="647" y="12"/>
                    </a:lnTo>
                    <a:lnTo>
                      <a:pt x="644" y="6"/>
                    </a:lnTo>
                    <a:lnTo>
                      <a:pt x="639" y="3"/>
                    </a:lnTo>
                    <a:lnTo>
                      <a:pt x="635" y="1"/>
                    </a:lnTo>
                    <a:lnTo>
                      <a:pt x="630" y="1"/>
                    </a:lnTo>
                    <a:lnTo>
                      <a:pt x="611" y="0"/>
                    </a:lnTo>
                    <a:lnTo>
                      <a:pt x="599" y="0"/>
                    </a:lnTo>
                    <a:lnTo>
                      <a:pt x="587" y="0"/>
                    </a:lnTo>
                    <a:lnTo>
                      <a:pt x="570" y="0"/>
                    </a:lnTo>
                    <a:lnTo>
                      <a:pt x="569" y="26"/>
                    </a:lnTo>
                    <a:lnTo>
                      <a:pt x="569" y="30"/>
                    </a:lnTo>
                    <a:lnTo>
                      <a:pt x="510" y="29"/>
                    </a:lnTo>
                    <a:lnTo>
                      <a:pt x="517" y="53"/>
                    </a:lnTo>
                    <a:lnTo>
                      <a:pt x="518" y="58"/>
                    </a:lnTo>
                    <a:lnTo>
                      <a:pt x="519" y="63"/>
                    </a:lnTo>
                    <a:lnTo>
                      <a:pt x="518" y="66"/>
                    </a:lnTo>
                    <a:lnTo>
                      <a:pt x="518" y="69"/>
                    </a:lnTo>
                    <a:lnTo>
                      <a:pt x="516" y="71"/>
                    </a:lnTo>
                    <a:lnTo>
                      <a:pt x="514" y="73"/>
                    </a:lnTo>
                    <a:lnTo>
                      <a:pt x="512" y="74"/>
                    </a:lnTo>
                    <a:lnTo>
                      <a:pt x="510" y="77"/>
                    </a:lnTo>
                    <a:lnTo>
                      <a:pt x="496" y="81"/>
                    </a:lnTo>
                    <a:lnTo>
                      <a:pt x="479" y="88"/>
                    </a:lnTo>
                    <a:lnTo>
                      <a:pt x="241" y="147"/>
                    </a:lnTo>
                    <a:lnTo>
                      <a:pt x="234" y="149"/>
                    </a:lnTo>
                    <a:lnTo>
                      <a:pt x="215" y="154"/>
                    </a:lnTo>
                    <a:lnTo>
                      <a:pt x="184" y="163"/>
                    </a:lnTo>
                    <a:lnTo>
                      <a:pt x="140" y="174"/>
                    </a:lnTo>
                    <a:lnTo>
                      <a:pt x="120" y="178"/>
                    </a:lnTo>
                    <a:lnTo>
                      <a:pt x="100" y="181"/>
                    </a:lnTo>
                    <a:lnTo>
                      <a:pt x="83" y="182"/>
                    </a:lnTo>
                    <a:lnTo>
                      <a:pt x="68" y="183"/>
                    </a:lnTo>
                    <a:lnTo>
                      <a:pt x="55" y="186"/>
                    </a:lnTo>
                    <a:lnTo>
                      <a:pt x="44" y="190"/>
                    </a:lnTo>
                    <a:lnTo>
                      <a:pt x="40" y="192"/>
                    </a:lnTo>
                    <a:lnTo>
                      <a:pt x="37" y="195"/>
                    </a:lnTo>
                    <a:lnTo>
                      <a:pt x="33" y="200"/>
                    </a:lnTo>
                    <a:lnTo>
                      <a:pt x="31" y="204"/>
                    </a:lnTo>
                    <a:lnTo>
                      <a:pt x="22" y="234"/>
                    </a:lnTo>
                    <a:lnTo>
                      <a:pt x="14" y="259"/>
                    </a:lnTo>
                    <a:lnTo>
                      <a:pt x="9" y="282"/>
                    </a:lnTo>
                    <a:lnTo>
                      <a:pt x="5" y="303"/>
                    </a:lnTo>
                    <a:lnTo>
                      <a:pt x="2" y="323"/>
                    </a:lnTo>
                    <a:lnTo>
                      <a:pt x="1" y="342"/>
                    </a:lnTo>
                    <a:lnTo>
                      <a:pt x="0" y="362"/>
                    </a:lnTo>
                    <a:lnTo>
                      <a:pt x="0" y="383"/>
                    </a:lnTo>
                    <a:lnTo>
                      <a:pt x="0" y="389"/>
                    </a:lnTo>
                    <a:lnTo>
                      <a:pt x="1" y="393"/>
                    </a:lnTo>
                    <a:lnTo>
                      <a:pt x="3" y="397"/>
                    </a:lnTo>
                    <a:lnTo>
                      <a:pt x="4" y="401"/>
                    </a:lnTo>
                    <a:lnTo>
                      <a:pt x="10" y="407"/>
                    </a:lnTo>
                    <a:lnTo>
                      <a:pt x="15" y="412"/>
                    </a:lnTo>
                    <a:lnTo>
                      <a:pt x="20" y="419"/>
                    </a:lnTo>
                    <a:lnTo>
                      <a:pt x="25" y="425"/>
                    </a:lnTo>
                    <a:lnTo>
                      <a:pt x="27" y="429"/>
                    </a:lnTo>
                    <a:lnTo>
                      <a:pt x="28" y="433"/>
                    </a:lnTo>
                    <a:lnTo>
                      <a:pt x="29" y="437"/>
                    </a:lnTo>
                    <a:lnTo>
                      <a:pt x="29" y="443"/>
                    </a:lnTo>
                    <a:lnTo>
                      <a:pt x="124" y="443"/>
                    </a:lnTo>
                    <a:lnTo>
                      <a:pt x="149" y="384"/>
                    </a:lnTo>
                    <a:lnTo>
                      <a:pt x="178" y="444"/>
                    </a:lnTo>
                    <a:lnTo>
                      <a:pt x="189" y="433"/>
                    </a:lnTo>
                    <a:lnTo>
                      <a:pt x="197" y="422"/>
                    </a:lnTo>
                    <a:lnTo>
                      <a:pt x="203" y="412"/>
                    </a:lnTo>
                    <a:lnTo>
                      <a:pt x="208" y="404"/>
                    </a:lnTo>
                    <a:lnTo>
                      <a:pt x="215" y="396"/>
                    </a:lnTo>
                    <a:lnTo>
                      <a:pt x="221" y="390"/>
                    </a:lnTo>
                    <a:lnTo>
                      <a:pt x="225" y="388"/>
                    </a:lnTo>
                    <a:lnTo>
                      <a:pt x="229" y="386"/>
                    </a:lnTo>
                    <a:lnTo>
                      <a:pt x="233" y="385"/>
                    </a:lnTo>
                    <a:lnTo>
                      <a:pt x="239" y="385"/>
                    </a:lnTo>
                    <a:lnTo>
                      <a:pt x="477" y="327"/>
                    </a:lnTo>
                    <a:lnTo>
                      <a:pt x="490" y="327"/>
                    </a:lnTo>
                    <a:lnTo>
                      <a:pt x="504" y="327"/>
                    </a:lnTo>
                    <a:lnTo>
                      <a:pt x="521" y="326"/>
                    </a:lnTo>
                    <a:lnTo>
                      <a:pt x="538" y="324"/>
                    </a:lnTo>
                    <a:lnTo>
                      <a:pt x="554" y="321"/>
                    </a:lnTo>
                    <a:lnTo>
                      <a:pt x="570" y="315"/>
                    </a:lnTo>
                    <a:lnTo>
                      <a:pt x="578" y="312"/>
                    </a:lnTo>
                    <a:lnTo>
                      <a:pt x="584" y="308"/>
                    </a:lnTo>
                    <a:lnTo>
                      <a:pt x="591" y="303"/>
                    </a:lnTo>
                    <a:lnTo>
                      <a:pt x="597" y="298"/>
                    </a:lnTo>
                    <a:lnTo>
                      <a:pt x="592" y="299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7688520" y="2521440"/>
                <a:ext cx="508680" cy="227880"/>
              </a:xfrm>
              <a:custGeom>
                <a:avLst/>
                <a:gdLst/>
                <a:ahLst/>
                <a:rect l="l" t="t" r="r" b="b"/>
                <a:pathLst>
                  <a:path w="977" h="448">
                    <a:moveTo>
                      <a:pt x="592" y="299"/>
                    </a:moveTo>
                    <a:lnTo>
                      <a:pt x="586" y="300"/>
                    </a:lnTo>
                    <a:lnTo>
                      <a:pt x="582" y="302"/>
                    </a:lnTo>
                    <a:lnTo>
                      <a:pt x="578" y="305"/>
                    </a:lnTo>
                    <a:lnTo>
                      <a:pt x="576" y="310"/>
                    </a:lnTo>
                    <a:lnTo>
                      <a:pt x="573" y="315"/>
                    </a:lnTo>
                    <a:lnTo>
                      <a:pt x="572" y="321"/>
                    </a:lnTo>
                    <a:lnTo>
                      <a:pt x="571" y="326"/>
                    </a:lnTo>
                    <a:lnTo>
                      <a:pt x="571" y="334"/>
                    </a:lnTo>
                    <a:lnTo>
                      <a:pt x="572" y="340"/>
                    </a:lnTo>
                    <a:lnTo>
                      <a:pt x="575" y="348"/>
                    </a:lnTo>
                    <a:lnTo>
                      <a:pt x="577" y="354"/>
                    </a:lnTo>
                    <a:lnTo>
                      <a:pt x="579" y="362"/>
                    </a:lnTo>
                    <a:lnTo>
                      <a:pt x="582" y="369"/>
                    </a:lnTo>
                    <a:lnTo>
                      <a:pt x="586" y="376"/>
                    </a:lnTo>
                    <a:lnTo>
                      <a:pt x="591" y="382"/>
                    </a:lnTo>
                    <a:lnTo>
                      <a:pt x="596" y="388"/>
                    </a:lnTo>
                    <a:lnTo>
                      <a:pt x="602" y="388"/>
                    </a:lnTo>
                    <a:lnTo>
                      <a:pt x="616" y="388"/>
                    </a:lnTo>
                    <a:lnTo>
                      <a:pt x="634" y="389"/>
                    </a:lnTo>
                    <a:lnTo>
                      <a:pt x="657" y="389"/>
                    </a:lnTo>
                    <a:lnTo>
                      <a:pt x="656" y="415"/>
                    </a:lnTo>
                    <a:lnTo>
                      <a:pt x="656" y="418"/>
                    </a:lnTo>
                    <a:lnTo>
                      <a:pt x="656" y="444"/>
                    </a:lnTo>
                    <a:lnTo>
                      <a:pt x="656" y="448"/>
                    </a:lnTo>
                    <a:lnTo>
                      <a:pt x="666" y="448"/>
                    </a:lnTo>
                    <a:lnTo>
                      <a:pt x="674" y="447"/>
                    </a:lnTo>
                    <a:lnTo>
                      <a:pt x="680" y="446"/>
                    </a:lnTo>
                    <a:lnTo>
                      <a:pt x="686" y="444"/>
                    </a:lnTo>
                    <a:lnTo>
                      <a:pt x="690" y="442"/>
                    </a:lnTo>
                    <a:lnTo>
                      <a:pt x="693" y="438"/>
                    </a:lnTo>
                    <a:lnTo>
                      <a:pt x="695" y="436"/>
                    </a:lnTo>
                    <a:lnTo>
                      <a:pt x="697" y="433"/>
                    </a:lnTo>
                    <a:lnTo>
                      <a:pt x="699" y="428"/>
                    </a:lnTo>
                    <a:lnTo>
                      <a:pt x="702" y="423"/>
                    </a:lnTo>
                    <a:lnTo>
                      <a:pt x="704" y="421"/>
                    </a:lnTo>
                    <a:lnTo>
                      <a:pt x="706" y="420"/>
                    </a:lnTo>
                    <a:lnTo>
                      <a:pt x="711" y="419"/>
                    </a:lnTo>
                    <a:lnTo>
                      <a:pt x="716" y="419"/>
                    </a:lnTo>
                    <a:lnTo>
                      <a:pt x="742" y="393"/>
                    </a:lnTo>
                    <a:lnTo>
                      <a:pt x="745" y="389"/>
                    </a:lnTo>
                    <a:lnTo>
                      <a:pt x="751" y="390"/>
                    </a:lnTo>
                    <a:lnTo>
                      <a:pt x="754" y="391"/>
                    </a:lnTo>
                    <a:lnTo>
                      <a:pt x="757" y="392"/>
                    </a:lnTo>
                    <a:lnTo>
                      <a:pt x="758" y="394"/>
                    </a:lnTo>
                    <a:lnTo>
                      <a:pt x="760" y="398"/>
                    </a:lnTo>
                    <a:lnTo>
                      <a:pt x="760" y="404"/>
                    </a:lnTo>
                    <a:lnTo>
                      <a:pt x="760" y="409"/>
                    </a:lnTo>
                    <a:lnTo>
                      <a:pt x="762" y="415"/>
                    </a:lnTo>
                    <a:lnTo>
                      <a:pt x="764" y="417"/>
                    </a:lnTo>
                    <a:lnTo>
                      <a:pt x="767" y="418"/>
                    </a:lnTo>
                    <a:lnTo>
                      <a:pt x="770" y="419"/>
                    </a:lnTo>
                    <a:lnTo>
                      <a:pt x="775" y="419"/>
                    </a:lnTo>
                    <a:lnTo>
                      <a:pt x="797" y="419"/>
                    </a:lnTo>
                    <a:lnTo>
                      <a:pt x="820" y="420"/>
                    </a:lnTo>
                    <a:lnTo>
                      <a:pt x="842" y="420"/>
                    </a:lnTo>
                    <a:lnTo>
                      <a:pt x="865" y="420"/>
                    </a:lnTo>
                    <a:lnTo>
                      <a:pt x="869" y="420"/>
                    </a:lnTo>
                    <a:lnTo>
                      <a:pt x="875" y="419"/>
                    </a:lnTo>
                    <a:lnTo>
                      <a:pt x="879" y="417"/>
                    </a:lnTo>
                    <a:lnTo>
                      <a:pt x="882" y="415"/>
                    </a:lnTo>
                    <a:lnTo>
                      <a:pt x="889" y="409"/>
                    </a:lnTo>
                    <a:lnTo>
                      <a:pt x="894" y="402"/>
                    </a:lnTo>
                    <a:lnTo>
                      <a:pt x="901" y="393"/>
                    </a:lnTo>
                    <a:lnTo>
                      <a:pt x="907" y="382"/>
                    </a:lnTo>
                    <a:lnTo>
                      <a:pt x="915" y="371"/>
                    </a:lnTo>
                    <a:lnTo>
                      <a:pt x="924" y="361"/>
                    </a:lnTo>
                    <a:lnTo>
                      <a:pt x="926" y="355"/>
                    </a:lnTo>
                    <a:lnTo>
                      <a:pt x="927" y="351"/>
                    </a:lnTo>
                    <a:lnTo>
                      <a:pt x="928" y="347"/>
                    </a:lnTo>
                    <a:lnTo>
                      <a:pt x="930" y="343"/>
                    </a:lnTo>
                    <a:lnTo>
                      <a:pt x="934" y="337"/>
                    </a:lnTo>
                    <a:lnTo>
                      <a:pt x="940" y="331"/>
                    </a:lnTo>
                    <a:lnTo>
                      <a:pt x="945" y="325"/>
                    </a:lnTo>
                    <a:lnTo>
                      <a:pt x="950" y="318"/>
                    </a:lnTo>
                    <a:lnTo>
                      <a:pt x="953" y="315"/>
                    </a:lnTo>
                    <a:lnTo>
                      <a:pt x="954" y="311"/>
                    </a:lnTo>
                    <a:lnTo>
                      <a:pt x="955" y="307"/>
                    </a:lnTo>
                    <a:lnTo>
                      <a:pt x="955" y="301"/>
                    </a:lnTo>
                    <a:lnTo>
                      <a:pt x="960" y="301"/>
                    </a:lnTo>
                    <a:lnTo>
                      <a:pt x="964" y="300"/>
                    </a:lnTo>
                    <a:lnTo>
                      <a:pt x="969" y="299"/>
                    </a:lnTo>
                    <a:lnTo>
                      <a:pt x="972" y="297"/>
                    </a:lnTo>
                    <a:lnTo>
                      <a:pt x="974" y="295"/>
                    </a:lnTo>
                    <a:lnTo>
                      <a:pt x="976" y="293"/>
                    </a:lnTo>
                    <a:lnTo>
                      <a:pt x="977" y="289"/>
                    </a:lnTo>
                    <a:lnTo>
                      <a:pt x="977" y="286"/>
                    </a:lnTo>
                    <a:lnTo>
                      <a:pt x="977" y="284"/>
                    </a:lnTo>
                    <a:lnTo>
                      <a:pt x="976" y="281"/>
                    </a:lnTo>
                    <a:lnTo>
                      <a:pt x="974" y="279"/>
                    </a:lnTo>
                    <a:lnTo>
                      <a:pt x="972" y="276"/>
                    </a:lnTo>
                    <a:lnTo>
                      <a:pt x="969" y="274"/>
                    </a:lnTo>
                    <a:lnTo>
                      <a:pt x="965" y="273"/>
                    </a:lnTo>
                    <a:lnTo>
                      <a:pt x="960" y="272"/>
                    </a:lnTo>
                    <a:lnTo>
                      <a:pt x="956" y="272"/>
                    </a:lnTo>
                    <a:lnTo>
                      <a:pt x="955" y="267"/>
                    </a:lnTo>
                    <a:lnTo>
                      <a:pt x="954" y="261"/>
                    </a:lnTo>
                    <a:lnTo>
                      <a:pt x="953" y="258"/>
                    </a:lnTo>
                    <a:lnTo>
                      <a:pt x="950" y="255"/>
                    </a:lnTo>
                    <a:lnTo>
                      <a:pt x="946" y="249"/>
                    </a:lnTo>
                    <a:lnTo>
                      <a:pt x="941" y="245"/>
                    </a:lnTo>
                    <a:lnTo>
                      <a:pt x="930" y="242"/>
                    </a:lnTo>
                    <a:lnTo>
                      <a:pt x="926" y="242"/>
                    </a:lnTo>
                    <a:lnTo>
                      <a:pt x="920" y="241"/>
                    </a:lnTo>
                    <a:lnTo>
                      <a:pt x="916" y="240"/>
                    </a:lnTo>
                    <a:lnTo>
                      <a:pt x="911" y="239"/>
                    </a:lnTo>
                    <a:lnTo>
                      <a:pt x="907" y="236"/>
                    </a:lnTo>
                    <a:lnTo>
                      <a:pt x="900" y="232"/>
                    </a:lnTo>
                    <a:lnTo>
                      <a:pt x="892" y="227"/>
                    </a:lnTo>
                    <a:lnTo>
                      <a:pt x="883" y="220"/>
                    </a:lnTo>
                    <a:lnTo>
                      <a:pt x="872" y="216"/>
                    </a:lnTo>
                    <a:lnTo>
                      <a:pt x="864" y="214"/>
                    </a:lnTo>
                    <a:lnTo>
                      <a:pt x="856" y="213"/>
                    </a:lnTo>
                    <a:lnTo>
                      <a:pt x="847" y="212"/>
                    </a:lnTo>
                    <a:lnTo>
                      <a:pt x="837" y="210"/>
                    </a:lnTo>
                    <a:lnTo>
                      <a:pt x="837" y="221"/>
                    </a:lnTo>
                    <a:lnTo>
                      <a:pt x="838" y="232"/>
                    </a:lnTo>
                    <a:lnTo>
                      <a:pt x="839" y="242"/>
                    </a:lnTo>
                    <a:lnTo>
                      <a:pt x="841" y="250"/>
                    </a:lnTo>
                    <a:lnTo>
                      <a:pt x="846" y="266"/>
                    </a:lnTo>
                    <a:lnTo>
                      <a:pt x="851" y="279"/>
                    </a:lnTo>
                    <a:lnTo>
                      <a:pt x="861" y="295"/>
                    </a:lnTo>
                    <a:lnTo>
                      <a:pt x="865" y="300"/>
                    </a:lnTo>
                    <a:lnTo>
                      <a:pt x="865" y="305"/>
                    </a:lnTo>
                    <a:lnTo>
                      <a:pt x="864" y="311"/>
                    </a:lnTo>
                    <a:lnTo>
                      <a:pt x="863" y="314"/>
                    </a:lnTo>
                    <a:lnTo>
                      <a:pt x="861" y="317"/>
                    </a:lnTo>
                    <a:lnTo>
                      <a:pt x="857" y="321"/>
                    </a:lnTo>
                    <a:lnTo>
                      <a:pt x="854" y="323"/>
                    </a:lnTo>
                    <a:lnTo>
                      <a:pt x="851" y="325"/>
                    </a:lnTo>
                    <a:lnTo>
                      <a:pt x="847" y="326"/>
                    </a:lnTo>
                    <a:lnTo>
                      <a:pt x="838" y="328"/>
                    </a:lnTo>
                    <a:lnTo>
                      <a:pt x="827" y="329"/>
                    </a:lnTo>
                    <a:lnTo>
                      <a:pt x="816" y="330"/>
                    </a:lnTo>
                    <a:lnTo>
                      <a:pt x="806" y="330"/>
                    </a:lnTo>
                    <a:lnTo>
                      <a:pt x="800" y="330"/>
                    </a:lnTo>
                    <a:lnTo>
                      <a:pt x="787" y="329"/>
                    </a:lnTo>
                    <a:lnTo>
                      <a:pt x="768" y="329"/>
                    </a:lnTo>
                    <a:lnTo>
                      <a:pt x="746" y="329"/>
                    </a:lnTo>
                    <a:lnTo>
                      <a:pt x="745" y="318"/>
                    </a:lnTo>
                    <a:lnTo>
                      <a:pt x="744" y="307"/>
                    </a:lnTo>
                    <a:lnTo>
                      <a:pt x="741" y="296"/>
                    </a:lnTo>
                    <a:lnTo>
                      <a:pt x="737" y="285"/>
                    </a:lnTo>
                    <a:lnTo>
                      <a:pt x="732" y="274"/>
                    </a:lnTo>
                    <a:lnTo>
                      <a:pt x="726" y="263"/>
                    </a:lnTo>
                    <a:lnTo>
                      <a:pt x="720" y="254"/>
                    </a:lnTo>
                    <a:lnTo>
                      <a:pt x="713" y="244"/>
                    </a:lnTo>
                    <a:lnTo>
                      <a:pt x="699" y="225"/>
                    </a:lnTo>
                    <a:lnTo>
                      <a:pt x="685" y="207"/>
                    </a:lnTo>
                    <a:lnTo>
                      <a:pt x="671" y="192"/>
                    </a:lnTo>
                    <a:lnTo>
                      <a:pt x="658" y="179"/>
                    </a:lnTo>
                    <a:lnTo>
                      <a:pt x="658" y="138"/>
                    </a:lnTo>
                    <a:lnTo>
                      <a:pt x="658" y="101"/>
                    </a:lnTo>
                    <a:lnTo>
                      <a:pt x="658" y="70"/>
                    </a:lnTo>
                    <a:lnTo>
                      <a:pt x="656" y="45"/>
                    </a:lnTo>
                    <a:lnTo>
                      <a:pt x="653" y="34"/>
                    </a:lnTo>
                    <a:lnTo>
                      <a:pt x="652" y="26"/>
                    </a:lnTo>
                    <a:lnTo>
                      <a:pt x="649" y="18"/>
                    </a:lnTo>
                    <a:lnTo>
                      <a:pt x="647" y="12"/>
                    </a:lnTo>
                    <a:lnTo>
                      <a:pt x="644" y="6"/>
                    </a:lnTo>
                    <a:lnTo>
                      <a:pt x="639" y="3"/>
                    </a:lnTo>
                    <a:lnTo>
                      <a:pt x="635" y="1"/>
                    </a:lnTo>
                    <a:lnTo>
                      <a:pt x="630" y="1"/>
                    </a:lnTo>
                    <a:lnTo>
                      <a:pt x="611" y="0"/>
                    </a:lnTo>
                    <a:lnTo>
                      <a:pt x="599" y="0"/>
                    </a:lnTo>
                    <a:lnTo>
                      <a:pt x="587" y="0"/>
                    </a:lnTo>
                    <a:lnTo>
                      <a:pt x="570" y="0"/>
                    </a:lnTo>
                    <a:lnTo>
                      <a:pt x="569" y="26"/>
                    </a:lnTo>
                    <a:lnTo>
                      <a:pt x="569" y="30"/>
                    </a:lnTo>
                    <a:lnTo>
                      <a:pt x="510" y="29"/>
                    </a:lnTo>
                    <a:lnTo>
                      <a:pt x="517" y="53"/>
                    </a:lnTo>
                    <a:lnTo>
                      <a:pt x="518" y="58"/>
                    </a:lnTo>
                    <a:lnTo>
                      <a:pt x="519" y="63"/>
                    </a:lnTo>
                    <a:lnTo>
                      <a:pt x="518" y="66"/>
                    </a:lnTo>
                    <a:lnTo>
                      <a:pt x="518" y="69"/>
                    </a:lnTo>
                    <a:lnTo>
                      <a:pt x="516" y="71"/>
                    </a:lnTo>
                    <a:lnTo>
                      <a:pt x="514" y="73"/>
                    </a:lnTo>
                    <a:lnTo>
                      <a:pt x="512" y="74"/>
                    </a:lnTo>
                    <a:lnTo>
                      <a:pt x="510" y="77"/>
                    </a:lnTo>
                    <a:lnTo>
                      <a:pt x="496" y="81"/>
                    </a:lnTo>
                    <a:lnTo>
                      <a:pt x="479" y="88"/>
                    </a:lnTo>
                    <a:lnTo>
                      <a:pt x="479" y="88"/>
                    </a:lnTo>
                    <a:lnTo>
                      <a:pt x="241" y="147"/>
                    </a:lnTo>
                    <a:lnTo>
                      <a:pt x="241" y="147"/>
                    </a:lnTo>
                    <a:lnTo>
                      <a:pt x="234" y="149"/>
                    </a:lnTo>
                    <a:lnTo>
                      <a:pt x="215" y="154"/>
                    </a:lnTo>
                    <a:lnTo>
                      <a:pt x="184" y="163"/>
                    </a:lnTo>
                    <a:lnTo>
                      <a:pt x="140" y="174"/>
                    </a:lnTo>
                    <a:lnTo>
                      <a:pt x="120" y="178"/>
                    </a:lnTo>
                    <a:lnTo>
                      <a:pt x="100" y="181"/>
                    </a:lnTo>
                    <a:lnTo>
                      <a:pt x="83" y="182"/>
                    </a:lnTo>
                    <a:lnTo>
                      <a:pt x="68" y="183"/>
                    </a:lnTo>
                    <a:lnTo>
                      <a:pt x="55" y="186"/>
                    </a:lnTo>
                    <a:lnTo>
                      <a:pt x="44" y="190"/>
                    </a:lnTo>
                    <a:lnTo>
                      <a:pt x="40" y="192"/>
                    </a:lnTo>
                    <a:lnTo>
                      <a:pt x="37" y="195"/>
                    </a:lnTo>
                    <a:lnTo>
                      <a:pt x="33" y="200"/>
                    </a:lnTo>
                    <a:lnTo>
                      <a:pt x="31" y="204"/>
                    </a:lnTo>
                    <a:lnTo>
                      <a:pt x="22" y="234"/>
                    </a:lnTo>
                    <a:lnTo>
                      <a:pt x="14" y="259"/>
                    </a:lnTo>
                    <a:lnTo>
                      <a:pt x="9" y="282"/>
                    </a:lnTo>
                    <a:lnTo>
                      <a:pt x="5" y="303"/>
                    </a:lnTo>
                    <a:lnTo>
                      <a:pt x="2" y="323"/>
                    </a:lnTo>
                    <a:lnTo>
                      <a:pt x="1" y="342"/>
                    </a:lnTo>
                    <a:lnTo>
                      <a:pt x="0" y="362"/>
                    </a:lnTo>
                    <a:lnTo>
                      <a:pt x="0" y="383"/>
                    </a:lnTo>
                    <a:lnTo>
                      <a:pt x="0" y="389"/>
                    </a:lnTo>
                    <a:lnTo>
                      <a:pt x="1" y="393"/>
                    </a:lnTo>
                    <a:lnTo>
                      <a:pt x="3" y="397"/>
                    </a:lnTo>
                    <a:lnTo>
                      <a:pt x="4" y="401"/>
                    </a:lnTo>
                    <a:lnTo>
                      <a:pt x="10" y="407"/>
                    </a:lnTo>
                    <a:lnTo>
                      <a:pt x="15" y="412"/>
                    </a:lnTo>
                    <a:lnTo>
                      <a:pt x="20" y="419"/>
                    </a:lnTo>
                    <a:lnTo>
                      <a:pt x="25" y="425"/>
                    </a:lnTo>
                    <a:lnTo>
                      <a:pt x="27" y="429"/>
                    </a:lnTo>
                    <a:lnTo>
                      <a:pt x="28" y="433"/>
                    </a:lnTo>
                    <a:lnTo>
                      <a:pt x="29" y="437"/>
                    </a:lnTo>
                    <a:lnTo>
                      <a:pt x="29" y="443"/>
                    </a:lnTo>
                    <a:lnTo>
                      <a:pt x="29" y="443"/>
                    </a:lnTo>
                    <a:lnTo>
                      <a:pt x="124" y="443"/>
                    </a:lnTo>
                    <a:lnTo>
                      <a:pt x="149" y="384"/>
                    </a:lnTo>
                    <a:lnTo>
                      <a:pt x="178" y="444"/>
                    </a:lnTo>
                    <a:lnTo>
                      <a:pt x="178" y="444"/>
                    </a:lnTo>
                    <a:lnTo>
                      <a:pt x="189" y="433"/>
                    </a:lnTo>
                    <a:lnTo>
                      <a:pt x="197" y="422"/>
                    </a:lnTo>
                    <a:lnTo>
                      <a:pt x="203" y="412"/>
                    </a:lnTo>
                    <a:lnTo>
                      <a:pt x="208" y="404"/>
                    </a:lnTo>
                    <a:lnTo>
                      <a:pt x="215" y="396"/>
                    </a:lnTo>
                    <a:lnTo>
                      <a:pt x="221" y="390"/>
                    </a:lnTo>
                    <a:lnTo>
                      <a:pt x="225" y="388"/>
                    </a:lnTo>
                    <a:lnTo>
                      <a:pt x="229" y="386"/>
                    </a:lnTo>
                    <a:lnTo>
                      <a:pt x="233" y="385"/>
                    </a:lnTo>
                    <a:lnTo>
                      <a:pt x="239" y="385"/>
                    </a:lnTo>
                    <a:lnTo>
                      <a:pt x="239" y="385"/>
                    </a:lnTo>
                    <a:lnTo>
                      <a:pt x="477" y="327"/>
                    </a:lnTo>
                    <a:lnTo>
                      <a:pt x="477" y="327"/>
                    </a:lnTo>
                    <a:lnTo>
                      <a:pt x="490" y="327"/>
                    </a:lnTo>
                    <a:lnTo>
                      <a:pt x="504" y="327"/>
                    </a:lnTo>
                    <a:lnTo>
                      <a:pt x="521" y="326"/>
                    </a:lnTo>
                    <a:lnTo>
                      <a:pt x="538" y="324"/>
                    </a:lnTo>
                    <a:lnTo>
                      <a:pt x="554" y="321"/>
                    </a:lnTo>
                    <a:lnTo>
                      <a:pt x="570" y="315"/>
                    </a:lnTo>
                    <a:lnTo>
                      <a:pt x="578" y="312"/>
                    </a:lnTo>
                    <a:lnTo>
                      <a:pt x="584" y="308"/>
                    </a:lnTo>
                    <a:lnTo>
                      <a:pt x="591" y="303"/>
                    </a:lnTo>
                    <a:lnTo>
                      <a:pt x="597" y="298"/>
                    </a:lnTo>
                    <a:lnTo>
                      <a:pt x="597" y="298"/>
                    </a:lnTo>
                    <a:lnTo>
                      <a:pt x="592" y="299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7936560" y="2673000"/>
                <a:ext cx="93600" cy="137520"/>
              </a:xfrm>
              <a:custGeom>
                <a:avLst/>
                <a:gdLst/>
                <a:ahLst/>
                <a:rect l="l" t="t" r="r" b="b"/>
                <a:pathLst>
                  <a:path w="181" h="268">
                    <a:moveTo>
                      <a:pt x="1" y="29"/>
                    </a:moveTo>
                    <a:lnTo>
                      <a:pt x="121" y="0"/>
                    </a:lnTo>
                    <a:lnTo>
                      <a:pt x="117" y="5"/>
                    </a:lnTo>
                    <a:lnTo>
                      <a:pt x="110" y="19"/>
                    </a:lnTo>
                    <a:lnTo>
                      <a:pt x="108" y="24"/>
                    </a:lnTo>
                    <a:lnTo>
                      <a:pt x="108" y="28"/>
                    </a:lnTo>
                    <a:lnTo>
                      <a:pt x="108" y="32"/>
                    </a:lnTo>
                    <a:lnTo>
                      <a:pt x="108" y="38"/>
                    </a:lnTo>
                    <a:lnTo>
                      <a:pt x="109" y="43"/>
                    </a:lnTo>
                    <a:lnTo>
                      <a:pt x="113" y="49"/>
                    </a:lnTo>
                    <a:lnTo>
                      <a:pt x="116" y="54"/>
                    </a:lnTo>
                    <a:lnTo>
                      <a:pt x="121" y="60"/>
                    </a:lnTo>
                    <a:lnTo>
                      <a:pt x="121" y="65"/>
                    </a:lnTo>
                    <a:lnTo>
                      <a:pt x="122" y="70"/>
                    </a:lnTo>
                    <a:lnTo>
                      <a:pt x="123" y="73"/>
                    </a:lnTo>
                    <a:lnTo>
                      <a:pt x="126" y="78"/>
                    </a:lnTo>
                    <a:lnTo>
                      <a:pt x="129" y="80"/>
                    </a:lnTo>
                    <a:lnTo>
                      <a:pt x="132" y="83"/>
                    </a:lnTo>
                    <a:lnTo>
                      <a:pt x="135" y="84"/>
                    </a:lnTo>
                    <a:lnTo>
                      <a:pt x="140" y="86"/>
                    </a:lnTo>
                    <a:lnTo>
                      <a:pt x="148" y="88"/>
                    </a:lnTo>
                    <a:lnTo>
                      <a:pt x="158" y="90"/>
                    </a:lnTo>
                    <a:lnTo>
                      <a:pt x="169" y="91"/>
                    </a:lnTo>
                    <a:lnTo>
                      <a:pt x="181" y="91"/>
                    </a:lnTo>
                    <a:lnTo>
                      <a:pt x="180" y="120"/>
                    </a:lnTo>
                    <a:lnTo>
                      <a:pt x="180" y="146"/>
                    </a:lnTo>
                    <a:lnTo>
                      <a:pt x="180" y="150"/>
                    </a:lnTo>
                    <a:lnTo>
                      <a:pt x="180" y="160"/>
                    </a:lnTo>
                    <a:lnTo>
                      <a:pt x="178" y="168"/>
                    </a:lnTo>
                    <a:lnTo>
                      <a:pt x="176" y="175"/>
                    </a:lnTo>
                    <a:lnTo>
                      <a:pt x="175" y="180"/>
                    </a:lnTo>
                    <a:lnTo>
                      <a:pt x="170" y="189"/>
                    </a:lnTo>
                    <a:lnTo>
                      <a:pt x="164" y="194"/>
                    </a:lnTo>
                    <a:lnTo>
                      <a:pt x="159" y="201"/>
                    </a:lnTo>
                    <a:lnTo>
                      <a:pt x="154" y="208"/>
                    </a:lnTo>
                    <a:lnTo>
                      <a:pt x="153" y="214"/>
                    </a:lnTo>
                    <a:lnTo>
                      <a:pt x="150" y="220"/>
                    </a:lnTo>
                    <a:lnTo>
                      <a:pt x="149" y="229"/>
                    </a:lnTo>
                    <a:lnTo>
                      <a:pt x="149" y="240"/>
                    </a:lnTo>
                    <a:lnTo>
                      <a:pt x="134" y="244"/>
                    </a:lnTo>
                    <a:lnTo>
                      <a:pt x="101" y="254"/>
                    </a:lnTo>
                    <a:lnTo>
                      <a:pt x="80" y="259"/>
                    </a:lnTo>
                    <a:lnTo>
                      <a:pt x="61" y="263"/>
                    </a:lnTo>
                    <a:lnTo>
                      <a:pt x="43" y="267"/>
                    </a:lnTo>
                    <a:lnTo>
                      <a:pt x="29" y="268"/>
                    </a:lnTo>
                    <a:lnTo>
                      <a:pt x="29" y="257"/>
                    </a:lnTo>
                    <a:lnTo>
                      <a:pt x="29" y="245"/>
                    </a:lnTo>
                    <a:lnTo>
                      <a:pt x="28" y="234"/>
                    </a:lnTo>
                    <a:lnTo>
                      <a:pt x="26" y="223"/>
                    </a:lnTo>
                    <a:lnTo>
                      <a:pt x="23" y="212"/>
                    </a:lnTo>
                    <a:lnTo>
                      <a:pt x="18" y="201"/>
                    </a:lnTo>
                    <a:lnTo>
                      <a:pt x="10" y="190"/>
                    </a:lnTo>
                    <a:lnTo>
                      <a:pt x="0" y="178"/>
                    </a:lnTo>
                    <a:lnTo>
                      <a:pt x="1" y="138"/>
                    </a:lnTo>
                    <a:lnTo>
                      <a:pt x="1" y="104"/>
                    </a:lnTo>
                    <a:lnTo>
                      <a:pt x="1" y="69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7936560" y="2673000"/>
                <a:ext cx="93600" cy="137520"/>
              </a:xfrm>
              <a:custGeom>
                <a:avLst/>
                <a:gdLst/>
                <a:ahLst/>
                <a:rect l="l" t="t" r="r" b="b"/>
                <a:pathLst>
                  <a:path w="181" h="268">
                    <a:moveTo>
                      <a:pt x="1" y="29"/>
                    </a:moveTo>
                    <a:lnTo>
                      <a:pt x="121" y="0"/>
                    </a:lnTo>
                    <a:lnTo>
                      <a:pt x="121" y="0"/>
                    </a:lnTo>
                    <a:lnTo>
                      <a:pt x="117" y="5"/>
                    </a:lnTo>
                    <a:lnTo>
                      <a:pt x="110" y="19"/>
                    </a:lnTo>
                    <a:lnTo>
                      <a:pt x="108" y="24"/>
                    </a:lnTo>
                    <a:lnTo>
                      <a:pt x="108" y="28"/>
                    </a:lnTo>
                    <a:lnTo>
                      <a:pt x="108" y="32"/>
                    </a:lnTo>
                    <a:lnTo>
                      <a:pt x="108" y="38"/>
                    </a:lnTo>
                    <a:lnTo>
                      <a:pt x="109" y="43"/>
                    </a:lnTo>
                    <a:lnTo>
                      <a:pt x="113" y="49"/>
                    </a:lnTo>
                    <a:lnTo>
                      <a:pt x="116" y="54"/>
                    </a:lnTo>
                    <a:lnTo>
                      <a:pt x="121" y="60"/>
                    </a:lnTo>
                    <a:lnTo>
                      <a:pt x="121" y="65"/>
                    </a:lnTo>
                    <a:lnTo>
                      <a:pt x="122" y="70"/>
                    </a:lnTo>
                    <a:lnTo>
                      <a:pt x="123" y="73"/>
                    </a:lnTo>
                    <a:lnTo>
                      <a:pt x="126" y="78"/>
                    </a:lnTo>
                    <a:lnTo>
                      <a:pt x="129" y="80"/>
                    </a:lnTo>
                    <a:lnTo>
                      <a:pt x="132" y="83"/>
                    </a:lnTo>
                    <a:lnTo>
                      <a:pt x="135" y="84"/>
                    </a:lnTo>
                    <a:lnTo>
                      <a:pt x="140" y="86"/>
                    </a:lnTo>
                    <a:lnTo>
                      <a:pt x="148" y="88"/>
                    </a:lnTo>
                    <a:lnTo>
                      <a:pt x="158" y="90"/>
                    </a:lnTo>
                    <a:lnTo>
                      <a:pt x="169" y="91"/>
                    </a:lnTo>
                    <a:lnTo>
                      <a:pt x="181" y="91"/>
                    </a:lnTo>
                    <a:lnTo>
                      <a:pt x="181" y="91"/>
                    </a:lnTo>
                    <a:lnTo>
                      <a:pt x="180" y="120"/>
                    </a:lnTo>
                    <a:lnTo>
                      <a:pt x="180" y="120"/>
                    </a:lnTo>
                    <a:lnTo>
                      <a:pt x="180" y="146"/>
                    </a:lnTo>
                    <a:lnTo>
                      <a:pt x="180" y="150"/>
                    </a:lnTo>
                    <a:lnTo>
                      <a:pt x="180" y="160"/>
                    </a:lnTo>
                    <a:lnTo>
                      <a:pt x="178" y="168"/>
                    </a:lnTo>
                    <a:lnTo>
                      <a:pt x="176" y="175"/>
                    </a:lnTo>
                    <a:lnTo>
                      <a:pt x="175" y="180"/>
                    </a:lnTo>
                    <a:lnTo>
                      <a:pt x="170" y="189"/>
                    </a:lnTo>
                    <a:lnTo>
                      <a:pt x="164" y="194"/>
                    </a:lnTo>
                    <a:lnTo>
                      <a:pt x="159" y="201"/>
                    </a:lnTo>
                    <a:lnTo>
                      <a:pt x="154" y="208"/>
                    </a:lnTo>
                    <a:lnTo>
                      <a:pt x="153" y="214"/>
                    </a:lnTo>
                    <a:lnTo>
                      <a:pt x="150" y="220"/>
                    </a:lnTo>
                    <a:lnTo>
                      <a:pt x="149" y="229"/>
                    </a:lnTo>
                    <a:lnTo>
                      <a:pt x="149" y="240"/>
                    </a:lnTo>
                    <a:lnTo>
                      <a:pt x="134" y="244"/>
                    </a:lnTo>
                    <a:lnTo>
                      <a:pt x="101" y="254"/>
                    </a:lnTo>
                    <a:lnTo>
                      <a:pt x="80" y="259"/>
                    </a:lnTo>
                    <a:lnTo>
                      <a:pt x="61" y="263"/>
                    </a:lnTo>
                    <a:lnTo>
                      <a:pt x="43" y="267"/>
                    </a:lnTo>
                    <a:lnTo>
                      <a:pt x="29" y="268"/>
                    </a:lnTo>
                    <a:lnTo>
                      <a:pt x="29" y="257"/>
                    </a:lnTo>
                    <a:lnTo>
                      <a:pt x="29" y="245"/>
                    </a:lnTo>
                    <a:lnTo>
                      <a:pt x="28" y="234"/>
                    </a:lnTo>
                    <a:lnTo>
                      <a:pt x="26" y="223"/>
                    </a:lnTo>
                    <a:lnTo>
                      <a:pt x="23" y="212"/>
                    </a:lnTo>
                    <a:lnTo>
                      <a:pt x="18" y="201"/>
                    </a:lnTo>
                    <a:lnTo>
                      <a:pt x="10" y="190"/>
                    </a:lnTo>
                    <a:lnTo>
                      <a:pt x="0" y="178"/>
                    </a:lnTo>
                    <a:lnTo>
                      <a:pt x="1" y="138"/>
                    </a:lnTo>
                    <a:lnTo>
                      <a:pt x="1" y="104"/>
                    </a:lnTo>
                    <a:lnTo>
                      <a:pt x="1" y="69"/>
                    </a:lnTo>
                    <a:lnTo>
                      <a:pt x="1" y="29"/>
                    </a:lnTo>
                    <a:lnTo>
                      <a:pt x="1" y="29"/>
                    </a:lnTo>
                    <a:lnTo>
                      <a:pt x="1" y="29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7498080" y="3187080"/>
                <a:ext cx="154440" cy="229680"/>
              </a:xfrm>
              <a:custGeom>
                <a:avLst/>
                <a:gdLst/>
                <a:ahLst/>
                <a:rect l="l" t="t" r="r" b="b"/>
                <a:pathLst>
                  <a:path w="296" h="450">
                    <a:moveTo>
                      <a:pt x="266" y="450"/>
                    </a:moveTo>
                    <a:lnTo>
                      <a:pt x="275" y="439"/>
                    </a:lnTo>
                    <a:lnTo>
                      <a:pt x="283" y="427"/>
                    </a:lnTo>
                    <a:lnTo>
                      <a:pt x="288" y="415"/>
                    </a:lnTo>
                    <a:lnTo>
                      <a:pt x="291" y="401"/>
                    </a:lnTo>
                    <a:lnTo>
                      <a:pt x="294" y="387"/>
                    </a:lnTo>
                    <a:lnTo>
                      <a:pt x="296" y="371"/>
                    </a:lnTo>
                    <a:lnTo>
                      <a:pt x="296" y="351"/>
                    </a:lnTo>
                    <a:lnTo>
                      <a:pt x="296" y="331"/>
                    </a:lnTo>
                    <a:lnTo>
                      <a:pt x="296" y="325"/>
                    </a:lnTo>
                    <a:lnTo>
                      <a:pt x="294" y="320"/>
                    </a:lnTo>
                    <a:lnTo>
                      <a:pt x="290" y="313"/>
                    </a:lnTo>
                    <a:lnTo>
                      <a:pt x="286" y="308"/>
                    </a:lnTo>
                    <a:lnTo>
                      <a:pt x="281" y="304"/>
                    </a:lnTo>
                    <a:lnTo>
                      <a:pt x="274" y="298"/>
                    </a:lnTo>
                    <a:lnTo>
                      <a:pt x="268" y="294"/>
                    </a:lnTo>
                    <a:lnTo>
                      <a:pt x="259" y="290"/>
                    </a:lnTo>
                    <a:lnTo>
                      <a:pt x="250" y="285"/>
                    </a:lnTo>
                    <a:lnTo>
                      <a:pt x="242" y="281"/>
                    </a:lnTo>
                    <a:lnTo>
                      <a:pt x="231" y="278"/>
                    </a:lnTo>
                    <a:lnTo>
                      <a:pt x="221" y="276"/>
                    </a:lnTo>
                    <a:lnTo>
                      <a:pt x="210" y="274"/>
                    </a:lnTo>
                    <a:lnTo>
                      <a:pt x="200" y="271"/>
                    </a:lnTo>
                    <a:lnTo>
                      <a:pt x="189" y="270"/>
                    </a:lnTo>
                    <a:lnTo>
                      <a:pt x="177" y="270"/>
                    </a:lnTo>
                    <a:lnTo>
                      <a:pt x="176" y="256"/>
                    </a:lnTo>
                    <a:lnTo>
                      <a:pt x="173" y="239"/>
                    </a:lnTo>
                    <a:lnTo>
                      <a:pt x="167" y="220"/>
                    </a:lnTo>
                    <a:lnTo>
                      <a:pt x="160" y="199"/>
                    </a:lnTo>
                    <a:lnTo>
                      <a:pt x="155" y="189"/>
                    </a:lnTo>
                    <a:lnTo>
                      <a:pt x="150" y="181"/>
                    </a:lnTo>
                    <a:lnTo>
                      <a:pt x="146" y="172"/>
                    </a:lnTo>
                    <a:lnTo>
                      <a:pt x="140" y="164"/>
                    </a:lnTo>
                    <a:lnTo>
                      <a:pt x="135" y="159"/>
                    </a:lnTo>
                    <a:lnTo>
                      <a:pt x="129" y="155"/>
                    </a:lnTo>
                    <a:lnTo>
                      <a:pt x="124" y="151"/>
                    </a:lnTo>
                    <a:lnTo>
                      <a:pt x="119" y="150"/>
                    </a:lnTo>
                    <a:lnTo>
                      <a:pt x="108" y="137"/>
                    </a:lnTo>
                    <a:lnTo>
                      <a:pt x="97" y="122"/>
                    </a:lnTo>
                    <a:lnTo>
                      <a:pt x="87" y="105"/>
                    </a:lnTo>
                    <a:lnTo>
                      <a:pt x="79" y="87"/>
                    </a:lnTo>
                    <a:lnTo>
                      <a:pt x="71" y="66"/>
                    </a:lnTo>
                    <a:lnTo>
                      <a:pt x="65" y="45"/>
                    </a:lnTo>
                    <a:lnTo>
                      <a:pt x="62" y="34"/>
                    </a:lnTo>
                    <a:lnTo>
                      <a:pt x="61" y="23"/>
                    </a:lnTo>
                    <a:lnTo>
                      <a:pt x="60" y="12"/>
                    </a:lnTo>
                    <a:lnTo>
                      <a:pt x="60" y="0"/>
                    </a:lnTo>
                    <a:lnTo>
                      <a:pt x="55" y="1"/>
                    </a:lnTo>
                    <a:lnTo>
                      <a:pt x="51" y="1"/>
                    </a:lnTo>
                    <a:lnTo>
                      <a:pt x="46" y="4"/>
                    </a:lnTo>
                    <a:lnTo>
                      <a:pt x="43" y="6"/>
                    </a:lnTo>
                    <a:lnTo>
                      <a:pt x="37" y="11"/>
                    </a:lnTo>
                    <a:lnTo>
                      <a:pt x="30" y="19"/>
                    </a:lnTo>
                    <a:lnTo>
                      <a:pt x="25" y="28"/>
                    </a:lnTo>
                    <a:lnTo>
                      <a:pt x="18" y="38"/>
                    </a:lnTo>
                    <a:lnTo>
                      <a:pt x="11" y="49"/>
                    </a:lnTo>
                    <a:lnTo>
                      <a:pt x="0" y="60"/>
                    </a:lnTo>
                    <a:lnTo>
                      <a:pt x="116" y="448"/>
                    </a:lnTo>
                    <a:lnTo>
                      <a:pt x="266" y="45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7498080" y="3187080"/>
                <a:ext cx="154440" cy="229680"/>
              </a:xfrm>
              <a:custGeom>
                <a:avLst/>
                <a:gdLst/>
                <a:ahLst/>
                <a:rect l="l" t="t" r="r" b="b"/>
                <a:pathLst>
                  <a:path w="296" h="450">
                    <a:moveTo>
                      <a:pt x="266" y="450"/>
                    </a:moveTo>
                    <a:lnTo>
                      <a:pt x="275" y="439"/>
                    </a:lnTo>
                    <a:lnTo>
                      <a:pt x="283" y="427"/>
                    </a:lnTo>
                    <a:lnTo>
                      <a:pt x="288" y="415"/>
                    </a:lnTo>
                    <a:lnTo>
                      <a:pt x="291" y="401"/>
                    </a:lnTo>
                    <a:lnTo>
                      <a:pt x="294" y="387"/>
                    </a:lnTo>
                    <a:lnTo>
                      <a:pt x="296" y="371"/>
                    </a:lnTo>
                    <a:lnTo>
                      <a:pt x="296" y="351"/>
                    </a:lnTo>
                    <a:lnTo>
                      <a:pt x="296" y="331"/>
                    </a:lnTo>
                    <a:lnTo>
                      <a:pt x="296" y="325"/>
                    </a:lnTo>
                    <a:lnTo>
                      <a:pt x="294" y="320"/>
                    </a:lnTo>
                    <a:lnTo>
                      <a:pt x="290" y="313"/>
                    </a:lnTo>
                    <a:lnTo>
                      <a:pt x="286" y="308"/>
                    </a:lnTo>
                    <a:lnTo>
                      <a:pt x="281" y="304"/>
                    </a:lnTo>
                    <a:lnTo>
                      <a:pt x="274" y="298"/>
                    </a:lnTo>
                    <a:lnTo>
                      <a:pt x="268" y="294"/>
                    </a:lnTo>
                    <a:lnTo>
                      <a:pt x="259" y="290"/>
                    </a:lnTo>
                    <a:lnTo>
                      <a:pt x="250" y="285"/>
                    </a:lnTo>
                    <a:lnTo>
                      <a:pt x="242" y="281"/>
                    </a:lnTo>
                    <a:lnTo>
                      <a:pt x="231" y="278"/>
                    </a:lnTo>
                    <a:lnTo>
                      <a:pt x="221" y="276"/>
                    </a:lnTo>
                    <a:lnTo>
                      <a:pt x="210" y="274"/>
                    </a:lnTo>
                    <a:lnTo>
                      <a:pt x="200" y="271"/>
                    </a:lnTo>
                    <a:lnTo>
                      <a:pt x="189" y="270"/>
                    </a:lnTo>
                    <a:lnTo>
                      <a:pt x="177" y="270"/>
                    </a:lnTo>
                    <a:lnTo>
                      <a:pt x="176" y="256"/>
                    </a:lnTo>
                    <a:lnTo>
                      <a:pt x="173" y="239"/>
                    </a:lnTo>
                    <a:lnTo>
                      <a:pt x="167" y="220"/>
                    </a:lnTo>
                    <a:lnTo>
                      <a:pt x="160" y="199"/>
                    </a:lnTo>
                    <a:lnTo>
                      <a:pt x="155" y="189"/>
                    </a:lnTo>
                    <a:lnTo>
                      <a:pt x="150" y="181"/>
                    </a:lnTo>
                    <a:lnTo>
                      <a:pt x="146" y="172"/>
                    </a:lnTo>
                    <a:lnTo>
                      <a:pt x="140" y="164"/>
                    </a:lnTo>
                    <a:lnTo>
                      <a:pt x="135" y="159"/>
                    </a:lnTo>
                    <a:lnTo>
                      <a:pt x="129" y="155"/>
                    </a:lnTo>
                    <a:lnTo>
                      <a:pt x="124" y="151"/>
                    </a:lnTo>
                    <a:lnTo>
                      <a:pt x="119" y="150"/>
                    </a:lnTo>
                    <a:lnTo>
                      <a:pt x="108" y="137"/>
                    </a:lnTo>
                    <a:lnTo>
                      <a:pt x="97" y="122"/>
                    </a:lnTo>
                    <a:lnTo>
                      <a:pt x="87" y="105"/>
                    </a:lnTo>
                    <a:lnTo>
                      <a:pt x="79" y="87"/>
                    </a:lnTo>
                    <a:lnTo>
                      <a:pt x="71" y="66"/>
                    </a:lnTo>
                    <a:lnTo>
                      <a:pt x="65" y="45"/>
                    </a:lnTo>
                    <a:lnTo>
                      <a:pt x="62" y="34"/>
                    </a:lnTo>
                    <a:lnTo>
                      <a:pt x="61" y="23"/>
                    </a:lnTo>
                    <a:lnTo>
                      <a:pt x="60" y="12"/>
                    </a:lnTo>
                    <a:lnTo>
                      <a:pt x="60" y="0"/>
                    </a:lnTo>
                    <a:lnTo>
                      <a:pt x="55" y="1"/>
                    </a:lnTo>
                    <a:lnTo>
                      <a:pt x="51" y="1"/>
                    </a:lnTo>
                    <a:lnTo>
                      <a:pt x="46" y="4"/>
                    </a:lnTo>
                    <a:lnTo>
                      <a:pt x="43" y="6"/>
                    </a:lnTo>
                    <a:lnTo>
                      <a:pt x="37" y="11"/>
                    </a:lnTo>
                    <a:lnTo>
                      <a:pt x="30" y="19"/>
                    </a:lnTo>
                    <a:lnTo>
                      <a:pt x="25" y="28"/>
                    </a:lnTo>
                    <a:lnTo>
                      <a:pt x="18" y="38"/>
                    </a:lnTo>
                    <a:lnTo>
                      <a:pt x="11" y="49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16" y="448"/>
                    </a:lnTo>
                    <a:lnTo>
                      <a:pt x="266" y="450"/>
                    </a:lnTo>
                    <a:lnTo>
                      <a:pt x="266" y="450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7557480" y="3492000"/>
                <a:ext cx="77760" cy="166680"/>
              </a:xfrm>
              <a:custGeom>
                <a:avLst/>
                <a:gdLst/>
                <a:ahLst/>
                <a:rect l="l" t="t" r="r" b="b"/>
                <a:pathLst>
                  <a:path w="150" h="327">
                    <a:moveTo>
                      <a:pt x="150" y="0"/>
                    </a:moveTo>
                    <a:lnTo>
                      <a:pt x="148" y="10"/>
                    </a:lnTo>
                    <a:lnTo>
                      <a:pt x="145" y="22"/>
                    </a:lnTo>
                    <a:lnTo>
                      <a:pt x="141" y="33"/>
                    </a:lnTo>
                    <a:lnTo>
                      <a:pt x="135" y="44"/>
                    </a:lnTo>
                    <a:lnTo>
                      <a:pt x="129" y="56"/>
                    </a:lnTo>
                    <a:lnTo>
                      <a:pt x="125" y="66"/>
                    </a:lnTo>
                    <a:lnTo>
                      <a:pt x="121" y="77"/>
                    </a:lnTo>
                    <a:lnTo>
                      <a:pt x="119" y="89"/>
                    </a:lnTo>
                    <a:lnTo>
                      <a:pt x="118" y="95"/>
                    </a:lnTo>
                    <a:lnTo>
                      <a:pt x="115" y="109"/>
                    </a:lnTo>
                    <a:lnTo>
                      <a:pt x="108" y="129"/>
                    </a:lnTo>
                    <a:lnTo>
                      <a:pt x="101" y="156"/>
                    </a:lnTo>
                    <a:lnTo>
                      <a:pt x="91" y="184"/>
                    </a:lnTo>
                    <a:lnTo>
                      <a:pt x="81" y="214"/>
                    </a:lnTo>
                    <a:lnTo>
                      <a:pt x="69" y="242"/>
                    </a:lnTo>
                    <a:lnTo>
                      <a:pt x="59" y="267"/>
                    </a:lnTo>
                    <a:lnTo>
                      <a:pt x="63" y="273"/>
                    </a:lnTo>
                    <a:lnTo>
                      <a:pt x="74" y="286"/>
                    </a:lnTo>
                    <a:lnTo>
                      <a:pt x="79" y="295"/>
                    </a:lnTo>
                    <a:lnTo>
                      <a:pt x="83" y="305"/>
                    </a:lnTo>
                    <a:lnTo>
                      <a:pt x="87" y="316"/>
                    </a:lnTo>
                    <a:lnTo>
                      <a:pt x="88" y="327"/>
                    </a:lnTo>
                    <a:lnTo>
                      <a:pt x="77" y="327"/>
                    </a:lnTo>
                    <a:lnTo>
                      <a:pt x="68" y="325"/>
                    </a:lnTo>
                    <a:lnTo>
                      <a:pt x="60" y="321"/>
                    </a:lnTo>
                    <a:lnTo>
                      <a:pt x="53" y="317"/>
                    </a:lnTo>
                    <a:lnTo>
                      <a:pt x="48" y="312"/>
                    </a:lnTo>
                    <a:lnTo>
                      <a:pt x="42" y="306"/>
                    </a:lnTo>
                    <a:lnTo>
                      <a:pt x="39" y="300"/>
                    </a:lnTo>
                    <a:lnTo>
                      <a:pt x="36" y="293"/>
                    </a:lnTo>
                    <a:lnTo>
                      <a:pt x="32" y="278"/>
                    </a:lnTo>
                    <a:lnTo>
                      <a:pt x="29" y="264"/>
                    </a:lnTo>
                    <a:lnTo>
                      <a:pt x="28" y="250"/>
                    </a:lnTo>
                    <a:lnTo>
                      <a:pt x="28" y="237"/>
                    </a:lnTo>
                    <a:lnTo>
                      <a:pt x="29" y="222"/>
                    </a:lnTo>
                    <a:lnTo>
                      <a:pt x="28" y="200"/>
                    </a:lnTo>
                    <a:lnTo>
                      <a:pt x="27" y="176"/>
                    </a:lnTo>
                    <a:lnTo>
                      <a:pt x="26" y="147"/>
                    </a:lnTo>
                    <a:lnTo>
                      <a:pt x="23" y="120"/>
                    </a:lnTo>
                    <a:lnTo>
                      <a:pt x="18" y="95"/>
                    </a:lnTo>
                    <a:lnTo>
                      <a:pt x="14" y="83"/>
                    </a:lnTo>
                    <a:lnTo>
                      <a:pt x="10" y="73"/>
                    </a:lnTo>
                    <a:lnTo>
                      <a:pt x="6" y="64"/>
                    </a:lnTo>
                    <a:lnTo>
                      <a:pt x="0" y="58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7557480" y="3492000"/>
                <a:ext cx="77760" cy="166680"/>
              </a:xfrm>
              <a:custGeom>
                <a:avLst/>
                <a:gdLst/>
                <a:ahLst/>
                <a:rect l="l" t="t" r="r" b="b"/>
                <a:pathLst>
                  <a:path w="150" h="327">
                    <a:moveTo>
                      <a:pt x="150" y="0"/>
                    </a:moveTo>
                    <a:lnTo>
                      <a:pt x="148" y="10"/>
                    </a:lnTo>
                    <a:lnTo>
                      <a:pt x="145" y="22"/>
                    </a:lnTo>
                    <a:lnTo>
                      <a:pt x="141" y="33"/>
                    </a:lnTo>
                    <a:lnTo>
                      <a:pt x="135" y="44"/>
                    </a:lnTo>
                    <a:lnTo>
                      <a:pt x="129" y="56"/>
                    </a:lnTo>
                    <a:lnTo>
                      <a:pt x="125" y="66"/>
                    </a:lnTo>
                    <a:lnTo>
                      <a:pt x="121" y="77"/>
                    </a:lnTo>
                    <a:lnTo>
                      <a:pt x="119" y="89"/>
                    </a:lnTo>
                    <a:lnTo>
                      <a:pt x="118" y="95"/>
                    </a:lnTo>
                    <a:lnTo>
                      <a:pt x="115" y="109"/>
                    </a:lnTo>
                    <a:lnTo>
                      <a:pt x="108" y="129"/>
                    </a:lnTo>
                    <a:lnTo>
                      <a:pt x="101" y="156"/>
                    </a:lnTo>
                    <a:lnTo>
                      <a:pt x="91" y="184"/>
                    </a:lnTo>
                    <a:lnTo>
                      <a:pt x="81" y="214"/>
                    </a:lnTo>
                    <a:lnTo>
                      <a:pt x="69" y="242"/>
                    </a:lnTo>
                    <a:lnTo>
                      <a:pt x="59" y="267"/>
                    </a:lnTo>
                    <a:lnTo>
                      <a:pt x="63" y="273"/>
                    </a:lnTo>
                    <a:lnTo>
                      <a:pt x="74" y="286"/>
                    </a:lnTo>
                    <a:lnTo>
                      <a:pt x="79" y="295"/>
                    </a:lnTo>
                    <a:lnTo>
                      <a:pt x="83" y="305"/>
                    </a:lnTo>
                    <a:lnTo>
                      <a:pt x="87" y="316"/>
                    </a:lnTo>
                    <a:lnTo>
                      <a:pt x="88" y="327"/>
                    </a:lnTo>
                    <a:lnTo>
                      <a:pt x="77" y="327"/>
                    </a:lnTo>
                    <a:lnTo>
                      <a:pt x="68" y="325"/>
                    </a:lnTo>
                    <a:lnTo>
                      <a:pt x="60" y="321"/>
                    </a:lnTo>
                    <a:lnTo>
                      <a:pt x="53" y="317"/>
                    </a:lnTo>
                    <a:lnTo>
                      <a:pt x="48" y="312"/>
                    </a:lnTo>
                    <a:lnTo>
                      <a:pt x="42" y="306"/>
                    </a:lnTo>
                    <a:lnTo>
                      <a:pt x="39" y="300"/>
                    </a:lnTo>
                    <a:lnTo>
                      <a:pt x="36" y="293"/>
                    </a:lnTo>
                    <a:lnTo>
                      <a:pt x="32" y="278"/>
                    </a:lnTo>
                    <a:lnTo>
                      <a:pt x="29" y="264"/>
                    </a:lnTo>
                    <a:lnTo>
                      <a:pt x="28" y="250"/>
                    </a:lnTo>
                    <a:lnTo>
                      <a:pt x="28" y="237"/>
                    </a:lnTo>
                    <a:lnTo>
                      <a:pt x="29" y="222"/>
                    </a:lnTo>
                    <a:lnTo>
                      <a:pt x="28" y="200"/>
                    </a:lnTo>
                    <a:lnTo>
                      <a:pt x="27" y="176"/>
                    </a:lnTo>
                    <a:lnTo>
                      <a:pt x="26" y="147"/>
                    </a:lnTo>
                    <a:lnTo>
                      <a:pt x="23" y="120"/>
                    </a:lnTo>
                    <a:lnTo>
                      <a:pt x="18" y="95"/>
                    </a:lnTo>
                    <a:lnTo>
                      <a:pt x="14" y="83"/>
                    </a:lnTo>
                    <a:lnTo>
                      <a:pt x="10" y="73"/>
                    </a:lnTo>
                    <a:lnTo>
                      <a:pt x="6" y="64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150" y="0"/>
                    </a:lnTo>
                    <a:lnTo>
                      <a:pt x="150" y="0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7769520" y="2102040"/>
                <a:ext cx="253080" cy="493920"/>
              </a:xfrm>
              <a:custGeom>
                <a:avLst/>
                <a:gdLst/>
                <a:ahLst/>
                <a:rect l="l" t="t" r="r" b="b"/>
                <a:pathLst>
                  <a:path w="487" h="968">
                    <a:moveTo>
                      <a:pt x="184" y="14"/>
                    </a:moveTo>
                    <a:lnTo>
                      <a:pt x="301" y="343"/>
                    </a:lnTo>
                    <a:lnTo>
                      <a:pt x="301" y="359"/>
                    </a:lnTo>
                    <a:lnTo>
                      <a:pt x="302" y="374"/>
                    </a:lnTo>
                    <a:lnTo>
                      <a:pt x="303" y="388"/>
                    </a:lnTo>
                    <a:lnTo>
                      <a:pt x="305" y="400"/>
                    </a:lnTo>
                    <a:lnTo>
                      <a:pt x="308" y="412"/>
                    </a:lnTo>
                    <a:lnTo>
                      <a:pt x="310" y="421"/>
                    </a:lnTo>
                    <a:lnTo>
                      <a:pt x="315" y="431"/>
                    </a:lnTo>
                    <a:lnTo>
                      <a:pt x="318" y="440"/>
                    </a:lnTo>
                    <a:lnTo>
                      <a:pt x="328" y="456"/>
                    </a:lnTo>
                    <a:lnTo>
                      <a:pt x="337" y="469"/>
                    </a:lnTo>
                    <a:lnTo>
                      <a:pt x="348" y="481"/>
                    </a:lnTo>
                    <a:lnTo>
                      <a:pt x="359" y="493"/>
                    </a:lnTo>
                    <a:lnTo>
                      <a:pt x="359" y="515"/>
                    </a:lnTo>
                    <a:lnTo>
                      <a:pt x="359" y="537"/>
                    </a:lnTo>
                    <a:lnTo>
                      <a:pt x="358" y="560"/>
                    </a:lnTo>
                    <a:lnTo>
                      <a:pt x="358" y="582"/>
                    </a:lnTo>
                    <a:lnTo>
                      <a:pt x="358" y="600"/>
                    </a:lnTo>
                    <a:lnTo>
                      <a:pt x="358" y="611"/>
                    </a:lnTo>
                    <a:lnTo>
                      <a:pt x="358" y="624"/>
                    </a:lnTo>
                    <a:lnTo>
                      <a:pt x="358" y="642"/>
                    </a:lnTo>
                    <a:lnTo>
                      <a:pt x="368" y="652"/>
                    </a:lnTo>
                    <a:lnTo>
                      <a:pt x="375" y="664"/>
                    </a:lnTo>
                    <a:lnTo>
                      <a:pt x="382" y="675"/>
                    </a:lnTo>
                    <a:lnTo>
                      <a:pt x="387" y="687"/>
                    </a:lnTo>
                    <a:lnTo>
                      <a:pt x="392" y="698"/>
                    </a:lnTo>
                    <a:lnTo>
                      <a:pt x="399" y="709"/>
                    </a:lnTo>
                    <a:lnTo>
                      <a:pt x="406" y="720"/>
                    </a:lnTo>
                    <a:lnTo>
                      <a:pt x="416" y="731"/>
                    </a:lnTo>
                    <a:lnTo>
                      <a:pt x="439" y="731"/>
                    </a:lnTo>
                    <a:lnTo>
                      <a:pt x="457" y="732"/>
                    </a:lnTo>
                    <a:lnTo>
                      <a:pt x="471" y="732"/>
                    </a:lnTo>
                    <a:lnTo>
                      <a:pt x="477" y="732"/>
                    </a:lnTo>
                    <a:lnTo>
                      <a:pt x="481" y="738"/>
                    </a:lnTo>
                    <a:lnTo>
                      <a:pt x="484" y="744"/>
                    </a:lnTo>
                    <a:lnTo>
                      <a:pt x="486" y="752"/>
                    </a:lnTo>
                    <a:lnTo>
                      <a:pt x="487" y="758"/>
                    </a:lnTo>
                    <a:lnTo>
                      <a:pt x="487" y="766"/>
                    </a:lnTo>
                    <a:lnTo>
                      <a:pt x="485" y="773"/>
                    </a:lnTo>
                    <a:lnTo>
                      <a:pt x="483" y="781"/>
                    </a:lnTo>
                    <a:lnTo>
                      <a:pt x="480" y="789"/>
                    </a:lnTo>
                    <a:lnTo>
                      <a:pt x="475" y="795"/>
                    </a:lnTo>
                    <a:lnTo>
                      <a:pt x="469" y="801"/>
                    </a:lnTo>
                    <a:lnTo>
                      <a:pt x="463" y="807"/>
                    </a:lnTo>
                    <a:lnTo>
                      <a:pt x="455" y="811"/>
                    </a:lnTo>
                    <a:lnTo>
                      <a:pt x="446" y="816"/>
                    </a:lnTo>
                    <a:lnTo>
                      <a:pt x="437" y="819"/>
                    </a:lnTo>
                    <a:lnTo>
                      <a:pt x="427" y="821"/>
                    </a:lnTo>
                    <a:lnTo>
                      <a:pt x="416" y="821"/>
                    </a:lnTo>
                    <a:lnTo>
                      <a:pt x="415" y="851"/>
                    </a:lnTo>
                    <a:lnTo>
                      <a:pt x="398" y="851"/>
                    </a:lnTo>
                    <a:lnTo>
                      <a:pt x="386" y="850"/>
                    </a:lnTo>
                    <a:lnTo>
                      <a:pt x="374" y="850"/>
                    </a:lnTo>
                    <a:lnTo>
                      <a:pt x="356" y="850"/>
                    </a:lnTo>
                    <a:lnTo>
                      <a:pt x="356" y="855"/>
                    </a:lnTo>
                    <a:lnTo>
                      <a:pt x="357" y="860"/>
                    </a:lnTo>
                    <a:lnTo>
                      <a:pt x="358" y="864"/>
                    </a:lnTo>
                    <a:lnTo>
                      <a:pt x="360" y="868"/>
                    </a:lnTo>
                    <a:lnTo>
                      <a:pt x="363" y="875"/>
                    </a:lnTo>
                    <a:lnTo>
                      <a:pt x="367" y="880"/>
                    </a:lnTo>
                    <a:lnTo>
                      <a:pt x="368" y="884"/>
                    </a:lnTo>
                    <a:lnTo>
                      <a:pt x="369" y="886"/>
                    </a:lnTo>
                    <a:lnTo>
                      <a:pt x="369" y="889"/>
                    </a:lnTo>
                    <a:lnTo>
                      <a:pt x="369" y="892"/>
                    </a:lnTo>
                    <a:lnTo>
                      <a:pt x="367" y="896"/>
                    </a:lnTo>
                    <a:lnTo>
                      <a:pt x="364" y="900"/>
                    </a:lnTo>
                    <a:lnTo>
                      <a:pt x="360" y="905"/>
                    </a:lnTo>
                    <a:lnTo>
                      <a:pt x="356" y="909"/>
                    </a:lnTo>
                    <a:lnTo>
                      <a:pt x="325" y="909"/>
                    </a:lnTo>
                    <a:lnTo>
                      <a:pt x="87" y="968"/>
                    </a:lnTo>
                    <a:lnTo>
                      <a:pt x="77" y="956"/>
                    </a:lnTo>
                    <a:lnTo>
                      <a:pt x="70" y="945"/>
                    </a:lnTo>
                    <a:lnTo>
                      <a:pt x="63" y="933"/>
                    </a:lnTo>
                    <a:lnTo>
                      <a:pt x="58" y="922"/>
                    </a:lnTo>
                    <a:lnTo>
                      <a:pt x="51" y="912"/>
                    </a:lnTo>
                    <a:lnTo>
                      <a:pt x="46" y="900"/>
                    </a:lnTo>
                    <a:lnTo>
                      <a:pt x="37" y="889"/>
                    </a:lnTo>
                    <a:lnTo>
                      <a:pt x="27" y="877"/>
                    </a:lnTo>
                    <a:lnTo>
                      <a:pt x="23" y="866"/>
                    </a:lnTo>
                    <a:lnTo>
                      <a:pt x="21" y="857"/>
                    </a:lnTo>
                    <a:lnTo>
                      <a:pt x="20" y="847"/>
                    </a:lnTo>
                    <a:lnTo>
                      <a:pt x="20" y="837"/>
                    </a:lnTo>
                    <a:lnTo>
                      <a:pt x="22" y="828"/>
                    </a:lnTo>
                    <a:lnTo>
                      <a:pt x="24" y="820"/>
                    </a:lnTo>
                    <a:lnTo>
                      <a:pt x="28" y="811"/>
                    </a:lnTo>
                    <a:lnTo>
                      <a:pt x="32" y="803"/>
                    </a:lnTo>
                    <a:lnTo>
                      <a:pt x="41" y="786"/>
                    </a:lnTo>
                    <a:lnTo>
                      <a:pt x="50" y="769"/>
                    </a:lnTo>
                    <a:lnTo>
                      <a:pt x="53" y="759"/>
                    </a:lnTo>
                    <a:lnTo>
                      <a:pt x="57" y="750"/>
                    </a:lnTo>
                    <a:lnTo>
                      <a:pt x="58" y="740"/>
                    </a:lnTo>
                    <a:lnTo>
                      <a:pt x="59" y="729"/>
                    </a:lnTo>
                    <a:lnTo>
                      <a:pt x="58" y="723"/>
                    </a:lnTo>
                    <a:lnTo>
                      <a:pt x="57" y="716"/>
                    </a:lnTo>
                    <a:lnTo>
                      <a:pt x="53" y="710"/>
                    </a:lnTo>
                    <a:lnTo>
                      <a:pt x="50" y="702"/>
                    </a:lnTo>
                    <a:lnTo>
                      <a:pt x="40" y="687"/>
                    </a:lnTo>
                    <a:lnTo>
                      <a:pt x="30" y="673"/>
                    </a:lnTo>
                    <a:lnTo>
                      <a:pt x="9" y="648"/>
                    </a:lnTo>
                    <a:lnTo>
                      <a:pt x="0" y="638"/>
                    </a:lnTo>
                    <a:lnTo>
                      <a:pt x="11" y="619"/>
                    </a:lnTo>
                    <a:lnTo>
                      <a:pt x="22" y="604"/>
                    </a:lnTo>
                    <a:lnTo>
                      <a:pt x="32" y="592"/>
                    </a:lnTo>
                    <a:lnTo>
                      <a:pt x="41" y="583"/>
                    </a:lnTo>
                    <a:lnTo>
                      <a:pt x="49" y="576"/>
                    </a:lnTo>
                    <a:lnTo>
                      <a:pt x="55" y="568"/>
                    </a:lnTo>
                    <a:lnTo>
                      <a:pt x="58" y="564"/>
                    </a:lnTo>
                    <a:lnTo>
                      <a:pt x="59" y="560"/>
                    </a:lnTo>
                    <a:lnTo>
                      <a:pt x="60" y="555"/>
                    </a:lnTo>
                    <a:lnTo>
                      <a:pt x="60" y="550"/>
                    </a:lnTo>
                    <a:lnTo>
                      <a:pt x="59" y="538"/>
                    </a:lnTo>
                    <a:lnTo>
                      <a:pt x="55" y="527"/>
                    </a:lnTo>
                    <a:lnTo>
                      <a:pt x="51" y="514"/>
                    </a:lnTo>
                    <a:lnTo>
                      <a:pt x="46" y="501"/>
                    </a:lnTo>
                    <a:lnTo>
                      <a:pt x="40" y="486"/>
                    </a:lnTo>
                    <a:lnTo>
                      <a:pt x="36" y="470"/>
                    </a:lnTo>
                    <a:lnTo>
                      <a:pt x="34" y="461"/>
                    </a:lnTo>
                    <a:lnTo>
                      <a:pt x="33" y="452"/>
                    </a:lnTo>
                    <a:lnTo>
                      <a:pt x="32" y="441"/>
                    </a:lnTo>
                    <a:lnTo>
                      <a:pt x="32" y="430"/>
                    </a:lnTo>
                    <a:lnTo>
                      <a:pt x="37" y="426"/>
                    </a:lnTo>
                    <a:lnTo>
                      <a:pt x="44" y="421"/>
                    </a:lnTo>
                    <a:lnTo>
                      <a:pt x="51" y="419"/>
                    </a:lnTo>
                    <a:lnTo>
                      <a:pt x="58" y="417"/>
                    </a:lnTo>
                    <a:lnTo>
                      <a:pt x="73" y="416"/>
                    </a:lnTo>
                    <a:lnTo>
                      <a:pt x="88" y="416"/>
                    </a:lnTo>
                    <a:lnTo>
                      <a:pt x="101" y="416"/>
                    </a:lnTo>
                    <a:lnTo>
                      <a:pt x="112" y="414"/>
                    </a:lnTo>
                    <a:lnTo>
                      <a:pt x="115" y="413"/>
                    </a:lnTo>
                    <a:lnTo>
                      <a:pt x="118" y="410"/>
                    </a:lnTo>
                    <a:lnTo>
                      <a:pt x="120" y="406"/>
                    </a:lnTo>
                    <a:lnTo>
                      <a:pt x="121" y="401"/>
                    </a:lnTo>
                    <a:lnTo>
                      <a:pt x="122" y="307"/>
                    </a:lnTo>
                    <a:lnTo>
                      <a:pt x="121" y="302"/>
                    </a:lnTo>
                    <a:lnTo>
                      <a:pt x="121" y="296"/>
                    </a:lnTo>
                    <a:lnTo>
                      <a:pt x="119" y="291"/>
                    </a:lnTo>
                    <a:lnTo>
                      <a:pt x="118" y="286"/>
                    </a:lnTo>
                    <a:lnTo>
                      <a:pt x="113" y="278"/>
                    </a:lnTo>
                    <a:lnTo>
                      <a:pt x="107" y="269"/>
                    </a:lnTo>
                    <a:lnTo>
                      <a:pt x="102" y="259"/>
                    </a:lnTo>
                    <a:lnTo>
                      <a:pt x="98" y="250"/>
                    </a:lnTo>
                    <a:lnTo>
                      <a:pt x="95" y="243"/>
                    </a:lnTo>
                    <a:lnTo>
                      <a:pt x="94" y="237"/>
                    </a:lnTo>
                    <a:lnTo>
                      <a:pt x="93" y="230"/>
                    </a:lnTo>
                    <a:lnTo>
                      <a:pt x="93" y="222"/>
                    </a:lnTo>
                    <a:lnTo>
                      <a:pt x="93" y="133"/>
                    </a:lnTo>
                    <a:lnTo>
                      <a:pt x="93" y="127"/>
                    </a:lnTo>
                    <a:lnTo>
                      <a:pt x="91" y="121"/>
                    </a:lnTo>
                    <a:lnTo>
                      <a:pt x="89" y="117"/>
                    </a:lnTo>
                    <a:lnTo>
                      <a:pt x="87" y="111"/>
                    </a:lnTo>
                    <a:lnTo>
                      <a:pt x="79" y="101"/>
                    </a:lnTo>
                    <a:lnTo>
                      <a:pt x="72" y="91"/>
                    </a:lnTo>
                    <a:lnTo>
                      <a:pt x="68" y="86"/>
                    </a:lnTo>
                    <a:lnTo>
                      <a:pt x="65" y="80"/>
                    </a:lnTo>
                    <a:lnTo>
                      <a:pt x="63" y="75"/>
                    </a:lnTo>
                    <a:lnTo>
                      <a:pt x="61" y="68"/>
                    </a:lnTo>
                    <a:lnTo>
                      <a:pt x="60" y="63"/>
                    </a:lnTo>
                    <a:lnTo>
                      <a:pt x="60" y="56"/>
                    </a:lnTo>
                    <a:lnTo>
                      <a:pt x="62" y="50"/>
                    </a:lnTo>
                    <a:lnTo>
                      <a:pt x="64" y="43"/>
                    </a:lnTo>
                    <a:lnTo>
                      <a:pt x="70" y="34"/>
                    </a:lnTo>
                    <a:lnTo>
                      <a:pt x="75" y="27"/>
                    </a:lnTo>
                    <a:lnTo>
                      <a:pt x="80" y="22"/>
                    </a:lnTo>
                    <a:lnTo>
                      <a:pt x="85" y="19"/>
                    </a:lnTo>
                    <a:lnTo>
                      <a:pt x="92" y="14"/>
                    </a:lnTo>
                    <a:lnTo>
                      <a:pt x="94" y="13"/>
                    </a:lnTo>
                    <a:lnTo>
                      <a:pt x="101" y="9"/>
                    </a:lnTo>
                    <a:lnTo>
                      <a:pt x="107" y="5"/>
                    </a:lnTo>
                    <a:lnTo>
                      <a:pt x="114" y="2"/>
                    </a:lnTo>
                    <a:lnTo>
                      <a:pt x="121" y="1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3" y="1"/>
                    </a:lnTo>
                    <a:lnTo>
                      <a:pt x="151" y="2"/>
                    </a:lnTo>
                    <a:lnTo>
                      <a:pt x="174" y="10"/>
                    </a:lnTo>
                    <a:lnTo>
                      <a:pt x="184" y="14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7769520" y="2102040"/>
                <a:ext cx="253080" cy="493920"/>
              </a:xfrm>
              <a:custGeom>
                <a:avLst/>
                <a:gdLst/>
                <a:ahLst/>
                <a:rect l="l" t="t" r="r" b="b"/>
                <a:pathLst>
                  <a:path w="487" h="968">
                    <a:moveTo>
                      <a:pt x="184" y="14"/>
                    </a:moveTo>
                    <a:lnTo>
                      <a:pt x="301" y="343"/>
                    </a:lnTo>
                    <a:lnTo>
                      <a:pt x="301" y="343"/>
                    </a:lnTo>
                    <a:lnTo>
                      <a:pt x="301" y="359"/>
                    </a:lnTo>
                    <a:lnTo>
                      <a:pt x="302" y="374"/>
                    </a:lnTo>
                    <a:lnTo>
                      <a:pt x="303" y="388"/>
                    </a:lnTo>
                    <a:lnTo>
                      <a:pt x="305" y="400"/>
                    </a:lnTo>
                    <a:lnTo>
                      <a:pt x="308" y="412"/>
                    </a:lnTo>
                    <a:lnTo>
                      <a:pt x="310" y="421"/>
                    </a:lnTo>
                    <a:lnTo>
                      <a:pt x="315" y="431"/>
                    </a:lnTo>
                    <a:lnTo>
                      <a:pt x="318" y="440"/>
                    </a:lnTo>
                    <a:lnTo>
                      <a:pt x="328" y="456"/>
                    </a:lnTo>
                    <a:lnTo>
                      <a:pt x="337" y="469"/>
                    </a:lnTo>
                    <a:lnTo>
                      <a:pt x="348" y="481"/>
                    </a:lnTo>
                    <a:lnTo>
                      <a:pt x="359" y="493"/>
                    </a:lnTo>
                    <a:lnTo>
                      <a:pt x="359" y="515"/>
                    </a:lnTo>
                    <a:lnTo>
                      <a:pt x="359" y="537"/>
                    </a:lnTo>
                    <a:lnTo>
                      <a:pt x="358" y="560"/>
                    </a:lnTo>
                    <a:lnTo>
                      <a:pt x="358" y="582"/>
                    </a:lnTo>
                    <a:lnTo>
                      <a:pt x="358" y="600"/>
                    </a:lnTo>
                    <a:lnTo>
                      <a:pt x="358" y="611"/>
                    </a:lnTo>
                    <a:lnTo>
                      <a:pt x="358" y="624"/>
                    </a:lnTo>
                    <a:lnTo>
                      <a:pt x="358" y="642"/>
                    </a:lnTo>
                    <a:lnTo>
                      <a:pt x="368" y="652"/>
                    </a:lnTo>
                    <a:lnTo>
                      <a:pt x="375" y="664"/>
                    </a:lnTo>
                    <a:lnTo>
                      <a:pt x="382" y="675"/>
                    </a:lnTo>
                    <a:lnTo>
                      <a:pt x="387" y="687"/>
                    </a:lnTo>
                    <a:lnTo>
                      <a:pt x="392" y="698"/>
                    </a:lnTo>
                    <a:lnTo>
                      <a:pt x="399" y="709"/>
                    </a:lnTo>
                    <a:lnTo>
                      <a:pt x="406" y="720"/>
                    </a:lnTo>
                    <a:lnTo>
                      <a:pt x="416" y="731"/>
                    </a:lnTo>
                    <a:lnTo>
                      <a:pt x="439" y="731"/>
                    </a:lnTo>
                    <a:lnTo>
                      <a:pt x="457" y="732"/>
                    </a:lnTo>
                    <a:lnTo>
                      <a:pt x="471" y="732"/>
                    </a:lnTo>
                    <a:lnTo>
                      <a:pt x="477" y="732"/>
                    </a:lnTo>
                    <a:lnTo>
                      <a:pt x="481" y="738"/>
                    </a:lnTo>
                    <a:lnTo>
                      <a:pt x="484" y="744"/>
                    </a:lnTo>
                    <a:lnTo>
                      <a:pt x="486" y="752"/>
                    </a:lnTo>
                    <a:lnTo>
                      <a:pt x="487" y="758"/>
                    </a:lnTo>
                    <a:lnTo>
                      <a:pt x="487" y="766"/>
                    </a:lnTo>
                    <a:lnTo>
                      <a:pt x="485" y="773"/>
                    </a:lnTo>
                    <a:lnTo>
                      <a:pt x="483" y="781"/>
                    </a:lnTo>
                    <a:lnTo>
                      <a:pt x="480" y="789"/>
                    </a:lnTo>
                    <a:lnTo>
                      <a:pt x="475" y="795"/>
                    </a:lnTo>
                    <a:lnTo>
                      <a:pt x="469" y="801"/>
                    </a:lnTo>
                    <a:lnTo>
                      <a:pt x="463" y="807"/>
                    </a:lnTo>
                    <a:lnTo>
                      <a:pt x="455" y="811"/>
                    </a:lnTo>
                    <a:lnTo>
                      <a:pt x="446" y="816"/>
                    </a:lnTo>
                    <a:lnTo>
                      <a:pt x="437" y="819"/>
                    </a:lnTo>
                    <a:lnTo>
                      <a:pt x="427" y="821"/>
                    </a:lnTo>
                    <a:lnTo>
                      <a:pt x="416" y="821"/>
                    </a:lnTo>
                    <a:lnTo>
                      <a:pt x="416" y="821"/>
                    </a:lnTo>
                    <a:lnTo>
                      <a:pt x="415" y="851"/>
                    </a:lnTo>
                    <a:lnTo>
                      <a:pt x="415" y="851"/>
                    </a:lnTo>
                    <a:lnTo>
                      <a:pt x="398" y="851"/>
                    </a:lnTo>
                    <a:lnTo>
                      <a:pt x="386" y="850"/>
                    </a:lnTo>
                    <a:lnTo>
                      <a:pt x="374" y="850"/>
                    </a:lnTo>
                    <a:lnTo>
                      <a:pt x="356" y="850"/>
                    </a:lnTo>
                    <a:lnTo>
                      <a:pt x="356" y="855"/>
                    </a:lnTo>
                    <a:lnTo>
                      <a:pt x="357" y="860"/>
                    </a:lnTo>
                    <a:lnTo>
                      <a:pt x="358" y="864"/>
                    </a:lnTo>
                    <a:lnTo>
                      <a:pt x="360" y="868"/>
                    </a:lnTo>
                    <a:lnTo>
                      <a:pt x="363" y="875"/>
                    </a:lnTo>
                    <a:lnTo>
                      <a:pt x="367" y="880"/>
                    </a:lnTo>
                    <a:lnTo>
                      <a:pt x="368" y="884"/>
                    </a:lnTo>
                    <a:lnTo>
                      <a:pt x="369" y="886"/>
                    </a:lnTo>
                    <a:lnTo>
                      <a:pt x="369" y="889"/>
                    </a:lnTo>
                    <a:lnTo>
                      <a:pt x="369" y="892"/>
                    </a:lnTo>
                    <a:lnTo>
                      <a:pt x="367" y="896"/>
                    </a:lnTo>
                    <a:lnTo>
                      <a:pt x="364" y="900"/>
                    </a:lnTo>
                    <a:lnTo>
                      <a:pt x="360" y="905"/>
                    </a:lnTo>
                    <a:lnTo>
                      <a:pt x="356" y="909"/>
                    </a:lnTo>
                    <a:lnTo>
                      <a:pt x="356" y="909"/>
                    </a:lnTo>
                    <a:lnTo>
                      <a:pt x="325" y="909"/>
                    </a:lnTo>
                    <a:lnTo>
                      <a:pt x="87" y="968"/>
                    </a:lnTo>
                    <a:lnTo>
                      <a:pt x="87" y="968"/>
                    </a:lnTo>
                    <a:lnTo>
                      <a:pt x="77" y="956"/>
                    </a:lnTo>
                    <a:lnTo>
                      <a:pt x="70" y="945"/>
                    </a:lnTo>
                    <a:lnTo>
                      <a:pt x="63" y="933"/>
                    </a:lnTo>
                    <a:lnTo>
                      <a:pt x="58" y="922"/>
                    </a:lnTo>
                    <a:lnTo>
                      <a:pt x="51" y="912"/>
                    </a:lnTo>
                    <a:lnTo>
                      <a:pt x="46" y="900"/>
                    </a:lnTo>
                    <a:lnTo>
                      <a:pt x="37" y="889"/>
                    </a:lnTo>
                    <a:lnTo>
                      <a:pt x="27" y="877"/>
                    </a:lnTo>
                    <a:lnTo>
                      <a:pt x="23" y="866"/>
                    </a:lnTo>
                    <a:lnTo>
                      <a:pt x="21" y="857"/>
                    </a:lnTo>
                    <a:lnTo>
                      <a:pt x="20" y="847"/>
                    </a:lnTo>
                    <a:lnTo>
                      <a:pt x="20" y="837"/>
                    </a:lnTo>
                    <a:lnTo>
                      <a:pt x="22" y="828"/>
                    </a:lnTo>
                    <a:lnTo>
                      <a:pt x="24" y="820"/>
                    </a:lnTo>
                    <a:lnTo>
                      <a:pt x="28" y="811"/>
                    </a:lnTo>
                    <a:lnTo>
                      <a:pt x="32" y="803"/>
                    </a:lnTo>
                    <a:lnTo>
                      <a:pt x="41" y="786"/>
                    </a:lnTo>
                    <a:lnTo>
                      <a:pt x="50" y="769"/>
                    </a:lnTo>
                    <a:lnTo>
                      <a:pt x="53" y="759"/>
                    </a:lnTo>
                    <a:lnTo>
                      <a:pt x="57" y="750"/>
                    </a:lnTo>
                    <a:lnTo>
                      <a:pt x="58" y="740"/>
                    </a:lnTo>
                    <a:lnTo>
                      <a:pt x="59" y="729"/>
                    </a:lnTo>
                    <a:lnTo>
                      <a:pt x="58" y="723"/>
                    </a:lnTo>
                    <a:lnTo>
                      <a:pt x="57" y="716"/>
                    </a:lnTo>
                    <a:lnTo>
                      <a:pt x="53" y="710"/>
                    </a:lnTo>
                    <a:lnTo>
                      <a:pt x="50" y="702"/>
                    </a:lnTo>
                    <a:lnTo>
                      <a:pt x="40" y="687"/>
                    </a:lnTo>
                    <a:lnTo>
                      <a:pt x="30" y="673"/>
                    </a:lnTo>
                    <a:lnTo>
                      <a:pt x="9" y="648"/>
                    </a:lnTo>
                    <a:lnTo>
                      <a:pt x="0" y="638"/>
                    </a:lnTo>
                    <a:lnTo>
                      <a:pt x="11" y="619"/>
                    </a:lnTo>
                    <a:lnTo>
                      <a:pt x="22" y="604"/>
                    </a:lnTo>
                    <a:lnTo>
                      <a:pt x="32" y="592"/>
                    </a:lnTo>
                    <a:lnTo>
                      <a:pt x="41" y="583"/>
                    </a:lnTo>
                    <a:lnTo>
                      <a:pt x="49" y="576"/>
                    </a:lnTo>
                    <a:lnTo>
                      <a:pt x="55" y="568"/>
                    </a:lnTo>
                    <a:lnTo>
                      <a:pt x="58" y="564"/>
                    </a:lnTo>
                    <a:lnTo>
                      <a:pt x="59" y="560"/>
                    </a:lnTo>
                    <a:lnTo>
                      <a:pt x="60" y="555"/>
                    </a:lnTo>
                    <a:lnTo>
                      <a:pt x="60" y="550"/>
                    </a:lnTo>
                    <a:lnTo>
                      <a:pt x="59" y="538"/>
                    </a:lnTo>
                    <a:lnTo>
                      <a:pt x="55" y="527"/>
                    </a:lnTo>
                    <a:lnTo>
                      <a:pt x="51" y="514"/>
                    </a:lnTo>
                    <a:lnTo>
                      <a:pt x="46" y="501"/>
                    </a:lnTo>
                    <a:lnTo>
                      <a:pt x="40" y="486"/>
                    </a:lnTo>
                    <a:lnTo>
                      <a:pt x="36" y="470"/>
                    </a:lnTo>
                    <a:lnTo>
                      <a:pt x="34" y="461"/>
                    </a:lnTo>
                    <a:lnTo>
                      <a:pt x="33" y="452"/>
                    </a:lnTo>
                    <a:lnTo>
                      <a:pt x="32" y="441"/>
                    </a:lnTo>
                    <a:lnTo>
                      <a:pt x="32" y="430"/>
                    </a:lnTo>
                    <a:lnTo>
                      <a:pt x="37" y="426"/>
                    </a:lnTo>
                    <a:lnTo>
                      <a:pt x="44" y="421"/>
                    </a:lnTo>
                    <a:lnTo>
                      <a:pt x="51" y="419"/>
                    </a:lnTo>
                    <a:lnTo>
                      <a:pt x="58" y="417"/>
                    </a:lnTo>
                    <a:lnTo>
                      <a:pt x="73" y="416"/>
                    </a:lnTo>
                    <a:lnTo>
                      <a:pt x="88" y="416"/>
                    </a:lnTo>
                    <a:lnTo>
                      <a:pt x="101" y="416"/>
                    </a:lnTo>
                    <a:lnTo>
                      <a:pt x="112" y="414"/>
                    </a:lnTo>
                    <a:lnTo>
                      <a:pt x="115" y="413"/>
                    </a:lnTo>
                    <a:lnTo>
                      <a:pt x="118" y="410"/>
                    </a:lnTo>
                    <a:lnTo>
                      <a:pt x="120" y="406"/>
                    </a:lnTo>
                    <a:lnTo>
                      <a:pt x="121" y="401"/>
                    </a:lnTo>
                    <a:lnTo>
                      <a:pt x="122" y="307"/>
                    </a:lnTo>
                    <a:lnTo>
                      <a:pt x="121" y="302"/>
                    </a:lnTo>
                    <a:lnTo>
                      <a:pt x="121" y="296"/>
                    </a:lnTo>
                    <a:lnTo>
                      <a:pt x="119" y="291"/>
                    </a:lnTo>
                    <a:lnTo>
                      <a:pt x="118" y="286"/>
                    </a:lnTo>
                    <a:lnTo>
                      <a:pt x="113" y="278"/>
                    </a:lnTo>
                    <a:lnTo>
                      <a:pt x="107" y="269"/>
                    </a:lnTo>
                    <a:lnTo>
                      <a:pt x="102" y="259"/>
                    </a:lnTo>
                    <a:lnTo>
                      <a:pt x="98" y="250"/>
                    </a:lnTo>
                    <a:lnTo>
                      <a:pt x="95" y="243"/>
                    </a:lnTo>
                    <a:lnTo>
                      <a:pt x="94" y="237"/>
                    </a:lnTo>
                    <a:lnTo>
                      <a:pt x="93" y="230"/>
                    </a:lnTo>
                    <a:lnTo>
                      <a:pt x="93" y="222"/>
                    </a:lnTo>
                    <a:lnTo>
                      <a:pt x="93" y="133"/>
                    </a:lnTo>
                    <a:lnTo>
                      <a:pt x="93" y="127"/>
                    </a:lnTo>
                    <a:lnTo>
                      <a:pt x="91" y="121"/>
                    </a:lnTo>
                    <a:lnTo>
                      <a:pt x="89" y="117"/>
                    </a:lnTo>
                    <a:lnTo>
                      <a:pt x="87" y="111"/>
                    </a:lnTo>
                    <a:lnTo>
                      <a:pt x="79" y="101"/>
                    </a:lnTo>
                    <a:lnTo>
                      <a:pt x="72" y="91"/>
                    </a:lnTo>
                    <a:lnTo>
                      <a:pt x="68" y="86"/>
                    </a:lnTo>
                    <a:lnTo>
                      <a:pt x="65" y="80"/>
                    </a:lnTo>
                    <a:lnTo>
                      <a:pt x="63" y="75"/>
                    </a:lnTo>
                    <a:lnTo>
                      <a:pt x="61" y="68"/>
                    </a:lnTo>
                    <a:lnTo>
                      <a:pt x="60" y="63"/>
                    </a:lnTo>
                    <a:lnTo>
                      <a:pt x="60" y="56"/>
                    </a:lnTo>
                    <a:lnTo>
                      <a:pt x="62" y="50"/>
                    </a:lnTo>
                    <a:lnTo>
                      <a:pt x="64" y="43"/>
                    </a:lnTo>
                    <a:lnTo>
                      <a:pt x="70" y="34"/>
                    </a:lnTo>
                    <a:lnTo>
                      <a:pt x="75" y="27"/>
                    </a:lnTo>
                    <a:lnTo>
                      <a:pt x="80" y="22"/>
                    </a:lnTo>
                    <a:lnTo>
                      <a:pt x="85" y="19"/>
                    </a:lnTo>
                    <a:lnTo>
                      <a:pt x="92" y="14"/>
                    </a:lnTo>
                    <a:lnTo>
                      <a:pt x="94" y="13"/>
                    </a:lnTo>
                    <a:lnTo>
                      <a:pt x="101" y="9"/>
                    </a:lnTo>
                    <a:lnTo>
                      <a:pt x="107" y="5"/>
                    </a:lnTo>
                    <a:lnTo>
                      <a:pt x="114" y="2"/>
                    </a:lnTo>
                    <a:lnTo>
                      <a:pt x="121" y="1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3" y="1"/>
                    </a:lnTo>
                    <a:lnTo>
                      <a:pt x="151" y="2"/>
                    </a:lnTo>
                    <a:lnTo>
                      <a:pt x="174" y="10"/>
                    </a:lnTo>
                    <a:lnTo>
                      <a:pt x="184" y="14"/>
                    </a:lnTo>
                    <a:lnTo>
                      <a:pt x="184" y="14"/>
                    </a:lnTo>
                    <a:lnTo>
                      <a:pt x="184" y="14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7704000" y="2688480"/>
                <a:ext cx="248040" cy="226440"/>
              </a:xfrm>
              <a:custGeom>
                <a:avLst/>
                <a:gdLst/>
                <a:ahLst/>
                <a:rect l="l" t="t" r="r" b="b"/>
                <a:pathLst>
                  <a:path w="477" h="445">
                    <a:moveTo>
                      <a:pt x="88" y="445"/>
                    </a:moveTo>
                    <a:lnTo>
                      <a:pt x="105" y="427"/>
                    </a:lnTo>
                    <a:lnTo>
                      <a:pt x="117" y="415"/>
                    </a:lnTo>
                    <a:lnTo>
                      <a:pt x="130" y="403"/>
                    </a:lnTo>
                    <a:lnTo>
                      <a:pt x="147" y="386"/>
                    </a:lnTo>
                    <a:lnTo>
                      <a:pt x="159" y="385"/>
                    </a:lnTo>
                    <a:lnTo>
                      <a:pt x="170" y="381"/>
                    </a:lnTo>
                    <a:lnTo>
                      <a:pt x="180" y="378"/>
                    </a:lnTo>
                    <a:lnTo>
                      <a:pt x="192" y="375"/>
                    </a:lnTo>
                    <a:lnTo>
                      <a:pt x="198" y="374"/>
                    </a:lnTo>
                    <a:lnTo>
                      <a:pt x="203" y="373"/>
                    </a:lnTo>
                    <a:lnTo>
                      <a:pt x="209" y="373"/>
                    </a:lnTo>
                    <a:lnTo>
                      <a:pt x="215" y="374"/>
                    </a:lnTo>
                    <a:lnTo>
                      <a:pt x="220" y="375"/>
                    </a:lnTo>
                    <a:lnTo>
                      <a:pt x="226" y="377"/>
                    </a:lnTo>
                    <a:lnTo>
                      <a:pt x="231" y="381"/>
                    </a:lnTo>
                    <a:lnTo>
                      <a:pt x="237" y="386"/>
                    </a:lnTo>
                    <a:lnTo>
                      <a:pt x="240" y="378"/>
                    </a:lnTo>
                    <a:lnTo>
                      <a:pt x="244" y="370"/>
                    </a:lnTo>
                    <a:lnTo>
                      <a:pt x="249" y="364"/>
                    </a:lnTo>
                    <a:lnTo>
                      <a:pt x="255" y="358"/>
                    </a:lnTo>
                    <a:lnTo>
                      <a:pt x="260" y="352"/>
                    </a:lnTo>
                    <a:lnTo>
                      <a:pt x="268" y="347"/>
                    </a:lnTo>
                    <a:lnTo>
                      <a:pt x="274" y="342"/>
                    </a:lnTo>
                    <a:lnTo>
                      <a:pt x="283" y="338"/>
                    </a:lnTo>
                    <a:lnTo>
                      <a:pt x="299" y="331"/>
                    </a:lnTo>
                    <a:lnTo>
                      <a:pt x="318" y="324"/>
                    </a:lnTo>
                    <a:lnTo>
                      <a:pt x="337" y="318"/>
                    </a:lnTo>
                    <a:lnTo>
                      <a:pt x="357" y="312"/>
                    </a:lnTo>
                    <a:lnTo>
                      <a:pt x="376" y="307"/>
                    </a:lnTo>
                    <a:lnTo>
                      <a:pt x="395" y="301"/>
                    </a:lnTo>
                    <a:lnTo>
                      <a:pt x="414" y="295"/>
                    </a:lnTo>
                    <a:lnTo>
                      <a:pt x="430" y="287"/>
                    </a:lnTo>
                    <a:lnTo>
                      <a:pt x="439" y="283"/>
                    </a:lnTo>
                    <a:lnTo>
                      <a:pt x="446" y="278"/>
                    </a:lnTo>
                    <a:lnTo>
                      <a:pt x="453" y="273"/>
                    </a:lnTo>
                    <a:lnTo>
                      <a:pt x="459" y="267"/>
                    </a:lnTo>
                    <a:lnTo>
                      <a:pt x="465" y="261"/>
                    </a:lnTo>
                    <a:lnTo>
                      <a:pt x="469" y="254"/>
                    </a:lnTo>
                    <a:lnTo>
                      <a:pt x="473" y="247"/>
                    </a:lnTo>
                    <a:lnTo>
                      <a:pt x="476" y="239"/>
                    </a:lnTo>
                    <a:lnTo>
                      <a:pt x="476" y="217"/>
                    </a:lnTo>
                    <a:lnTo>
                      <a:pt x="476" y="194"/>
                    </a:lnTo>
                    <a:lnTo>
                      <a:pt x="477" y="172"/>
                    </a:lnTo>
                    <a:lnTo>
                      <a:pt x="477" y="149"/>
                    </a:lnTo>
                    <a:lnTo>
                      <a:pt x="472" y="138"/>
                    </a:lnTo>
                    <a:lnTo>
                      <a:pt x="469" y="129"/>
                    </a:lnTo>
                    <a:lnTo>
                      <a:pt x="467" y="119"/>
                    </a:lnTo>
                    <a:lnTo>
                      <a:pt x="465" y="109"/>
                    </a:lnTo>
                    <a:lnTo>
                      <a:pt x="463" y="92"/>
                    </a:lnTo>
                    <a:lnTo>
                      <a:pt x="463" y="75"/>
                    </a:lnTo>
                    <a:lnTo>
                      <a:pt x="462" y="58"/>
                    </a:lnTo>
                    <a:lnTo>
                      <a:pt x="461" y="40"/>
                    </a:lnTo>
                    <a:lnTo>
                      <a:pt x="460" y="31"/>
                    </a:lnTo>
                    <a:lnTo>
                      <a:pt x="457" y="22"/>
                    </a:lnTo>
                    <a:lnTo>
                      <a:pt x="454" y="11"/>
                    </a:lnTo>
                    <a:lnTo>
                      <a:pt x="448" y="0"/>
                    </a:lnTo>
                    <a:lnTo>
                      <a:pt x="205" y="28"/>
                    </a:lnTo>
                    <a:lnTo>
                      <a:pt x="196" y="40"/>
                    </a:lnTo>
                    <a:lnTo>
                      <a:pt x="187" y="51"/>
                    </a:lnTo>
                    <a:lnTo>
                      <a:pt x="180" y="61"/>
                    </a:lnTo>
                    <a:lnTo>
                      <a:pt x="175" y="69"/>
                    </a:lnTo>
                    <a:lnTo>
                      <a:pt x="170" y="77"/>
                    </a:lnTo>
                    <a:lnTo>
                      <a:pt x="163" y="83"/>
                    </a:lnTo>
                    <a:lnTo>
                      <a:pt x="159" y="85"/>
                    </a:lnTo>
                    <a:lnTo>
                      <a:pt x="155" y="86"/>
                    </a:lnTo>
                    <a:lnTo>
                      <a:pt x="150" y="88"/>
                    </a:lnTo>
                    <a:lnTo>
                      <a:pt x="145" y="88"/>
                    </a:lnTo>
                    <a:lnTo>
                      <a:pt x="99" y="40"/>
                    </a:lnTo>
                    <a:lnTo>
                      <a:pt x="99" y="51"/>
                    </a:lnTo>
                    <a:lnTo>
                      <a:pt x="98" y="58"/>
                    </a:lnTo>
                    <a:lnTo>
                      <a:pt x="97" y="65"/>
                    </a:lnTo>
                    <a:lnTo>
                      <a:pt x="95" y="70"/>
                    </a:lnTo>
                    <a:lnTo>
                      <a:pt x="92" y="76"/>
                    </a:lnTo>
                    <a:lnTo>
                      <a:pt x="87" y="82"/>
                    </a:lnTo>
                    <a:lnTo>
                      <a:pt x="79" y="90"/>
                    </a:lnTo>
                    <a:lnTo>
                      <a:pt x="69" y="99"/>
                    </a:lnTo>
                    <a:lnTo>
                      <a:pt x="0" y="116"/>
                    </a:lnTo>
                    <a:lnTo>
                      <a:pt x="28" y="325"/>
                    </a:lnTo>
                    <a:lnTo>
                      <a:pt x="47" y="342"/>
                    </a:lnTo>
                    <a:lnTo>
                      <a:pt x="58" y="354"/>
                    </a:lnTo>
                    <a:lnTo>
                      <a:pt x="70" y="367"/>
                    </a:lnTo>
                    <a:lnTo>
                      <a:pt x="88" y="385"/>
                    </a:lnTo>
                    <a:lnTo>
                      <a:pt x="78" y="385"/>
                    </a:lnTo>
                    <a:lnTo>
                      <a:pt x="70" y="386"/>
                    </a:lnTo>
                    <a:lnTo>
                      <a:pt x="65" y="387"/>
                    </a:lnTo>
                    <a:lnTo>
                      <a:pt x="62" y="389"/>
                    </a:lnTo>
                    <a:lnTo>
                      <a:pt x="60" y="392"/>
                    </a:lnTo>
                    <a:lnTo>
                      <a:pt x="58" y="397"/>
                    </a:lnTo>
                    <a:lnTo>
                      <a:pt x="57" y="405"/>
                    </a:lnTo>
                    <a:lnTo>
                      <a:pt x="57" y="415"/>
                    </a:lnTo>
                    <a:lnTo>
                      <a:pt x="57" y="424"/>
                    </a:lnTo>
                    <a:lnTo>
                      <a:pt x="58" y="432"/>
                    </a:lnTo>
                    <a:lnTo>
                      <a:pt x="60" y="437"/>
                    </a:lnTo>
                    <a:lnTo>
                      <a:pt x="61" y="441"/>
                    </a:lnTo>
                    <a:lnTo>
                      <a:pt x="65" y="443"/>
                    </a:lnTo>
                    <a:lnTo>
                      <a:pt x="70" y="444"/>
                    </a:lnTo>
                    <a:lnTo>
                      <a:pt x="78" y="444"/>
                    </a:lnTo>
                    <a:lnTo>
                      <a:pt x="88" y="445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7704000" y="2688480"/>
                <a:ext cx="248040" cy="226440"/>
              </a:xfrm>
              <a:custGeom>
                <a:avLst/>
                <a:gdLst/>
                <a:ahLst/>
                <a:rect l="l" t="t" r="r" b="b"/>
                <a:pathLst>
                  <a:path w="477" h="445">
                    <a:moveTo>
                      <a:pt x="88" y="445"/>
                    </a:moveTo>
                    <a:lnTo>
                      <a:pt x="105" y="427"/>
                    </a:lnTo>
                    <a:lnTo>
                      <a:pt x="117" y="415"/>
                    </a:lnTo>
                    <a:lnTo>
                      <a:pt x="130" y="403"/>
                    </a:lnTo>
                    <a:lnTo>
                      <a:pt x="147" y="386"/>
                    </a:lnTo>
                    <a:lnTo>
                      <a:pt x="159" y="385"/>
                    </a:lnTo>
                    <a:lnTo>
                      <a:pt x="170" y="381"/>
                    </a:lnTo>
                    <a:lnTo>
                      <a:pt x="180" y="378"/>
                    </a:lnTo>
                    <a:lnTo>
                      <a:pt x="192" y="375"/>
                    </a:lnTo>
                    <a:lnTo>
                      <a:pt x="198" y="374"/>
                    </a:lnTo>
                    <a:lnTo>
                      <a:pt x="203" y="373"/>
                    </a:lnTo>
                    <a:lnTo>
                      <a:pt x="209" y="373"/>
                    </a:lnTo>
                    <a:lnTo>
                      <a:pt x="215" y="374"/>
                    </a:lnTo>
                    <a:lnTo>
                      <a:pt x="220" y="375"/>
                    </a:lnTo>
                    <a:lnTo>
                      <a:pt x="226" y="377"/>
                    </a:lnTo>
                    <a:lnTo>
                      <a:pt x="231" y="381"/>
                    </a:lnTo>
                    <a:lnTo>
                      <a:pt x="237" y="386"/>
                    </a:lnTo>
                    <a:lnTo>
                      <a:pt x="240" y="378"/>
                    </a:lnTo>
                    <a:lnTo>
                      <a:pt x="244" y="370"/>
                    </a:lnTo>
                    <a:lnTo>
                      <a:pt x="249" y="364"/>
                    </a:lnTo>
                    <a:lnTo>
                      <a:pt x="255" y="358"/>
                    </a:lnTo>
                    <a:lnTo>
                      <a:pt x="260" y="352"/>
                    </a:lnTo>
                    <a:lnTo>
                      <a:pt x="268" y="347"/>
                    </a:lnTo>
                    <a:lnTo>
                      <a:pt x="274" y="342"/>
                    </a:lnTo>
                    <a:lnTo>
                      <a:pt x="283" y="338"/>
                    </a:lnTo>
                    <a:lnTo>
                      <a:pt x="299" y="331"/>
                    </a:lnTo>
                    <a:lnTo>
                      <a:pt x="318" y="324"/>
                    </a:lnTo>
                    <a:lnTo>
                      <a:pt x="337" y="318"/>
                    </a:lnTo>
                    <a:lnTo>
                      <a:pt x="357" y="312"/>
                    </a:lnTo>
                    <a:lnTo>
                      <a:pt x="376" y="307"/>
                    </a:lnTo>
                    <a:lnTo>
                      <a:pt x="395" y="301"/>
                    </a:lnTo>
                    <a:lnTo>
                      <a:pt x="414" y="295"/>
                    </a:lnTo>
                    <a:lnTo>
                      <a:pt x="430" y="287"/>
                    </a:lnTo>
                    <a:lnTo>
                      <a:pt x="439" y="283"/>
                    </a:lnTo>
                    <a:lnTo>
                      <a:pt x="446" y="278"/>
                    </a:lnTo>
                    <a:lnTo>
                      <a:pt x="453" y="273"/>
                    </a:lnTo>
                    <a:lnTo>
                      <a:pt x="459" y="267"/>
                    </a:lnTo>
                    <a:lnTo>
                      <a:pt x="465" y="261"/>
                    </a:lnTo>
                    <a:lnTo>
                      <a:pt x="469" y="254"/>
                    </a:lnTo>
                    <a:lnTo>
                      <a:pt x="473" y="247"/>
                    </a:lnTo>
                    <a:lnTo>
                      <a:pt x="476" y="239"/>
                    </a:lnTo>
                    <a:lnTo>
                      <a:pt x="476" y="217"/>
                    </a:lnTo>
                    <a:lnTo>
                      <a:pt x="476" y="194"/>
                    </a:lnTo>
                    <a:lnTo>
                      <a:pt x="477" y="172"/>
                    </a:lnTo>
                    <a:lnTo>
                      <a:pt x="477" y="149"/>
                    </a:lnTo>
                    <a:lnTo>
                      <a:pt x="472" y="138"/>
                    </a:lnTo>
                    <a:lnTo>
                      <a:pt x="469" y="129"/>
                    </a:lnTo>
                    <a:lnTo>
                      <a:pt x="467" y="119"/>
                    </a:lnTo>
                    <a:lnTo>
                      <a:pt x="465" y="109"/>
                    </a:lnTo>
                    <a:lnTo>
                      <a:pt x="463" y="92"/>
                    </a:lnTo>
                    <a:lnTo>
                      <a:pt x="463" y="75"/>
                    </a:lnTo>
                    <a:lnTo>
                      <a:pt x="462" y="58"/>
                    </a:lnTo>
                    <a:lnTo>
                      <a:pt x="461" y="40"/>
                    </a:lnTo>
                    <a:lnTo>
                      <a:pt x="460" y="31"/>
                    </a:lnTo>
                    <a:lnTo>
                      <a:pt x="457" y="22"/>
                    </a:lnTo>
                    <a:lnTo>
                      <a:pt x="454" y="11"/>
                    </a:lnTo>
                    <a:lnTo>
                      <a:pt x="448" y="0"/>
                    </a:lnTo>
                    <a:lnTo>
                      <a:pt x="448" y="0"/>
                    </a:lnTo>
                    <a:lnTo>
                      <a:pt x="205" y="28"/>
                    </a:lnTo>
                    <a:lnTo>
                      <a:pt x="205" y="28"/>
                    </a:lnTo>
                    <a:lnTo>
                      <a:pt x="196" y="40"/>
                    </a:lnTo>
                    <a:lnTo>
                      <a:pt x="187" y="51"/>
                    </a:lnTo>
                    <a:lnTo>
                      <a:pt x="180" y="61"/>
                    </a:lnTo>
                    <a:lnTo>
                      <a:pt x="175" y="69"/>
                    </a:lnTo>
                    <a:lnTo>
                      <a:pt x="170" y="77"/>
                    </a:lnTo>
                    <a:lnTo>
                      <a:pt x="163" y="83"/>
                    </a:lnTo>
                    <a:lnTo>
                      <a:pt x="159" y="85"/>
                    </a:lnTo>
                    <a:lnTo>
                      <a:pt x="155" y="86"/>
                    </a:lnTo>
                    <a:lnTo>
                      <a:pt x="150" y="88"/>
                    </a:lnTo>
                    <a:lnTo>
                      <a:pt x="145" y="88"/>
                    </a:lnTo>
                    <a:lnTo>
                      <a:pt x="145" y="88"/>
                    </a:lnTo>
                    <a:lnTo>
                      <a:pt x="99" y="40"/>
                    </a:lnTo>
                    <a:lnTo>
                      <a:pt x="99" y="40"/>
                    </a:lnTo>
                    <a:lnTo>
                      <a:pt x="99" y="51"/>
                    </a:lnTo>
                    <a:lnTo>
                      <a:pt x="98" y="58"/>
                    </a:lnTo>
                    <a:lnTo>
                      <a:pt x="97" y="65"/>
                    </a:lnTo>
                    <a:lnTo>
                      <a:pt x="95" y="70"/>
                    </a:lnTo>
                    <a:lnTo>
                      <a:pt x="92" y="76"/>
                    </a:lnTo>
                    <a:lnTo>
                      <a:pt x="87" y="82"/>
                    </a:lnTo>
                    <a:lnTo>
                      <a:pt x="79" y="90"/>
                    </a:lnTo>
                    <a:lnTo>
                      <a:pt x="69" y="99"/>
                    </a:lnTo>
                    <a:lnTo>
                      <a:pt x="69" y="99"/>
                    </a:lnTo>
                    <a:lnTo>
                      <a:pt x="0" y="116"/>
                    </a:lnTo>
                    <a:lnTo>
                      <a:pt x="28" y="325"/>
                    </a:lnTo>
                    <a:lnTo>
                      <a:pt x="28" y="325"/>
                    </a:lnTo>
                    <a:lnTo>
                      <a:pt x="47" y="342"/>
                    </a:lnTo>
                    <a:lnTo>
                      <a:pt x="58" y="354"/>
                    </a:lnTo>
                    <a:lnTo>
                      <a:pt x="70" y="367"/>
                    </a:lnTo>
                    <a:lnTo>
                      <a:pt x="88" y="385"/>
                    </a:lnTo>
                    <a:lnTo>
                      <a:pt x="78" y="385"/>
                    </a:lnTo>
                    <a:lnTo>
                      <a:pt x="70" y="386"/>
                    </a:lnTo>
                    <a:lnTo>
                      <a:pt x="65" y="387"/>
                    </a:lnTo>
                    <a:lnTo>
                      <a:pt x="62" y="389"/>
                    </a:lnTo>
                    <a:lnTo>
                      <a:pt x="60" y="392"/>
                    </a:lnTo>
                    <a:lnTo>
                      <a:pt x="58" y="397"/>
                    </a:lnTo>
                    <a:lnTo>
                      <a:pt x="57" y="405"/>
                    </a:lnTo>
                    <a:lnTo>
                      <a:pt x="57" y="415"/>
                    </a:lnTo>
                    <a:lnTo>
                      <a:pt x="57" y="424"/>
                    </a:lnTo>
                    <a:lnTo>
                      <a:pt x="58" y="432"/>
                    </a:lnTo>
                    <a:lnTo>
                      <a:pt x="60" y="437"/>
                    </a:lnTo>
                    <a:lnTo>
                      <a:pt x="61" y="441"/>
                    </a:lnTo>
                    <a:lnTo>
                      <a:pt x="65" y="443"/>
                    </a:lnTo>
                    <a:lnTo>
                      <a:pt x="70" y="444"/>
                    </a:lnTo>
                    <a:lnTo>
                      <a:pt x="78" y="444"/>
                    </a:lnTo>
                    <a:lnTo>
                      <a:pt x="88" y="445"/>
                    </a:lnTo>
                    <a:lnTo>
                      <a:pt x="88" y="445"/>
                    </a:lnTo>
                    <a:lnTo>
                      <a:pt x="88" y="445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8077320" y="2764800"/>
                <a:ext cx="46440" cy="16920"/>
              </a:xfrm>
              <a:custGeom>
                <a:avLst/>
                <a:gdLst/>
                <a:ahLst/>
                <a:rect l="l" t="t" r="r" b="b"/>
                <a:pathLst>
                  <a:path w="90" h="31">
                    <a:moveTo>
                      <a:pt x="29" y="31"/>
                    </a:moveTo>
                    <a:lnTo>
                      <a:pt x="40" y="31"/>
                    </a:lnTo>
                    <a:lnTo>
                      <a:pt x="51" y="31"/>
                    </a:lnTo>
                    <a:lnTo>
                      <a:pt x="62" y="29"/>
                    </a:lnTo>
                    <a:lnTo>
                      <a:pt x="70" y="27"/>
                    </a:lnTo>
                    <a:lnTo>
                      <a:pt x="75" y="25"/>
                    </a:lnTo>
                    <a:lnTo>
                      <a:pt x="78" y="24"/>
                    </a:lnTo>
                    <a:lnTo>
                      <a:pt x="81" y="21"/>
                    </a:lnTo>
                    <a:lnTo>
                      <a:pt x="84" y="19"/>
                    </a:lnTo>
                    <a:lnTo>
                      <a:pt x="87" y="15"/>
                    </a:lnTo>
                    <a:lnTo>
                      <a:pt x="88" y="11"/>
                    </a:lnTo>
                    <a:lnTo>
                      <a:pt x="89" y="7"/>
                    </a:lnTo>
                    <a:lnTo>
                      <a:pt x="90" y="1"/>
                    </a:lnTo>
                    <a:lnTo>
                      <a:pt x="84" y="1"/>
                    </a:lnTo>
                    <a:lnTo>
                      <a:pt x="70" y="1"/>
                    </a:lnTo>
                    <a:lnTo>
                      <a:pt x="52" y="1"/>
                    </a:lnTo>
                    <a:lnTo>
                      <a:pt x="29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  <a:lnTo>
                      <a:pt x="1" y="23"/>
                    </a:lnTo>
                    <a:lnTo>
                      <a:pt x="3" y="26"/>
                    </a:lnTo>
                    <a:lnTo>
                      <a:pt x="7" y="28"/>
                    </a:lnTo>
                    <a:lnTo>
                      <a:pt x="12" y="29"/>
                    </a:lnTo>
                    <a:lnTo>
                      <a:pt x="20" y="31"/>
                    </a:lnTo>
                    <a:lnTo>
                      <a:pt x="29" y="31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8077320" y="2764800"/>
                <a:ext cx="46440" cy="16920"/>
              </a:xfrm>
              <a:custGeom>
                <a:avLst/>
                <a:gdLst/>
                <a:ahLst/>
                <a:rect l="l" t="t" r="r" b="b"/>
                <a:pathLst>
                  <a:path w="90" h="31">
                    <a:moveTo>
                      <a:pt x="29" y="31"/>
                    </a:moveTo>
                    <a:lnTo>
                      <a:pt x="40" y="31"/>
                    </a:lnTo>
                    <a:lnTo>
                      <a:pt x="51" y="31"/>
                    </a:lnTo>
                    <a:lnTo>
                      <a:pt x="62" y="29"/>
                    </a:lnTo>
                    <a:lnTo>
                      <a:pt x="70" y="27"/>
                    </a:lnTo>
                    <a:lnTo>
                      <a:pt x="75" y="25"/>
                    </a:lnTo>
                    <a:lnTo>
                      <a:pt x="78" y="24"/>
                    </a:lnTo>
                    <a:lnTo>
                      <a:pt x="81" y="21"/>
                    </a:lnTo>
                    <a:lnTo>
                      <a:pt x="84" y="19"/>
                    </a:lnTo>
                    <a:lnTo>
                      <a:pt x="87" y="15"/>
                    </a:lnTo>
                    <a:lnTo>
                      <a:pt x="88" y="11"/>
                    </a:lnTo>
                    <a:lnTo>
                      <a:pt x="89" y="7"/>
                    </a:lnTo>
                    <a:lnTo>
                      <a:pt x="90" y="1"/>
                    </a:lnTo>
                    <a:lnTo>
                      <a:pt x="84" y="1"/>
                    </a:lnTo>
                    <a:lnTo>
                      <a:pt x="70" y="1"/>
                    </a:lnTo>
                    <a:lnTo>
                      <a:pt x="52" y="1"/>
                    </a:lnTo>
                    <a:lnTo>
                      <a:pt x="29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  <a:lnTo>
                      <a:pt x="1" y="23"/>
                    </a:lnTo>
                    <a:lnTo>
                      <a:pt x="3" y="26"/>
                    </a:lnTo>
                    <a:lnTo>
                      <a:pt x="7" y="28"/>
                    </a:lnTo>
                    <a:lnTo>
                      <a:pt x="12" y="29"/>
                    </a:lnTo>
                    <a:lnTo>
                      <a:pt x="20" y="31"/>
                    </a:lnTo>
                    <a:lnTo>
                      <a:pt x="29" y="31"/>
                    </a:lnTo>
                    <a:lnTo>
                      <a:pt x="29" y="31"/>
                    </a:lnTo>
                    <a:lnTo>
                      <a:pt x="29" y="31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8158320" y="2714400"/>
                <a:ext cx="42120" cy="51840"/>
              </a:xfrm>
              <a:custGeom>
                <a:avLst/>
                <a:gdLst/>
                <a:ahLst/>
                <a:rect l="l" t="t" r="r" b="b"/>
                <a:pathLst>
                  <a:path w="82" h="102">
                    <a:moveTo>
                      <a:pt x="82" y="13"/>
                    </a:moveTo>
                    <a:lnTo>
                      <a:pt x="82" y="8"/>
                    </a:lnTo>
                    <a:lnTo>
                      <a:pt x="81" y="4"/>
                    </a:lnTo>
                    <a:lnTo>
                      <a:pt x="80" y="2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71" y="0"/>
                    </a:lnTo>
                    <a:lnTo>
                      <a:pt x="68" y="1"/>
                    </a:lnTo>
                    <a:lnTo>
                      <a:pt x="63" y="2"/>
                    </a:lnTo>
                    <a:lnTo>
                      <a:pt x="55" y="5"/>
                    </a:lnTo>
                    <a:lnTo>
                      <a:pt x="44" y="8"/>
                    </a:lnTo>
                    <a:lnTo>
                      <a:pt x="33" y="12"/>
                    </a:lnTo>
                    <a:lnTo>
                      <a:pt x="22" y="13"/>
                    </a:lnTo>
                    <a:lnTo>
                      <a:pt x="17" y="18"/>
                    </a:lnTo>
                    <a:lnTo>
                      <a:pt x="13" y="24"/>
                    </a:lnTo>
                    <a:lnTo>
                      <a:pt x="8" y="29"/>
                    </a:lnTo>
                    <a:lnTo>
                      <a:pt x="5" y="34"/>
                    </a:lnTo>
                    <a:lnTo>
                      <a:pt x="3" y="40"/>
                    </a:lnTo>
                    <a:lnTo>
                      <a:pt x="1" y="46"/>
                    </a:lnTo>
                    <a:lnTo>
                      <a:pt x="0" y="52"/>
                    </a:lnTo>
                    <a:lnTo>
                      <a:pt x="0" y="57"/>
                    </a:lnTo>
                    <a:lnTo>
                      <a:pt x="0" y="62"/>
                    </a:lnTo>
                    <a:lnTo>
                      <a:pt x="1" y="68"/>
                    </a:lnTo>
                    <a:lnTo>
                      <a:pt x="3" y="74"/>
                    </a:lnTo>
                    <a:lnTo>
                      <a:pt x="5" y="80"/>
                    </a:lnTo>
                    <a:lnTo>
                      <a:pt x="8" y="85"/>
                    </a:lnTo>
                    <a:lnTo>
                      <a:pt x="12" y="91"/>
                    </a:lnTo>
                    <a:lnTo>
                      <a:pt x="17" y="96"/>
                    </a:lnTo>
                    <a:lnTo>
                      <a:pt x="21" y="102"/>
                    </a:lnTo>
                    <a:lnTo>
                      <a:pt x="52" y="72"/>
                    </a:lnTo>
                    <a:lnTo>
                      <a:pt x="61" y="61"/>
                    </a:lnTo>
                    <a:lnTo>
                      <a:pt x="69" y="51"/>
                    </a:lnTo>
                    <a:lnTo>
                      <a:pt x="74" y="41"/>
                    </a:lnTo>
                    <a:lnTo>
                      <a:pt x="79" y="31"/>
                    </a:lnTo>
                    <a:lnTo>
                      <a:pt x="82" y="18"/>
                    </a:lnTo>
                    <a:lnTo>
                      <a:pt x="82" y="13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8158320" y="2714400"/>
                <a:ext cx="42120" cy="51840"/>
              </a:xfrm>
              <a:custGeom>
                <a:avLst/>
                <a:gdLst/>
                <a:ahLst/>
                <a:rect l="l" t="t" r="r" b="b"/>
                <a:pathLst>
                  <a:path w="82" h="102">
                    <a:moveTo>
                      <a:pt x="82" y="13"/>
                    </a:moveTo>
                    <a:lnTo>
                      <a:pt x="82" y="8"/>
                    </a:lnTo>
                    <a:lnTo>
                      <a:pt x="81" y="4"/>
                    </a:lnTo>
                    <a:lnTo>
                      <a:pt x="80" y="2"/>
                    </a:lnTo>
                    <a:lnTo>
                      <a:pt x="78" y="0"/>
                    </a:lnTo>
                    <a:lnTo>
                      <a:pt x="74" y="0"/>
                    </a:lnTo>
                    <a:lnTo>
                      <a:pt x="71" y="0"/>
                    </a:lnTo>
                    <a:lnTo>
                      <a:pt x="68" y="1"/>
                    </a:lnTo>
                    <a:lnTo>
                      <a:pt x="63" y="2"/>
                    </a:lnTo>
                    <a:lnTo>
                      <a:pt x="55" y="5"/>
                    </a:lnTo>
                    <a:lnTo>
                      <a:pt x="44" y="8"/>
                    </a:lnTo>
                    <a:lnTo>
                      <a:pt x="33" y="12"/>
                    </a:lnTo>
                    <a:lnTo>
                      <a:pt x="22" y="13"/>
                    </a:lnTo>
                    <a:lnTo>
                      <a:pt x="17" y="18"/>
                    </a:lnTo>
                    <a:lnTo>
                      <a:pt x="13" y="24"/>
                    </a:lnTo>
                    <a:lnTo>
                      <a:pt x="8" y="29"/>
                    </a:lnTo>
                    <a:lnTo>
                      <a:pt x="5" y="34"/>
                    </a:lnTo>
                    <a:lnTo>
                      <a:pt x="3" y="40"/>
                    </a:lnTo>
                    <a:lnTo>
                      <a:pt x="1" y="46"/>
                    </a:lnTo>
                    <a:lnTo>
                      <a:pt x="0" y="52"/>
                    </a:lnTo>
                    <a:lnTo>
                      <a:pt x="0" y="57"/>
                    </a:lnTo>
                    <a:lnTo>
                      <a:pt x="0" y="62"/>
                    </a:lnTo>
                    <a:lnTo>
                      <a:pt x="1" y="68"/>
                    </a:lnTo>
                    <a:lnTo>
                      <a:pt x="3" y="74"/>
                    </a:lnTo>
                    <a:lnTo>
                      <a:pt x="5" y="80"/>
                    </a:lnTo>
                    <a:lnTo>
                      <a:pt x="8" y="85"/>
                    </a:lnTo>
                    <a:lnTo>
                      <a:pt x="12" y="91"/>
                    </a:lnTo>
                    <a:lnTo>
                      <a:pt x="17" y="96"/>
                    </a:lnTo>
                    <a:lnTo>
                      <a:pt x="21" y="102"/>
                    </a:lnTo>
                    <a:lnTo>
                      <a:pt x="21" y="102"/>
                    </a:lnTo>
                    <a:lnTo>
                      <a:pt x="52" y="72"/>
                    </a:lnTo>
                    <a:lnTo>
                      <a:pt x="52" y="72"/>
                    </a:lnTo>
                    <a:lnTo>
                      <a:pt x="61" y="61"/>
                    </a:lnTo>
                    <a:lnTo>
                      <a:pt x="69" y="51"/>
                    </a:lnTo>
                    <a:lnTo>
                      <a:pt x="74" y="41"/>
                    </a:lnTo>
                    <a:lnTo>
                      <a:pt x="79" y="31"/>
                    </a:lnTo>
                    <a:lnTo>
                      <a:pt x="82" y="18"/>
                    </a:lnTo>
                    <a:lnTo>
                      <a:pt x="82" y="13"/>
                    </a:lnTo>
                    <a:lnTo>
                      <a:pt x="82" y="13"/>
                    </a:lnTo>
                    <a:lnTo>
                      <a:pt x="82" y="13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6864480" y="2212200"/>
                <a:ext cx="898920" cy="753120"/>
              </a:xfrm>
              <a:custGeom>
                <a:avLst/>
                <a:gdLst/>
                <a:ahLst/>
                <a:rect l="l" t="t" r="r" b="b"/>
                <a:pathLst>
                  <a:path w="1728" h="1474">
                    <a:moveTo>
                      <a:pt x="752" y="442"/>
                    </a:moveTo>
                    <a:lnTo>
                      <a:pt x="752" y="432"/>
                    </a:lnTo>
                    <a:lnTo>
                      <a:pt x="752" y="425"/>
                    </a:lnTo>
                    <a:lnTo>
                      <a:pt x="753" y="418"/>
                    </a:lnTo>
                    <a:lnTo>
                      <a:pt x="756" y="412"/>
                    </a:lnTo>
                    <a:lnTo>
                      <a:pt x="760" y="406"/>
                    </a:lnTo>
                    <a:lnTo>
                      <a:pt x="765" y="400"/>
                    </a:lnTo>
                    <a:lnTo>
                      <a:pt x="773" y="392"/>
                    </a:lnTo>
                    <a:lnTo>
                      <a:pt x="783" y="382"/>
                    </a:lnTo>
                    <a:lnTo>
                      <a:pt x="783" y="377"/>
                    </a:lnTo>
                    <a:lnTo>
                      <a:pt x="784" y="373"/>
                    </a:lnTo>
                    <a:lnTo>
                      <a:pt x="786" y="368"/>
                    </a:lnTo>
                    <a:lnTo>
                      <a:pt x="788" y="365"/>
                    </a:lnTo>
                    <a:lnTo>
                      <a:pt x="793" y="359"/>
                    </a:lnTo>
                    <a:lnTo>
                      <a:pt x="801" y="353"/>
                    </a:lnTo>
                    <a:lnTo>
                      <a:pt x="811" y="347"/>
                    </a:lnTo>
                    <a:lnTo>
                      <a:pt x="820" y="341"/>
                    </a:lnTo>
                    <a:lnTo>
                      <a:pt x="831" y="333"/>
                    </a:lnTo>
                    <a:lnTo>
                      <a:pt x="842" y="323"/>
                    </a:lnTo>
                    <a:lnTo>
                      <a:pt x="872" y="294"/>
                    </a:lnTo>
                    <a:lnTo>
                      <a:pt x="878" y="289"/>
                    </a:lnTo>
                    <a:lnTo>
                      <a:pt x="881" y="283"/>
                    </a:lnTo>
                    <a:lnTo>
                      <a:pt x="884" y="277"/>
                    </a:lnTo>
                    <a:lnTo>
                      <a:pt x="885" y="271"/>
                    </a:lnTo>
                    <a:lnTo>
                      <a:pt x="887" y="260"/>
                    </a:lnTo>
                    <a:lnTo>
                      <a:pt x="887" y="250"/>
                    </a:lnTo>
                    <a:lnTo>
                      <a:pt x="888" y="238"/>
                    </a:lnTo>
                    <a:lnTo>
                      <a:pt x="889" y="227"/>
                    </a:lnTo>
                    <a:lnTo>
                      <a:pt x="892" y="222"/>
                    </a:lnTo>
                    <a:lnTo>
                      <a:pt x="894" y="216"/>
                    </a:lnTo>
                    <a:lnTo>
                      <a:pt x="898" y="210"/>
                    </a:lnTo>
                    <a:lnTo>
                      <a:pt x="903" y="204"/>
                    </a:lnTo>
                    <a:lnTo>
                      <a:pt x="925" y="183"/>
                    </a:lnTo>
                    <a:lnTo>
                      <a:pt x="948" y="160"/>
                    </a:lnTo>
                    <a:lnTo>
                      <a:pt x="970" y="138"/>
                    </a:lnTo>
                    <a:lnTo>
                      <a:pt x="993" y="116"/>
                    </a:lnTo>
                    <a:lnTo>
                      <a:pt x="1024" y="96"/>
                    </a:lnTo>
                    <a:lnTo>
                      <a:pt x="1051" y="81"/>
                    </a:lnTo>
                    <a:lnTo>
                      <a:pt x="1075" y="70"/>
                    </a:lnTo>
                    <a:lnTo>
                      <a:pt x="1098" y="61"/>
                    </a:lnTo>
                    <a:lnTo>
                      <a:pt x="1121" y="53"/>
                    </a:lnTo>
                    <a:lnTo>
                      <a:pt x="1144" y="46"/>
                    </a:lnTo>
                    <a:lnTo>
                      <a:pt x="1171" y="38"/>
                    </a:lnTo>
                    <a:lnTo>
                      <a:pt x="1203" y="28"/>
                    </a:lnTo>
                    <a:lnTo>
                      <a:pt x="1227" y="28"/>
                    </a:lnTo>
                    <a:lnTo>
                      <a:pt x="1257" y="28"/>
                    </a:lnTo>
                    <a:lnTo>
                      <a:pt x="1287" y="27"/>
                    </a:lnTo>
                    <a:lnTo>
                      <a:pt x="1318" y="25"/>
                    </a:lnTo>
                    <a:lnTo>
                      <a:pt x="1333" y="24"/>
                    </a:lnTo>
                    <a:lnTo>
                      <a:pt x="1348" y="22"/>
                    </a:lnTo>
                    <a:lnTo>
                      <a:pt x="1361" y="20"/>
                    </a:lnTo>
                    <a:lnTo>
                      <a:pt x="1374" y="17"/>
                    </a:lnTo>
                    <a:lnTo>
                      <a:pt x="1386" y="14"/>
                    </a:lnTo>
                    <a:lnTo>
                      <a:pt x="1396" y="10"/>
                    </a:lnTo>
                    <a:lnTo>
                      <a:pt x="1405" y="6"/>
                    </a:lnTo>
                    <a:lnTo>
                      <a:pt x="1411" y="0"/>
                    </a:lnTo>
                    <a:lnTo>
                      <a:pt x="1411" y="40"/>
                    </a:lnTo>
                    <a:lnTo>
                      <a:pt x="1411" y="75"/>
                    </a:lnTo>
                    <a:lnTo>
                      <a:pt x="1411" y="109"/>
                    </a:lnTo>
                    <a:lnTo>
                      <a:pt x="1410" y="149"/>
                    </a:lnTo>
                    <a:lnTo>
                      <a:pt x="1422" y="160"/>
                    </a:lnTo>
                    <a:lnTo>
                      <a:pt x="1432" y="172"/>
                    </a:lnTo>
                    <a:lnTo>
                      <a:pt x="1442" y="185"/>
                    </a:lnTo>
                    <a:lnTo>
                      <a:pt x="1451" y="198"/>
                    </a:lnTo>
                    <a:lnTo>
                      <a:pt x="1455" y="205"/>
                    </a:lnTo>
                    <a:lnTo>
                      <a:pt x="1459" y="213"/>
                    </a:lnTo>
                    <a:lnTo>
                      <a:pt x="1462" y="220"/>
                    </a:lnTo>
                    <a:lnTo>
                      <a:pt x="1464" y="229"/>
                    </a:lnTo>
                    <a:lnTo>
                      <a:pt x="1466" y="238"/>
                    </a:lnTo>
                    <a:lnTo>
                      <a:pt x="1468" y="247"/>
                    </a:lnTo>
                    <a:lnTo>
                      <a:pt x="1468" y="258"/>
                    </a:lnTo>
                    <a:lnTo>
                      <a:pt x="1469" y="269"/>
                    </a:lnTo>
                    <a:lnTo>
                      <a:pt x="1467" y="280"/>
                    </a:lnTo>
                    <a:lnTo>
                      <a:pt x="1464" y="291"/>
                    </a:lnTo>
                    <a:lnTo>
                      <a:pt x="1460" y="300"/>
                    </a:lnTo>
                    <a:lnTo>
                      <a:pt x="1454" y="310"/>
                    </a:lnTo>
                    <a:lnTo>
                      <a:pt x="1443" y="323"/>
                    </a:lnTo>
                    <a:lnTo>
                      <a:pt x="1439" y="328"/>
                    </a:lnTo>
                    <a:lnTo>
                      <a:pt x="1449" y="328"/>
                    </a:lnTo>
                    <a:lnTo>
                      <a:pt x="1456" y="328"/>
                    </a:lnTo>
                    <a:lnTo>
                      <a:pt x="1461" y="330"/>
                    </a:lnTo>
                    <a:lnTo>
                      <a:pt x="1465" y="332"/>
                    </a:lnTo>
                    <a:lnTo>
                      <a:pt x="1467" y="336"/>
                    </a:lnTo>
                    <a:lnTo>
                      <a:pt x="1468" y="341"/>
                    </a:lnTo>
                    <a:lnTo>
                      <a:pt x="1468" y="349"/>
                    </a:lnTo>
                    <a:lnTo>
                      <a:pt x="1468" y="359"/>
                    </a:lnTo>
                    <a:lnTo>
                      <a:pt x="1474" y="359"/>
                    </a:lnTo>
                    <a:lnTo>
                      <a:pt x="1478" y="360"/>
                    </a:lnTo>
                    <a:lnTo>
                      <a:pt x="1482" y="362"/>
                    </a:lnTo>
                    <a:lnTo>
                      <a:pt x="1486" y="364"/>
                    </a:lnTo>
                    <a:lnTo>
                      <a:pt x="1489" y="366"/>
                    </a:lnTo>
                    <a:lnTo>
                      <a:pt x="1491" y="370"/>
                    </a:lnTo>
                    <a:lnTo>
                      <a:pt x="1493" y="373"/>
                    </a:lnTo>
                    <a:lnTo>
                      <a:pt x="1494" y="377"/>
                    </a:lnTo>
                    <a:lnTo>
                      <a:pt x="1496" y="387"/>
                    </a:lnTo>
                    <a:lnTo>
                      <a:pt x="1497" y="397"/>
                    </a:lnTo>
                    <a:lnTo>
                      <a:pt x="1497" y="407"/>
                    </a:lnTo>
                    <a:lnTo>
                      <a:pt x="1497" y="418"/>
                    </a:lnTo>
                    <a:lnTo>
                      <a:pt x="1496" y="429"/>
                    </a:lnTo>
                    <a:lnTo>
                      <a:pt x="1493" y="441"/>
                    </a:lnTo>
                    <a:lnTo>
                      <a:pt x="1488" y="452"/>
                    </a:lnTo>
                    <a:lnTo>
                      <a:pt x="1482" y="462"/>
                    </a:lnTo>
                    <a:lnTo>
                      <a:pt x="1477" y="474"/>
                    </a:lnTo>
                    <a:lnTo>
                      <a:pt x="1472" y="485"/>
                    </a:lnTo>
                    <a:lnTo>
                      <a:pt x="1468" y="496"/>
                    </a:lnTo>
                    <a:lnTo>
                      <a:pt x="1467" y="508"/>
                    </a:lnTo>
                    <a:lnTo>
                      <a:pt x="1489" y="508"/>
                    </a:lnTo>
                    <a:lnTo>
                      <a:pt x="1508" y="508"/>
                    </a:lnTo>
                    <a:lnTo>
                      <a:pt x="1521" y="508"/>
                    </a:lnTo>
                    <a:lnTo>
                      <a:pt x="1527" y="508"/>
                    </a:lnTo>
                    <a:lnTo>
                      <a:pt x="1532" y="514"/>
                    </a:lnTo>
                    <a:lnTo>
                      <a:pt x="1545" y="538"/>
                    </a:lnTo>
                    <a:lnTo>
                      <a:pt x="1554" y="557"/>
                    </a:lnTo>
                    <a:lnTo>
                      <a:pt x="1563" y="583"/>
                    </a:lnTo>
                    <a:lnTo>
                      <a:pt x="1574" y="617"/>
                    </a:lnTo>
                    <a:lnTo>
                      <a:pt x="1585" y="658"/>
                    </a:lnTo>
                    <a:lnTo>
                      <a:pt x="1585" y="674"/>
                    </a:lnTo>
                    <a:lnTo>
                      <a:pt x="1586" y="688"/>
                    </a:lnTo>
                    <a:lnTo>
                      <a:pt x="1587" y="702"/>
                    </a:lnTo>
                    <a:lnTo>
                      <a:pt x="1589" y="714"/>
                    </a:lnTo>
                    <a:lnTo>
                      <a:pt x="1594" y="737"/>
                    </a:lnTo>
                    <a:lnTo>
                      <a:pt x="1599" y="755"/>
                    </a:lnTo>
                    <a:lnTo>
                      <a:pt x="1604" y="770"/>
                    </a:lnTo>
                    <a:lnTo>
                      <a:pt x="1609" y="783"/>
                    </a:lnTo>
                    <a:lnTo>
                      <a:pt x="1613" y="795"/>
                    </a:lnTo>
                    <a:lnTo>
                      <a:pt x="1614" y="807"/>
                    </a:lnTo>
                    <a:lnTo>
                      <a:pt x="1612" y="812"/>
                    </a:lnTo>
                    <a:lnTo>
                      <a:pt x="1609" y="826"/>
                    </a:lnTo>
                    <a:lnTo>
                      <a:pt x="1604" y="848"/>
                    </a:lnTo>
                    <a:lnTo>
                      <a:pt x="1598" y="874"/>
                    </a:lnTo>
                    <a:lnTo>
                      <a:pt x="1593" y="903"/>
                    </a:lnTo>
                    <a:lnTo>
                      <a:pt x="1587" y="932"/>
                    </a:lnTo>
                    <a:lnTo>
                      <a:pt x="1584" y="960"/>
                    </a:lnTo>
                    <a:lnTo>
                      <a:pt x="1583" y="985"/>
                    </a:lnTo>
                    <a:lnTo>
                      <a:pt x="1583" y="990"/>
                    </a:lnTo>
                    <a:lnTo>
                      <a:pt x="1584" y="996"/>
                    </a:lnTo>
                    <a:lnTo>
                      <a:pt x="1585" y="999"/>
                    </a:lnTo>
                    <a:lnTo>
                      <a:pt x="1587" y="1003"/>
                    </a:lnTo>
                    <a:lnTo>
                      <a:pt x="1591" y="1010"/>
                    </a:lnTo>
                    <a:lnTo>
                      <a:pt x="1597" y="1015"/>
                    </a:lnTo>
                    <a:lnTo>
                      <a:pt x="1602" y="1021"/>
                    </a:lnTo>
                    <a:lnTo>
                      <a:pt x="1608" y="1027"/>
                    </a:lnTo>
                    <a:lnTo>
                      <a:pt x="1609" y="1031"/>
                    </a:lnTo>
                    <a:lnTo>
                      <a:pt x="1611" y="1036"/>
                    </a:lnTo>
                    <a:lnTo>
                      <a:pt x="1612" y="1040"/>
                    </a:lnTo>
                    <a:lnTo>
                      <a:pt x="1612" y="1045"/>
                    </a:lnTo>
                    <a:lnTo>
                      <a:pt x="1640" y="1225"/>
                    </a:lnTo>
                    <a:lnTo>
                      <a:pt x="1641" y="1234"/>
                    </a:lnTo>
                    <a:lnTo>
                      <a:pt x="1643" y="1243"/>
                    </a:lnTo>
                    <a:lnTo>
                      <a:pt x="1648" y="1251"/>
                    </a:lnTo>
                    <a:lnTo>
                      <a:pt x="1654" y="1257"/>
                    </a:lnTo>
                    <a:lnTo>
                      <a:pt x="1661" y="1263"/>
                    </a:lnTo>
                    <a:lnTo>
                      <a:pt x="1668" y="1267"/>
                    </a:lnTo>
                    <a:lnTo>
                      <a:pt x="1676" y="1271"/>
                    </a:lnTo>
                    <a:lnTo>
                      <a:pt x="1684" y="1274"/>
                    </a:lnTo>
                    <a:lnTo>
                      <a:pt x="1699" y="1281"/>
                    </a:lnTo>
                    <a:lnTo>
                      <a:pt x="1715" y="1288"/>
                    </a:lnTo>
                    <a:lnTo>
                      <a:pt x="1720" y="1293"/>
                    </a:lnTo>
                    <a:lnTo>
                      <a:pt x="1724" y="1298"/>
                    </a:lnTo>
                    <a:lnTo>
                      <a:pt x="1726" y="1305"/>
                    </a:lnTo>
                    <a:lnTo>
                      <a:pt x="1728" y="1311"/>
                    </a:lnTo>
                    <a:lnTo>
                      <a:pt x="1726" y="1317"/>
                    </a:lnTo>
                    <a:lnTo>
                      <a:pt x="1725" y="1320"/>
                    </a:lnTo>
                    <a:lnTo>
                      <a:pt x="1722" y="1322"/>
                    </a:lnTo>
                    <a:lnTo>
                      <a:pt x="1718" y="1323"/>
                    </a:lnTo>
                    <a:lnTo>
                      <a:pt x="1709" y="1323"/>
                    </a:lnTo>
                    <a:lnTo>
                      <a:pt x="1697" y="1322"/>
                    </a:lnTo>
                    <a:lnTo>
                      <a:pt x="1692" y="1321"/>
                    </a:lnTo>
                    <a:lnTo>
                      <a:pt x="1686" y="1321"/>
                    </a:lnTo>
                    <a:lnTo>
                      <a:pt x="1682" y="1322"/>
                    </a:lnTo>
                    <a:lnTo>
                      <a:pt x="1677" y="1323"/>
                    </a:lnTo>
                    <a:lnTo>
                      <a:pt x="1674" y="1325"/>
                    </a:lnTo>
                    <a:lnTo>
                      <a:pt x="1670" y="1328"/>
                    </a:lnTo>
                    <a:lnTo>
                      <a:pt x="1668" y="1334"/>
                    </a:lnTo>
                    <a:lnTo>
                      <a:pt x="1668" y="1341"/>
                    </a:lnTo>
                    <a:lnTo>
                      <a:pt x="1668" y="1346"/>
                    </a:lnTo>
                    <a:lnTo>
                      <a:pt x="1669" y="1350"/>
                    </a:lnTo>
                    <a:lnTo>
                      <a:pt x="1670" y="1352"/>
                    </a:lnTo>
                    <a:lnTo>
                      <a:pt x="1672" y="1354"/>
                    </a:lnTo>
                    <a:lnTo>
                      <a:pt x="1678" y="1356"/>
                    </a:lnTo>
                    <a:lnTo>
                      <a:pt x="1683" y="1358"/>
                    </a:lnTo>
                    <a:lnTo>
                      <a:pt x="1689" y="1359"/>
                    </a:lnTo>
                    <a:lnTo>
                      <a:pt x="1694" y="1361"/>
                    </a:lnTo>
                    <a:lnTo>
                      <a:pt x="1696" y="1363"/>
                    </a:lnTo>
                    <a:lnTo>
                      <a:pt x="1697" y="1365"/>
                    </a:lnTo>
                    <a:lnTo>
                      <a:pt x="1698" y="1369"/>
                    </a:lnTo>
                    <a:lnTo>
                      <a:pt x="1698" y="1374"/>
                    </a:lnTo>
                    <a:lnTo>
                      <a:pt x="1697" y="1387"/>
                    </a:lnTo>
                    <a:lnTo>
                      <a:pt x="1695" y="1399"/>
                    </a:lnTo>
                    <a:lnTo>
                      <a:pt x="1692" y="1410"/>
                    </a:lnTo>
                    <a:lnTo>
                      <a:pt x="1686" y="1421"/>
                    </a:lnTo>
                    <a:lnTo>
                      <a:pt x="1681" y="1432"/>
                    </a:lnTo>
                    <a:lnTo>
                      <a:pt x="1675" y="1442"/>
                    </a:lnTo>
                    <a:lnTo>
                      <a:pt x="1667" y="1450"/>
                    </a:lnTo>
                    <a:lnTo>
                      <a:pt x="1661" y="1458"/>
                    </a:lnTo>
                    <a:lnTo>
                      <a:pt x="1653" y="1463"/>
                    </a:lnTo>
                    <a:lnTo>
                      <a:pt x="1644" y="1469"/>
                    </a:lnTo>
                    <a:lnTo>
                      <a:pt x="1637" y="1472"/>
                    </a:lnTo>
                    <a:lnTo>
                      <a:pt x="1630" y="1474"/>
                    </a:lnTo>
                    <a:lnTo>
                      <a:pt x="1624" y="1474"/>
                    </a:lnTo>
                    <a:lnTo>
                      <a:pt x="1617" y="1472"/>
                    </a:lnTo>
                    <a:lnTo>
                      <a:pt x="1615" y="1471"/>
                    </a:lnTo>
                    <a:lnTo>
                      <a:pt x="1612" y="1469"/>
                    </a:lnTo>
                    <a:lnTo>
                      <a:pt x="1610" y="1466"/>
                    </a:lnTo>
                    <a:lnTo>
                      <a:pt x="1609" y="1462"/>
                    </a:lnTo>
                    <a:lnTo>
                      <a:pt x="1578" y="1403"/>
                    </a:lnTo>
                    <a:lnTo>
                      <a:pt x="1576" y="1401"/>
                    </a:lnTo>
                    <a:lnTo>
                      <a:pt x="1570" y="1400"/>
                    </a:lnTo>
                    <a:lnTo>
                      <a:pt x="1559" y="1397"/>
                    </a:lnTo>
                    <a:lnTo>
                      <a:pt x="1546" y="1395"/>
                    </a:lnTo>
                    <a:lnTo>
                      <a:pt x="1514" y="1392"/>
                    </a:lnTo>
                    <a:lnTo>
                      <a:pt x="1476" y="1387"/>
                    </a:lnTo>
                    <a:lnTo>
                      <a:pt x="1455" y="1382"/>
                    </a:lnTo>
                    <a:lnTo>
                      <a:pt x="1436" y="1379"/>
                    </a:lnTo>
                    <a:lnTo>
                      <a:pt x="1415" y="1375"/>
                    </a:lnTo>
                    <a:lnTo>
                      <a:pt x="1397" y="1369"/>
                    </a:lnTo>
                    <a:lnTo>
                      <a:pt x="1380" y="1364"/>
                    </a:lnTo>
                    <a:lnTo>
                      <a:pt x="1365" y="1358"/>
                    </a:lnTo>
                    <a:lnTo>
                      <a:pt x="1357" y="1353"/>
                    </a:lnTo>
                    <a:lnTo>
                      <a:pt x="1352" y="1350"/>
                    </a:lnTo>
                    <a:lnTo>
                      <a:pt x="1345" y="1346"/>
                    </a:lnTo>
                    <a:lnTo>
                      <a:pt x="1341" y="1341"/>
                    </a:lnTo>
                    <a:lnTo>
                      <a:pt x="1281" y="1281"/>
                    </a:lnTo>
                    <a:lnTo>
                      <a:pt x="1262" y="1260"/>
                    </a:lnTo>
                    <a:lnTo>
                      <a:pt x="1247" y="1243"/>
                    </a:lnTo>
                    <a:lnTo>
                      <a:pt x="1234" y="1227"/>
                    </a:lnTo>
                    <a:lnTo>
                      <a:pt x="1220" y="1212"/>
                    </a:lnTo>
                    <a:lnTo>
                      <a:pt x="1192" y="1183"/>
                    </a:lnTo>
                    <a:lnTo>
                      <a:pt x="1173" y="1164"/>
                    </a:lnTo>
                    <a:lnTo>
                      <a:pt x="1165" y="1158"/>
                    </a:lnTo>
                    <a:lnTo>
                      <a:pt x="1155" y="1155"/>
                    </a:lnTo>
                    <a:lnTo>
                      <a:pt x="1144" y="1152"/>
                    </a:lnTo>
                    <a:lnTo>
                      <a:pt x="1130" y="1151"/>
                    </a:lnTo>
                    <a:lnTo>
                      <a:pt x="1117" y="1152"/>
                    </a:lnTo>
                    <a:lnTo>
                      <a:pt x="1101" y="1153"/>
                    </a:lnTo>
                    <a:lnTo>
                      <a:pt x="1083" y="1157"/>
                    </a:lnTo>
                    <a:lnTo>
                      <a:pt x="1061" y="1160"/>
                    </a:lnTo>
                    <a:lnTo>
                      <a:pt x="1011" y="1171"/>
                    </a:lnTo>
                    <a:lnTo>
                      <a:pt x="953" y="1184"/>
                    </a:lnTo>
                    <a:lnTo>
                      <a:pt x="887" y="1200"/>
                    </a:lnTo>
                    <a:lnTo>
                      <a:pt x="815" y="1218"/>
                    </a:lnTo>
                    <a:lnTo>
                      <a:pt x="737" y="1237"/>
                    </a:lnTo>
                    <a:lnTo>
                      <a:pt x="657" y="1256"/>
                    </a:lnTo>
                    <a:lnTo>
                      <a:pt x="574" y="1277"/>
                    </a:lnTo>
                    <a:lnTo>
                      <a:pt x="490" y="1295"/>
                    </a:lnTo>
                    <a:lnTo>
                      <a:pt x="406" y="1313"/>
                    </a:lnTo>
                    <a:lnTo>
                      <a:pt x="322" y="1328"/>
                    </a:lnTo>
                    <a:lnTo>
                      <a:pt x="281" y="1336"/>
                    </a:lnTo>
                    <a:lnTo>
                      <a:pt x="243" y="1342"/>
                    </a:lnTo>
                    <a:lnTo>
                      <a:pt x="204" y="1348"/>
                    </a:lnTo>
                    <a:lnTo>
                      <a:pt x="166" y="1352"/>
                    </a:lnTo>
                    <a:lnTo>
                      <a:pt x="129" y="1355"/>
                    </a:lnTo>
                    <a:lnTo>
                      <a:pt x="93" y="1359"/>
                    </a:lnTo>
                    <a:lnTo>
                      <a:pt x="60" y="1360"/>
                    </a:lnTo>
                    <a:lnTo>
                      <a:pt x="29" y="1360"/>
                    </a:lnTo>
                    <a:lnTo>
                      <a:pt x="22" y="1360"/>
                    </a:lnTo>
                    <a:lnTo>
                      <a:pt x="17" y="1358"/>
                    </a:lnTo>
                    <a:lnTo>
                      <a:pt x="12" y="1354"/>
                    </a:lnTo>
                    <a:lnTo>
                      <a:pt x="10" y="1350"/>
                    </a:lnTo>
                    <a:lnTo>
                      <a:pt x="9" y="1346"/>
                    </a:lnTo>
                    <a:lnTo>
                      <a:pt x="9" y="1339"/>
                    </a:lnTo>
                    <a:lnTo>
                      <a:pt x="9" y="1334"/>
                    </a:lnTo>
                    <a:lnTo>
                      <a:pt x="9" y="1326"/>
                    </a:lnTo>
                    <a:lnTo>
                      <a:pt x="10" y="1312"/>
                    </a:lnTo>
                    <a:lnTo>
                      <a:pt x="10" y="1297"/>
                    </a:lnTo>
                    <a:lnTo>
                      <a:pt x="9" y="1290"/>
                    </a:lnTo>
                    <a:lnTo>
                      <a:pt x="7" y="1283"/>
                    </a:lnTo>
                    <a:lnTo>
                      <a:pt x="4" y="1277"/>
                    </a:lnTo>
                    <a:lnTo>
                      <a:pt x="0" y="1270"/>
                    </a:lnTo>
                    <a:lnTo>
                      <a:pt x="31" y="1250"/>
                    </a:lnTo>
                    <a:lnTo>
                      <a:pt x="57" y="1230"/>
                    </a:lnTo>
                    <a:lnTo>
                      <a:pt x="81" y="1212"/>
                    </a:lnTo>
                    <a:lnTo>
                      <a:pt x="101" y="1193"/>
                    </a:lnTo>
                    <a:lnTo>
                      <a:pt x="120" y="1173"/>
                    </a:lnTo>
                    <a:lnTo>
                      <a:pt x="139" y="1150"/>
                    </a:lnTo>
                    <a:lnTo>
                      <a:pt x="158" y="1124"/>
                    </a:lnTo>
                    <a:lnTo>
                      <a:pt x="180" y="1093"/>
                    </a:lnTo>
                    <a:lnTo>
                      <a:pt x="185" y="1088"/>
                    </a:lnTo>
                    <a:lnTo>
                      <a:pt x="190" y="1082"/>
                    </a:lnTo>
                    <a:lnTo>
                      <a:pt x="194" y="1077"/>
                    </a:lnTo>
                    <a:lnTo>
                      <a:pt x="197" y="1071"/>
                    </a:lnTo>
                    <a:lnTo>
                      <a:pt x="199" y="1065"/>
                    </a:lnTo>
                    <a:lnTo>
                      <a:pt x="201" y="1060"/>
                    </a:lnTo>
                    <a:lnTo>
                      <a:pt x="203" y="1054"/>
                    </a:lnTo>
                    <a:lnTo>
                      <a:pt x="203" y="1049"/>
                    </a:lnTo>
                    <a:lnTo>
                      <a:pt x="203" y="1043"/>
                    </a:lnTo>
                    <a:lnTo>
                      <a:pt x="201" y="1038"/>
                    </a:lnTo>
                    <a:lnTo>
                      <a:pt x="199" y="1031"/>
                    </a:lnTo>
                    <a:lnTo>
                      <a:pt x="197" y="1026"/>
                    </a:lnTo>
                    <a:lnTo>
                      <a:pt x="194" y="1021"/>
                    </a:lnTo>
                    <a:lnTo>
                      <a:pt x="191" y="1015"/>
                    </a:lnTo>
                    <a:lnTo>
                      <a:pt x="186" y="1010"/>
                    </a:lnTo>
                    <a:lnTo>
                      <a:pt x="181" y="1003"/>
                    </a:lnTo>
                    <a:lnTo>
                      <a:pt x="159" y="985"/>
                    </a:lnTo>
                    <a:lnTo>
                      <a:pt x="140" y="970"/>
                    </a:lnTo>
                    <a:lnTo>
                      <a:pt x="136" y="966"/>
                    </a:lnTo>
                    <a:lnTo>
                      <a:pt x="132" y="960"/>
                    </a:lnTo>
                    <a:lnTo>
                      <a:pt x="129" y="955"/>
                    </a:lnTo>
                    <a:lnTo>
                      <a:pt x="127" y="948"/>
                    </a:lnTo>
                    <a:lnTo>
                      <a:pt x="125" y="942"/>
                    </a:lnTo>
                    <a:lnTo>
                      <a:pt x="123" y="933"/>
                    </a:lnTo>
                    <a:lnTo>
                      <a:pt x="122" y="925"/>
                    </a:lnTo>
                    <a:lnTo>
                      <a:pt x="122" y="914"/>
                    </a:lnTo>
                    <a:lnTo>
                      <a:pt x="123" y="902"/>
                    </a:lnTo>
                    <a:lnTo>
                      <a:pt x="125" y="889"/>
                    </a:lnTo>
                    <a:lnTo>
                      <a:pt x="128" y="875"/>
                    </a:lnTo>
                    <a:lnTo>
                      <a:pt x="132" y="861"/>
                    </a:lnTo>
                    <a:lnTo>
                      <a:pt x="136" y="854"/>
                    </a:lnTo>
                    <a:lnTo>
                      <a:pt x="139" y="848"/>
                    </a:lnTo>
                    <a:lnTo>
                      <a:pt x="143" y="841"/>
                    </a:lnTo>
                    <a:lnTo>
                      <a:pt x="149" y="836"/>
                    </a:lnTo>
                    <a:lnTo>
                      <a:pt x="154" y="831"/>
                    </a:lnTo>
                    <a:lnTo>
                      <a:pt x="159" y="826"/>
                    </a:lnTo>
                    <a:lnTo>
                      <a:pt x="166" y="823"/>
                    </a:lnTo>
                    <a:lnTo>
                      <a:pt x="173" y="820"/>
                    </a:lnTo>
                    <a:lnTo>
                      <a:pt x="184" y="817"/>
                    </a:lnTo>
                    <a:lnTo>
                      <a:pt x="196" y="814"/>
                    </a:lnTo>
                    <a:lnTo>
                      <a:pt x="209" y="813"/>
                    </a:lnTo>
                    <a:lnTo>
                      <a:pt x="223" y="812"/>
                    </a:lnTo>
                    <a:lnTo>
                      <a:pt x="251" y="812"/>
                    </a:lnTo>
                    <a:lnTo>
                      <a:pt x="281" y="812"/>
                    </a:lnTo>
                    <a:lnTo>
                      <a:pt x="311" y="812"/>
                    </a:lnTo>
                    <a:lnTo>
                      <a:pt x="340" y="810"/>
                    </a:lnTo>
                    <a:lnTo>
                      <a:pt x="354" y="808"/>
                    </a:lnTo>
                    <a:lnTo>
                      <a:pt x="367" y="806"/>
                    </a:lnTo>
                    <a:lnTo>
                      <a:pt x="380" y="801"/>
                    </a:lnTo>
                    <a:lnTo>
                      <a:pt x="392" y="797"/>
                    </a:lnTo>
                    <a:lnTo>
                      <a:pt x="406" y="791"/>
                    </a:lnTo>
                    <a:lnTo>
                      <a:pt x="420" y="785"/>
                    </a:lnTo>
                    <a:lnTo>
                      <a:pt x="433" y="782"/>
                    </a:lnTo>
                    <a:lnTo>
                      <a:pt x="446" y="779"/>
                    </a:lnTo>
                    <a:lnTo>
                      <a:pt x="457" y="778"/>
                    </a:lnTo>
                    <a:lnTo>
                      <a:pt x="469" y="777"/>
                    </a:lnTo>
                    <a:lnTo>
                      <a:pt x="481" y="777"/>
                    </a:lnTo>
                    <a:lnTo>
                      <a:pt x="493" y="778"/>
                    </a:lnTo>
                    <a:lnTo>
                      <a:pt x="517" y="779"/>
                    </a:lnTo>
                    <a:lnTo>
                      <a:pt x="542" y="780"/>
                    </a:lnTo>
                    <a:lnTo>
                      <a:pt x="555" y="780"/>
                    </a:lnTo>
                    <a:lnTo>
                      <a:pt x="569" y="779"/>
                    </a:lnTo>
                    <a:lnTo>
                      <a:pt x="584" y="778"/>
                    </a:lnTo>
                    <a:lnTo>
                      <a:pt x="600" y="774"/>
                    </a:lnTo>
                    <a:lnTo>
                      <a:pt x="612" y="772"/>
                    </a:lnTo>
                    <a:lnTo>
                      <a:pt x="623" y="769"/>
                    </a:lnTo>
                    <a:lnTo>
                      <a:pt x="633" y="766"/>
                    </a:lnTo>
                    <a:lnTo>
                      <a:pt x="644" y="761"/>
                    </a:lnTo>
                    <a:lnTo>
                      <a:pt x="664" y="752"/>
                    </a:lnTo>
                    <a:lnTo>
                      <a:pt x="682" y="740"/>
                    </a:lnTo>
                    <a:lnTo>
                      <a:pt x="699" y="728"/>
                    </a:lnTo>
                    <a:lnTo>
                      <a:pt x="716" y="713"/>
                    </a:lnTo>
                    <a:lnTo>
                      <a:pt x="733" y="698"/>
                    </a:lnTo>
                    <a:lnTo>
                      <a:pt x="750" y="680"/>
                    </a:lnTo>
                    <a:lnTo>
                      <a:pt x="754" y="677"/>
                    </a:lnTo>
                    <a:lnTo>
                      <a:pt x="759" y="674"/>
                    </a:lnTo>
                    <a:lnTo>
                      <a:pt x="763" y="673"/>
                    </a:lnTo>
                    <a:lnTo>
                      <a:pt x="768" y="671"/>
                    </a:lnTo>
                    <a:lnTo>
                      <a:pt x="778" y="670"/>
                    </a:lnTo>
                    <a:lnTo>
                      <a:pt x="788" y="669"/>
                    </a:lnTo>
                    <a:lnTo>
                      <a:pt x="797" y="668"/>
                    </a:lnTo>
                    <a:lnTo>
                      <a:pt x="803" y="665"/>
                    </a:lnTo>
                    <a:lnTo>
                      <a:pt x="806" y="663"/>
                    </a:lnTo>
                    <a:lnTo>
                      <a:pt x="808" y="660"/>
                    </a:lnTo>
                    <a:lnTo>
                      <a:pt x="810" y="656"/>
                    </a:lnTo>
                    <a:lnTo>
                      <a:pt x="810" y="651"/>
                    </a:lnTo>
                    <a:lnTo>
                      <a:pt x="815" y="646"/>
                    </a:lnTo>
                    <a:lnTo>
                      <a:pt x="817" y="639"/>
                    </a:lnTo>
                    <a:lnTo>
                      <a:pt x="818" y="634"/>
                    </a:lnTo>
                    <a:lnTo>
                      <a:pt x="818" y="629"/>
                    </a:lnTo>
                    <a:lnTo>
                      <a:pt x="816" y="623"/>
                    </a:lnTo>
                    <a:lnTo>
                      <a:pt x="814" y="618"/>
                    </a:lnTo>
                    <a:lnTo>
                      <a:pt x="811" y="612"/>
                    </a:lnTo>
                    <a:lnTo>
                      <a:pt x="806" y="606"/>
                    </a:lnTo>
                    <a:lnTo>
                      <a:pt x="798" y="595"/>
                    </a:lnTo>
                    <a:lnTo>
                      <a:pt x="789" y="583"/>
                    </a:lnTo>
                    <a:lnTo>
                      <a:pt x="786" y="578"/>
                    </a:lnTo>
                    <a:lnTo>
                      <a:pt x="784" y="573"/>
                    </a:lnTo>
                    <a:lnTo>
                      <a:pt x="781" y="567"/>
                    </a:lnTo>
                    <a:lnTo>
                      <a:pt x="780" y="562"/>
                    </a:lnTo>
                    <a:lnTo>
                      <a:pt x="781" y="556"/>
                    </a:lnTo>
                    <a:lnTo>
                      <a:pt x="783" y="552"/>
                    </a:lnTo>
                    <a:lnTo>
                      <a:pt x="784" y="548"/>
                    </a:lnTo>
                    <a:lnTo>
                      <a:pt x="786" y="543"/>
                    </a:lnTo>
                    <a:lnTo>
                      <a:pt x="790" y="537"/>
                    </a:lnTo>
                    <a:lnTo>
                      <a:pt x="795" y="531"/>
                    </a:lnTo>
                    <a:lnTo>
                      <a:pt x="801" y="526"/>
                    </a:lnTo>
                    <a:lnTo>
                      <a:pt x="806" y="520"/>
                    </a:lnTo>
                    <a:lnTo>
                      <a:pt x="808" y="516"/>
                    </a:lnTo>
                    <a:lnTo>
                      <a:pt x="810" y="512"/>
                    </a:lnTo>
                    <a:lnTo>
                      <a:pt x="811" y="508"/>
                    </a:lnTo>
                    <a:lnTo>
                      <a:pt x="811" y="502"/>
                    </a:lnTo>
                    <a:lnTo>
                      <a:pt x="800" y="492"/>
                    </a:lnTo>
                    <a:lnTo>
                      <a:pt x="789" y="484"/>
                    </a:lnTo>
                    <a:lnTo>
                      <a:pt x="779" y="477"/>
                    </a:lnTo>
                    <a:lnTo>
                      <a:pt x="771" y="472"/>
                    </a:lnTo>
                    <a:lnTo>
                      <a:pt x="763" y="466"/>
                    </a:lnTo>
                    <a:lnTo>
                      <a:pt x="757" y="459"/>
                    </a:lnTo>
                    <a:lnTo>
                      <a:pt x="754" y="456"/>
                    </a:lnTo>
                    <a:lnTo>
                      <a:pt x="753" y="452"/>
                    </a:lnTo>
                    <a:lnTo>
                      <a:pt x="752" y="447"/>
                    </a:lnTo>
                    <a:lnTo>
                      <a:pt x="752" y="442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6864480" y="2212200"/>
                <a:ext cx="898920" cy="753120"/>
              </a:xfrm>
              <a:custGeom>
                <a:avLst/>
                <a:gdLst/>
                <a:ahLst/>
                <a:rect l="l" t="t" r="r" b="b"/>
                <a:pathLst>
                  <a:path w="1728" h="1474">
                    <a:moveTo>
                      <a:pt x="752" y="442"/>
                    </a:moveTo>
                    <a:lnTo>
                      <a:pt x="752" y="432"/>
                    </a:lnTo>
                    <a:lnTo>
                      <a:pt x="752" y="425"/>
                    </a:lnTo>
                    <a:lnTo>
                      <a:pt x="753" y="418"/>
                    </a:lnTo>
                    <a:lnTo>
                      <a:pt x="756" y="412"/>
                    </a:lnTo>
                    <a:lnTo>
                      <a:pt x="760" y="406"/>
                    </a:lnTo>
                    <a:lnTo>
                      <a:pt x="765" y="400"/>
                    </a:lnTo>
                    <a:lnTo>
                      <a:pt x="773" y="392"/>
                    </a:lnTo>
                    <a:lnTo>
                      <a:pt x="783" y="382"/>
                    </a:lnTo>
                    <a:lnTo>
                      <a:pt x="783" y="377"/>
                    </a:lnTo>
                    <a:lnTo>
                      <a:pt x="784" y="373"/>
                    </a:lnTo>
                    <a:lnTo>
                      <a:pt x="786" y="368"/>
                    </a:lnTo>
                    <a:lnTo>
                      <a:pt x="788" y="365"/>
                    </a:lnTo>
                    <a:lnTo>
                      <a:pt x="793" y="359"/>
                    </a:lnTo>
                    <a:lnTo>
                      <a:pt x="801" y="353"/>
                    </a:lnTo>
                    <a:lnTo>
                      <a:pt x="811" y="347"/>
                    </a:lnTo>
                    <a:lnTo>
                      <a:pt x="820" y="341"/>
                    </a:lnTo>
                    <a:lnTo>
                      <a:pt x="831" y="333"/>
                    </a:lnTo>
                    <a:lnTo>
                      <a:pt x="842" y="323"/>
                    </a:lnTo>
                    <a:lnTo>
                      <a:pt x="842" y="323"/>
                    </a:lnTo>
                    <a:lnTo>
                      <a:pt x="872" y="294"/>
                    </a:lnTo>
                    <a:lnTo>
                      <a:pt x="872" y="294"/>
                    </a:lnTo>
                    <a:lnTo>
                      <a:pt x="878" y="289"/>
                    </a:lnTo>
                    <a:lnTo>
                      <a:pt x="881" y="283"/>
                    </a:lnTo>
                    <a:lnTo>
                      <a:pt x="884" y="277"/>
                    </a:lnTo>
                    <a:lnTo>
                      <a:pt x="885" y="271"/>
                    </a:lnTo>
                    <a:lnTo>
                      <a:pt x="887" y="260"/>
                    </a:lnTo>
                    <a:lnTo>
                      <a:pt x="887" y="250"/>
                    </a:lnTo>
                    <a:lnTo>
                      <a:pt x="888" y="238"/>
                    </a:lnTo>
                    <a:lnTo>
                      <a:pt x="889" y="227"/>
                    </a:lnTo>
                    <a:lnTo>
                      <a:pt x="892" y="222"/>
                    </a:lnTo>
                    <a:lnTo>
                      <a:pt x="894" y="216"/>
                    </a:lnTo>
                    <a:lnTo>
                      <a:pt x="898" y="210"/>
                    </a:lnTo>
                    <a:lnTo>
                      <a:pt x="903" y="204"/>
                    </a:lnTo>
                    <a:lnTo>
                      <a:pt x="925" y="183"/>
                    </a:lnTo>
                    <a:lnTo>
                      <a:pt x="948" y="160"/>
                    </a:lnTo>
                    <a:lnTo>
                      <a:pt x="970" y="138"/>
                    </a:lnTo>
                    <a:lnTo>
                      <a:pt x="993" y="116"/>
                    </a:lnTo>
                    <a:lnTo>
                      <a:pt x="1024" y="96"/>
                    </a:lnTo>
                    <a:lnTo>
                      <a:pt x="1051" y="81"/>
                    </a:lnTo>
                    <a:lnTo>
                      <a:pt x="1075" y="70"/>
                    </a:lnTo>
                    <a:lnTo>
                      <a:pt x="1098" y="61"/>
                    </a:lnTo>
                    <a:lnTo>
                      <a:pt x="1121" y="53"/>
                    </a:lnTo>
                    <a:lnTo>
                      <a:pt x="1144" y="46"/>
                    </a:lnTo>
                    <a:lnTo>
                      <a:pt x="1171" y="38"/>
                    </a:lnTo>
                    <a:lnTo>
                      <a:pt x="1203" y="28"/>
                    </a:lnTo>
                    <a:lnTo>
                      <a:pt x="1227" y="28"/>
                    </a:lnTo>
                    <a:lnTo>
                      <a:pt x="1257" y="28"/>
                    </a:lnTo>
                    <a:lnTo>
                      <a:pt x="1287" y="27"/>
                    </a:lnTo>
                    <a:lnTo>
                      <a:pt x="1318" y="25"/>
                    </a:lnTo>
                    <a:lnTo>
                      <a:pt x="1333" y="24"/>
                    </a:lnTo>
                    <a:lnTo>
                      <a:pt x="1348" y="22"/>
                    </a:lnTo>
                    <a:lnTo>
                      <a:pt x="1361" y="20"/>
                    </a:lnTo>
                    <a:lnTo>
                      <a:pt x="1374" y="17"/>
                    </a:lnTo>
                    <a:lnTo>
                      <a:pt x="1386" y="14"/>
                    </a:lnTo>
                    <a:lnTo>
                      <a:pt x="1396" y="10"/>
                    </a:lnTo>
                    <a:lnTo>
                      <a:pt x="1405" y="6"/>
                    </a:lnTo>
                    <a:lnTo>
                      <a:pt x="1411" y="0"/>
                    </a:lnTo>
                    <a:lnTo>
                      <a:pt x="1411" y="40"/>
                    </a:lnTo>
                    <a:lnTo>
                      <a:pt x="1411" y="75"/>
                    </a:lnTo>
                    <a:lnTo>
                      <a:pt x="1411" y="109"/>
                    </a:lnTo>
                    <a:lnTo>
                      <a:pt x="1410" y="149"/>
                    </a:lnTo>
                    <a:lnTo>
                      <a:pt x="1422" y="160"/>
                    </a:lnTo>
                    <a:lnTo>
                      <a:pt x="1432" y="172"/>
                    </a:lnTo>
                    <a:lnTo>
                      <a:pt x="1442" y="185"/>
                    </a:lnTo>
                    <a:lnTo>
                      <a:pt x="1451" y="198"/>
                    </a:lnTo>
                    <a:lnTo>
                      <a:pt x="1455" y="205"/>
                    </a:lnTo>
                    <a:lnTo>
                      <a:pt x="1459" y="213"/>
                    </a:lnTo>
                    <a:lnTo>
                      <a:pt x="1462" y="220"/>
                    </a:lnTo>
                    <a:lnTo>
                      <a:pt x="1464" y="229"/>
                    </a:lnTo>
                    <a:lnTo>
                      <a:pt x="1466" y="238"/>
                    </a:lnTo>
                    <a:lnTo>
                      <a:pt x="1468" y="247"/>
                    </a:lnTo>
                    <a:lnTo>
                      <a:pt x="1468" y="258"/>
                    </a:lnTo>
                    <a:lnTo>
                      <a:pt x="1469" y="269"/>
                    </a:lnTo>
                    <a:lnTo>
                      <a:pt x="1467" y="280"/>
                    </a:lnTo>
                    <a:lnTo>
                      <a:pt x="1464" y="291"/>
                    </a:lnTo>
                    <a:lnTo>
                      <a:pt x="1460" y="300"/>
                    </a:lnTo>
                    <a:lnTo>
                      <a:pt x="1454" y="310"/>
                    </a:lnTo>
                    <a:lnTo>
                      <a:pt x="1443" y="323"/>
                    </a:lnTo>
                    <a:lnTo>
                      <a:pt x="1439" y="328"/>
                    </a:lnTo>
                    <a:lnTo>
                      <a:pt x="1449" y="328"/>
                    </a:lnTo>
                    <a:lnTo>
                      <a:pt x="1456" y="328"/>
                    </a:lnTo>
                    <a:lnTo>
                      <a:pt x="1461" y="330"/>
                    </a:lnTo>
                    <a:lnTo>
                      <a:pt x="1465" y="332"/>
                    </a:lnTo>
                    <a:lnTo>
                      <a:pt x="1467" y="336"/>
                    </a:lnTo>
                    <a:lnTo>
                      <a:pt x="1468" y="341"/>
                    </a:lnTo>
                    <a:lnTo>
                      <a:pt x="1468" y="349"/>
                    </a:lnTo>
                    <a:lnTo>
                      <a:pt x="1468" y="359"/>
                    </a:lnTo>
                    <a:lnTo>
                      <a:pt x="1474" y="359"/>
                    </a:lnTo>
                    <a:lnTo>
                      <a:pt x="1478" y="360"/>
                    </a:lnTo>
                    <a:lnTo>
                      <a:pt x="1482" y="362"/>
                    </a:lnTo>
                    <a:lnTo>
                      <a:pt x="1486" y="364"/>
                    </a:lnTo>
                    <a:lnTo>
                      <a:pt x="1489" y="366"/>
                    </a:lnTo>
                    <a:lnTo>
                      <a:pt x="1491" y="370"/>
                    </a:lnTo>
                    <a:lnTo>
                      <a:pt x="1493" y="373"/>
                    </a:lnTo>
                    <a:lnTo>
                      <a:pt x="1494" y="377"/>
                    </a:lnTo>
                    <a:lnTo>
                      <a:pt x="1496" y="387"/>
                    </a:lnTo>
                    <a:lnTo>
                      <a:pt x="1497" y="397"/>
                    </a:lnTo>
                    <a:lnTo>
                      <a:pt x="1497" y="407"/>
                    </a:lnTo>
                    <a:lnTo>
                      <a:pt x="1497" y="418"/>
                    </a:lnTo>
                    <a:lnTo>
                      <a:pt x="1496" y="429"/>
                    </a:lnTo>
                    <a:lnTo>
                      <a:pt x="1493" y="441"/>
                    </a:lnTo>
                    <a:lnTo>
                      <a:pt x="1488" y="452"/>
                    </a:lnTo>
                    <a:lnTo>
                      <a:pt x="1482" y="462"/>
                    </a:lnTo>
                    <a:lnTo>
                      <a:pt x="1477" y="474"/>
                    </a:lnTo>
                    <a:lnTo>
                      <a:pt x="1472" y="485"/>
                    </a:lnTo>
                    <a:lnTo>
                      <a:pt x="1468" y="496"/>
                    </a:lnTo>
                    <a:lnTo>
                      <a:pt x="1467" y="508"/>
                    </a:lnTo>
                    <a:lnTo>
                      <a:pt x="1489" y="508"/>
                    </a:lnTo>
                    <a:lnTo>
                      <a:pt x="1508" y="508"/>
                    </a:lnTo>
                    <a:lnTo>
                      <a:pt x="1521" y="508"/>
                    </a:lnTo>
                    <a:lnTo>
                      <a:pt x="1527" y="508"/>
                    </a:lnTo>
                    <a:lnTo>
                      <a:pt x="1532" y="514"/>
                    </a:lnTo>
                    <a:lnTo>
                      <a:pt x="1545" y="538"/>
                    </a:lnTo>
                    <a:lnTo>
                      <a:pt x="1554" y="557"/>
                    </a:lnTo>
                    <a:lnTo>
                      <a:pt x="1563" y="583"/>
                    </a:lnTo>
                    <a:lnTo>
                      <a:pt x="1574" y="617"/>
                    </a:lnTo>
                    <a:lnTo>
                      <a:pt x="1585" y="658"/>
                    </a:lnTo>
                    <a:lnTo>
                      <a:pt x="1585" y="674"/>
                    </a:lnTo>
                    <a:lnTo>
                      <a:pt x="1586" y="688"/>
                    </a:lnTo>
                    <a:lnTo>
                      <a:pt x="1587" y="702"/>
                    </a:lnTo>
                    <a:lnTo>
                      <a:pt x="1589" y="714"/>
                    </a:lnTo>
                    <a:lnTo>
                      <a:pt x="1594" y="737"/>
                    </a:lnTo>
                    <a:lnTo>
                      <a:pt x="1599" y="755"/>
                    </a:lnTo>
                    <a:lnTo>
                      <a:pt x="1604" y="770"/>
                    </a:lnTo>
                    <a:lnTo>
                      <a:pt x="1609" y="783"/>
                    </a:lnTo>
                    <a:lnTo>
                      <a:pt x="1613" y="795"/>
                    </a:lnTo>
                    <a:lnTo>
                      <a:pt x="1614" y="807"/>
                    </a:lnTo>
                    <a:lnTo>
                      <a:pt x="1612" y="812"/>
                    </a:lnTo>
                    <a:lnTo>
                      <a:pt x="1609" y="826"/>
                    </a:lnTo>
                    <a:lnTo>
                      <a:pt x="1604" y="848"/>
                    </a:lnTo>
                    <a:lnTo>
                      <a:pt x="1598" y="874"/>
                    </a:lnTo>
                    <a:lnTo>
                      <a:pt x="1593" y="903"/>
                    </a:lnTo>
                    <a:lnTo>
                      <a:pt x="1587" y="932"/>
                    </a:lnTo>
                    <a:lnTo>
                      <a:pt x="1584" y="960"/>
                    </a:lnTo>
                    <a:lnTo>
                      <a:pt x="1583" y="985"/>
                    </a:lnTo>
                    <a:lnTo>
                      <a:pt x="1583" y="990"/>
                    </a:lnTo>
                    <a:lnTo>
                      <a:pt x="1584" y="996"/>
                    </a:lnTo>
                    <a:lnTo>
                      <a:pt x="1585" y="999"/>
                    </a:lnTo>
                    <a:lnTo>
                      <a:pt x="1587" y="1003"/>
                    </a:lnTo>
                    <a:lnTo>
                      <a:pt x="1591" y="1010"/>
                    </a:lnTo>
                    <a:lnTo>
                      <a:pt x="1597" y="1015"/>
                    </a:lnTo>
                    <a:lnTo>
                      <a:pt x="1602" y="1021"/>
                    </a:lnTo>
                    <a:lnTo>
                      <a:pt x="1608" y="1027"/>
                    </a:lnTo>
                    <a:lnTo>
                      <a:pt x="1609" y="1031"/>
                    </a:lnTo>
                    <a:lnTo>
                      <a:pt x="1611" y="1036"/>
                    </a:lnTo>
                    <a:lnTo>
                      <a:pt x="1612" y="1040"/>
                    </a:lnTo>
                    <a:lnTo>
                      <a:pt x="1612" y="1045"/>
                    </a:lnTo>
                    <a:lnTo>
                      <a:pt x="1612" y="1045"/>
                    </a:lnTo>
                    <a:lnTo>
                      <a:pt x="1640" y="1225"/>
                    </a:lnTo>
                    <a:lnTo>
                      <a:pt x="1640" y="1225"/>
                    </a:lnTo>
                    <a:lnTo>
                      <a:pt x="1641" y="1234"/>
                    </a:lnTo>
                    <a:lnTo>
                      <a:pt x="1643" y="1243"/>
                    </a:lnTo>
                    <a:lnTo>
                      <a:pt x="1648" y="1251"/>
                    </a:lnTo>
                    <a:lnTo>
                      <a:pt x="1654" y="1257"/>
                    </a:lnTo>
                    <a:lnTo>
                      <a:pt x="1661" y="1263"/>
                    </a:lnTo>
                    <a:lnTo>
                      <a:pt x="1668" y="1267"/>
                    </a:lnTo>
                    <a:lnTo>
                      <a:pt x="1676" y="1271"/>
                    </a:lnTo>
                    <a:lnTo>
                      <a:pt x="1684" y="1274"/>
                    </a:lnTo>
                    <a:lnTo>
                      <a:pt x="1699" y="1281"/>
                    </a:lnTo>
                    <a:lnTo>
                      <a:pt x="1715" y="1288"/>
                    </a:lnTo>
                    <a:lnTo>
                      <a:pt x="1720" y="1293"/>
                    </a:lnTo>
                    <a:lnTo>
                      <a:pt x="1724" y="1298"/>
                    </a:lnTo>
                    <a:lnTo>
                      <a:pt x="1726" y="1305"/>
                    </a:lnTo>
                    <a:lnTo>
                      <a:pt x="1728" y="1311"/>
                    </a:lnTo>
                    <a:lnTo>
                      <a:pt x="1726" y="1317"/>
                    </a:lnTo>
                    <a:lnTo>
                      <a:pt x="1725" y="1320"/>
                    </a:lnTo>
                    <a:lnTo>
                      <a:pt x="1722" y="1322"/>
                    </a:lnTo>
                    <a:lnTo>
                      <a:pt x="1718" y="1323"/>
                    </a:lnTo>
                    <a:lnTo>
                      <a:pt x="1709" y="1323"/>
                    </a:lnTo>
                    <a:lnTo>
                      <a:pt x="1697" y="1322"/>
                    </a:lnTo>
                    <a:lnTo>
                      <a:pt x="1692" y="1321"/>
                    </a:lnTo>
                    <a:lnTo>
                      <a:pt x="1686" y="1321"/>
                    </a:lnTo>
                    <a:lnTo>
                      <a:pt x="1682" y="1322"/>
                    </a:lnTo>
                    <a:lnTo>
                      <a:pt x="1677" y="1323"/>
                    </a:lnTo>
                    <a:lnTo>
                      <a:pt x="1674" y="1325"/>
                    </a:lnTo>
                    <a:lnTo>
                      <a:pt x="1670" y="1328"/>
                    </a:lnTo>
                    <a:lnTo>
                      <a:pt x="1668" y="1334"/>
                    </a:lnTo>
                    <a:lnTo>
                      <a:pt x="1668" y="1341"/>
                    </a:lnTo>
                    <a:lnTo>
                      <a:pt x="1668" y="1346"/>
                    </a:lnTo>
                    <a:lnTo>
                      <a:pt x="1669" y="1350"/>
                    </a:lnTo>
                    <a:lnTo>
                      <a:pt x="1670" y="1352"/>
                    </a:lnTo>
                    <a:lnTo>
                      <a:pt x="1672" y="1354"/>
                    </a:lnTo>
                    <a:lnTo>
                      <a:pt x="1678" y="1356"/>
                    </a:lnTo>
                    <a:lnTo>
                      <a:pt x="1683" y="1358"/>
                    </a:lnTo>
                    <a:lnTo>
                      <a:pt x="1689" y="1359"/>
                    </a:lnTo>
                    <a:lnTo>
                      <a:pt x="1694" y="1361"/>
                    </a:lnTo>
                    <a:lnTo>
                      <a:pt x="1696" y="1363"/>
                    </a:lnTo>
                    <a:lnTo>
                      <a:pt x="1697" y="1365"/>
                    </a:lnTo>
                    <a:lnTo>
                      <a:pt x="1698" y="1369"/>
                    </a:lnTo>
                    <a:lnTo>
                      <a:pt x="1698" y="1374"/>
                    </a:lnTo>
                    <a:lnTo>
                      <a:pt x="1697" y="1387"/>
                    </a:lnTo>
                    <a:lnTo>
                      <a:pt x="1695" y="1399"/>
                    </a:lnTo>
                    <a:lnTo>
                      <a:pt x="1692" y="1410"/>
                    </a:lnTo>
                    <a:lnTo>
                      <a:pt x="1686" y="1421"/>
                    </a:lnTo>
                    <a:lnTo>
                      <a:pt x="1681" y="1432"/>
                    </a:lnTo>
                    <a:lnTo>
                      <a:pt x="1675" y="1442"/>
                    </a:lnTo>
                    <a:lnTo>
                      <a:pt x="1667" y="1450"/>
                    </a:lnTo>
                    <a:lnTo>
                      <a:pt x="1661" y="1458"/>
                    </a:lnTo>
                    <a:lnTo>
                      <a:pt x="1653" y="1463"/>
                    </a:lnTo>
                    <a:lnTo>
                      <a:pt x="1644" y="1469"/>
                    </a:lnTo>
                    <a:lnTo>
                      <a:pt x="1637" y="1472"/>
                    </a:lnTo>
                    <a:lnTo>
                      <a:pt x="1630" y="1474"/>
                    </a:lnTo>
                    <a:lnTo>
                      <a:pt x="1624" y="1474"/>
                    </a:lnTo>
                    <a:lnTo>
                      <a:pt x="1617" y="1472"/>
                    </a:lnTo>
                    <a:lnTo>
                      <a:pt x="1615" y="1471"/>
                    </a:lnTo>
                    <a:lnTo>
                      <a:pt x="1612" y="1469"/>
                    </a:lnTo>
                    <a:lnTo>
                      <a:pt x="1610" y="1466"/>
                    </a:lnTo>
                    <a:lnTo>
                      <a:pt x="1609" y="1462"/>
                    </a:lnTo>
                    <a:lnTo>
                      <a:pt x="1578" y="1403"/>
                    </a:lnTo>
                    <a:lnTo>
                      <a:pt x="1576" y="1401"/>
                    </a:lnTo>
                    <a:lnTo>
                      <a:pt x="1570" y="1400"/>
                    </a:lnTo>
                    <a:lnTo>
                      <a:pt x="1559" y="1397"/>
                    </a:lnTo>
                    <a:lnTo>
                      <a:pt x="1546" y="1395"/>
                    </a:lnTo>
                    <a:lnTo>
                      <a:pt x="1514" y="1392"/>
                    </a:lnTo>
                    <a:lnTo>
                      <a:pt x="1476" y="1387"/>
                    </a:lnTo>
                    <a:lnTo>
                      <a:pt x="1455" y="1382"/>
                    </a:lnTo>
                    <a:lnTo>
                      <a:pt x="1436" y="1379"/>
                    </a:lnTo>
                    <a:lnTo>
                      <a:pt x="1415" y="1375"/>
                    </a:lnTo>
                    <a:lnTo>
                      <a:pt x="1397" y="1369"/>
                    </a:lnTo>
                    <a:lnTo>
                      <a:pt x="1380" y="1364"/>
                    </a:lnTo>
                    <a:lnTo>
                      <a:pt x="1365" y="1358"/>
                    </a:lnTo>
                    <a:lnTo>
                      <a:pt x="1357" y="1353"/>
                    </a:lnTo>
                    <a:lnTo>
                      <a:pt x="1352" y="1350"/>
                    </a:lnTo>
                    <a:lnTo>
                      <a:pt x="1345" y="1346"/>
                    </a:lnTo>
                    <a:lnTo>
                      <a:pt x="1341" y="1341"/>
                    </a:lnTo>
                    <a:lnTo>
                      <a:pt x="1281" y="1281"/>
                    </a:lnTo>
                    <a:lnTo>
                      <a:pt x="1262" y="1260"/>
                    </a:lnTo>
                    <a:lnTo>
                      <a:pt x="1247" y="1243"/>
                    </a:lnTo>
                    <a:lnTo>
                      <a:pt x="1234" y="1227"/>
                    </a:lnTo>
                    <a:lnTo>
                      <a:pt x="1220" y="1212"/>
                    </a:lnTo>
                    <a:lnTo>
                      <a:pt x="1192" y="1183"/>
                    </a:lnTo>
                    <a:lnTo>
                      <a:pt x="1173" y="1164"/>
                    </a:lnTo>
                    <a:lnTo>
                      <a:pt x="1165" y="1158"/>
                    </a:lnTo>
                    <a:lnTo>
                      <a:pt x="1155" y="1155"/>
                    </a:lnTo>
                    <a:lnTo>
                      <a:pt x="1144" y="1152"/>
                    </a:lnTo>
                    <a:lnTo>
                      <a:pt x="1130" y="1151"/>
                    </a:lnTo>
                    <a:lnTo>
                      <a:pt x="1117" y="1152"/>
                    </a:lnTo>
                    <a:lnTo>
                      <a:pt x="1101" y="1153"/>
                    </a:lnTo>
                    <a:lnTo>
                      <a:pt x="1083" y="1157"/>
                    </a:lnTo>
                    <a:lnTo>
                      <a:pt x="1061" y="1160"/>
                    </a:lnTo>
                    <a:lnTo>
                      <a:pt x="1011" y="1171"/>
                    </a:lnTo>
                    <a:lnTo>
                      <a:pt x="953" y="1184"/>
                    </a:lnTo>
                    <a:lnTo>
                      <a:pt x="887" y="1200"/>
                    </a:lnTo>
                    <a:lnTo>
                      <a:pt x="815" y="1218"/>
                    </a:lnTo>
                    <a:lnTo>
                      <a:pt x="737" y="1237"/>
                    </a:lnTo>
                    <a:lnTo>
                      <a:pt x="657" y="1256"/>
                    </a:lnTo>
                    <a:lnTo>
                      <a:pt x="574" y="1277"/>
                    </a:lnTo>
                    <a:lnTo>
                      <a:pt x="490" y="1295"/>
                    </a:lnTo>
                    <a:lnTo>
                      <a:pt x="406" y="1313"/>
                    </a:lnTo>
                    <a:lnTo>
                      <a:pt x="322" y="1328"/>
                    </a:lnTo>
                    <a:lnTo>
                      <a:pt x="281" y="1336"/>
                    </a:lnTo>
                    <a:lnTo>
                      <a:pt x="243" y="1342"/>
                    </a:lnTo>
                    <a:lnTo>
                      <a:pt x="204" y="1348"/>
                    </a:lnTo>
                    <a:lnTo>
                      <a:pt x="166" y="1352"/>
                    </a:lnTo>
                    <a:lnTo>
                      <a:pt x="129" y="1355"/>
                    </a:lnTo>
                    <a:lnTo>
                      <a:pt x="93" y="1359"/>
                    </a:lnTo>
                    <a:lnTo>
                      <a:pt x="60" y="1360"/>
                    </a:lnTo>
                    <a:lnTo>
                      <a:pt x="29" y="1360"/>
                    </a:lnTo>
                    <a:lnTo>
                      <a:pt x="22" y="1360"/>
                    </a:lnTo>
                    <a:lnTo>
                      <a:pt x="17" y="1358"/>
                    </a:lnTo>
                    <a:lnTo>
                      <a:pt x="12" y="1354"/>
                    </a:lnTo>
                    <a:lnTo>
                      <a:pt x="10" y="1350"/>
                    </a:lnTo>
                    <a:lnTo>
                      <a:pt x="9" y="1346"/>
                    </a:lnTo>
                    <a:lnTo>
                      <a:pt x="9" y="1339"/>
                    </a:lnTo>
                    <a:lnTo>
                      <a:pt x="9" y="1334"/>
                    </a:lnTo>
                    <a:lnTo>
                      <a:pt x="9" y="1326"/>
                    </a:lnTo>
                    <a:lnTo>
                      <a:pt x="10" y="1312"/>
                    </a:lnTo>
                    <a:lnTo>
                      <a:pt x="10" y="1297"/>
                    </a:lnTo>
                    <a:lnTo>
                      <a:pt x="9" y="1290"/>
                    </a:lnTo>
                    <a:lnTo>
                      <a:pt x="7" y="1283"/>
                    </a:lnTo>
                    <a:lnTo>
                      <a:pt x="4" y="1277"/>
                    </a:lnTo>
                    <a:lnTo>
                      <a:pt x="0" y="1270"/>
                    </a:lnTo>
                    <a:lnTo>
                      <a:pt x="31" y="1250"/>
                    </a:lnTo>
                    <a:lnTo>
                      <a:pt x="57" y="1230"/>
                    </a:lnTo>
                    <a:lnTo>
                      <a:pt x="81" y="1212"/>
                    </a:lnTo>
                    <a:lnTo>
                      <a:pt x="101" y="1193"/>
                    </a:lnTo>
                    <a:lnTo>
                      <a:pt x="120" y="1173"/>
                    </a:lnTo>
                    <a:lnTo>
                      <a:pt x="139" y="1150"/>
                    </a:lnTo>
                    <a:lnTo>
                      <a:pt x="158" y="1124"/>
                    </a:lnTo>
                    <a:lnTo>
                      <a:pt x="180" y="1093"/>
                    </a:lnTo>
                    <a:lnTo>
                      <a:pt x="185" y="1088"/>
                    </a:lnTo>
                    <a:lnTo>
                      <a:pt x="190" y="1082"/>
                    </a:lnTo>
                    <a:lnTo>
                      <a:pt x="194" y="1077"/>
                    </a:lnTo>
                    <a:lnTo>
                      <a:pt x="197" y="1071"/>
                    </a:lnTo>
                    <a:lnTo>
                      <a:pt x="199" y="1065"/>
                    </a:lnTo>
                    <a:lnTo>
                      <a:pt x="201" y="1060"/>
                    </a:lnTo>
                    <a:lnTo>
                      <a:pt x="203" y="1054"/>
                    </a:lnTo>
                    <a:lnTo>
                      <a:pt x="203" y="1049"/>
                    </a:lnTo>
                    <a:lnTo>
                      <a:pt x="203" y="1043"/>
                    </a:lnTo>
                    <a:lnTo>
                      <a:pt x="201" y="1038"/>
                    </a:lnTo>
                    <a:lnTo>
                      <a:pt x="199" y="1031"/>
                    </a:lnTo>
                    <a:lnTo>
                      <a:pt x="197" y="1026"/>
                    </a:lnTo>
                    <a:lnTo>
                      <a:pt x="194" y="1021"/>
                    </a:lnTo>
                    <a:lnTo>
                      <a:pt x="191" y="1015"/>
                    </a:lnTo>
                    <a:lnTo>
                      <a:pt x="186" y="1010"/>
                    </a:lnTo>
                    <a:lnTo>
                      <a:pt x="181" y="1003"/>
                    </a:lnTo>
                    <a:lnTo>
                      <a:pt x="159" y="985"/>
                    </a:lnTo>
                    <a:lnTo>
                      <a:pt x="140" y="970"/>
                    </a:lnTo>
                    <a:lnTo>
                      <a:pt x="136" y="966"/>
                    </a:lnTo>
                    <a:lnTo>
                      <a:pt x="132" y="960"/>
                    </a:lnTo>
                    <a:lnTo>
                      <a:pt x="129" y="955"/>
                    </a:lnTo>
                    <a:lnTo>
                      <a:pt x="127" y="948"/>
                    </a:lnTo>
                    <a:lnTo>
                      <a:pt x="125" y="942"/>
                    </a:lnTo>
                    <a:lnTo>
                      <a:pt x="123" y="933"/>
                    </a:lnTo>
                    <a:lnTo>
                      <a:pt x="122" y="925"/>
                    </a:lnTo>
                    <a:lnTo>
                      <a:pt x="122" y="914"/>
                    </a:lnTo>
                    <a:lnTo>
                      <a:pt x="123" y="902"/>
                    </a:lnTo>
                    <a:lnTo>
                      <a:pt x="125" y="889"/>
                    </a:lnTo>
                    <a:lnTo>
                      <a:pt x="128" y="875"/>
                    </a:lnTo>
                    <a:lnTo>
                      <a:pt x="132" y="861"/>
                    </a:lnTo>
                    <a:lnTo>
                      <a:pt x="136" y="854"/>
                    </a:lnTo>
                    <a:lnTo>
                      <a:pt x="139" y="848"/>
                    </a:lnTo>
                    <a:lnTo>
                      <a:pt x="143" y="841"/>
                    </a:lnTo>
                    <a:lnTo>
                      <a:pt x="149" y="836"/>
                    </a:lnTo>
                    <a:lnTo>
                      <a:pt x="154" y="831"/>
                    </a:lnTo>
                    <a:lnTo>
                      <a:pt x="159" y="826"/>
                    </a:lnTo>
                    <a:lnTo>
                      <a:pt x="166" y="823"/>
                    </a:lnTo>
                    <a:lnTo>
                      <a:pt x="173" y="820"/>
                    </a:lnTo>
                    <a:lnTo>
                      <a:pt x="184" y="817"/>
                    </a:lnTo>
                    <a:lnTo>
                      <a:pt x="196" y="814"/>
                    </a:lnTo>
                    <a:lnTo>
                      <a:pt x="209" y="813"/>
                    </a:lnTo>
                    <a:lnTo>
                      <a:pt x="223" y="812"/>
                    </a:lnTo>
                    <a:lnTo>
                      <a:pt x="251" y="812"/>
                    </a:lnTo>
                    <a:lnTo>
                      <a:pt x="281" y="812"/>
                    </a:lnTo>
                    <a:lnTo>
                      <a:pt x="311" y="812"/>
                    </a:lnTo>
                    <a:lnTo>
                      <a:pt x="340" y="810"/>
                    </a:lnTo>
                    <a:lnTo>
                      <a:pt x="354" y="808"/>
                    </a:lnTo>
                    <a:lnTo>
                      <a:pt x="367" y="806"/>
                    </a:lnTo>
                    <a:lnTo>
                      <a:pt x="380" y="801"/>
                    </a:lnTo>
                    <a:lnTo>
                      <a:pt x="392" y="797"/>
                    </a:lnTo>
                    <a:lnTo>
                      <a:pt x="406" y="791"/>
                    </a:lnTo>
                    <a:lnTo>
                      <a:pt x="420" y="785"/>
                    </a:lnTo>
                    <a:lnTo>
                      <a:pt x="433" y="782"/>
                    </a:lnTo>
                    <a:lnTo>
                      <a:pt x="446" y="779"/>
                    </a:lnTo>
                    <a:lnTo>
                      <a:pt x="457" y="778"/>
                    </a:lnTo>
                    <a:lnTo>
                      <a:pt x="469" y="777"/>
                    </a:lnTo>
                    <a:lnTo>
                      <a:pt x="481" y="777"/>
                    </a:lnTo>
                    <a:lnTo>
                      <a:pt x="493" y="778"/>
                    </a:lnTo>
                    <a:lnTo>
                      <a:pt x="517" y="779"/>
                    </a:lnTo>
                    <a:lnTo>
                      <a:pt x="542" y="780"/>
                    </a:lnTo>
                    <a:lnTo>
                      <a:pt x="555" y="780"/>
                    </a:lnTo>
                    <a:lnTo>
                      <a:pt x="569" y="779"/>
                    </a:lnTo>
                    <a:lnTo>
                      <a:pt x="584" y="778"/>
                    </a:lnTo>
                    <a:lnTo>
                      <a:pt x="600" y="774"/>
                    </a:lnTo>
                    <a:lnTo>
                      <a:pt x="612" y="772"/>
                    </a:lnTo>
                    <a:lnTo>
                      <a:pt x="623" y="769"/>
                    </a:lnTo>
                    <a:lnTo>
                      <a:pt x="633" y="766"/>
                    </a:lnTo>
                    <a:lnTo>
                      <a:pt x="644" y="761"/>
                    </a:lnTo>
                    <a:lnTo>
                      <a:pt x="664" y="752"/>
                    </a:lnTo>
                    <a:lnTo>
                      <a:pt x="682" y="740"/>
                    </a:lnTo>
                    <a:lnTo>
                      <a:pt x="699" y="728"/>
                    </a:lnTo>
                    <a:lnTo>
                      <a:pt x="716" y="713"/>
                    </a:lnTo>
                    <a:lnTo>
                      <a:pt x="733" y="698"/>
                    </a:lnTo>
                    <a:lnTo>
                      <a:pt x="750" y="680"/>
                    </a:lnTo>
                    <a:lnTo>
                      <a:pt x="754" y="677"/>
                    </a:lnTo>
                    <a:lnTo>
                      <a:pt x="759" y="674"/>
                    </a:lnTo>
                    <a:lnTo>
                      <a:pt x="763" y="673"/>
                    </a:lnTo>
                    <a:lnTo>
                      <a:pt x="768" y="671"/>
                    </a:lnTo>
                    <a:lnTo>
                      <a:pt x="778" y="670"/>
                    </a:lnTo>
                    <a:lnTo>
                      <a:pt x="788" y="669"/>
                    </a:lnTo>
                    <a:lnTo>
                      <a:pt x="797" y="668"/>
                    </a:lnTo>
                    <a:lnTo>
                      <a:pt x="803" y="665"/>
                    </a:lnTo>
                    <a:lnTo>
                      <a:pt x="806" y="663"/>
                    </a:lnTo>
                    <a:lnTo>
                      <a:pt x="808" y="660"/>
                    </a:lnTo>
                    <a:lnTo>
                      <a:pt x="810" y="656"/>
                    </a:lnTo>
                    <a:lnTo>
                      <a:pt x="810" y="651"/>
                    </a:lnTo>
                    <a:lnTo>
                      <a:pt x="815" y="646"/>
                    </a:lnTo>
                    <a:lnTo>
                      <a:pt x="817" y="639"/>
                    </a:lnTo>
                    <a:lnTo>
                      <a:pt x="818" y="634"/>
                    </a:lnTo>
                    <a:lnTo>
                      <a:pt x="818" y="629"/>
                    </a:lnTo>
                    <a:lnTo>
                      <a:pt x="816" y="623"/>
                    </a:lnTo>
                    <a:lnTo>
                      <a:pt x="814" y="618"/>
                    </a:lnTo>
                    <a:lnTo>
                      <a:pt x="811" y="612"/>
                    </a:lnTo>
                    <a:lnTo>
                      <a:pt x="806" y="606"/>
                    </a:lnTo>
                    <a:lnTo>
                      <a:pt x="798" y="595"/>
                    </a:lnTo>
                    <a:lnTo>
                      <a:pt x="789" y="583"/>
                    </a:lnTo>
                    <a:lnTo>
                      <a:pt x="786" y="578"/>
                    </a:lnTo>
                    <a:lnTo>
                      <a:pt x="784" y="573"/>
                    </a:lnTo>
                    <a:lnTo>
                      <a:pt x="781" y="567"/>
                    </a:lnTo>
                    <a:lnTo>
                      <a:pt x="780" y="562"/>
                    </a:lnTo>
                    <a:lnTo>
                      <a:pt x="781" y="556"/>
                    </a:lnTo>
                    <a:lnTo>
                      <a:pt x="783" y="552"/>
                    </a:lnTo>
                    <a:lnTo>
                      <a:pt x="784" y="548"/>
                    </a:lnTo>
                    <a:lnTo>
                      <a:pt x="786" y="543"/>
                    </a:lnTo>
                    <a:lnTo>
                      <a:pt x="790" y="537"/>
                    </a:lnTo>
                    <a:lnTo>
                      <a:pt x="795" y="531"/>
                    </a:lnTo>
                    <a:lnTo>
                      <a:pt x="801" y="526"/>
                    </a:lnTo>
                    <a:lnTo>
                      <a:pt x="806" y="520"/>
                    </a:lnTo>
                    <a:lnTo>
                      <a:pt x="808" y="516"/>
                    </a:lnTo>
                    <a:lnTo>
                      <a:pt x="810" y="512"/>
                    </a:lnTo>
                    <a:lnTo>
                      <a:pt x="811" y="508"/>
                    </a:lnTo>
                    <a:lnTo>
                      <a:pt x="811" y="502"/>
                    </a:lnTo>
                    <a:lnTo>
                      <a:pt x="800" y="492"/>
                    </a:lnTo>
                    <a:lnTo>
                      <a:pt x="789" y="484"/>
                    </a:lnTo>
                    <a:lnTo>
                      <a:pt x="779" y="477"/>
                    </a:lnTo>
                    <a:lnTo>
                      <a:pt x="771" y="472"/>
                    </a:lnTo>
                    <a:lnTo>
                      <a:pt x="763" y="466"/>
                    </a:lnTo>
                    <a:lnTo>
                      <a:pt x="757" y="459"/>
                    </a:lnTo>
                    <a:lnTo>
                      <a:pt x="754" y="456"/>
                    </a:lnTo>
                    <a:lnTo>
                      <a:pt x="753" y="452"/>
                    </a:lnTo>
                    <a:lnTo>
                      <a:pt x="752" y="447"/>
                    </a:lnTo>
                    <a:lnTo>
                      <a:pt x="752" y="442"/>
                    </a:lnTo>
                    <a:lnTo>
                      <a:pt x="752" y="442"/>
                    </a:lnTo>
                    <a:lnTo>
                      <a:pt x="752" y="442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6528960" y="3322080"/>
                <a:ext cx="1094040" cy="616680"/>
              </a:xfrm>
              <a:custGeom>
                <a:avLst/>
                <a:gdLst/>
                <a:ahLst/>
                <a:rect l="l" t="t" r="r" b="b"/>
                <a:pathLst>
                  <a:path w="2105" h="1210">
                    <a:moveTo>
                      <a:pt x="5" y="1210"/>
                    </a:moveTo>
                    <a:lnTo>
                      <a:pt x="1" y="1176"/>
                    </a:lnTo>
                    <a:lnTo>
                      <a:pt x="30" y="1177"/>
                    </a:lnTo>
                    <a:lnTo>
                      <a:pt x="35" y="1176"/>
                    </a:lnTo>
                    <a:lnTo>
                      <a:pt x="40" y="1174"/>
                    </a:lnTo>
                    <a:lnTo>
                      <a:pt x="44" y="1171"/>
                    </a:lnTo>
                    <a:lnTo>
                      <a:pt x="47" y="1167"/>
                    </a:lnTo>
                    <a:lnTo>
                      <a:pt x="53" y="1157"/>
                    </a:lnTo>
                    <a:lnTo>
                      <a:pt x="57" y="1147"/>
                    </a:lnTo>
                    <a:lnTo>
                      <a:pt x="60" y="1126"/>
                    </a:lnTo>
                    <a:lnTo>
                      <a:pt x="60" y="1117"/>
                    </a:lnTo>
                    <a:lnTo>
                      <a:pt x="79" y="1117"/>
                    </a:lnTo>
                    <a:lnTo>
                      <a:pt x="90" y="1117"/>
                    </a:lnTo>
                    <a:lnTo>
                      <a:pt x="102" y="1117"/>
                    </a:lnTo>
                    <a:lnTo>
                      <a:pt x="121" y="1117"/>
                    </a:lnTo>
                    <a:lnTo>
                      <a:pt x="117" y="1116"/>
                    </a:lnTo>
                    <a:lnTo>
                      <a:pt x="112" y="1111"/>
                    </a:lnTo>
                    <a:lnTo>
                      <a:pt x="111" y="1107"/>
                    </a:lnTo>
                    <a:lnTo>
                      <a:pt x="111" y="1101"/>
                    </a:lnTo>
                    <a:lnTo>
                      <a:pt x="114" y="1095"/>
                    </a:lnTo>
                    <a:lnTo>
                      <a:pt x="121" y="1088"/>
                    </a:lnTo>
                    <a:lnTo>
                      <a:pt x="128" y="1082"/>
                    </a:lnTo>
                    <a:lnTo>
                      <a:pt x="134" y="1079"/>
                    </a:lnTo>
                    <a:lnTo>
                      <a:pt x="139" y="1079"/>
                    </a:lnTo>
                    <a:lnTo>
                      <a:pt x="143" y="1080"/>
                    </a:lnTo>
                    <a:lnTo>
                      <a:pt x="149" y="1085"/>
                    </a:lnTo>
                    <a:lnTo>
                      <a:pt x="150" y="1088"/>
                    </a:lnTo>
                    <a:lnTo>
                      <a:pt x="151" y="1078"/>
                    </a:lnTo>
                    <a:lnTo>
                      <a:pt x="152" y="1070"/>
                    </a:lnTo>
                    <a:lnTo>
                      <a:pt x="153" y="1063"/>
                    </a:lnTo>
                    <a:lnTo>
                      <a:pt x="155" y="1058"/>
                    </a:lnTo>
                    <a:lnTo>
                      <a:pt x="157" y="1054"/>
                    </a:lnTo>
                    <a:lnTo>
                      <a:pt x="160" y="1051"/>
                    </a:lnTo>
                    <a:lnTo>
                      <a:pt x="163" y="1048"/>
                    </a:lnTo>
                    <a:lnTo>
                      <a:pt x="166" y="1047"/>
                    </a:lnTo>
                    <a:lnTo>
                      <a:pt x="171" y="1045"/>
                    </a:lnTo>
                    <a:lnTo>
                      <a:pt x="176" y="1042"/>
                    </a:lnTo>
                    <a:lnTo>
                      <a:pt x="178" y="1040"/>
                    </a:lnTo>
                    <a:lnTo>
                      <a:pt x="179" y="1038"/>
                    </a:lnTo>
                    <a:lnTo>
                      <a:pt x="180" y="1033"/>
                    </a:lnTo>
                    <a:lnTo>
                      <a:pt x="180" y="1029"/>
                    </a:lnTo>
                    <a:lnTo>
                      <a:pt x="181" y="1011"/>
                    </a:lnTo>
                    <a:lnTo>
                      <a:pt x="181" y="999"/>
                    </a:lnTo>
                    <a:lnTo>
                      <a:pt x="181" y="987"/>
                    </a:lnTo>
                    <a:lnTo>
                      <a:pt x="181" y="970"/>
                    </a:lnTo>
                    <a:lnTo>
                      <a:pt x="211" y="970"/>
                    </a:lnTo>
                    <a:lnTo>
                      <a:pt x="220" y="960"/>
                    </a:lnTo>
                    <a:lnTo>
                      <a:pt x="224" y="952"/>
                    </a:lnTo>
                    <a:lnTo>
                      <a:pt x="225" y="947"/>
                    </a:lnTo>
                    <a:lnTo>
                      <a:pt x="226" y="944"/>
                    </a:lnTo>
                    <a:lnTo>
                      <a:pt x="226" y="941"/>
                    </a:lnTo>
                    <a:lnTo>
                      <a:pt x="228" y="940"/>
                    </a:lnTo>
                    <a:lnTo>
                      <a:pt x="232" y="939"/>
                    </a:lnTo>
                    <a:lnTo>
                      <a:pt x="241" y="939"/>
                    </a:lnTo>
                    <a:lnTo>
                      <a:pt x="271" y="940"/>
                    </a:lnTo>
                    <a:lnTo>
                      <a:pt x="272" y="931"/>
                    </a:lnTo>
                    <a:lnTo>
                      <a:pt x="274" y="923"/>
                    </a:lnTo>
                    <a:lnTo>
                      <a:pt x="277" y="917"/>
                    </a:lnTo>
                    <a:lnTo>
                      <a:pt x="282" y="912"/>
                    </a:lnTo>
                    <a:lnTo>
                      <a:pt x="295" y="904"/>
                    </a:lnTo>
                    <a:lnTo>
                      <a:pt x="310" y="892"/>
                    </a:lnTo>
                    <a:lnTo>
                      <a:pt x="323" y="881"/>
                    </a:lnTo>
                    <a:lnTo>
                      <a:pt x="330" y="877"/>
                    </a:lnTo>
                    <a:lnTo>
                      <a:pt x="332" y="875"/>
                    </a:lnTo>
                    <a:lnTo>
                      <a:pt x="334" y="871"/>
                    </a:lnTo>
                    <a:lnTo>
                      <a:pt x="336" y="865"/>
                    </a:lnTo>
                    <a:lnTo>
                      <a:pt x="336" y="855"/>
                    </a:lnTo>
                    <a:lnTo>
                      <a:pt x="340" y="855"/>
                    </a:lnTo>
                    <a:lnTo>
                      <a:pt x="366" y="856"/>
                    </a:lnTo>
                    <a:lnTo>
                      <a:pt x="366" y="862"/>
                    </a:lnTo>
                    <a:lnTo>
                      <a:pt x="367" y="866"/>
                    </a:lnTo>
                    <a:lnTo>
                      <a:pt x="368" y="870"/>
                    </a:lnTo>
                    <a:lnTo>
                      <a:pt x="370" y="873"/>
                    </a:lnTo>
                    <a:lnTo>
                      <a:pt x="377" y="880"/>
                    </a:lnTo>
                    <a:lnTo>
                      <a:pt x="384" y="885"/>
                    </a:lnTo>
                    <a:lnTo>
                      <a:pt x="393" y="892"/>
                    </a:lnTo>
                    <a:lnTo>
                      <a:pt x="403" y="898"/>
                    </a:lnTo>
                    <a:lnTo>
                      <a:pt x="413" y="906"/>
                    </a:lnTo>
                    <a:lnTo>
                      <a:pt x="424" y="916"/>
                    </a:lnTo>
                    <a:lnTo>
                      <a:pt x="425" y="920"/>
                    </a:lnTo>
                    <a:lnTo>
                      <a:pt x="428" y="927"/>
                    </a:lnTo>
                    <a:lnTo>
                      <a:pt x="430" y="929"/>
                    </a:lnTo>
                    <a:lnTo>
                      <a:pt x="432" y="930"/>
                    </a:lnTo>
                    <a:lnTo>
                      <a:pt x="434" y="930"/>
                    </a:lnTo>
                    <a:lnTo>
                      <a:pt x="437" y="929"/>
                    </a:lnTo>
                    <a:lnTo>
                      <a:pt x="440" y="927"/>
                    </a:lnTo>
                    <a:lnTo>
                      <a:pt x="445" y="924"/>
                    </a:lnTo>
                    <a:lnTo>
                      <a:pt x="449" y="921"/>
                    </a:lnTo>
                    <a:lnTo>
                      <a:pt x="454" y="917"/>
                    </a:lnTo>
                    <a:lnTo>
                      <a:pt x="460" y="917"/>
                    </a:lnTo>
                    <a:lnTo>
                      <a:pt x="473" y="917"/>
                    </a:lnTo>
                    <a:lnTo>
                      <a:pt x="492" y="917"/>
                    </a:lnTo>
                    <a:lnTo>
                      <a:pt x="514" y="917"/>
                    </a:lnTo>
                    <a:lnTo>
                      <a:pt x="515" y="912"/>
                    </a:lnTo>
                    <a:lnTo>
                      <a:pt x="518" y="902"/>
                    </a:lnTo>
                    <a:lnTo>
                      <a:pt x="521" y="896"/>
                    </a:lnTo>
                    <a:lnTo>
                      <a:pt x="527" y="892"/>
                    </a:lnTo>
                    <a:lnTo>
                      <a:pt x="530" y="890"/>
                    </a:lnTo>
                    <a:lnTo>
                      <a:pt x="534" y="889"/>
                    </a:lnTo>
                    <a:lnTo>
                      <a:pt x="539" y="887"/>
                    </a:lnTo>
                    <a:lnTo>
                      <a:pt x="544" y="887"/>
                    </a:lnTo>
                    <a:lnTo>
                      <a:pt x="634" y="887"/>
                    </a:lnTo>
                    <a:lnTo>
                      <a:pt x="634" y="895"/>
                    </a:lnTo>
                    <a:lnTo>
                      <a:pt x="634" y="896"/>
                    </a:lnTo>
                    <a:lnTo>
                      <a:pt x="635" y="892"/>
                    </a:lnTo>
                    <a:lnTo>
                      <a:pt x="637" y="884"/>
                    </a:lnTo>
                    <a:lnTo>
                      <a:pt x="641" y="876"/>
                    </a:lnTo>
                    <a:lnTo>
                      <a:pt x="647" y="867"/>
                    </a:lnTo>
                    <a:lnTo>
                      <a:pt x="650" y="864"/>
                    </a:lnTo>
                    <a:lnTo>
                      <a:pt x="654" y="860"/>
                    </a:lnTo>
                    <a:lnTo>
                      <a:pt x="658" y="859"/>
                    </a:lnTo>
                    <a:lnTo>
                      <a:pt x="664" y="858"/>
                    </a:lnTo>
                    <a:lnTo>
                      <a:pt x="693" y="858"/>
                    </a:lnTo>
                    <a:lnTo>
                      <a:pt x="693" y="853"/>
                    </a:lnTo>
                    <a:lnTo>
                      <a:pt x="694" y="840"/>
                    </a:lnTo>
                    <a:lnTo>
                      <a:pt x="694" y="821"/>
                    </a:lnTo>
                    <a:lnTo>
                      <a:pt x="694" y="799"/>
                    </a:lnTo>
                    <a:lnTo>
                      <a:pt x="717" y="799"/>
                    </a:lnTo>
                    <a:lnTo>
                      <a:pt x="738" y="799"/>
                    </a:lnTo>
                    <a:lnTo>
                      <a:pt x="761" y="799"/>
                    </a:lnTo>
                    <a:lnTo>
                      <a:pt x="784" y="800"/>
                    </a:lnTo>
                    <a:lnTo>
                      <a:pt x="784" y="795"/>
                    </a:lnTo>
                    <a:lnTo>
                      <a:pt x="784" y="781"/>
                    </a:lnTo>
                    <a:lnTo>
                      <a:pt x="784" y="762"/>
                    </a:lnTo>
                    <a:lnTo>
                      <a:pt x="784" y="740"/>
                    </a:lnTo>
                    <a:lnTo>
                      <a:pt x="793" y="740"/>
                    </a:lnTo>
                    <a:lnTo>
                      <a:pt x="802" y="740"/>
                    </a:lnTo>
                    <a:lnTo>
                      <a:pt x="808" y="738"/>
                    </a:lnTo>
                    <a:lnTo>
                      <a:pt x="814" y="736"/>
                    </a:lnTo>
                    <a:lnTo>
                      <a:pt x="819" y="733"/>
                    </a:lnTo>
                    <a:lnTo>
                      <a:pt x="826" y="728"/>
                    </a:lnTo>
                    <a:lnTo>
                      <a:pt x="833" y="720"/>
                    </a:lnTo>
                    <a:lnTo>
                      <a:pt x="844" y="710"/>
                    </a:lnTo>
                    <a:lnTo>
                      <a:pt x="844" y="651"/>
                    </a:lnTo>
                    <a:lnTo>
                      <a:pt x="854" y="640"/>
                    </a:lnTo>
                    <a:lnTo>
                      <a:pt x="862" y="629"/>
                    </a:lnTo>
                    <a:lnTo>
                      <a:pt x="867" y="620"/>
                    </a:lnTo>
                    <a:lnTo>
                      <a:pt x="870" y="610"/>
                    </a:lnTo>
                    <a:lnTo>
                      <a:pt x="874" y="597"/>
                    </a:lnTo>
                    <a:lnTo>
                      <a:pt x="874" y="592"/>
                    </a:lnTo>
                    <a:lnTo>
                      <a:pt x="874" y="570"/>
                    </a:lnTo>
                    <a:lnTo>
                      <a:pt x="874" y="551"/>
                    </a:lnTo>
                    <a:lnTo>
                      <a:pt x="874" y="538"/>
                    </a:lnTo>
                    <a:lnTo>
                      <a:pt x="876" y="532"/>
                    </a:lnTo>
                    <a:lnTo>
                      <a:pt x="876" y="527"/>
                    </a:lnTo>
                    <a:lnTo>
                      <a:pt x="877" y="523"/>
                    </a:lnTo>
                    <a:lnTo>
                      <a:pt x="878" y="518"/>
                    </a:lnTo>
                    <a:lnTo>
                      <a:pt x="880" y="514"/>
                    </a:lnTo>
                    <a:lnTo>
                      <a:pt x="884" y="508"/>
                    </a:lnTo>
                    <a:lnTo>
                      <a:pt x="891" y="502"/>
                    </a:lnTo>
                    <a:lnTo>
                      <a:pt x="896" y="497"/>
                    </a:lnTo>
                    <a:lnTo>
                      <a:pt x="900" y="490"/>
                    </a:lnTo>
                    <a:lnTo>
                      <a:pt x="903" y="487"/>
                    </a:lnTo>
                    <a:lnTo>
                      <a:pt x="904" y="483"/>
                    </a:lnTo>
                    <a:lnTo>
                      <a:pt x="905" y="478"/>
                    </a:lnTo>
                    <a:lnTo>
                      <a:pt x="906" y="473"/>
                    </a:lnTo>
                    <a:lnTo>
                      <a:pt x="916" y="451"/>
                    </a:lnTo>
                    <a:lnTo>
                      <a:pt x="923" y="434"/>
                    </a:lnTo>
                    <a:lnTo>
                      <a:pt x="928" y="419"/>
                    </a:lnTo>
                    <a:lnTo>
                      <a:pt x="932" y="406"/>
                    </a:lnTo>
                    <a:lnTo>
                      <a:pt x="935" y="389"/>
                    </a:lnTo>
                    <a:lnTo>
                      <a:pt x="936" y="383"/>
                    </a:lnTo>
                    <a:lnTo>
                      <a:pt x="941" y="383"/>
                    </a:lnTo>
                    <a:lnTo>
                      <a:pt x="946" y="382"/>
                    </a:lnTo>
                    <a:lnTo>
                      <a:pt x="950" y="381"/>
                    </a:lnTo>
                    <a:lnTo>
                      <a:pt x="953" y="379"/>
                    </a:lnTo>
                    <a:lnTo>
                      <a:pt x="960" y="376"/>
                    </a:lnTo>
                    <a:lnTo>
                      <a:pt x="966" y="372"/>
                    </a:lnTo>
                    <a:lnTo>
                      <a:pt x="968" y="371"/>
                    </a:lnTo>
                    <a:lnTo>
                      <a:pt x="972" y="370"/>
                    </a:lnTo>
                    <a:lnTo>
                      <a:pt x="975" y="370"/>
                    </a:lnTo>
                    <a:lnTo>
                      <a:pt x="978" y="371"/>
                    </a:lnTo>
                    <a:lnTo>
                      <a:pt x="981" y="372"/>
                    </a:lnTo>
                    <a:lnTo>
                      <a:pt x="986" y="376"/>
                    </a:lnTo>
                    <a:lnTo>
                      <a:pt x="990" y="379"/>
                    </a:lnTo>
                    <a:lnTo>
                      <a:pt x="995" y="384"/>
                    </a:lnTo>
                    <a:lnTo>
                      <a:pt x="1001" y="384"/>
                    </a:lnTo>
                    <a:lnTo>
                      <a:pt x="1005" y="385"/>
                    </a:lnTo>
                    <a:lnTo>
                      <a:pt x="1009" y="386"/>
                    </a:lnTo>
                    <a:lnTo>
                      <a:pt x="1013" y="389"/>
                    </a:lnTo>
                    <a:lnTo>
                      <a:pt x="1018" y="394"/>
                    </a:lnTo>
                    <a:lnTo>
                      <a:pt x="1021" y="399"/>
                    </a:lnTo>
                    <a:lnTo>
                      <a:pt x="1025" y="409"/>
                    </a:lnTo>
                    <a:lnTo>
                      <a:pt x="1025" y="415"/>
                    </a:lnTo>
                    <a:lnTo>
                      <a:pt x="1030" y="408"/>
                    </a:lnTo>
                    <a:lnTo>
                      <a:pt x="1035" y="402"/>
                    </a:lnTo>
                    <a:lnTo>
                      <a:pt x="1040" y="395"/>
                    </a:lnTo>
                    <a:lnTo>
                      <a:pt x="1043" y="388"/>
                    </a:lnTo>
                    <a:lnTo>
                      <a:pt x="1049" y="371"/>
                    </a:lnTo>
                    <a:lnTo>
                      <a:pt x="1056" y="355"/>
                    </a:lnTo>
                    <a:lnTo>
                      <a:pt x="1061" y="338"/>
                    </a:lnTo>
                    <a:lnTo>
                      <a:pt x="1068" y="322"/>
                    </a:lnTo>
                    <a:lnTo>
                      <a:pt x="1071" y="315"/>
                    </a:lnTo>
                    <a:lnTo>
                      <a:pt x="1075" y="308"/>
                    </a:lnTo>
                    <a:lnTo>
                      <a:pt x="1081" y="301"/>
                    </a:lnTo>
                    <a:lnTo>
                      <a:pt x="1086" y="296"/>
                    </a:lnTo>
                    <a:lnTo>
                      <a:pt x="1092" y="290"/>
                    </a:lnTo>
                    <a:lnTo>
                      <a:pt x="1098" y="287"/>
                    </a:lnTo>
                    <a:lnTo>
                      <a:pt x="1106" y="284"/>
                    </a:lnTo>
                    <a:lnTo>
                      <a:pt x="1112" y="283"/>
                    </a:lnTo>
                    <a:lnTo>
                      <a:pt x="1127" y="281"/>
                    </a:lnTo>
                    <a:lnTo>
                      <a:pt x="1141" y="281"/>
                    </a:lnTo>
                    <a:lnTo>
                      <a:pt x="1155" y="281"/>
                    </a:lnTo>
                    <a:lnTo>
                      <a:pt x="1166" y="280"/>
                    </a:lnTo>
                    <a:lnTo>
                      <a:pt x="1169" y="277"/>
                    </a:lnTo>
                    <a:lnTo>
                      <a:pt x="1173" y="275"/>
                    </a:lnTo>
                    <a:lnTo>
                      <a:pt x="1175" y="271"/>
                    </a:lnTo>
                    <a:lnTo>
                      <a:pt x="1176" y="267"/>
                    </a:lnTo>
                    <a:lnTo>
                      <a:pt x="1175" y="255"/>
                    </a:lnTo>
                    <a:lnTo>
                      <a:pt x="1171" y="244"/>
                    </a:lnTo>
                    <a:lnTo>
                      <a:pt x="1166" y="234"/>
                    </a:lnTo>
                    <a:lnTo>
                      <a:pt x="1161" y="226"/>
                    </a:lnTo>
                    <a:lnTo>
                      <a:pt x="1151" y="212"/>
                    </a:lnTo>
                    <a:lnTo>
                      <a:pt x="1147" y="206"/>
                    </a:lnTo>
                    <a:lnTo>
                      <a:pt x="1147" y="201"/>
                    </a:lnTo>
                    <a:lnTo>
                      <a:pt x="1149" y="196"/>
                    </a:lnTo>
                    <a:lnTo>
                      <a:pt x="1152" y="192"/>
                    </a:lnTo>
                    <a:lnTo>
                      <a:pt x="1156" y="189"/>
                    </a:lnTo>
                    <a:lnTo>
                      <a:pt x="1167" y="182"/>
                    </a:lnTo>
                    <a:lnTo>
                      <a:pt x="1180" y="177"/>
                    </a:lnTo>
                    <a:lnTo>
                      <a:pt x="1194" y="172"/>
                    </a:lnTo>
                    <a:lnTo>
                      <a:pt x="1209" y="165"/>
                    </a:lnTo>
                    <a:lnTo>
                      <a:pt x="1217" y="161"/>
                    </a:lnTo>
                    <a:lnTo>
                      <a:pt x="1223" y="158"/>
                    </a:lnTo>
                    <a:lnTo>
                      <a:pt x="1230" y="152"/>
                    </a:lnTo>
                    <a:lnTo>
                      <a:pt x="1236" y="148"/>
                    </a:lnTo>
                    <a:lnTo>
                      <a:pt x="1231" y="141"/>
                    </a:lnTo>
                    <a:lnTo>
                      <a:pt x="1227" y="135"/>
                    </a:lnTo>
                    <a:lnTo>
                      <a:pt x="1222" y="127"/>
                    </a:lnTo>
                    <a:lnTo>
                      <a:pt x="1219" y="120"/>
                    </a:lnTo>
                    <a:lnTo>
                      <a:pt x="1217" y="112"/>
                    </a:lnTo>
                    <a:lnTo>
                      <a:pt x="1216" y="105"/>
                    </a:lnTo>
                    <a:lnTo>
                      <a:pt x="1215" y="96"/>
                    </a:lnTo>
                    <a:lnTo>
                      <a:pt x="1215" y="87"/>
                    </a:lnTo>
                    <a:lnTo>
                      <a:pt x="1215" y="79"/>
                    </a:lnTo>
                    <a:lnTo>
                      <a:pt x="1216" y="71"/>
                    </a:lnTo>
                    <a:lnTo>
                      <a:pt x="1218" y="63"/>
                    </a:lnTo>
                    <a:lnTo>
                      <a:pt x="1220" y="55"/>
                    </a:lnTo>
                    <a:lnTo>
                      <a:pt x="1223" y="47"/>
                    </a:lnTo>
                    <a:lnTo>
                      <a:pt x="1228" y="41"/>
                    </a:lnTo>
                    <a:lnTo>
                      <a:pt x="1232" y="34"/>
                    </a:lnTo>
                    <a:lnTo>
                      <a:pt x="1237" y="28"/>
                    </a:lnTo>
                    <a:lnTo>
                      <a:pt x="1259" y="51"/>
                    </a:lnTo>
                    <a:lnTo>
                      <a:pt x="1277" y="69"/>
                    </a:lnTo>
                    <a:lnTo>
                      <a:pt x="1291" y="83"/>
                    </a:lnTo>
                    <a:lnTo>
                      <a:pt x="1296" y="88"/>
                    </a:lnTo>
                    <a:lnTo>
                      <a:pt x="1306" y="88"/>
                    </a:lnTo>
                    <a:lnTo>
                      <a:pt x="1330" y="88"/>
                    </a:lnTo>
                    <a:lnTo>
                      <a:pt x="1359" y="88"/>
                    </a:lnTo>
                    <a:lnTo>
                      <a:pt x="1385" y="90"/>
                    </a:lnTo>
                    <a:lnTo>
                      <a:pt x="1391" y="84"/>
                    </a:lnTo>
                    <a:lnTo>
                      <a:pt x="1400" y="70"/>
                    </a:lnTo>
                    <a:lnTo>
                      <a:pt x="1406" y="61"/>
                    </a:lnTo>
                    <a:lnTo>
                      <a:pt x="1411" y="52"/>
                    </a:lnTo>
                    <a:lnTo>
                      <a:pt x="1414" y="41"/>
                    </a:lnTo>
                    <a:lnTo>
                      <a:pt x="1416" y="30"/>
                    </a:lnTo>
                    <a:lnTo>
                      <a:pt x="1412" y="30"/>
                    </a:lnTo>
                    <a:lnTo>
                      <a:pt x="1386" y="29"/>
                    </a:lnTo>
                    <a:lnTo>
                      <a:pt x="1446" y="0"/>
                    </a:lnTo>
                    <a:lnTo>
                      <a:pt x="1447" y="11"/>
                    </a:lnTo>
                    <a:lnTo>
                      <a:pt x="1450" y="21"/>
                    </a:lnTo>
                    <a:lnTo>
                      <a:pt x="1456" y="32"/>
                    </a:lnTo>
                    <a:lnTo>
                      <a:pt x="1461" y="41"/>
                    </a:lnTo>
                    <a:lnTo>
                      <a:pt x="1471" y="55"/>
                    </a:lnTo>
                    <a:lnTo>
                      <a:pt x="1475" y="60"/>
                    </a:lnTo>
                    <a:lnTo>
                      <a:pt x="1483" y="66"/>
                    </a:lnTo>
                    <a:lnTo>
                      <a:pt x="1491" y="70"/>
                    </a:lnTo>
                    <a:lnTo>
                      <a:pt x="1502" y="74"/>
                    </a:lnTo>
                    <a:lnTo>
                      <a:pt x="1514" y="78"/>
                    </a:lnTo>
                    <a:lnTo>
                      <a:pt x="1540" y="84"/>
                    </a:lnTo>
                    <a:lnTo>
                      <a:pt x="1569" y="91"/>
                    </a:lnTo>
                    <a:lnTo>
                      <a:pt x="1595" y="96"/>
                    </a:lnTo>
                    <a:lnTo>
                      <a:pt x="1618" y="102"/>
                    </a:lnTo>
                    <a:lnTo>
                      <a:pt x="1626" y="107"/>
                    </a:lnTo>
                    <a:lnTo>
                      <a:pt x="1634" y="111"/>
                    </a:lnTo>
                    <a:lnTo>
                      <a:pt x="1636" y="113"/>
                    </a:lnTo>
                    <a:lnTo>
                      <a:pt x="1638" y="115"/>
                    </a:lnTo>
                    <a:lnTo>
                      <a:pt x="1639" y="118"/>
                    </a:lnTo>
                    <a:lnTo>
                      <a:pt x="1639" y="121"/>
                    </a:lnTo>
                    <a:lnTo>
                      <a:pt x="1638" y="132"/>
                    </a:lnTo>
                    <a:lnTo>
                      <a:pt x="1637" y="140"/>
                    </a:lnTo>
                    <a:lnTo>
                      <a:pt x="1635" y="149"/>
                    </a:lnTo>
                    <a:lnTo>
                      <a:pt x="1632" y="155"/>
                    </a:lnTo>
                    <a:lnTo>
                      <a:pt x="1628" y="161"/>
                    </a:lnTo>
                    <a:lnTo>
                      <a:pt x="1624" y="166"/>
                    </a:lnTo>
                    <a:lnTo>
                      <a:pt x="1621" y="169"/>
                    </a:lnTo>
                    <a:lnTo>
                      <a:pt x="1616" y="173"/>
                    </a:lnTo>
                    <a:lnTo>
                      <a:pt x="1608" y="177"/>
                    </a:lnTo>
                    <a:lnTo>
                      <a:pt x="1600" y="179"/>
                    </a:lnTo>
                    <a:lnTo>
                      <a:pt x="1596" y="180"/>
                    </a:lnTo>
                    <a:lnTo>
                      <a:pt x="1594" y="180"/>
                    </a:lnTo>
                    <a:lnTo>
                      <a:pt x="1584" y="201"/>
                    </a:lnTo>
                    <a:lnTo>
                      <a:pt x="1576" y="220"/>
                    </a:lnTo>
                    <a:lnTo>
                      <a:pt x="1574" y="229"/>
                    </a:lnTo>
                    <a:lnTo>
                      <a:pt x="1572" y="237"/>
                    </a:lnTo>
                    <a:lnTo>
                      <a:pt x="1571" y="246"/>
                    </a:lnTo>
                    <a:lnTo>
                      <a:pt x="1571" y="255"/>
                    </a:lnTo>
                    <a:lnTo>
                      <a:pt x="1571" y="263"/>
                    </a:lnTo>
                    <a:lnTo>
                      <a:pt x="1572" y="271"/>
                    </a:lnTo>
                    <a:lnTo>
                      <a:pt x="1573" y="280"/>
                    </a:lnTo>
                    <a:lnTo>
                      <a:pt x="1576" y="289"/>
                    </a:lnTo>
                    <a:lnTo>
                      <a:pt x="1583" y="308"/>
                    </a:lnTo>
                    <a:lnTo>
                      <a:pt x="1593" y="329"/>
                    </a:lnTo>
                    <a:lnTo>
                      <a:pt x="1682" y="330"/>
                    </a:lnTo>
                    <a:lnTo>
                      <a:pt x="1692" y="326"/>
                    </a:lnTo>
                    <a:lnTo>
                      <a:pt x="1700" y="323"/>
                    </a:lnTo>
                    <a:lnTo>
                      <a:pt x="1704" y="322"/>
                    </a:lnTo>
                    <a:lnTo>
                      <a:pt x="1707" y="323"/>
                    </a:lnTo>
                    <a:lnTo>
                      <a:pt x="1709" y="325"/>
                    </a:lnTo>
                    <a:lnTo>
                      <a:pt x="1709" y="328"/>
                    </a:lnTo>
                    <a:lnTo>
                      <a:pt x="1709" y="332"/>
                    </a:lnTo>
                    <a:lnTo>
                      <a:pt x="1708" y="338"/>
                    </a:lnTo>
                    <a:lnTo>
                      <a:pt x="1705" y="350"/>
                    </a:lnTo>
                    <a:lnTo>
                      <a:pt x="1703" y="364"/>
                    </a:lnTo>
                    <a:lnTo>
                      <a:pt x="1703" y="370"/>
                    </a:lnTo>
                    <a:lnTo>
                      <a:pt x="1704" y="378"/>
                    </a:lnTo>
                    <a:lnTo>
                      <a:pt x="1707" y="384"/>
                    </a:lnTo>
                    <a:lnTo>
                      <a:pt x="1711" y="390"/>
                    </a:lnTo>
                    <a:lnTo>
                      <a:pt x="1716" y="385"/>
                    </a:lnTo>
                    <a:lnTo>
                      <a:pt x="1727" y="379"/>
                    </a:lnTo>
                    <a:lnTo>
                      <a:pt x="1729" y="378"/>
                    </a:lnTo>
                    <a:lnTo>
                      <a:pt x="1732" y="377"/>
                    </a:lnTo>
                    <a:lnTo>
                      <a:pt x="1734" y="377"/>
                    </a:lnTo>
                    <a:lnTo>
                      <a:pt x="1736" y="378"/>
                    </a:lnTo>
                    <a:lnTo>
                      <a:pt x="1738" y="379"/>
                    </a:lnTo>
                    <a:lnTo>
                      <a:pt x="1740" y="381"/>
                    </a:lnTo>
                    <a:lnTo>
                      <a:pt x="1741" y="385"/>
                    </a:lnTo>
                    <a:lnTo>
                      <a:pt x="1741" y="390"/>
                    </a:lnTo>
                    <a:lnTo>
                      <a:pt x="1753" y="392"/>
                    </a:lnTo>
                    <a:lnTo>
                      <a:pt x="1763" y="395"/>
                    </a:lnTo>
                    <a:lnTo>
                      <a:pt x="1773" y="399"/>
                    </a:lnTo>
                    <a:lnTo>
                      <a:pt x="1782" y="405"/>
                    </a:lnTo>
                    <a:lnTo>
                      <a:pt x="1796" y="416"/>
                    </a:lnTo>
                    <a:lnTo>
                      <a:pt x="1800" y="420"/>
                    </a:lnTo>
                    <a:lnTo>
                      <a:pt x="1812" y="419"/>
                    </a:lnTo>
                    <a:lnTo>
                      <a:pt x="1823" y="417"/>
                    </a:lnTo>
                    <a:lnTo>
                      <a:pt x="1834" y="412"/>
                    </a:lnTo>
                    <a:lnTo>
                      <a:pt x="1845" y="409"/>
                    </a:lnTo>
                    <a:lnTo>
                      <a:pt x="1851" y="408"/>
                    </a:lnTo>
                    <a:lnTo>
                      <a:pt x="1856" y="408"/>
                    </a:lnTo>
                    <a:lnTo>
                      <a:pt x="1862" y="408"/>
                    </a:lnTo>
                    <a:lnTo>
                      <a:pt x="1868" y="408"/>
                    </a:lnTo>
                    <a:lnTo>
                      <a:pt x="1873" y="410"/>
                    </a:lnTo>
                    <a:lnTo>
                      <a:pt x="1879" y="412"/>
                    </a:lnTo>
                    <a:lnTo>
                      <a:pt x="1884" y="417"/>
                    </a:lnTo>
                    <a:lnTo>
                      <a:pt x="1890" y="421"/>
                    </a:lnTo>
                    <a:lnTo>
                      <a:pt x="1890" y="447"/>
                    </a:lnTo>
                    <a:lnTo>
                      <a:pt x="1890" y="451"/>
                    </a:lnTo>
                    <a:lnTo>
                      <a:pt x="1884" y="457"/>
                    </a:lnTo>
                    <a:lnTo>
                      <a:pt x="1880" y="463"/>
                    </a:lnTo>
                    <a:lnTo>
                      <a:pt x="1876" y="471"/>
                    </a:lnTo>
                    <a:lnTo>
                      <a:pt x="1872" y="478"/>
                    </a:lnTo>
                    <a:lnTo>
                      <a:pt x="1870" y="486"/>
                    </a:lnTo>
                    <a:lnTo>
                      <a:pt x="1868" y="493"/>
                    </a:lnTo>
                    <a:lnTo>
                      <a:pt x="1867" y="502"/>
                    </a:lnTo>
                    <a:lnTo>
                      <a:pt x="1867" y="511"/>
                    </a:lnTo>
                    <a:lnTo>
                      <a:pt x="1867" y="519"/>
                    </a:lnTo>
                    <a:lnTo>
                      <a:pt x="1868" y="527"/>
                    </a:lnTo>
                    <a:lnTo>
                      <a:pt x="1869" y="535"/>
                    </a:lnTo>
                    <a:lnTo>
                      <a:pt x="1872" y="543"/>
                    </a:lnTo>
                    <a:lnTo>
                      <a:pt x="1876" y="551"/>
                    </a:lnTo>
                    <a:lnTo>
                      <a:pt x="1879" y="558"/>
                    </a:lnTo>
                    <a:lnTo>
                      <a:pt x="1883" y="565"/>
                    </a:lnTo>
                    <a:lnTo>
                      <a:pt x="1889" y="570"/>
                    </a:lnTo>
                    <a:lnTo>
                      <a:pt x="1889" y="580"/>
                    </a:lnTo>
                    <a:lnTo>
                      <a:pt x="1888" y="588"/>
                    </a:lnTo>
                    <a:lnTo>
                      <a:pt x="1886" y="594"/>
                    </a:lnTo>
                    <a:lnTo>
                      <a:pt x="1884" y="600"/>
                    </a:lnTo>
                    <a:lnTo>
                      <a:pt x="1881" y="606"/>
                    </a:lnTo>
                    <a:lnTo>
                      <a:pt x="1876" y="612"/>
                    </a:lnTo>
                    <a:lnTo>
                      <a:pt x="1868" y="620"/>
                    </a:lnTo>
                    <a:lnTo>
                      <a:pt x="1858" y="629"/>
                    </a:lnTo>
                    <a:lnTo>
                      <a:pt x="1884" y="655"/>
                    </a:lnTo>
                    <a:lnTo>
                      <a:pt x="1888" y="660"/>
                    </a:lnTo>
                    <a:lnTo>
                      <a:pt x="1888" y="686"/>
                    </a:lnTo>
                    <a:lnTo>
                      <a:pt x="1888" y="690"/>
                    </a:lnTo>
                    <a:lnTo>
                      <a:pt x="1893" y="694"/>
                    </a:lnTo>
                    <a:lnTo>
                      <a:pt x="1896" y="700"/>
                    </a:lnTo>
                    <a:lnTo>
                      <a:pt x="1898" y="703"/>
                    </a:lnTo>
                    <a:lnTo>
                      <a:pt x="1900" y="707"/>
                    </a:lnTo>
                    <a:lnTo>
                      <a:pt x="1900" y="709"/>
                    </a:lnTo>
                    <a:lnTo>
                      <a:pt x="1900" y="713"/>
                    </a:lnTo>
                    <a:lnTo>
                      <a:pt x="1899" y="714"/>
                    </a:lnTo>
                    <a:lnTo>
                      <a:pt x="1898" y="716"/>
                    </a:lnTo>
                    <a:lnTo>
                      <a:pt x="1892" y="719"/>
                    </a:lnTo>
                    <a:lnTo>
                      <a:pt x="1888" y="719"/>
                    </a:lnTo>
                    <a:lnTo>
                      <a:pt x="1888" y="749"/>
                    </a:lnTo>
                    <a:lnTo>
                      <a:pt x="1909" y="749"/>
                    </a:lnTo>
                    <a:lnTo>
                      <a:pt x="1929" y="749"/>
                    </a:lnTo>
                    <a:lnTo>
                      <a:pt x="1942" y="749"/>
                    </a:lnTo>
                    <a:lnTo>
                      <a:pt x="1947" y="749"/>
                    </a:lnTo>
                    <a:lnTo>
                      <a:pt x="1969" y="749"/>
                    </a:lnTo>
                    <a:lnTo>
                      <a:pt x="1988" y="750"/>
                    </a:lnTo>
                    <a:lnTo>
                      <a:pt x="2001" y="750"/>
                    </a:lnTo>
                    <a:lnTo>
                      <a:pt x="2006" y="750"/>
                    </a:lnTo>
                    <a:lnTo>
                      <a:pt x="2020" y="763"/>
                    </a:lnTo>
                    <a:lnTo>
                      <a:pt x="2039" y="780"/>
                    </a:lnTo>
                    <a:lnTo>
                      <a:pt x="2058" y="798"/>
                    </a:lnTo>
                    <a:lnTo>
                      <a:pt x="2077" y="816"/>
                    </a:lnTo>
                    <a:lnTo>
                      <a:pt x="2085" y="826"/>
                    </a:lnTo>
                    <a:lnTo>
                      <a:pt x="2093" y="835"/>
                    </a:lnTo>
                    <a:lnTo>
                      <a:pt x="2098" y="843"/>
                    </a:lnTo>
                    <a:lnTo>
                      <a:pt x="2102" y="851"/>
                    </a:lnTo>
                    <a:lnTo>
                      <a:pt x="2104" y="854"/>
                    </a:lnTo>
                    <a:lnTo>
                      <a:pt x="2105" y="857"/>
                    </a:lnTo>
                    <a:lnTo>
                      <a:pt x="2105" y="859"/>
                    </a:lnTo>
                    <a:lnTo>
                      <a:pt x="2104" y="863"/>
                    </a:lnTo>
                    <a:lnTo>
                      <a:pt x="2102" y="865"/>
                    </a:lnTo>
                    <a:lnTo>
                      <a:pt x="2101" y="867"/>
                    </a:lnTo>
                    <a:lnTo>
                      <a:pt x="2098" y="869"/>
                    </a:lnTo>
                    <a:lnTo>
                      <a:pt x="2095" y="870"/>
                    </a:lnTo>
                    <a:lnTo>
                      <a:pt x="2031" y="889"/>
                    </a:lnTo>
                    <a:lnTo>
                      <a:pt x="1967" y="907"/>
                    </a:lnTo>
                    <a:lnTo>
                      <a:pt x="1903" y="924"/>
                    </a:lnTo>
                    <a:lnTo>
                      <a:pt x="1839" y="940"/>
                    </a:lnTo>
                    <a:lnTo>
                      <a:pt x="1774" y="954"/>
                    </a:lnTo>
                    <a:lnTo>
                      <a:pt x="1709" y="970"/>
                    </a:lnTo>
                    <a:lnTo>
                      <a:pt x="1643" y="983"/>
                    </a:lnTo>
                    <a:lnTo>
                      <a:pt x="1579" y="994"/>
                    </a:lnTo>
                    <a:lnTo>
                      <a:pt x="1513" y="1006"/>
                    </a:lnTo>
                    <a:lnTo>
                      <a:pt x="1447" y="1018"/>
                    </a:lnTo>
                    <a:lnTo>
                      <a:pt x="1381" y="1028"/>
                    </a:lnTo>
                    <a:lnTo>
                      <a:pt x="1315" y="1039"/>
                    </a:lnTo>
                    <a:lnTo>
                      <a:pt x="1183" y="1057"/>
                    </a:lnTo>
                    <a:lnTo>
                      <a:pt x="1052" y="1074"/>
                    </a:lnTo>
                    <a:lnTo>
                      <a:pt x="919" y="1089"/>
                    </a:lnTo>
                    <a:lnTo>
                      <a:pt x="786" y="1105"/>
                    </a:lnTo>
                    <a:lnTo>
                      <a:pt x="654" y="1120"/>
                    </a:lnTo>
                    <a:lnTo>
                      <a:pt x="522" y="1135"/>
                    </a:lnTo>
                    <a:lnTo>
                      <a:pt x="391" y="1151"/>
                    </a:lnTo>
                    <a:lnTo>
                      <a:pt x="260" y="1167"/>
                    </a:lnTo>
                    <a:lnTo>
                      <a:pt x="129" y="1186"/>
                    </a:lnTo>
                    <a:lnTo>
                      <a:pt x="0" y="1206"/>
                    </a:lnTo>
                    <a:lnTo>
                      <a:pt x="5" y="121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6528960" y="3322080"/>
                <a:ext cx="1094040" cy="616680"/>
              </a:xfrm>
              <a:custGeom>
                <a:avLst/>
                <a:gdLst/>
                <a:ahLst/>
                <a:rect l="l" t="t" r="r" b="b"/>
                <a:pathLst>
                  <a:path w="2105" h="1210">
                    <a:moveTo>
                      <a:pt x="5" y="1210"/>
                    </a:moveTo>
                    <a:lnTo>
                      <a:pt x="1" y="1176"/>
                    </a:lnTo>
                    <a:lnTo>
                      <a:pt x="30" y="1177"/>
                    </a:lnTo>
                    <a:lnTo>
                      <a:pt x="30" y="1177"/>
                    </a:lnTo>
                    <a:lnTo>
                      <a:pt x="35" y="1176"/>
                    </a:lnTo>
                    <a:lnTo>
                      <a:pt x="40" y="1174"/>
                    </a:lnTo>
                    <a:lnTo>
                      <a:pt x="44" y="1171"/>
                    </a:lnTo>
                    <a:lnTo>
                      <a:pt x="47" y="1167"/>
                    </a:lnTo>
                    <a:lnTo>
                      <a:pt x="53" y="1157"/>
                    </a:lnTo>
                    <a:lnTo>
                      <a:pt x="57" y="1147"/>
                    </a:lnTo>
                    <a:lnTo>
                      <a:pt x="60" y="1126"/>
                    </a:lnTo>
                    <a:lnTo>
                      <a:pt x="60" y="1117"/>
                    </a:lnTo>
                    <a:lnTo>
                      <a:pt x="79" y="1117"/>
                    </a:lnTo>
                    <a:lnTo>
                      <a:pt x="90" y="1117"/>
                    </a:lnTo>
                    <a:lnTo>
                      <a:pt x="102" y="1117"/>
                    </a:lnTo>
                    <a:lnTo>
                      <a:pt x="121" y="1117"/>
                    </a:lnTo>
                    <a:lnTo>
                      <a:pt x="117" y="1116"/>
                    </a:lnTo>
                    <a:lnTo>
                      <a:pt x="112" y="1111"/>
                    </a:lnTo>
                    <a:lnTo>
                      <a:pt x="111" y="1107"/>
                    </a:lnTo>
                    <a:lnTo>
                      <a:pt x="111" y="1101"/>
                    </a:lnTo>
                    <a:lnTo>
                      <a:pt x="114" y="1095"/>
                    </a:lnTo>
                    <a:lnTo>
                      <a:pt x="121" y="1088"/>
                    </a:lnTo>
                    <a:lnTo>
                      <a:pt x="128" y="1082"/>
                    </a:lnTo>
                    <a:lnTo>
                      <a:pt x="134" y="1079"/>
                    </a:lnTo>
                    <a:lnTo>
                      <a:pt x="139" y="1079"/>
                    </a:lnTo>
                    <a:lnTo>
                      <a:pt x="143" y="1080"/>
                    </a:lnTo>
                    <a:lnTo>
                      <a:pt x="149" y="1085"/>
                    </a:lnTo>
                    <a:lnTo>
                      <a:pt x="150" y="1088"/>
                    </a:lnTo>
                    <a:lnTo>
                      <a:pt x="151" y="1078"/>
                    </a:lnTo>
                    <a:lnTo>
                      <a:pt x="152" y="1070"/>
                    </a:lnTo>
                    <a:lnTo>
                      <a:pt x="153" y="1063"/>
                    </a:lnTo>
                    <a:lnTo>
                      <a:pt x="155" y="1058"/>
                    </a:lnTo>
                    <a:lnTo>
                      <a:pt x="157" y="1054"/>
                    </a:lnTo>
                    <a:lnTo>
                      <a:pt x="160" y="1051"/>
                    </a:lnTo>
                    <a:lnTo>
                      <a:pt x="163" y="1048"/>
                    </a:lnTo>
                    <a:lnTo>
                      <a:pt x="166" y="1047"/>
                    </a:lnTo>
                    <a:lnTo>
                      <a:pt x="171" y="1045"/>
                    </a:lnTo>
                    <a:lnTo>
                      <a:pt x="176" y="1042"/>
                    </a:lnTo>
                    <a:lnTo>
                      <a:pt x="178" y="1040"/>
                    </a:lnTo>
                    <a:lnTo>
                      <a:pt x="179" y="1038"/>
                    </a:lnTo>
                    <a:lnTo>
                      <a:pt x="180" y="1033"/>
                    </a:lnTo>
                    <a:lnTo>
                      <a:pt x="180" y="1029"/>
                    </a:lnTo>
                    <a:lnTo>
                      <a:pt x="181" y="1011"/>
                    </a:lnTo>
                    <a:lnTo>
                      <a:pt x="181" y="999"/>
                    </a:lnTo>
                    <a:lnTo>
                      <a:pt x="181" y="987"/>
                    </a:lnTo>
                    <a:lnTo>
                      <a:pt x="181" y="970"/>
                    </a:lnTo>
                    <a:lnTo>
                      <a:pt x="181" y="970"/>
                    </a:lnTo>
                    <a:lnTo>
                      <a:pt x="211" y="970"/>
                    </a:lnTo>
                    <a:lnTo>
                      <a:pt x="211" y="970"/>
                    </a:lnTo>
                    <a:lnTo>
                      <a:pt x="220" y="960"/>
                    </a:lnTo>
                    <a:lnTo>
                      <a:pt x="224" y="952"/>
                    </a:lnTo>
                    <a:lnTo>
                      <a:pt x="225" y="947"/>
                    </a:lnTo>
                    <a:lnTo>
                      <a:pt x="226" y="944"/>
                    </a:lnTo>
                    <a:lnTo>
                      <a:pt x="226" y="941"/>
                    </a:lnTo>
                    <a:lnTo>
                      <a:pt x="228" y="940"/>
                    </a:lnTo>
                    <a:lnTo>
                      <a:pt x="232" y="939"/>
                    </a:lnTo>
                    <a:lnTo>
                      <a:pt x="241" y="939"/>
                    </a:lnTo>
                    <a:lnTo>
                      <a:pt x="241" y="939"/>
                    </a:lnTo>
                    <a:lnTo>
                      <a:pt x="271" y="940"/>
                    </a:lnTo>
                    <a:lnTo>
                      <a:pt x="271" y="940"/>
                    </a:lnTo>
                    <a:lnTo>
                      <a:pt x="272" y="931"/>
                    </a:lnTo>
                    <a:lnTo>
                      <a:pt x="274" y="923"/>
                    </a:lnTo>
                    <a:lnTo>
                      <a:pt x="277" y="917"/>
                    </a:lnTo>
                    <a:lnTo>
                      <a:pt x="282" y="912"/>
                    </a:lnTo>
                    <a:lnTo>
                      <a:pt x="295" y="904"/>
                    </a:lnTo>
                    <a:lnTo>
                      <a:pt x="310" y="892"/>
                    </a:lnTo>
                    <a:lnTo>
                      <a:pt x="323" y="881"/>
                    </a:lnTo>
                    <a:lnTo>
                      <a:pt x="330" y="877"/>
                    </a:lnTo>
                    <a:lnTo>
                      <a:pt x="332" y="875"/>
                    </a:lnTo>
                    <a:lnTo>
                      <a:pt x="334" y="871"/>
                    </a:lnTo>
                    <a:lnTo>
                      <a:pt x="336" y="865"/>
                    </a:lnTo>
                    <a:lnTo>
                      <a:pt x="336" y="855"/>
                    </a:lnTo>
                    <a:lnTo>
                      <a:pt x="340" y="855"/>
                    </a:lnTo>
                    <a:lnTo>
                      <a:pt x="366" y="856"/>
                    </a:lnTo>
                    <a:lnTo>
                      <a:pt x="366" y="862"/>
                    </a:lnTo>
                    <a:lnTo>
                      <a:pt x="367" y="866"/>
                    </a:lnTo>
                    <a:lnTo>
                      <a:pt x="368" y="870"/>
                    </a:lnTo>
                    <a:lnTo>
                      <a:pt x="370" y="873"/>
                    </a:lnTo>
                    <a:lnTo>
                      <a:pt x="377" y="880"/>
                    </a:lnTo>
                    <a:lnTo>
                      <a:pt x="384" y="885"/>
                    </a:lnTo>
                    <a:lnTo>
                      <a:pt x="393" y="892"/>
                    </a:lnTo>
                    <a:lnTo>
                      <a:pt x="403" y="898"/>
                    </a:lnTo>
                    <a:lnTo>
                      <a:pt x="413" y="906"/>
                    </a:lnTo>
                    <a:lnTo>
                      <a:pt x="424" y="916"/>
                    </a:lnTo>
                    <a:lnTo>
                      <a:pt x="425" y="920"/>
                    </a:lnTo>
                    <a:lnTo>
                      <a:pt x="428" y="927"/>
                    </a:lnTo>
                    <a:lnTo>
                      <a:pt x="430" y="929"/>
                    </a:lnTo>
                    <a:lnTo>
                      <a:pt x="432" y="930"/>
                    </a:lnTo>
                    <a:lnTo>
                      <a:pt x="434" y="930"/>
                    </a:lnTo>
                    <a:lnTo>
                      <a:pt x="437" y="929"/>
                    </a:lnTo>
                    <a:lnTo>
                      <a:pt x="440" y="927"/>
                    </a:lnTo>
                    <a:lnTo>
                      <a:pt x="445" y="924"/>
                    </a:lnTo>
                    <a:lnTo>
                      <a:pt x="449" y="921"/>
                    </a:lnTo>
                    <a:lnTo>
                      <a:pt x="454" y="917"/>
                    </a:lnTo>
                    <a:lnTo>
                      <a:pt x="460" y="917"/>
                    </a:lnTo>
                    <a:lnTo>
                      <a:pt x="473" y="917"/>
                    </a:lnTo>
                    <a:lnTo>
                      <a:pt x="492" y="917"/>
                    </a:lnTo>
                    <a:lnTo>
                      <a:pt x="514" y="917"/>
                    </a:lnTo>
                    <a:lnTo>
                      <a:pt x="515" y="912"/>
                    </a:lnTo>
                    <a:lnTo>
                      <a:pt x="518" y="902"/>
                    </a:lnTo>
                    <a:lnTo>
                      <a:pt x="521" y="896"/>
                    </a:lnTo>
                    <a:lnTo>
                      <a:pt x="527" y="892"/>
                    </a:lnTo>
                    <a:lnTo>
                      <a:pt x="530" y="890"/>
                    </a:lnTo>
                    <a:lnTo>
                      <a:pt x="534" y="889"/>
                    </a:lnTo>
                    <a:lnTo>
                      <a:pt x="539" y="887"/>
                    </a:lnTo>
                    <a:lnTo>
                      <a:pt x="544" y="887"/>
                    </a:lnTo>
                    <a:lnTo>
                      <a:pt x="544" y="887"/>
                    </a:lnTo>
                    <a:lnTo>
                      <a:pt x="634" y="887"/>
                    </a:lnTo>
                    <a:lnTo>
                      <a:pt x="634" y="887"/>
                    </a:lnTo>
                    <a:lnTo>
                      <a:pt x="634" y="895"/>
                    </a:lnTo>
                    <a:lnTo>
                      <a:pt x="634" y="896"/>
                    </a:lnTo>
                    <a:lnTo>
                      <a:pt x="635" y="892"/>
                    </a:lnTo>
                    <a:lnTo>
                      <a:pt x="637" y="884"/>
                    </a:lnTo>
                    <a:lnTo>
                      <a:pt x="641" y="876"/>
                    </a:lnTo>
                    <a:lnTo>
                      <a:pt x="647" y="867"/>
                    </a:lnTo>
                    <a:lnTo>
                      <a:pt x="650" y="864"/>
                    </a:lnTo>
                    <a:lnTo>
                      <a:pt x="654" y="860"/>
                    </a:lnTo>
                    <a:lnTo>
                      <a:pt x="658" y="859"/>
                    </a:lnTo>
                    <a:lnTo>
                      <a:pt x="664" y="858"/>
                    </a:lnTo>
                    <a:lnTo>
                      <a:pt x="664" y="858"/>
                    </a:lnTo>
                    <a:lnTo>
                      <a:pt x="693" y="858"/>
                    </a:lnTo>
                    <a:lnTo>
                      <a:pt x="693" y="858"/>
                    </a:lnTo>
                    <a:lnTo>
                      <a:pt x="693" y="853"/>
                    </a:lnTo>
                    <a:lnTo>
                      <a:pt x="694" y="840"/>
                    </a:lnTo>
                    <a:lnTo>
                      <a:pt x="694" y="821"/>
                    </a:lnTo>
                    <a:lnTo>
                      <a:pt x="694" y="799"/>
                    </a:lnTo>
                    <a:lnTo>
                      <a:pt x="717" y="799"/>
                    </a:lnTo>
                    <a:lnTo>
                      <a:pt x="738" y="799"/>
                    </a:lnTo>
                    <a:lnTo>
                      <a:pt x="761" y="799"/>
                    </a:lnTo>
                    <a:lnTo>
                      <a:pt x="784" y="800"/>
                    </a:lnTo>
                    <a:lnTo>
                      <a:pt x="784" y="795"/>
                    </a:lnTo>
                    <a:lnTo>
                      <a:pt x="784" y="781"/>
                    </a:lnTo>
                    <a:lnTo>
                      <a:pt x="784" y="762"/>
                    </a:lnTo>
                    <a:lnTo>
                      <a:pt x="784" y="740"/>
                    </a:lnTo>
                    <a:lnTo>
                      <a:pt x="793" y="740"/>
                    </a:lnTo>
                    <a:lnTo>
                      <a:pt x="802" y="740"/>
                    </a:lnTo>
                    <a:lnTo>
                      <a:pt x="808" y="738"/>
                    </a:lnTo>
                    <a:lnTo>
                      <a:pt x="814" y="736"/>
                    </a:lnTo>
                    <a:lnTo>
                      <a:pt x="819" y="733"/>
                    </a:lnTo>
                    <a:lnTo>
                      <a:pt x="826" y="728"/>
                    </a:lnTo>
                    <a:lnTo>
                      <a:pt x="833" y="720"/>
                    </a:lnTo>
                    <a:lnTo>
                      <a:pt x="844" y="710"/>
                    </a:lnTo>
                    <a:lnTo>
                      <a:pt x="844" y="710"/>
                    </a:lnTo>
                    <a:lnTo>
                      <a:pt x="844" y="651"/>
                    </a:lnTo>
                    <a:lnTo>
                      <a:pt x="844" y="651"/>
                    </a:lnTo>
                    <a:lnTo>
                      <a:pt x="854" y="640"/>
                    </a:lnTo>
                    <a:lnTo>
                      <a:pt x="862" y="629"/>
                    </a:lnTo>
                    <a:lnTo>
                      <a:pt x="867" y="620"/>
                    </a:lnTo>
                    <a:lnTo>
                      <a:pt x="870" y="610"/>
                    </a:lnTo>
                    <a:lnTo>
                      <a:pt x="874" y="597"/>
                    </a:lnTo>
                    <a:lnTo>
                      <a:pt x="874" y="592"/>
                    </a:lnTo>
                    <a:lnTo>
                      <a:pt x="874" y="570"/>
                    </a:lnTo>
                    <a:lnTo>
                      <a:pt x="874" y="551"/>
                    </a:lnTo>
                    <a:lnTo>
                      <a:pt x="874" y="538"/>
                    </a:lnTo>
                    <a:lnTo>
                      <a:pt x="876" y="532"/>
                    </a:lnTo>
                    <a:lnTo>
                      <a:pt x="876" y="527"/>
                    </a:lnTo>
                    <a:lnTo>
                      <a:pt x="877" y="523"/>
                    </a:lnTo>
                    <a:lnTo>
                      <a:pt x="878" y="518"/>
                    </a:lnTo>
                    <a:lnTo>
                      <a:pt x="880" y="514"/>
                    </a:lnTo>
                    <a:lnTo>
                      <a:pt x="884" y="508"/>
                    </a:lnTo>
                    <a:lnTo>
                      <a:pt x="891" y="502"/>
                    </a:lnTo>
                    <a:lnTo>
                      <a:pt x="896" y="497"/>
                    </a:lnTo>
                    <a:lnTo>
                      <a:pt x="900" y="490"/>
                    </a:lnTo>
                    <a:lnTo>
                      <a:pt x="903" y="487"/>
                    </a:lnTo>
                    <a:lnTo>
                      <a:pt x="904" y="483"/>
                    </a:lnTo>
                    <a:lnTo>
                      <a:pt x="905" y="478"/>
                    </a:lnTo>
                    <a:lnTo>
                      <a:pt x="906" y="473"/>
                    </a:lnTo>
                    <a:lnTo>
                      <a:pt x="916" y="451"/>
                    </a:lnTo>
                    <a:lnTo>
                      <a:pt x="923" y="434"/>
                    </a:lnTo>
                    <a:lnTo>
                      <a:pt x="928" y="419"/>
                    </a:lnTo>
                    <a:lnTo>
                      <a:pt x="932" y="406"/>
                    </a:lnTo>
                    <a:lnTo>
                      <a:pt x="935" y="389"/>
                    </a:lnTo>
                    <a:lnTo>
                      <a:pt x="936" y="383"/>
                    </a:lnTo>
                    <a:lnTo>
                      <a:pt x="941" y="383"/>
                    </a:lnTo>
                    <a:lnTo>
                      <a:pt x="946" y="382"/>
                    </a:lnTo>
                    <a:lnTo>
                      <a:pt x="950" y="381"/>
                    </a:lnTo>
                    <a:lnTo>
                      <a:pt x="953" y="379"/>
                    </a:lnTo>
                    <a:lnTo>
                      <a:pt x="960" y="376"/>
                    </a:lnTo>
                    <a:lnTo>
                      <a:pt x="966" y="372"/>
                    </a:lnTo>
                    <a:lnTo>
                      <a:pt x="968" y="371"/>
                    </a:lnTo>
                    <a:lnTo>
                      <a:pt x="972" y="370"/>
                    </a:lnTo>
                    <a:lnTo>
                      <a:pt x="975" y="370"/>
                    </a:lnTo>
                    <a:lnTo>
                      <a:pt x="978" y="371"/>
                    </a:lnTo>
                    <a:lnTo>
                      <a:pt x="981" y="372"/>
                    </a:lnTo>
                    <a:lnTo>
                      <a:pt x="986" y="376"/>
                    </a:lnTo>
                    <a:lnTo>
                      <a:pt x="990" y="379"/>
                    </a:lnTo>
                    <a:lnTo>
                      <a:pt x="995" y="384"/>
                    </a:lnTo>
                    <a:lnTo>
                      <a:pt x="1001" y="384"/>
                    </a:lnTo>
                    <a:lnTo>
                      <a:pt x="1005" y="385"/>
                    </a:lnTo>
                    <a:lnTo>
                      <a:pt x="1009" y="386"/>
                    </a:lnTo>
                    <a:lnTo>
                      <a:pt x="1013" y="389"/>
                    </a:lnTo>
                    <a:lnTo>
                      <a:pt x="1018" y="394"/>
                    </a:lnTo>
                    <a:lnTo>
                      <a:pt x="1021" y="399"/>
                    </a:lnTo>
                    <a:lnTo>
                      <a:pt x="1025" y="409"/>
                    </a:lnTo>
                    <a:lnTo>
                      <a:pt x="1025" y="415"/>
                    </a:lnTo>
                    <a:lnTo>
                      <a:pt x="1030" y="408"/>
                    </a:lnTo>
                    <a:lnTo>
                      <a:pt x="1035" y="402"/>
                    </a:lnTo>
                    <a:lnTo>
                      <a:pt x="1040" y="395"/>
                    </a:lnTo>
                    <a:lnTo>
                      <a:pt x="1043" y="388"/>
                    </a:lnTo>
                    <a:lnTo>
                      <a:pt x="1049" y="371"/>
                    </a:lnTo>
                    <a:lnTo>
                      <a:pt x="1056" y="355"/>
                    </a:lnTo>
                    <a:lnTo>
                      <a:pt x="1061" y="338"/>
                    </a:lnTo>
                    <a:lnTo>
                      <a:pt x="1068" y="322"/>
                    </a:lnTo>
                    <a:lnTo>
                      <a:pt x="1071" y="315"/>
                    </a:lnTo>
                    <a:lnTo>
                      <a:pt x="1075" y="308"/>
                    </a:lnTo>
                    <a:lnTo>
                      <a:pt x="1081" y="301"/>
                    </a:lnTo>
                    <a:lnTo>
                      <a:pt x="1086" y="296"/>
                    </a:lnTo>
                    <a:lnTo>
                      <a:pt x="1092" y="290"/>
                    </a:lnTo>
                    <a:lnTo>
                      <a:pt x="1098" y="287"/>
                    </a:lnTo>
                    <a:lnTo>
                      <a:pt x="1106" y="284"/>
                    </a:lnTo>
                    <a:lnTo>
                      <a:pt x="1112" y="283"/>
                    </a:lnTo>
                    <a:lnTo>
                      <a:pt x="1127" y="281"/>
                    </a:lnTo>
                    <a:lnTo>
                      <a:pt x="1141" y="281"/>
                    </a:lnTo>
                    <a:lnTo>
                      <a:pt x="1155" y="281"/>
                    </a:lnTo>
                    <a:lnTo>
                      <a:pt x="1166" y="280"/>
                    </a:lnTo>
                    <a:lnTo>
                      <a:pt x="1169" y="277"/>
                    </a:lnTo>
                    <a:lnTo>
                      <a:pt x="1173" y="275"/>
                    </a:lnTo>
                    <a:lnTo>
                      <a:pt x="1175" y="271"/>
                    </a:lnTo>
                    <a:lnTo>
                      <a:pt x="1176" y="267"/>
                    </a:lnTo>
                    <a:lnTo>
                      <a:pt x="1175" y="255"/>
                    </a:lnTo>
                    <a:lnTo>
                      <a:pt x="1171" y="244"/>
                    </a:lnTo>
                    <a:lnTo>
                      <a:pt x="1166" y="234"/>
                    </a:lnTo>
                    <a:lnTo>
                      <a:pt x="1161" y="226"/>
                    </a:lnTo>
                    <a:lnTo>
                      <a:pt x="1151" y="212"/>
                    </a:lnTo>
                    <a:lnTo>
                      <a:pt x="1147" y="206"/>
                    </a:lnTo>
                    <a:lnTo>
                      <a:pt x="1147" y="201"/>
                    </a:lnTo>
                    <a:lnTo>
                      <a:pt x="1149" y="196"/>
                    </a:lnTo>
                    <a:lnTo>
                      <a:pt x="1152" y="192"/>
                    </a:lnTo>
                    <a:lnTo>
                      <a:pt x="1156" y="189"/>
                    </a:lnTo>
                    <a:lnTo>
                      <a:pt x="1167" y="182"/>
                    </a:lnTo>
                    <a:lnTo>
                      <a:pt x="1180" y="177"/>
                    </a:lnTo>
                    <a:lnTo>
                      <a:pt x="1194" y="172"/>
                    </a:lnTo>
                    <a:lnTo>
                      <a:pt x="1209" y="165"/>
                    </a:lnTo>
                    <a:lnTo>
                      <a:pt x="1217" y="161"/>
                    </a:lnTo>
                    <a:lnTo>
                      <a:pt x="1223" y="158"/>
                    </a:lnTo>
                    <a:lnTo>
                      <a:pt x="1230" y="152"/>
                    </a:lnTo>
                    <a:lnTo>
                      <a:pt x="1236" y="148"/>
                    </a:lnTo>
                    <a:lnTo>
                      <a:pt x="1231" y="141"/>
                    </a:lnTo>
                    <a:lnTo>
                      <a:pt x="1227" y="135"/>
                    </a:lnTo>
                    <a:lnTo>
                      <a:pt x="1222" y="127"/>
                    </a:lnTo>
                    <a:lnTo>
                      <a:pt x="1219" y="120"/>
                    </a:lnTo>
                    <a:lnTo>
                      <a:pt x="1217" y="112"/>
                    </a:lnTo>
                    <a:lnTo>
                      <a:pt x="1216" y="105"/>
                    </a:lnTo>
                    <a:lnTo>
                      <a:pt x="1215" y="96"/>
                    </a:lnTo>
                    <a:lnTo>
                      <a:pt x="1215" y="87"/>
                    </a:lnTo>
                    <a:lnTo>
                      <a:pt x="1215" y="79"/>
                    </a:lnTo>
                    <a:lnTo>
                      <a:pt x="1216" y="71"/>
                    </a:lnTo>
                    <a:lnTo>
                      <a:pt x="1218" y="63"/>
                    </a:lnTo>
                    <a:lnTo>
                      <a:pt x="1220" y="55"/>
                    </a:lnTo>
                    <a:lnTo>
                      <a:pt x="1223" y="47"/>
                    </a:lnTo>
                    <a:lnTo>
                      <a:pt x="1228" y="41"/>
                    </a:lnTo>
                    <a:lnTo>
                      <a:pt x="1232" y="34"/>
                    </a:lnTo>
                    <a:lnTo>
                      <a:pt x="1237" y="28"/>
                    </a:lnTo>
                    <a:lnTo>
                      <a:pt x="1259" y="51"/>
                    </a:lnTo>
                    <a:lnTo>
                      <a:pt x="1277" y="69"/>
                    </a:lnTo>
                    <a:lnTo>
                      <a:pt x="1291" y="83"/>
                    </a:lnTo>
                    <a:lnTo>
                      <a:pt x="1296" y="88"/>
                    </a:lnTo>
                    <a:lnTo>
                      <a:pt x="1306" y="88"/>
                    </a:lnTo>
                    <a:lnTo>
                      <a:pt x="1330" y="88"/>
                    </a:lnTo>
                    <a:lnTo>
                      <a:pt x="1359" y="88"/>
                    </a:lnTo>
                    <a:lnTo>
                      <a:pt x="1385" y="90"/>
                    </a:lnTo>
                    <a:lnTo>
                      <a:pt x="1391" y="84"/>
                    </a:lnTo>
                    <a:lnTo>
                      <a:pt x="1400" y="70"/>
                    </a:lnTo>
                    <a:lnTo>
                      <a:pt x="1406" y="61"/>
                    </a:lnTo>
                    <a:lnTo>
                      <a:pt x="1411" y="52"/>
                    </a:lnTo>
                    <a:lnTo>
                      <a:pt x="1414" y="41"/>
                    </a:lnTo>
                    <a:lnTo>
                      <a:pt x="1416" y="30"/>
                    </a:lnTo>
                    <a:lnTo>
                      <a:pt x="1412" y="30"/>
                    </a:lnTo>
                    <a:lnTo>
                      <a:pt x="1386" y="29"/>
                    </a:lnTo>
                    <a:lnTo>
                      <a:pt x="1386" y="29"/>
                    </a:lnTo>
                    <a:lnTo>
                      <a:pt x="1446" y="0"/>
                    </a:lnTo>
                    <a:lnTo>
                      <a:pt x="1446" y="0"/>
                    </a:lnTo>
                    <a:lnTo>
                      <a:pt x="1447" y="11"/>
                    </a:lnTo>
                    <a:lnTo>
                      <a:pt x="1450" y="21"/>
                    </a:lnTo>
                    <a:lnTo>
                      <a:pt x="1456" y="32"/>
                    </a:lnTo>
                    <a:lnTo>
                      <a:pt x="1461" y="41"/>
                    </a:lnTo>
                    <a:lnTo>
                      <a:pt x="1471" y="55"/>
                    </a:lnTo>
                    <a:lnTo>
                      <a:pt x="1475" y="60"/>
                    </a:lnTo>
                    <a:lnTo>
                      <a:pt x="1483" y="66"/>
                    </a:lnTo>
                    <a:lnTo>
                      <a:pt x="1491" y="70"/>
                    </a:lnTo>
                    <a:lnTo>
                      <a:pt x="1502" y="74"/>
                    </a:lnTo>
                    <a:lnTo>
                      <a:pt x="1514" y="78"/>
                    </a:lnTo>
                    <a:lnTo>
                      <a:pt x="1540" y="84"/>
                    </a:lnTo>
                    <a:lnTo>
                      <a:pt x="1569" y="91"/>
                    </a:lnTo>
                    <a:lnTo>
                      <a:pt x="1595" y="96"/>
                    </a:lnTo>
                    <a:lnTo>
                      <a:pt x="1618" y="102"/>
                    </a:lnTo>
                    <a:lnTo>
                      <a:pt x="1626" y="107"/>
                    </a:lnTo>
                    <a:lnTo>
                      <a:pt x="1634" y="111"/>
                    </a:lnTo>
                    <a:lnTo>
                      <a:pt x="1636" y="113"/>
                    </a:lnTo>
                    <a:lnTo>
                      <a:pt x="1638" y="115"/>
                    </a:lnTo>
                    <a:lnTo>
                      <a:pt x="1639" y="118"/>
                    </a:lnTo>
                    <a:lnTo>
                      <a:pt x="1639" y="121"/>
                    </a:lnTo>
                    <a:lnTo>
                      <a:pt x="1638" y="132"/>
                    </a:lnTo>
                    <a:lnTo>
                      <a:pt x="1637" y="140"/>
                    </a:lnTo>
                    <a:lnTo>
                      <a:pt x="1635" y="149"/>
                    </a:lnTo>
                    <a:lnTo>
                      <a:pt x="1632" y="155"/>
                    </a:lnTo>
                    <a:lnTo>
                      <a:pt x="1628" y="161"/>
                    </a:lnTo>
                    <a:lnTo>
                      <a:pt x="1624" y="166"/>
                    </a:lnTo>
                    <a:lnTo>
                      <a:pt x="1621" y="169"/>
                    </a:lnTo>
                    <a:lnTo>
                      <a:pt x="1616" y="173"/>
                    </a:lnTo>
                    <a:lnTo>
                      <a:pt x="1608" y="177"/>
                    </a:lnTo>
                    <a:lnTo>
                      <a:pt x="1600" y="179"/>
                    </a:lnTo>
                    <a:lnTo>
                      <a:pt x="1596" y="180"/>
                    </a:lnTo>
                    <a:lnTo>
                      <a:pt x="1594" y="180"/>
                    </a:lnTo>
                    <a:lnTo>
                      <a:pt x="1584" y="201"/>
                    </a:lnTo>
                    <a:lnTo>
                      <a:pt x="1576" y="220"/>
                    </a:lnTo>
                    <a:lnTo>
                      <a:pt x="1574" y="229"/>
                    </a:lnTo>
                    <a:lnTo>
                      <a:pt x="1572" y="237"/>
                    </a:lnTo>
                    <a:lnTo>
                      <a:pt x="1571" y="246"/>
                    </a:lnTo>
                    <a:lnTo>
                      <a:pt x="1571" y="255"/>
                    </a:lnTo>
                    <a:lnTo>
                      <a:pt x="1571" y="263"/>
                    </a:lnTo>
                    <a:lnTo>
                      <a:pt x="1572" y="271"/>
                    </a:lnTo>
                    <a:lnTo>
                      <a:pt x="1573" y="280"/>
                    </a:lnTo>
                    <a:lnTo>
                      <a:pt x="1576" y="289"/>
                    </a:lnTo>
                    <a:lnTo>
                      <a:pt x="1583" y="308"/>
                    </a:lnTo>
                    <a:lnTo>
                      <a:pt x="1593" y="329"/>
                    </a:lnTo>
                    <a:lnTo>
                      <a:pt x="1593" y="329"/>
                    </a:lnTo>
                    <a:lnTo>
                      <a:pt x="1682" y="330"/>
                    </a:lnTo>
                    <a:lnTo>
                      <a:pt x="1682" y="330"/>
                    </a:lnTo>
                    <a:lnTo>
                      <a:pt x="1692" y="326"/>
                    </a:lnTo>
                    <a:lnTo>
                      <a:pt x="1700" y="323"/>
                    </a:lnTo>
                    <a:lnTo>
                      <a:pt x="1704" y="322"/>
                    </a:lnTo>
                    <a:lnTo>
                      <a:pt x="1707" y="323"/>
                    </a:lnTo>
                    <a:lnTo>
                      <a:pt x="1709" y="325"/>
                    </a:lnTo>
                    <a:lnTo>
                      <a:pt x="1709" y="328"/>
                    </a:lnTo>
                    <a:lnTo>
                      <a:pt x="1709" y="332"/>
                    </a:lnTo>
                    <a:lnTo>
                      <a:pt x="1708" y="338"/>
                    </a:lnTo>
                    <a:lnTo>
                      <a:pt x="1705" y="350"/>
                    </a:lnTo>
                    <a:lnTo>
                      <a:pt x="1703" y="364"/>
                    </a:lnTo>
                    <a:lnTo>
                      <a:pt x="1703" y="370"/>
                    </a:lnTo>
                    <a:lnTo>
                      <a:pt x="1704" y="378"/>
                    </a:lnTo>
                    <a:lnTo>
                      <a:pt x="1707" y="384"/>
                    </a:lnTo>
                    <a:lnTo>
                      <a:pt x="1711" y="390"/>
                    </a:lnTo>
                    <a:lnTo>
                      <a:pt x="1716" y="385"/>
                    </a:lnTo>
                    <a:lnTo>
                      <a:pt x="1727" y="379"/>
                    </a:lnTo>
                    <a:lnTo>
                      <a:pt x="1729" y="378"/>
                    </a:lnTo>
                    <a:lnTo>
                      <a:pt x="1732" y="377"/>
                    </a:lnTo>
                    <a:lnTo>
                      <a:pt x="1734" y="377"/>
                    </a:lnTo>
                    <a:lnTo>
                      <a:pt x="1736" y="378"/>
                    </a:lnTo>
                    <a:lnTo>
                      <a:pt x="1738" y="379"/>
                    </a:lnTo>
                    <a:lnTo>
                      <a:pt x="1740" y="381"/>
                    </a:lnTo>
                    <a:lnTo>
                      <a:pt x="1741" y="385"/>
                    </a:lnTo>
                    <a:lnTo>
                      <a:pt x="1741" y="390"/>
                    </a:lnTo>
                    <a:lnTo>
                      <a:pt x="1753" y="392"/>
                    </a:lnTo>
                    <a:lnTo>
                      <a:pt x="1763" y="395"/>
                    </a:lnTo>
                    <a:lnTo>
                      <a:pt x="1773" y="399"/>
                    </a:lnTo>
                    <a:lnTo>
                      <a:pt x="1782" y="405"/>
                    </a:lnTo>
                    <a:lnTo>
                      <a:pt x="1796" y="416"/>
                    </a:lnTo>
                    <a:lnTo>
                      <a:pt x="1800" y="420"/>
                    </a:lnTo>
                    <a:lnTo>
                      <a:pt x="1812" y="419"/>
                    </a:lnTo>
                    <a:lnTo>
                      <a:pt x="1823" y="417"/>
                    </a:lnTo>
                    <a:lnTo>
                      <a:pt x="1834" y="412"/>
                    </a:lnTo>
                    <a:lnTo>
                      <a:pt x="1845" y="409"/>
                    </a:lnTo>
                    <a:lnTo>
                      <a:pt x="1851" y="408"/>
                    </a:lnTo>
                    <a:lnTo>
                      <a:pt x="1856" y="408"/>
                    </a:lnTo>
                    <a:lnTo>
                      <a:pt x="1862" y="408"/>
                    </a:lnTo>
                    <a:lnTo>
                      <a:pt x="1868" y="408"/>
                    </a:lnTo>
                    <a:lnTo>
                      <a:pt x="1873" y="410"/>
                    </a:lnTo>
                    <a:lnTo>
                      <a:pt x="1879" y="412"/>
                    </a:lnTo>
                    <a:lnTo>
                      <a:pt x="1884" y="417"/>
                    </a:lnTo>
                    <a:lnTo>
                      <a:pt x="1890" y="421"/>
                    </a:lnTo>
                    <a:lnTo>
                      <a:pt x="1890" y="447"/>
                    </a:lnTo>
                    <a:lnTo>
                      <a:pt x="1890" y="451"/>
                    </a:lnTo>
                    <a:lnTo>
                      <a:pt x="1884" y="457"/>
                    </a:lnTo>
                    <a:lnTo>
                      <a:pt x="1880" y="463"/>
                    </a:lnTo>
                    <a:lnTo>
                      <a:pt x="1876" y="471"/>
                    </a:lnTo>
                    <a:lnTo>
                      <a:pt x="1872" y="478"/>
                    </a:lnTo>
                    <a:lnTo>
                      <a:pt x="1870" y="486"/>
                    </a:lnTo>
                    <a:lnTo>
                      <a:pt x="1868" y="493"/>
                    </a:lnTo>
                    <a:lnTo>
                      <a:pt x="1867" y="502"/>
                    </a:lnTo>
                    <a:lnTo>
                      <a:pt x="1867" y="511"/>
                    </a:lnTo>
                    <a:lnTo>
                      <a:pt x="1867" y="519"/>
                    </a:lnTo>
                    <a:lnTo>
                      <a:pt x="1868" y="527"/>
                    </a:lnTo>
                    <a:lnTo>
                      <a:pt x="1869" y="535"/>
                    </a:lnTo>
                    <a:lnTo>
                      <a:pt x="1872" y="543"/>
                    </a:lnTo>
                    <a:lnTo>
                      <a:pt x="1876" y="551"/>
                    </a:lnTo>
                    <a:lnTo>
                      <a:pt x="1879" y="558"/>
                    </a:lnTo>
                    <a:lnTo>
                      <a:pt x="1883" y="565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80"/>
                    </a:lnTo>
                    <a:lnTo>
                      <a:pt x="1888" y="588"/>
                    </a:lnTo>
                    <a:lnTo>
                      <a:pt x="1886" y="594"/>
                    </a:lnTo>
                    <a:lnTo>
                      <a:pt x="1884" y="600"/>
                    </a:lnTo>
                    <a:lnTo>
                      <a:pt x="1881" y="606"/>
                    </a:lnTo>
                    <a:lnTo>
                      <a:pt x="1876" y="612"/>
                    </a:lnTo>
                    <a:lnTo>
                      <a:pt x="1868" y="620"/>
                    </a:lnTo>
                    <a:lnTo>
                      <a:pt x="1858" y="629"/>
                    </a:lnTo>
                    <a:lnTo>
                      <a:pt x="1884" y="655"/>
                    </a:lnTo>
                    <a:lnTo>
                      <a:pt x="1888" y="660"/>
                    </a:lnTo>
                    <a:lnTo>
                      <a:pt x="1888" y="686"/>
                    </a:lnTo>
                    <a:lnTo>
                      <a:pt x="1888" y="690"/>
                    </a:lnTo>
                    <a:lnTo>
                      <a:pt x="1893" y="694"/>
                    </a:lnTo>
                    <a:lnTo>
                      <a:pt x="1896" y="700"/>
                    </a:lnTo>
                    <a:lnTo>
                      <a:pt x="1898" y="703"/>
                    </a:lnTo>
                    <a:lnTo>
                      <a:pt x="1900" y="707"/>
                    </a:lnTo>
                    <a:lnTo>
                      <a:pt x="1900" y="709"/>
                    </a:lnTo>
                    <a:lnTo>
                      <a:pt x="1900" y="713"/>
                    </a:lnTo>
                    <a:lnTo>
                      <a:pt x="1899" y="714"/>
                    </a:lnTo>
                    <a:lnTo>
                      <a:pt x="1898" y="716"/>
                    </a:lnTo>
                    <a:lnTo>
                      <a:pt x="1892" y="719"/>
                    </a:lnTo>
                    <a:lnTo>
                      <a:pt x="1888" y="719"/>
                    </a:lnTo>
                    <a:lnTo>
                      <a:pt x="1888" y="719"/>
                    </a:lnTo>
                    <a:lnTo>
                      <a:pt x="1888" y="749"/>
                    </a:lnTo>
                    <a:lnTo>
                      <a:pt x="1888" y="749"/>
                    </a:lnTo>
                    <a:lnTo>
                      <a:pt x="1909" y="749"/>
                    </a:lnTo>
                    <a:lnTo>
                      <a:pt x="1929" y="749"/>
                    </a:lnTo>
                    <a:lnTo>
                      <a:pt x="1942" y="749"/>
                    </a:lnTo>
                    <a:lnTo>
                      <a:pt x="1947" y="749"/>
                    </a:lnTo>
                    <a:lnTo>
                      <a:pt x="1969" y="749"/>
                    </a:lnTo>
                    <a:lnTo>
                      <a:pt x="1988" y="750"/>
                    </a:lnTo>
                    <a:lnTo>
                      <a:pt x="2001" y="750"/>
                    </a:lnTo>
                    <a:lnTo>
                      <a:pt x="2006" y="750"/>
                    </a:lnTo>
                    <a:lnTo>
                      <a:pt x="2020" y="763"/>
                    </a:lnTo>
                    <a:lnTo>
                      <a:pt x="2039" y="780"/>
                    </a:lnTo>
                    <a:lnTo>
                      <a:pt x="2058" y="798"/>
                    </a:lnTo>
                    <a:lnTo>
                      <a:pt x="2077" y="816"/>
                    </a:lnTo>
                    <a:lnTo>
                      <a:pt x="2085" y="826"/>
                    </a:lnTo>
                    <a:lnTo>
                      <a:pt x="2093" y="835"/>
                    </a:lnTo>
                    <a:lnTo>
                      <a:pt x="2098" y="843"/>
                    </a:lnTo>
                    <a:lnTo>
                      <a:pt x="2102" y="851"/>
                    </a:lnTo>
                    <a:lnTo>
                      <a:pt x="2104" y="854"/>
                    </a:lnTo>
                    <a:lnTo>
                      <a:pt x="2105" y="857"/>
                    </a:lnTo>
                    <a:lnTo>
                      <a:pt x="2105" y="859"/>
                    </a:lnTo>
                    <a:lnTo>
                      <a:pt x="2104" y="863"/>
                    </a:lnTo>
                    <a:lnTo>
                      <a:pt x="2102" y="865"/>
                    </a:lnTo>
                    <a:lnTo>
                      <a:pt x="2101" y="867"/>
                    </a:lnTo>
                    <a:lnTo>
                      <a:pt x="2098" y="869"/>
                    </a:lnTo>
                    <a:lnTo>
                      <a:pt x="2095" y="870"/>
                    </a:lnTo>
                    <a:lnTo>
                      <a:pt x="2031" y="889"/>
                    </a:lnTo>
                    <a:lnTo>
                      <a:pt x="1967" y="907"/>
                    </a:lnTo>
                    <a:lnTo>
                      <a:pt x="1903" y="924"/>
                    </a:lnTo>
                    <a:lnTo>
                      <a:pt x="1839" y="940"/>
                    </a:lnTo>
                    <a:lnTo>
                      <a:pt x="1774" y="954"/>
                    </a:lnTo>
                    <a:lnTo>
                      <a:pt x="1709" y="970"/>
                    </a:lnTo>
                    <a:lnTo>
                      <a:pt x="1643" y="983"/>
                    </a:lnTo>
                    <a:lnTo>
                      <a:pt x="1579" y="994"/>
                    </a:lnTo>
                    <a:lnTo>
                      <a:pt x="1513" y="1006"/>
                    </a:lnTo>
                    <a:lnTo>
                      <a:pt x="1447" y="1018"/>
                    </a:lnTo>
                    <a:lnTo>
                      <a:pt x="1381" y="1028"/>
                    </a:lnTo>
                    <a:lnTo>
                      <a:pt x="1315" y="1039"/>
                    </a:lnTo>
                    <a:lnTo>
                      <a:pt x="1183" y="1057"/>
                    </a:lnTo>
                    <a:lnTo>
                      <a:pt x="1052" y="1074"/>
                    </a:lnTo>
                    <a:lnTo>
                      <a:pt x="919" y="1089"/>
                    </a:lnTo>
                    <a:lnTo>
                      <a:pt x="786" y="1105"/>
                    </a:lnTo>
                    <a:lnTo>
                      <a:pt x="654" y="1120"/>
                    </a:lnTo>
                    <a:lnTo>
                      <a:pt x="522" y="1135"/>
                    </a:lnTo>
                    <a:lnTo>
                      <a:pt x="391" y="1151"/>
                    </a:lnTo>
                    <a:lnTo>
                      <a:pt x="260" y="1167"/>
                    </a:lnTo>
                    <a:lnTo>
                      <a:pt x="129" y="1186"/>
                    </a:lnTo>
                    <a:lnTo>
                      <a:pt x="0" y="1206"/>
                    </a:lnTo>
                    <a:lnTo>
                      <a:pt x="0" y="1206"/>
                    </a:lnTo>
                    <a:lnTo>
                      <a:pt x="5" y="121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6436800" y="3765600"/>
                <a:ext cx="1226880" cy="529560"/>
              </a:xfrm>
              <a:custGeom>
                <a:avLst/>
                <a:gdLst/>
                <a:ahLst/>
                <a:rect l="l" t="t" r="r" b="b"/>
                <a:pathLst>
                  <a:path w="2357" h="1039">
                    <a:moveTo>
                      <a:pt x="688" y="255"/>
                    </a:moveTo>
                    <a:lnTo>
                      <a:pt x="837" y="236"/>
                    </a:lnTo>
                    <a:lnTo>
                      <a:pt x="971" y="218"/>
                    </a:lnTo>
                    <a:lnTo>
                      <a:pt x="1093" y="202"/>
                    </a:lnTo>
                    <a:lnTo>
                      <a:pt x="1203" y="188"/>
                    </a:lnTo>
                    <a:lnTo>
                      <a:pt x="1304" y="175"/>
                    </a:lnTo>
                    <a:lnTo>
                      <a:pt x="1398" y="163"/>
                    </a:lnTo>
                    <a:lnTo>
                      <a:pt x="1485" y="151"/>
                    </a:lnTo>
                    <a:lnTo>
                      <a:pt x="1568" y="140"/>
                    </a:lnTo>
                    <a:lnTo>
                      <a:pt x="1648" y="128"/>
                    </a:lnTo>
                    <a:lnTo>
                      <a:pt x="1727" y="115"/>
                    </a:lnTo>
                    <a:lnTo>
                      <a:pt x="1807" y="101"/>
                    </a:lnTo>
                    <a:lnTo>
                      <a:pt x="1888" y="84"/>
                    </a:lnTo>
                    <a:lnTo>
                      <a:pt x="1974" y="67"/>
                    </a:lnTo>
                    <a:lnTo>
                      <a:pt x="2065" y="48"/>
                    </a:lnTo>
                    <a:lnTo>
                      <a:pt x="2163" y="25"/>
                    </a:lnTo>
                    <a:lnTo>
                      <a:pt x="2270" y="0"/>
                    </a:lnTo>
                    <a:lnTo>
                      <a:pt x="2271" y="3"/>
                    </a:lnTo>
                    <a:lnTo>
                      <a:pt x="2273" y="7"/>
                    </a:lnTo>
                    <a:lnTo>
                      <a:pt x="2277" y="11"/>
                    </a:lnTo>
                    <a:lnTo>
                      <a:pt x="2283" y="15"/>
                    </a:lnTo>
                    <a:lnTo>
                      <a:pt x="2296" y="25"/>
                    </a:lnTo>
                    <a:lnTo>
                      <a:pt x="2312" y="38"/>
                    </a:lnTo>
                    <a:lnTo>
                      <a:pt x="2320" y="46"/>
                    </a:lnTo>
                    <a:lnTo>
                      <a:pt x="2327" y="53"/>
                    </a:lnTo>
                    <a:lnTo>
                      <a:pt x="2335" y="61"/>
                    </a:lnTo>
                    <a:lnTo>
                      <a:pt x="2341" y="69"/>
                    </a:lnTo>
                    <a:lnTo>
                      <a:pt x="2347" y="79"/>
                    </a:lnTo>
                    <a:lnTo>
                      <a:pt x="2351" y="89"/>
                    </a:lnTo>
                    <a:lnTo>
                      <a:pt x="2353" y="98"/>
                    </a:lnTo>
                    <a:lnTo>
                      <a:pt x="2355" y="109"/>
                    </a:lnTo>
                    <a:lnTo>
                      <a:pt x="2355" y="136"/>
                    </a:lnTo>
                    <a:lnTo>
                      <a:pt x="2355" y="138"/>
                    </a:lnTo>
                    <a:lnTo>
                      <a:pt x="2354" y="141"/>
                    </a:lnTo>
                    <a:lnTo>
                      <a:pt x="2353" y="141"/>
                    </a:lnTo>
                    <a:lnTo>
                      <a:pt x="2352" y="141"/>
                    </a:lnTo>
                    <a:lnTo>
                      <a:pt x="2348" y="138"/>
                    </a:lnTo>
                    <a:lnTo>
                      <a:pt x="2343" y="134"/>
                    </a:lnTo>
                    <a:lnTo>
                      <a:pt x="2334" y="124"/>
                    </a:lnTo>
                    <a:lnTo>
                      <a:pt x="2328" y="120"/>
                    </a:lnTo>
                    <a:lnTo>
                      <a:pt x="2323" y="124"/>
                    </a:lnTo>
                    <a:lnTo>
                      <a:pt x="2317" y="129"/>
                    </a:lnTo>
                    <a:lnTo>
                      <a:pt x="2312" y="131"/>
                    </a:lnTo>
                    <a:lnTo>
                      <a:pt x="2306" y="132"/>
                    </a:lnTo>
                    <a:lnTo>
                      <a:pt x="2300" y="133"/>
                    </a:lnTo>
                    <a:lnTo>
                      <a:pt x="2294" y="133"/>
                    </a:lnTo>
                    <a:lnTo>
                      <a:pt x="2287" y="132"/>
                    </a:lnTo>
                    <a:lnTo>
                      <a:pt x="2280" y="131"/>
                    </a:lnTo>
                    <a:lnTo>
                      <a:pt x="2266" y="128"/>
                    </a:lnTo>
                    <a:lnTo>
                      <a:pt x="2249" y="123"/>
                    </a:lnTo>
                    <a:lnTo>
                      <a:pt x="2230" y="120"/>
                    </a:lnTo>
                    <a:lnTo>
                      <a:pt x="2209" y="119"/>
                    </a:lnTo>
                    <a:lnTo>
                      <a:pt x="2199" y="119"/>
                    </a:lnTo>
                    <a:lnTo>
                      <a:pt x="2188" y="121"/>
                    </a:lnTo>
                    <a:lnTo>
                      <a:pt x="2179" y="124"/>
                    </a:lnTo>
                    <a:lnTo>
                      <a:pt x="2169" y="129"/>
                    </a:lnTo>
                    <a:lnTo>
                      <a:pt x="2161" y="133"/>
                    </a:lnTo>
                    <a:lnTo>
                      <a:pt x="2153" y="138"/>
                    </a:lnTo>
                    <a:lnTo>
                      <a:pt x="2146" y="145"/>
                    </a:lnTo>
                    <a:lnTo>
                      <a:pt x="2138" y="151"/>
                    </a:lnTo>
                    <a:lnTo>
                      <a:pt x="2112" y="181"/>
                    </a:lnTo>
                    <a:lnTo>
                      <a:pt x="2090" y="208"/>
                    </a:lnTo>
                    <a:lnTo>
                      <a:pt x="2095" y="212"/>
                    </a:lnTo>
                    <a:lnTo>
                      <a:pt x="2101" y="216"/>
                    </a:lnTo>
                    <a:lnTo>
                      <a:pt x="2109" y="218"/>
                    </a:lnTo>
                    <a:lnTo>
                      <a:pt x="2117" y="220"/>
                    </a:lnTo>
                    <a:lnTo>
                      <a:pt x="2125" y="220"/>
                    </a:lnTo>
                    <a:lnTo>
                      <a:pt x="2134" y="220"/>
                    </a:lnTo>
                    <a:lnTo>
                      <a:pt x="2142" y="220"/>
                    </a:lnTo>
                    <a:lnTo>
                      <a:pt x="2152" y="219"/>
                    </a:lnTo>
                    <a:lnTo>
                      <a:pt x="2173" y="216"/>
                    </a:lnTo>
                    <a:lnTo>
                      <a:pt x="2194" y="212"/>
                    </a:lnTo>
                    <a:lnTo>
                      <a:pt x="2216" y="210"/>
                    </a:lnTo>
                    <a:lnTo>
                      <a:pt x="2239" y="209"/>
                    </a:lnTo>
                    <a:lnTo>
                      <a:pt x="2249" y="209"/>
                    </a:lnTo>
                    <a:lnTo>
                      <a:pt x="2259" y="208"/>
                    </a:lnTo>
                    <a:lnTo>
                      <a:pt x="2269" y="206"/>
                    </a:lnTo>
                    <a:lnTo>
                      <a:pt x="2279" y="204"/>
                    </a:lnTo>
                    <a:lnTo>
                      <a:pt x="2295" y="200"/>
                    </a:lnTo>
                    <a:lnTo>
                      <a:pt x="2310" y="195"/>
                    </a:lnTo>
                    <a:lnTo>
                      <a:pt x="2323" y="189"/>
                    </a:lnTo>
                    <a:lnTo>
                      <a:pt x="2335" y="184"/>
                    </a:lnTo>
                    <a:lnTo>
                      <a:pt x="2347" y="181"/>
                    </a:lnTo>
                    <a:lnTo>
                      <a:pt x="2357" y="179"/>
                    </a:lnTo>
                    <a:lnTo>
                      <a:pt x="2357" y="206"/>
                    </a:lnTo>
                    <a:lnTo>
                      <a:pt x="2357" y="239"/>
                    </a:lnTo>
                    <a:lnTo>
                      <a:pt x="2357" y="272"/>
                    </a:lnTo>
                    <a:lnTo>
                      <a:pt x="2357" y="299"/>
                    </a:lnTo>
                    <a:lnTo>
                      <a:pt x="2347" y="310"/>
                    </a:lnTo>
                    <a:lnTo>
                      <a:pt x="2339" y="321"/>
                    </a:lnTo>
                    <a:lnTo>
                      <a:pt x="2333" y="332"/>
                    </a:lnTo>
                    <a:lnTo>
                      <a:pt x="2327" y="344"/>
                    </a:lnTo>
                    <a:lnTo>
                      <a:pt x="2321" y="354"/>
                    </a:lnTo>
                    <a:lnTo>
                      <a:pt x="2314" y="365"/>
                    </a:lnTo>
                    <a:lnTo>
                      <a:pt x="2307" y="377"/>
                    </a:lnTo>
                    <a:lnTo>
                      <a:pt x="2297" y="388"/>
                    </a:lnTo>
                    <a:lnTo>
                      <a:pt x="2267" y="388"/>
                    </a:lnTo>
                    <a:lnTo>
                      <a:pt x="2256" y="389"/>
                    </a:lnTo>
                    <a:lnTo>
                      <a:pt x="2245" y="392"/>
                    </a:lnTo>
                    <a:lnTo>
                      <a:pt x="2234" y="396"/>
                    </a:lnTo>
                    <a:lnTo>
                      <a:pt x="2226" y="402"/>
                    </a:lnTo>
                    <a:lnTo>
                      <a:pt x="2212" y="413"/>
                    </a:lnTo>
                    <a:lnTo>
                      <a:pt x="2207" y="417"/>
                    </a:lnTo>
                    <a:lnTo>
                      <a:pt x="2189" y="417"/>
                    </a:lnTo>
                    <a:lnTo>
                      <a:pt x="2177" y="417"/>
                    </a:lnTo>
                    <a:lnTo>
                      <a:pt x="2165" y="417"/>
                    </a:lnTo>
                    <a:lnTo>
                      <a:pt x="2147" y="416"/>
                    </a:lnTo>
                    <a:lnTo>
                      <a:pt x="2152" y="428"/>
                    </a:lnTo>
                    <a:lnTo>
                      <a:pt x="2156" y="439"/>
                    </a:lnTo>
                    <a:lnTo>
                      <a:pt x="2161" y="449"/>
                    </a:lnTo>
                    <a:lnTo>
                      <a:pt x="2164" y="460"/>
                    </a:lnTo>
                    <a:lnTo>
                      <a:pt x="2166" y="471"/>
                    </a:lnTo>
                    <a:lnTo>
                      <a:pt x="2167" y="481"/>
                    </a:lnTo>
                    <a:lnTo>
                      <a:pt x="2168" y="489"/>
                    </a:lnTo>
                    <a:lnTo>
                      <a:pt x="2168" y="499"/>
                    </a:lnTo>
                    <a:lnTo>
                      <a:pt x="2168" y="507"/>
                    </a:lnTo>
                    <a:lnTo>
                      <a:pt x="2167" y="514"/>
                    </a:lnTo>
                    <a:lnTo>
                      <a:pt x="2165" y="521"/>
                    </a:lnTo>
                    <a:lnTo>
                      <a:pt x="2163" y="526"/>
                    </a:lnTo>
                    <a:lnTo>
                      <a:pt x="2160" y="530"/>
                    </a:lnTo>
                    <a:lnTo>
                      <a:pt x="2156" y="533"/>
                    </a:lnTo>
                    <a:lnTo>
                      <a:pt x="2151" y="535"/>
                    </a:lnTo>
                    <a:lnTo>
                      <a:pt x="2146" y="536"/>
                    </a:lnTo>
                    <a:lnTo>
                      <a:pt x="2190" y="536"/>
                    </a:lnTo>
                    <a:lnTo>
                      <a:pt x="2232" y="537"/>
                    </a:lnTo>
                    <a:lnTo>
                      <a:pt x="2268" y="537"/>
                    </a:lnTo>
                    <a:lnTo>
                      <a:pt x="2296" y="537"/>
                    </a:lnTo>
                    <a:lnTo>
                      <a:pt x="2290" y="541"/>
                    </a:lnTo>
                    <a:lnTo>
                      <a:pt x="2276" y="552"/>
                    </a:lnTo>
                    <a:lnTo>
                      <a:pt x="2268" y="557"/>
                    </a:lnTo>
                    <a:lnTo>
                      <a:pt x="2257" y="562"/>
                    </a:lnTo>
                    <a:lnTo>
                      <a:pt x="2246" y="565"/>
                    </a:lnTo>
                    <a:lnTo>
                      <a:pt x="2235" y="566"/>
                    </a:lnTo>
                    <a:lnTo>
                      <a:pt x="2235" y="576"/>
                    </a:lnTo>
                    <a:lnTo>
                      <a:pt x="2231" y="600"/>
                    </a:lnTo>
                    <a:lnTo>
                      <a:pt x="2228" y="615"/>
                    </a:lnTo>
                    <a:lnTo>
                      <a:pt x="2222" y="629"/>
                    </a:lnTo>
                    <a:lnTo>
                      <a:pt x="2219" y="636"/>
                    </a:lnTo>
                    <a:lnTo>
                      <a:pt x="2215" y="643"/>
                    </a:lnTo>
                    <a:lnTo>
                      <a:pt x="2210" y="649"/>
                    </a:lnTo>
                    <a:lnTo>
                      <a:pt x="2205" y="656"/>
                    </a:lnTo>
                    <a:lnTo>
                      <a:pt x="2187" y="656"/>
                    </a:lnTo>
                    <a:lnTo>
                      <a:pt x="2172" y="656"/>
                    </a:lnTo>
                    <a:lnTo>
                      <a:pt x="2150" y="655"/>
                    </a:lnTo>
                    <a:lnTo>
                      <a:pt x="2115" y="655"/>
                    </a:lnTo>
                    <a:lnTo>
                      <a:pt x="2115" y="659"/>
                    </a:lnTo>
                    <a:lnTo>
                      <a:pt x="2111" y="670"/>
                    </a:lnTo>
                    <a:lnTo>
                      <a:pt x="2108" y="675"/>
                    </a:lnTo>
                    <a:lnTo>
                      <a:pt x="2102" y="679"/>
                    </a:lnTo>
                    <a:lnTo>
                      <a:pt x="2099" y="682"/>
                    </a:lnTo>
                    <a:lnTo>
                      <a:pt x="2095" y="683"/>
                    </a:lnTo>
                    <a:lnTo>
                      <a:pt x="2091" y="684"/>
                    </a:lnTo>
                    <a:lnTo>
                      <a:pt x="2085" y="684"/>
                    </a:lnTo>
                    <a:lnTo>
                      <a:pt x="2084" y="689"/>
                    </a:lnTo>
                    <a:lnTo>
                      <a:pt x="2083" y="695"/>
                    </a:lnTo>
                    <a:lnTo>
                      <a:pt x="2080" y="698"/>
                    </a:lnTo>
                    <a:lnTo>
                      <a:pt x="2075" y="701"/>
                    </a:lnTo>
                    <a:lnTo>
                      <a:pt x="2066" y="706"/>
                    </a:lnTo>
                    <a:lnTo>
                      <a:pt x="2055" y="710"/>
                    </a:lnTo>
                    <a:lnTo>
                      <a:pt x="2034" y="713"/>
                    </a:lnTo>
                    <a:lnTo>
                      <a:pt x="2026" y="714"/>
                    </a:lnTo>
                    <a:lnTo>
                      <a:pt x="2025" y="719"/>
                    </a:lnTo>
                    <a:lnTo>
                      <a:pt x="2021" y="727"/>
                    </a:lnTo>
                    <a:lnTo>
                      <a:pt x="2017" y="736"/>
                    </a:lnTo>
                    <a:lnTo>
                      <a:pt x="2011" y="745"/>
                    </a:lnTo>
                    <a:lnTo>
                      <a:pt x="1996" y="766"/>
                    </a:lnTo>
                    <a:lnTo>
                      <a:pt x="1976" y="787"/>
                    </a:lnTo>
                    <a:lnTo>
                      <a:pt x="1936" y="831"/>
                    </a:lnTo>
                    <a:lnTo>
                      <a:pt x="1905" y="862"/>
                    </a:lnTo>
                    <a:lnTo>
                      <a:pt x="1905" y="876"/>
                    </a:lnTo>
                    <a:lnTo>
                      <a:pt x="1904" y="893"/>
                    </a:lnTo>
                    <a:lnTo>
                      <a:pt x="1903" y="914"/>
                    </a:lnTo>
                    <a:lnTo>
                      <a:pt x="1901" y="936"/>
                    </a:lnTo>
                    <a:lnTo>
                      <a:pt x="1897" y="958"/>
                    </a:lnTo>
                    <a:lnTo>
                      <a:pt x="1892" y="979"/>
                    </a:lnTo>
                    <a:lnTo>
                      <a:pt x="1888" y="988"/>
                    </a:lnTo>
                    <a:lnTo>
                      <a:pt x="1884" y="997"/>
                    </a:lnTo>
                    <a:lnTo>
                      <a:pt x="1879" y="1004"/>
                    </a:lnTo>
                    <a:lnTo>
                      <a:pt x="1874" y="1011"/>
                    </a:lnTo>
                    <a:lnTo>
                      <a:pt x="1874" y="1015"/>
                    </a:lnTo>
                    <a:lnTo>
                      <a:pt x="1871" y="1021"/>
                    </a:lnTo>
                    <a:lnTo>
                      <a:pt x="1868" y="1024"/>
                    </a:lnTo>
                    <a:lnTo>
                      <a:pt x="1864" y="1027"/>
                    </a:lnTo>
                    <a:lnTo>
                      <a:pt x="1858" y="1030"/>
                    </a:lnTo>
                    <a:lnTo>
                      <a:pt x="1852" y="1033"/>
                    </a:lnTo>
                    <a:lnTo>
                      <a:pt x="1844" y="1035"/>
                    </a:lnTo>
                    <a:lnTo>
                      <a:pt x="1837" y="1036"/>
                    </a:lnTo>
                    <a:lnTo>
                      <a:pt x="1818" y="1038"/>
                    </a:lnTo>
                    <a:lnTo>
                      <a:pt x="1798" y="1039"/>
                    </a:lnTo>
                    <a:lnTo>
                      <a:pt x="1776" y="1039"/>
                    </a:lnTo>
                    <a:lnTo>
                      <a:pt x="1755" y="1039"/>
                    </a:lnTo>
                    <a:lnTo>
                      <a:pt x="1745" y="1029"/>
                    </a:lnTo>
                    <a:lnTo>
                      <a:pt x="1736" y="1023"/>
                    </a:lnTo>
                    <a:lnTo>
                      <a:pt x="1733" y="1020"/>
                    </a:lnTo>
                    <a:lnTo>
                      <a:pt x="1731" y="1018"/>
                    </a:lnTo>
                    <a:lnTo>
                      <a:pt x="1728" y="1017"/>
                    </a:lnTo>
                    <a:lnTo>
                      <a:pt x="1724" y="1016"/>
                    </a:lnTo>
                    <a:lnTo>
                      <a:pt x="1722" y="1017"/>
                    </a:lnTo>
                    <a:lnTo>
                      <a:pt x="1719" y="1018"/>
                    </a:lnTo>
                    <a:lnTo>
                      <a:pt x="1716" y="1020"/>
                    </a:lnTo>
                    <a:lnTo>
                      <a:pt x="1713" y="1022"/>
                    </a:lnTo>
                    <a:lnTo>
                      <a:pt x="1705" y="1029"/>
                    </a:lnTo>
                    <a:lnTo>
                      <a:pt x="1694" y="1039"/>
                    </a:lnTo>
                    <a:lnTo>
                      <a:pt x="1369" y="797"/>
                    </a:lnTo>
                    <a:lnTo>
                      <a:pt x="1020" y="830"/>
                    </a:lnTo>
                    <a:lnTo>
                      <a:pt x="1011" y="819"/>
                    </a:lnTo>
                    <a:lnTo>
                      <a:pt x="1003" y="808"/>
                    </a:lnTo>
                    <a:lnTo>
                      <a:pt x="997" y="797"/>
                    </a:lnTo>
                    <a:lnTo>
                      <a:pt x="991" y="788"/>
                    </a:lnTo>
                    <a:lnTo>
                      <a:pt x="986" y="781"/>
                    </a:lnTo>
                    <a:lnTo>
                      <a:pt x="979" y="774"/>
                    </a:lnTo>
                    <a:lnTo>
                      <a:pt x="975" y="772"/>
                    </a:lnTo>
                    <a:lnTo>
                      <a:pt x="971" y="771"/>
                    </a:lnTo>
                    <a:lnTo>
                      <a:pt x="966" y="770"/>
                    </a:lnTo>
                    <a:lnTo>
                      <a:pt x="961" y="770"/>
                    </a:lnTo>
                    <a:lnTo>
                      <a:pt x="754" y="782"/>
                    </a:lnTo>
                    <a:lnTo>
                      <a:pt x="740" y="803"/>
                    </a:lnTo>
                    <a:lnTo>
                      <a:pt x="736" y="806"/>
                    </a:lnTo>
                    <a:lnTo>
                      <a:pt x="733" y="808"/>
                    </a:lnTo>
                    <a:lnTo>
                      <a:pt x="730" y="808"/>
                    </a:lnTo>
                    <a:lnTo>
                      <a:pt x="728" y="806"/>
                    </a:lnTo>
                    <a:lnTo>
                      <a:pt x="722" y="800"/>
                    </a:lnTo>
                    <a:lnTo>
                      <a:pt x="716" y="792"/>
                    </a:lnTo>
                    <a:lnTo>
                      <a:pt x="709" y="781"/>
                    </a:lnTo>
                    <a:lnTo>
                      <a:pt x="702" y="772"/>
                    </a:lnTo>
                    <a:lnTo>
                      <a:pt x="697" y="768"/>
                    </a:lnTo>
                    <a:lnTo>
                      <a:pt x="693" y="765"/>
                    </a:lnTo>
                    <a:lnTo>
                      <a:pt x="689" y="763"/>
                    </a:lnTo>
                    <a:lnTo>
                      <a:pt x="683" y="763"/>
                    </a:lnTo>
                    <a:lnTo>
                      <a:pt x="651" y="761"/>
                    </a:lnTo>
                    <a:lnTo>
                      <a:pt x="609" y="761"/>
                    </a:lnTo>
                    <a:lnTo>
                      <a:pt x="566" y="761"/>
                    </a:lnTo>
                    <a:lnTo>
                      <a:pt x="534" y="761"/>
                    </a:lnTo>
                    <a:lnTo>
                      <a:pt x="529" y="767"/>
                    </a:lnTo>
                    <a:lnTo>
                      <a:pt x="522" y="774"/>
                    </a:lnTo>
                    <a:lnTo>
                      <a:pt x="517" y="783"/>
                    </a:lnTo>
                    <a:lnTo>
                      <a:pt x="512" y="792"/>
                    </a:lnTo>
                    <a:lnTo>
                      <a:pt x="500" y="811"/>
                    </a:lnTo>
                    <a:lnTo>
                      <a:pt x="489" y="832"/>
                    </a:lnTo>
                    <a:lnTo>
                      <a:pt x="477" y="850"/>
                    </a:lnTo>
                    <a:lnTo>
                      <a:pt x="466" y="865"/>
                    </a:lnTo>
                    <a:lnTo>
                      <a:pt x="461" y="872"/>
                    </a:lnTo>
                    <a:lnTo>
                      <a:pt x="454" y="876"/>
                    </a:lnTo>
                    <a:lnTo>
                      <a:pt x="449" y="878"/>
                    </a:lnTo>
                    <a:lnTo>
                      <a:pt x="444" y="879"/>
                    </a:lnTo>
                    <a:lnTo>
                      <a:pt x="438" y="885"/>
                    </a:lnTo>
                    <a:lnTo>
                      <a:pt x="433" y="888"/>
                    </a:lnTo>
                    <a:lnTo>
                      <a:pt x="426" y="890"/>
                    </a:lnTo>
                    <a:lnTo>
                      <a:pt x="421" y="892"/>
                    </a:lnTo>
                    <a:lnTo>
                      <a:pt x="416" y="892"/>
                    </a:lnTo>
                    <a:lnTo>
                      <a:pt x="410" y="892"/>
                    </a:lnTo>
                    <a:lnTo>
                      <a:pt x="405" y="891"/>
                    </a:lnTo>
                    <a:lnTo>
                      <a:pt x="399" y="890"/>
                    </a:lnTo>
                    <a:lnTo>
                      <a:pt x="387" y="887"/>
                    </a:lnTo>
                    <a:lnTo>
                      <a:pt x="377" y="883"/>
                    </a:lnTo>
                    <a:lnTo>
                      <a:pt x="366" y="880"/>
                    </a:lnTo>
                    <a:lnTo>
                      <a:pt x="354" y="879"/>
                    </a:lnTo>
                    <a:lnTo>
                      <a:pt x="337" y="879"/>
                    </a:lnTo>
                    <a:lnTo>
                      <a:pt x="318" y="881"/>
                    </a:lnTo>
                    <a:lnTo>
                      <a:pt x="298" y="886"/>
                    </a:lnTo>
                    <a:lnTo>
                      <a:pt x="277" y="890"/>
                    </a:lnTo>
                    <a:lnTo>
                      <a:pt x="234" y="902"/>
                    </a:lnTo>
                    <a:lnTo>
                      <a:pt x="190" y="915"/>
                    </a:lnTo>
                    <a:lnTo>
                      <a:pt x="167" y="921"/>
                    </a:lnTo>
                    <a:lnTo>
                      <a:pt x="144" y="927"/>
                    </a:lnTo>
                    <a:lnTo>
                      <a:pt x="123" y="931"/>
                    </a:lnTo>
                    <a:lnTo>
                      <a:pt x="101" y="935"/>
                    </a:lnTo>
                    <a:lnTo>
                      <a:pt x="81" y="937"/>
                    </a:lnTo>
                    <a:lnTo>
                      <a:pt x="60" y="939"/>
                    </a:lnTo>
                    <a:lnTo>
                      <a:pt x="50" y="937"/>
                    </a:lnTo>
                    <a:lnTo>
                      <a:pt x="42" y="936"/>
                    </a:lnTo>
                    <a:lnTo>
                      <a:pt x="32" y="935"/>
                    </a:lnTo>
                    <a:lnTo>
                      <a:pt x="23" y="933"/>
                    </a:lnTo>
                    <a:lnTo>
                      <a:pt x="14" y="930"/>
                    </a:lnTo>
                    <a:lnTo>
                      <a:pt x="6" y="926"/>
                    </a:lnTo>
                    <a:lnTo>
                      <a:pt x="3" y="923"/>
                    </a:lnTo>
                    <a:lnTo>
                      <a:pt x="2" y="920"/>
                    </a:lnTo>
                    <a:lnTo>
                      <a:pt x="0" y="918"/>
                    </a:lnTo>
                    <a:lnTo>
                      <a:pt x="0" y="915"/>
                    </a:lnTo>
                    <a:lnTo>
                      <a:pt x="0" y="908"/>
                    </a:lnTo>
                    <a:lnTo>
                      <a:pt x="2" y="901"/>
                    </a:lnTo>
                    <a:lnTo>
                      <a:pt x="6" y="893"/>
                    </a:lnTo>
                    <a:lnTo>
                      <a:pt x="12" y="886"/>
                    </a:lnTo>
                    <a:lnTo>
                      <a:pt x="28" y="868"/>
                    </a:lnTo>
                    <a:lnTo>
                      <a:pt x="46" y="851"/>
                    </a:lnTo>
                    <a:lnTo>
                      <a:pt x="66" y="833"/>
                    </a:lnTo>
                    <a:lnTo>
                      <a:pt x="84" y="814"/>
                    </a:lnTo>
                    <a:lnTo>
                      <a:pt x="87" y="811"/>
                    </a:lnTo>
                    <a:lnTo>
                      <a:pt x="88" y="808"/>
                    </a:lnTo>
                    <a:lnTo>
                      <a:pt x="88" y="804"/>
                    </a:lnTo>
                    <a:lnTo>
                      <a:pt x="87" y="800"/>
                    </a:lnTo>
                    <a:lnTo>
                      <a:pt x="81" y="794"/>
                    </a:lnTo>
                    <a:lnTo>
                      <a:pt x="73" y="787"/>
                    </a:lnTo>
                    <a:lnTo>
                      <a:pt x="65" y="780"/>
                    </a:lnTo>
                    <a:lnTo>
                      <a:pt x="57" y="772"/>
                    </a:lnTo>
                    <a:lnTo>
                      <a:pt x="55" y="769"/>
                    </a:lnTo>
                    <a:lnTo>
                      <a:pt x="54" y="765"/>
                    </a:lnTo>
                    <a:lnTo>
                      <a:pt x="54" y="759"/>
                    </a:lnTo>
                    <a:lnTo>
                      <a:pt x="55" y="755"/>
                    </a:lnTo>
                    <a:lnTo>
                      <a:pt x="59" y="749"/>
                    </a:lnTo>
                    <a:lnTo>
                      <a:pt x="63" y="744"/>
                    </a:lnTo>
                    <a:lnTo>
                      <a:pt x="68" y="741"/>
                    </a:lnTo>
                    <a:lnTo>
                      <a:pt x="73" y="739"/>
                    </a:lnTo>
                    <a:lnTo>
                      <a:pt x="84" y="737"/>
                    </a:lnTo>
                    <a:lnTo>
                      <a:pt x="96" y="738"/>
                    </a:lnTo>
                    <a:lnTo>
                      <a:pt x="109" y="738"/>
                    </a:lnTo>
                    <a:lnTo>
                      <a:pt x="121" y="738"/>
                    </a:lnTo>
                    <a:lnTo>
                      <a:pt x="127" y="737"/>
                    </a:lnTo>
                    <a:lnTo>
                      <a:pt x="134" y="734"/>
                    </a:lnTo>
                    <a:lnTo>
                      <a:pt x="139" y="731"/>
                    </a:lnTo>
                    <a:lnTo>
                      <a:pt x="144" y="726"/>
                    </a:lnTo>
                    <a:lnTo>
                      <a:pt x="157" y="716"/>
                    </a:lnTo>
                    <a:lnTo>
                      <a:pt x="170" y="706"/>
                    </a:lnTo>
                    <a:lnTo>
                      <a:pt x="187" y="699"/>
                    </a:lnTo>
                    <a:lnTo>
                      <a:pt x="203" y="692"/>
                    </a:lnTo>
                    <a:lnTo>
                      <a:pt x="239" y="677"/>
                    </a:lnTo>
                    <a:lnTo>
                      <a:pt x="278" y="660"/>
                    </a:lnTo>
                    <a:lnTo>
                      <a:pt x="283" y="658"/>
                    </a:lnTo>
                    <a:lnTo>
                      <a:pt x="287" y="655"/>
                    </a:lnTo>
                    <a:lnTo>
                      <a:pt x="291" y="650"/>
                    </a:lnTo>
                    <a:lnTo>
                      <a:pt x="295" y="646"/>
                    </a:lnTo>
                    <a:lnTo>
                      <a:pt x="300" y="636"/>
                    </a:lnTo>
                    <a:lnTo>
                      <a:pt x="303" y="625"/>
                    </a:lnTo>
                    <a:lnTo>
                      <a:pt x="308" y="608"/>
                    </a:lnTo>
                    <a:lnTo>
                      <a:pt x="309" y="601"/>
                    </a:lnTo>
                    <a:lnTo>
                      <a:pt x="314" y="596"/>
                    </a:lnTo>
                    <a:lnTo>
                      <a:pt x="320" y="593"/>
                    </a:lnTo>
                    <a:lnTo>
                      <a:pt x="328" y="592"/>
                    </a:lnTo>
                    <a:lnTo>
                      <a:pt x="336" y="591"/>
                    </a:lnTo>
                    <a:lnTo>
                      <a:pt x="351" y="592"/>
                    </a:lnTo>
                    <a:lnTo>
                      <a:pt x="367" y="594"/>
                    </a:lnTo>
                    <a:lnTo>
                      <a:pt x="374" y="595"/>
                    </a:lnTo>
                    <a:lnTo>
                      <a:pt x="382" y="596"/>
                    </a:lnTo>
                    <a:lnTo>
                      <a:pt x="389" y="596"/>
                    </a:lnTo>
                    <a:lnTo>
                      <a:pt x="396" y="596"/>
                    </a:lnTo>
                    <a:lnTo>
                      <a:pt x="401" y="594"/>
                    </a:lnTo>
                    <a:lnTo>
                      <a:pt x="407" y="592"/>
                    </a:lnTo>
                    <a:lnTo>
                      <a:pt x="412" y="588"/>
                    </a:lnTo>
                    <a:lnTo>
                      <a:pt x="417" y="581"/>
                    </a:lnTo>
                    <a:lnTo>
                      <a:pt x="419" y="576"/>
                    </a:lnTo>
                    <a:lnTo>
                      <a:pt x="419" y="571"/>
                    </a:lnTo>
                    <a:lnTo>
                      <a:pt x="420" y="567"/>
                    </a:lnTo>
                    <a:lnTo>
                      <a:pt x="419" y="564"/>
                    </a:lnTo>
                    <a:lnTo>
                      <a:pt x="417" y="556"/>
                    </a:lnTo>
                    <a:lnTo>
                      <a:pt x="413" y="549"/>
                    </a:lnTo>
                    <a:lnTo>
                      <a:pt x="411" y="542"/>
                    </a:lnTo>
                    <a:lnTo>
                      <a:pt x="410" y="536"/>
                    </a:lnTo>
                    <a:lnTo>
                      <a:pt x="410" y="533"/>
                    </a:lnTo>
                    <a:lnTo>
                      <a:pt x="411" y="529"/>
                    </a:lnTo>
                    <a:lnTo>
                      <a:pt x="413" y="525"/>
                    </a:lnTo>
                    <a:lnTo>
                      <a:pt x="417" y="522"/>
                    </a:lnTo>
                    <a:lnTo>
                      <a:pt x="432" y="508"/>
                    </a:lnTo>
                    <a:lnTo>
                      <a:pt x="448" y="496"/>
                    </a:lnTo>
                    <a:lnTo>
                      <a:pt x="467" y="485"/>
                    </a:lnTo>
                    <a:lnTo>
                      <a:pt x="492" y="472"/>
                    </a:lnTo>
                    <a:lnTo>
                      <a:pt x="508" y="462"/>
                    </a:lnTo>
                    <a:lnTo>
                      <a:pt x="520" y="453"/>
                    </a:lnTo>
                    <a:lnTo>
                      <a:pt x="527" y="448"/>
                    </a:lnTo>
                    <a:lnTo>
                      <a:pt x="533" y="445"/>
                    </a:lnTo>
                    <a:lnTo>
                      <a:pt x="542" y="443"/>
                    </a:lnTo>
                    <a:lnTo>
                      <a:pt x="552" y="443"/>
                    </a:lnTo>
                    <a:lnTo>
                      <a:pt x="563" y="445"/>
                    </a:lnTo>
                    <a:lnTo>
                      <a:pt x="589" y="449"/>
                    </a:lnTo>
                    <a:lnTo>
                      <a:pt x="596" y="449"/>
                    </a:lnTo>
                    <a:lnTo>
                      <a:pt x="602" y="449"/>
                    </a:lnTo>
                    <a:lnTo>
                      <a:pt x="609" y="449"/>
                    </a:lnTo>
                    <a:lnTo>
                      <a:pt x="614" y="447"/>
                    </a:lnTo>
                    <a:lnTo>
                      <a:pt x="620" y="446"/>
                    </a:lnTo>
                    <a:lnTo>
                      <a:pt x="623" y="443"/>
                    </a:lnTo>
                    <a:lnTo>
                      <a:pt x="625" y="439"/>
                    </a:lnTo>
                    <a:lnTo>
                      <a:pt x="626" y="433"/>
                    </a:lnTo>
                    <a:lnTo>
                      <a:pt x="627" y="374"/>
                    </a:lnTo>
                    <a:lnTo>
                      <a:pt x="644" y="374"/>
                    </a:lnTo>
                    <a:lnTo>
                      <a:pt x="656" y="374"/>
                    </a:lnTo>
                    <a:lnTo>
                      <a:pt x="668" y="375"/>
                    </a:lnTo>
                    <a:lnTo>
                      <a:pt x="687" y="375"/>
                    </a:lnTo>
                    <a:lnTo>
                      <a:pt x="688" y="255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6436800" y="3765600"/>
                <a:ext cx="1226880" cy="529560"/>
              </a:xfrm>
              <a:custGeom>
                <a:avLst/>
                <a:gdLst/>
                <a:ahLst/>
                <a:rect l="l" t="t" r="r" b="b"/>
                <a:pathLst>
                  <a:path w="2357" h="1039">
                    <a:moveTo>
                      <a:pt x="688" y="255"/>
                    </a:moveTo>
                    <a:lnTo>
                      <a:pt x="837" y="236"/>
                    </a:lnTo>
                    <a:lnTo>
                      <a:pt x="971" y="218"/>
                    </a:lnTo>
                    <a:lnTo>
                      <a:pt x="1093" y="202"/>
                    </a:lnTo>
                    <a:lnTo>
                      <a:pt x="1203" y="188"/>
                    </a:lnTo>
                    <a:lnTo>
                      <a:pt x="1304" y="175"/>
                    </a:lnTo>
                    <a:lnTo>
                      <a:pt x="1398" y="163"/>
                    </a:lnTo>
                    <a:lnTo>
                      <a:pt x="1485" y="151"/>
                    </a:lnTo>
                    <a:lnTo>
                      <a:pt x="1568" y="140"/>
                    </a:lnTo>
                    <a:lnTo>
                      <a:pt x="1648" y="128"/>
                    </a:lnTo>
                    <a:lnTo>
                      <a:pt x="1727" y="115"/>
                    </a:lnTo>
                    <a:lnTo>
                      <a:pt x="1807" y="101"/>
                    </a:lnTo>
                    <a:lnTo>
                      <a:pt x="1888" y="84"/>
                    </a:lnTo>
                    <a:lnTo>
                      <a:pt x="1974" y="67"/>
                    </a:lnTo>
                    <a:lnTo>
                      <a:pt x="2065" y="48"/>
                    </a:lnTo>
                    <a:lnTo>
                      <a:pt x="2163" y="25"/>
                    </a:lnTo>
                    <a:lnTo>
                      <a:pt x="2270" y="0"/>
                    </a:lnTo>
                    <a:lnTo>
                      <a:pt x="2271" y="3"/>
                    </a:lnTo>
                    <a:lnTo>
                      <a:pt x="2273" y="7"/>
                    </a:lnTo>
                    <a:lnTo>
                      <a:pt x="2277" y="11"/>
                    </a:lnTo>
                    <a:lnTo>
                      <a:pt x="2283" y="15"/>
                    </a:lnTo>
                    <a:lnTo>
                      <a:pt x="2296" y="25"/>
                    </a:lnTo>
                    <a:lnTo>
                      <a:pt x="2312" y="38"/>
                    </a:lnTo>
                    <a:lnTo>
                      <a:pt x="2320" y="46"/>
                    </a:lnTo>
                    <a:lnTo>
                      <a:pt x="2327" y="53"/>
                    </a:lnTo>
                    <a:lnTo>
                      <a:pt x="2335" y="61"/>
                    </a:lnTo>
                    <a:lnTo>
                      <a:pt x="2341" y="69"/>
                    </a:lnTo>
                    <a:lnTo>
                      <a:pt x="2347" y="79"/>
                    </a:lnTo>
                    <a:lnTo>
                      <a:pt x="2351" y="89"/>
                    </a:lnTo>
                    <a:lnTo>
                      <a:pt x="2353" y="98"/>
                    </a:lnTo>
                    <a:lnTo>
                      <a:pt x="2355" y="109"/>
                    </a:lnTo>
                    <a:lnTo>
                      <a:pt x="2355" y="136"/>
                    </a:lnTo>
                    <a:lnTo>
                      <a:pt x="2355" y="138"/>
                    </a:lnTo>
                    <a:lnTo>
                      <a:pt x="2354" y="141"/>
                    </a:lnTo>
                    <a:lnTo>
                      <a:pt x="2353" y="141"/>
                    </a:lnTo>
                    <a:lnTo>
                      <a:pt x="2352" y="141"/>
                    </a:lnTo>
                    <a:lnTo>
                      <a:pt x="2348" y="138"/>
                    </a:lnTo>
                    <a:lnTo>
                      <a:pt x="2343" y="134"/>
                    </a:lnTo>
                    <a:lnTo>
                      <a:pt x="2334" y="124"/>
                    </a:lnTo>
                    <a:lnTo>
                      <a:pt x="2328" y="120"/>
                    </a:lnTo>
                    <a:lnTo>
                      <a:pt x="2323" y="124"/>
                    </a:lnTo>
                    <a:lnTo>
                      <a:pt x="2317" y="129"/>
                    </a:lnTo>
                    <a:lnTo>
                      <a:pt x="2312" y="131"/>
                    </a:lnTo>
                    <a:lnTo>
                      <a:pt x="2306" y="132"/>
                    </a:lnTo>
                    <a:lnTo>
                      <a:pt x="2300" y="133"/>
                    </a:lnTo>
                    <a:lnTo>
                      <a:pt x="2294" y="133"/>
                    </a:lnTo>
                    <a:lnTo>
                      <a:pt x="2287" y="132"/>
                    </a:lnTo>
                    <a:lnTo>
                      <a:pt x="2280" y="131"/>
                    </a:lnTo>
                    <a:lnTo>
                      <a:pt x="2266" y="128"/>
                    </a:lnTo>
                    <a:lnTo>
                      <a:pt x="2249" y="123"/>
                    </a:lnTo>
                    <a:lnTo>
                      <a:pt x="2230" y="120"/>
                    </a:lnTo>
                    <a:lnTo>
                      <a:pt x="2209" y="119"/>
                    </a:lnTo>
                    <a:lnTo>
                      <a:pt x="2199" y="119"/>
                    </a:lnTo>
                    <a:lnTo>
                      <a:pt x="2188" y="121"/>
                    </a:lnTo>
                    <a:lnTo>
                      <a:pt x="2179" y="124"/>
                    </a:lnTo>
                    <a:lnTo>
                      <a:pt x="2169" y="129"/>
                    </a:lnTo>
                    <a:lnTo>
                      <a:pt x="2161" y="133"/>
                    </a:lnTo>
                    <a:lnTo>
                      <a:pt x="2153" y="138"/>
                    </a:lnTo>
                    <a:lnTo>
                      <a:pt x="2146" y="145"/>
                    </a:lnTo>
                    <a:lnTo>
                      <a:pt x="2138" y="151"/>
                    </a:lnTo>
                    <a:lnTo>
                      <a:pt x="2112" y="181"/>
                    </a:lnTo>
                    <a:lnTo>
                      <a:pt x="2090" y="208"/>
                    </a:lnTo>
                    <a:lnTo>
                      <a:pt x="2095" y="212"/>
                    </a:lnTo>
                    <a:lnTo>
                      <a:pt x="2101" y="216"/>
                    </a:lnTo>
                    <a:lnTo>
                      <a:pt x="2109" y="218"/>
                    </a:lnTo>
                    <a:lnTo>
                      <a:pt x="2117" y="220"/>
                    </a:lnTo>
                    <a:lnTo>
                      <a:pt x="2125" y="220"/>
                    </a:lnTo>
                    <a:lnTo>
                      <a:pt x="2134" y="220"/>
                    </a:lnTo>
                    <a:lnTo>
                      <a:pt x="2142" y="220"/>
                    </a:lnTo>
                    <a:lnTo>
                      <a:pt x="2152" y="219"/>
                    </a:lnTo>
                    <a:lnTo>
                      <a:pt x="2173" y="216"/>
                    </a:lnTo>
                    <a:lnTo>
                      <a:pt x="2194" y="212"/>
                    </a:lnTo>
                    <a:lnTo>
                      <a:pt x="2216" y="210"/>
                    </a:lnTo>
                    <a:lnTo>
                      <a:pt x="2239" y="209"/>
                    </a:lnTo>
                    <a:lnTo>
                      <a:pt x="2249" y="209"/>
                    </a:lnTo>
                    <a:lnTo>
                      <a:pt x="2259" y="208"/>
                    </a:lnTo>
                    <a:lnTo>
                      <a:pt x="2269" y="206"/>
                    </a:lnTo>
                    <a:lnTo>
                      <a:pt x="2279" y="204"/>
                    </a:lnTo>
                    <a:lnTo>
                      <a:pt x="2295" y="200"/>
                    </a:lnTo>
                    <a:lnTo>
                      <a:pt x="2310" y="195"/>
                    </a:lnTo>
                    <a:lnTo>
                      <a:pt x="2323" y="189"/>
                    </a:lnTo>
                    <a:lnTo>
                      <a:pt x="2335" y="184"/>
                    </a:lnTo>
                    <a:lnTo>
                      <a:pt x="2347" y="181"/>
                    </a:lnTo>
                    <a:lnTo>
                      <a:pt x="2357" y="179"/>
                    </a:lnTo>
                    <a:lnTo>
                      <a:pt x="2357" y="206"/>
                    </a:lnTo>
                    <a:lnTo>
                      <a:pt x="2357" y="239"/>
                    </a:lnTo>
                    <a:lnTo>
                      <a:pt x="2357" y="272"/>
                    </a:lnTo>
                    <a:lnTo>
                      <a:pt x="2357" y="299"/>
                    </a:lnTo>
                    <a:lnTo>
                      <a:pt x="2347" y="310"/>
                    </a:lnTo>
                    <a:lnTo>
                      <a:pt x="2339" y="321"/>
                    </a:lnTo>
                    <a:lnTo>
                      <a:pt x="2333" y="332"/>
                    </a:lnTo>
                    <a:lnTo>
                      <a:pt x="2327" y="344"/>
                    </a:lnTo>
                    <a:lnTo>
                      <a:pt x="2321" y="354"/>
                    </a:lnTo>
                    <a:lnTo>
                      <a:pt x="2314" y="365"/>
                    </a:lnTo>
                    <a:lnTo>
                      <a:pt x="2307" y="377"/>
                    </a:lnTo>
                    <a:lnTo>
                      <a:pt x="2297" y="388"/>
                    </a:lnTo>
                    <a:lnTo>
                      <a:pt x="2297" y="388"/>
                    </a:lnTo>
                    <a:lnTo>
                      <a:pt x="2267" y="388"/>
                    </a:lnTo>
                    <a:lnTo>
                      <a:pt x="2267" y="388"/>
                    </a:lnTo>
                    <a:lnTo>
                      <a:pt x="2256" y="389"/>
                    </a:lnTo>
                    <a:lnTo>
                      <a:pt x="2245" y="392"/>
                    </a:lnTo>
                    <a:lnTo>
                      <a:pt x="2234" y="396"/>
                    </a:lnTo>
                    <a:lnTo>
                      <a:pt x="2226" y="402"/>
                    </a:lnTo>
                    <a:lnTo>
                      <a:pt x="2212" y="413"/>
                    </a:lnTo>
                    <a:lnTo>
                      <a:pt x="2207" y="417"/>
                    </a:lnTo>
                    <a:lnTo>
                      <a:pt x="2189" y="417"/>
                    </a:lnTo>
                    <a:lnTo>
                      <a:pt x="2177" y="417"/>
                    </a:lnTo>
                    <a:lnTo>
                      <a:pt x="2165" y="417"/>
                    </a:lnTo>
                    <a:lnTo>
                      <a:pt x="2147" y="416"/>
                    </a:lnTo>
                    <a:lnTo>
                      <a:pt x="2152" y="428"/>
                    </a:lnTo>
                    <a:lnTo>
                      <a:pt x="2156" y="439"/>
                    </a:lnTo>
                    <a:lnTo>
                      <a:pt x="2161" y="449"/>
                    </a:lnTo>
                    <a:lnTo>
                      <a:pt x="2164" y="460"/>
                    </a:lnTo>
                    <a:lnTo>
                      <a:pt x="2166" y="471"/>
                    </a:lnTo>
                    <a:lnTo>
                      <a:pt x="2167" y="481"/>
                    </a:lnTo>
                    <a:lnTo>
                      <a:pt x="2168" y="489"/>
                    </a:lnTo>
                    <a:lnTo>
                      <a:pt x="2168" y="499"/>
                    </a:lnTo>
                    <a:lnTo>
                      <a:pt x="2168" y="507"/>
                    </a:lnTo>
                    <a:lnTo>
                      <a:pt x="2167" y="514"/>
                    </a:lnTo>
                    <a:lnTo>
                      <a:pt x="2165" y="521"/>
                    </a:lnTo>
                    <a:lnTo>
                      <a:pt x="2163" y="526"/>
                    </a:lnTo>
                    <a:lnTo>
                      <a:pt x="2160" y="530"/>
                    </a:lnTo>
                    <a:lnTo>
                      <a:pt x="2156" y="533"/>
                    </a:lnTo>
                    <a:lnTo>
                      <a:pt x="2151" y="535"/>
                    </a:lnTo>
                    <a:lnTo>
                      <a:pt x="2146" y="536"/>
                    </a:lnTo>
                    <a:lnTo>
                      <a:pt x="2190" y="536"/>
                    </a:lnTo>
                    <a:lnTo>
                      <a:pt x="2232" y="537"/>
                    </a:lnTo>
                    <a:lnTo>
                      <a:pt x="2268" y="537"/>
                    </a:lnTo>
                    <a:lnTo>
                      <a:pt x="2296" y="537"/>
                    </a:lnTo>
                    <a:lnTo>
                      <a:pt x="2290" y="541"/>
                    </a:lnTo>
                    <a:lnTo>
                      <a:pt x="2276" y="552"/>
                    </a:lnTo>
                    <a:lnTo>
                      <a:pt x="2268" y="557"/>
                    </a:lnTo>
                    <a:lnTo>
                      <a:pt x="2257" y="562"/>
                    </a:lnTo>
                    <a:lnTo>
                      <a:pt x="2246" y="565"/>
                    </a:lnTo>
                    <a:lnTo>
                      <a:pt x="2235" y="566"/>
                    </a:lnTo>
                    <a:lnTo>
                      <a:pt x="2235" y="576"/>
                    </a:lnTo>
                    <a:lnTo>
                      <a:pt x="2231" y="600"/>
                    </a:lnTo>
                    <a:lnTo>
                      <a:pt x="2228" y="615"/>
                    </a:lnTo>
                    <a:lnTo>
                      <a:pt x="2222" y="629"/>
                    </a:lnTo>
                    <a:lnTo>
                      <a:pt x="2219" y="636"/>
                    </a:lnTo>
                    <a:lnTo>
                      <a:pt x="2215" y="643"/>
                    </a:lnTo>
                    <a:lnTo>
                      <a:pt x="2210" y="649"/>
                    </a:lnTo>
                    <a:lnTo>
                      <a:pt x="2205" y="656"/>
                    </a:lnTo>
                    <a:lnTo>
                      <a:pt x="2187" y="656"/>
                    </a:lnTo>
                    <a:lnTo>
                      <a:pt x="2172" y="656"/>
                    </a:lnTo>
                    <a:lnTo>
                      <a:pt x="2150" y="655"/>
                    </a:lnTo>
                    <a:lnTo>
                      <a:pt x="2115" y="655"/>
                    </a:lnTo>
                    <a:lnTo>
                      <a:pt x="2115" y="659"/>
                    </a:lnTo>
                    <a:lnTo>
                      <a:pt x="2111" y="670"/>
                    </a:lnTo>
                    <a:lnTo>
                      <a:pt x="2108" y="675"/>
                    </a:lnTo>
                    <a:lnTo>
                      <a:pt x="2102" y="679"/>
                    </a:lnTo>
                    <a:lnTo>
                      <a:pt x="2099" y="682"/>
                    </a:lnTo>
                    <a:lnTo>
                      <a:pt x="2095" y="683"/>
                    </a:lnTo>
                    <a:lnTo>
                      <a:pt x="2091" y="684"/>
                    </a:lnTo>
                    <a:lnTo>
                      <a:pt x="2085" y="684"/>
                    </a:lnTo>
                    <a:lnTo>
                      <a:pt x="2084" y="689"/>
                    </a:lnTo>
                    <a:lnTo>
                      <a:pt x="2083" y="695"/>
                    </a:lnTo>
                    <a:lnTo>
                      <a:pt x="2080" y="698"/>
                    </a:lnTo>
                    <a:lnTo>
                      <a:pt x="2075" y="701"/>
                    </a:lnTo>
                    <a:lnTo>
                      <a:pt x="2066" y="706"/>
                    </a:lnTo>
                    <a:lnTo>
                      <a:pt x="2055" y="710"/>
                    </a:lnTo>
                    <a:lnTo>
                      <a:pt x="2034" y="713"/>
                    </a:lnTo>
                    <a:lnTo>
                      <a:pt x="2026" y="714"/>
                    </a:lnTo>
                    <a:lnTo>
                      <a:pt x="2025" y="719"/>
                    </a:lnTo>
                    <a:lnTo>
                      <a:pt x="2021" y="727"/>
                    </a:lnTo>
                    <a:lnTo>
                      <a:pt x="2017" y="736"/>
                    </a:lnTo>
                    <a:lnTo>
                      <a:pt x="2011" y="745"/>
                    </a:lnTo>
                    <a:lnTo>
                      <a:pt x="1996" y="766"/>
                    </a:lnTo>
                    <a:lnTo>
                      <a:pt x="1976" y="787"/>
                    </a:lnTo>
                    <a:lnTo>
                      <a:pt x="1936" y="831"/>
                    </a:lnTo>
                    <a:lnTo>
                      <a:pt x="1905" y="862"/>
                    </a:lnTo>
                    <a:lnTo>
                      <a:pt x="1905" y="876"/>
                    </a:lnTo>
                    <a:lnTo>
                      <a:pt x="1904" y="893"/>
                    </a:lnTo>
                    <a:lnTo>
                      <a:pt x="1903" y="914"/>
                    </a:lnTo>
                    <a:lnTo>
                      <a:pt x="1901" y="936"/>
                    </a:lnTo>
                    <a:lnTo>
                      <a:pt x="1897" y="958"/>
                    </a:lnTo>
                    <a:lnTo>
                      <a:pt x="1892" y="979"/>
                    </a:lnTo>
                    <a:lnTo>
                      <a:pt x="1888" y="988"/>
                    </a:lnTo>
                    <a:lnTo>
                      <a:pt x="1884" y="997"/>
                    </a:lnTo>
                    <a:lnTo>
                      <a:pt x="1879" y="1004"/>
                    </a:lnTo>
                    <a:lnTo>
                      <a:pt x="1874" y="1011"/>
                    </a:lnTo>
                    <a:lnTo>
                      <a:pt x="1874" y="1015"/>
                    </a:lnTo>
                    <a:lnTo>
                      <a:pt x="1871" y="1021"/>
                    </a:lnTo>
                    <a:lnTo>
                      <a:pt x="1868" y="1024"/>
                    </a:lnTo>
                    <a:lnTo>
                      <a:pt x="1864" y="1027"/>
                    </a:lnTo>
                    <a:lnTo>
                      <a:pt x="1858" y="1030"/>
                    </a:lnTo>
                    <a:lnTo>
                      <a:pt x="1852" y="1033"/>
                    </a:lnTo>
                    <a:lnTo>
                      <a:pt x="1844" y="1035"/>
                    </a:lnTo>
                    <a:lnTo>
                      <a:pt x="1837" y="1036"/>
                    </a:lnTo>
                    <a:lnTo>
                      <a:pt x="1818" y="1038"/>
                    </a:lnTo>
                    <a:lnTo>
                      <a:pt x="1798" y="1039"/>
                    </a:lnTo>
                    <a:lnTo>
                      <a:pt x="1776" y="1039"/>
                    </a:lnTo>
                    <a:lnTo>
                      <a:pt x="1755" y="1039"/>
                    </a:lnTo>
                    <a:lnTo>
                      <a:pt x="1745" y="1029"/>
                    </a:lnTo>
                    <a:lnTo>
                      <a:pt x="1736" y="1023"/>
                    </a:lnTo>
                    <a:lnTo>
                      <a:pt x="1733" y="1020"/>
                    </a:lnTo>
                    <a:lnTo>
                      <a:pt x="1731" y="1018"/>
                    </a:lnTo>
                    <a:lnTo>
                      <a:pt x="1728" y="1017"/>
                    </a:lnTo>
                    <a:lnTo>
                      <a:pt x="1724" y="1016"/>
                    </a:lnTo>
                    <a:lnTo>
                      <a:pt x="1722" y="1017"/>
                    </a:lnTo>
                    <a:lnTo>
                      <a:pt x="1719" y="1018"/>
                    </a:lnTo>
                    <a:lnTo>
                      <a:pt x="1716" y="1020"/>
                    </a:lnTo>
                    <a:lnTo>
                      <a:pt x="1713" y="1022"/>
                    </a:lnTo>
                    <a:lnTo>
                      <a:pt x="1705" y="1029"/>
                    </a:lnTo>
                    <a:lnTo>
                      <a:pt x="1694" y="1039"/>
                    </a:lnTo>
                    <a:lnTo>
                      <a:pt x="1694" y="1039"/>
                    </a:lnTo>
                    <a:lnTo>
                      <a:pt x="1369" y="797"/>
                    </a:lnTo>
                    <a:lnTo>
                      <a:pt x="1020" y="830"/>
                    </a:lnTo>
                    <a:lnTo>
                      <a:pt x="1020" y="830"/>
                    </a:lnTo>
                    <a:lnTo>
                      <a:pt x="1011" y="819"/>
                    </a:lnTo>
                    <a:lnTo>
                      <a:pt x="1003" y="808"/>
                    </a:lnTo>
                    <a:lnTo>
                      <a:pt x="997" y="797"/>
                    </a:lnTo>
                    <a:lnTo>
                      <a:pt x="991" y="788"/>
                    </a:lnTo>
                    <a:lnTo>
                      <a:pt x="986" y="781"/>
                    </a:lnTo>
                    <a:lnTo>
                      <a:pt x="979" y="774"/>
                    </a:lnTo>
                    <a:lnTo>
                      <a:pt x="975" y="772"/>
                    </a:lnTo>
                    <a:lnTo>
                      <a:pt x="971" y="771"/>
                    </a:lnTo>
                    <a:lnTo>
                      <a:pt x="966" y="770"/>
                    </a:lnTo>
                    <a:lnTo>
                      <a:pt x="961" y="770"/>
                    </a:lnTo>
                    <a:lnTo>
                      <a:pt x="961" y="770"/>
                    </a:lnTo>
                    <a:lnTo>
                      <a:pt x="754" y="782"/>
                    </a:lnTo>
                    <a:lnTo>
                      <a:pt x="740" y="803"/>
                    </a:lnTo>
                    <a:lnTo>
                      <a:pt x="736" y="806"/>
                    </a:lnTo>
                    <a:lnTo>
                      <a:pt x="733" y="808"/>
                    </a:lnTo>
                    <a:lnTo>
                      <a:pt x="730" y="808"/>
                    </a:lnTo>
                    <a:lnTo>
                      <a:pt x="728" y="806"/>
                    </a:lnTo>
                    <a:lnTo>
                      <a:pt x="722" y="800"/>
                    </a:lnTo>
                    <a:lnTo>
                      <a:pt x="716" y="792"/>
                    </a:lnTo>
                    <a:lnTo>
                      <a:pt x="709" y="781"/>
                    </a:lnTo>
                    <a:lnTo>
                      <a:pt x="702" y="772"/>
                    </a:lnTo>
                    <a:lnTo>
                      <a:pt x="697" y="768"/>
                    </a:lnTo>
                    <a:lnTo>
                      <a:pt x="693" y="765"/>
                    </a:lnTo>
                    <a:lnTo>
                      <a:pt x="689" y="763"/>
                    </a:lnTo>
                    <a:lnTo>
                      <a:pt x="683" y="763"/>
                    </a:lnTo>
                    <a:lnTo>
                      <a:pt x="651" y="761"/>
                    </a:lnTo>
                    <a:lnTo>
                      <a:pt x="609" y="761"/>
                    </a:lnTo>
                    <a:lnTo>
                      <a:pt x="566" y="761"/>
                    </a:lnTo>
                    <a:lnTo>
                      <a:pt x="534" y="761"/>
                    </a:lnTo>
                    <a:lnTo>
                      <a:pt x="529" y="767"/>
                    </a:lnTo>
                    <a:lnTo>
                      <a:pt x="522" y="774"/>
                    </a:lnTo>
                    <a:lnTo>
                      <a:pt x="517" y="783"/>
                    </a:lnTo>
                    <a:lnTo>
                      <a:pt x="512" y="792"/>
                    </a:lnTo>
                    <a:lnTo>
                      <a:pt x="500" y="811"/>
                    </a:lnTo>
                    <a:lnTo>
                      <a:pt x="489" y="832"/>
                    </a:lnTo>
                    <a:lnTo>
                      <a:pt x="477" y="850"/>
                    </a:lnTo>
                    <a:lnTo>
                      <a:pt x="466" y="865"/>
                    </a:lnTo>
                    <a:lnTo>
                      <a:pt x="461" y="872"/>
                    </a:lnTo>
                    <a:lnTo>
                      <a:pt x="454" y="876"/>
                    </a:lnTo>
                    <a:lnTo>
                      <a:pt x="449" y="878"/>
                    </a:lnTo>
                    <a:lnTo>
                      <a:pt x="444" y="879"/>
                    </a:lnTo>
                    <a:lnTo>
                      <a:pt x="438" y="885"/>
                    </a:lnTo>
                    <a:lnTo>
                      <a:pt x="433" y="888"/>
                    </a:lnTo>
                    <a:lnTo>
                      <a:pt x="426" y="890"/>
                    </a:lnTo>
                    <a:lnTo>
                      <a:pt x="421" y="892"/>
                    </a:lnTo>
                    <a:lnTo>
                      <a:pt x="416" y="892"/>
                    </a:lnTo>
                    <a:lnTo>
                      <a:pt x="410" y="892"/>
                    </a:lnTo>
                    <a:lnTo>
                      <a:pt x="405" y="891"/>
                    </a:lnTo>
                    <a:lnTo>
                      <a:pt x="399" y="890"/>
                    </a:lnTo>
                    <a:lnTo>
                      <a:pt x="387" y="887"/>
                    </a:lnTo>
                    <a:lnTo>
                      <a:pt x="377" y="883"/>
                    </a:lnTo>
                    <a:lnTo>
                      <a:pt x="366" y="880"/>
                    </a:lnTo>
                    <a:lnTo>
                      <a:pt x="354" y="879"/>
                    </a:lnTo>
                    <a:lnTo>
                      <a:pt x="337" y="879"/>
                    </a:lnTo>
                    <a:lnTo>
                      <a:pt x="318" y="881"/>
                    </a:lnTo>
                    <a:lnTo>
                      <a:pt x="298" y="886"/>
                    </a:lnTo>
                    <a:lnTo>
                      <a:pt x="277" y="890"/>
                    </a:lnTo>
                    <a:lnTo>
                      <a:pt x="234" y="902"/>
                    </a:lnTo>
                    <a:lnTo>
                      <a:pt x="190" y="915"/>
                    </a:lnTo>
                    <a:lnTo>
                      <a:pt x="167" y="921"/>
                    </a:lnTo>
                    <a:lnTo>
                      <a:pt x="144" y="927"/>
                    </a:lnTo>
                    <a:lnTo>
                      <a:pt x="123" y="931"/>
                    </a:lnTo>
                    <a:lnTo>
                      <a:pt x="101" y="935"/>
                    </a:lnTo>
                    <a:lnTo>
                      <a:pt x="81" y="937"/>
                    </a:lnTo>
                    <a:lnTo>
                      <a:pt x="60" y="939"/>
                    </a:lnTo>
                    <a:lnTo>
                      <a:pt x="50" y="937"/>
                    </a:lnTo>
                    <a:lnTo>
                      <a:pt x="42" y="936"/>
                    </a:lnTo>
                    <a:lnTo>
                      <a:pt x="32" y="935"/>
                    </a:lnTo>
                    <a:lnTo>
                      <a:pt x="23" y="933"/>
                    </a:lnTo>
                    <a:lnTo>
                      <a:pt x="14" y="930"/>
                    </a:lnTo>
                    <a:lnTo>
                      <a:pt x="6" y="926"/>
                    </a:lnTo>
                    <a:lnTo>
                      <a:pt x="3" y="923"/>
                    </a:lnTo>
                    <a:lnTo>
                      <a:pt x="2" y="920"/>
                    </a:lnTo>
                    <a:lnTo>
                      <a:pt x="0" y="918"/>
                    </a:lnTo>
                    <a:lnTo>
                      <a:pt x="0" y="915"/>
                    </a:lnTo>
                    <a:lnTo>
                      <a:pt x="0" y="908"/>
                    </a:lnTo>
                    <a:lnTo>
                      <a:pt x="2" y="901"/>
                    </a:lnTo>
                    <a:lnTo>
                      <a:pt x="6" y="893"/>
                    </a:lnTo>
                    <a:lnTo>
                      <a:pt x="12" y="886"/>
                    </a:lnTo>
                    <a:lnTo>
                      <a:pt x="28" y="868"/>
                    </a:lnTo>
                    <a:lnTo>
                      <a:pt x="46" y="851"/>
                    </a:lnTo>
                    <a:lnTo>
                      <a:pt x="66" y="833"/>
                    </a:lnTo>
                    <a:lnTo>
                      <a:pt x="84" y="814"/>
                    </a:lnTo>
                    <a:lnTo>
                      <a:pt x="87" y="811"/>
                    </a:lnTo>
                    <a:lnTo>
                      <a:pt x="88" y="808"/>
                    </a:lnTo>
                    <a:lnTo>
                      <a:pt x="88" y="804"/>
                    </a:lnTo>
                    <a:lnTo>
                      <a:pt x="87" y="800"/>
                    </a:lnTo>
                    <a:lnTo>
                      <a:pt x="81" y="794"/>
                    </a:lnTo>
                    <a:lnTo>
                      <a:pt x="73" y="787"/>
                    </a:lnTo>
                    <a:lnTo>
                      <a:pt x="65" y="780"/>
                    </a:lnTo>
                    <a:lnTo>
                      <a:pt x="57" y="772"/>
                    </a:lnTo>
                    <a:lnTo>
                      <a:pt x="55" y="769"/>
                    </a:lnTo>
                    <a:lnTo>
                      <a:pt x="54" y="765"/>
                    </a:lnTo>
                    <a:lnTo>
                      <a:pt x="54" y="759"/>
                    </a:lnTo>
                    <a:lnTo>
                      <a:pt x="55" y="755"/>
                    </a:lnTo>
                    <a:lnTo>
                      <a:pt x="59" y="749"/>
                    </a:lnTo>
                    <a:lnTo>
                      <a:pt x="63" y="744"/>
                    </a:lnTo>
                    <a:lnTo>
                      <a:pt x="68" y="741"/>
                    </a:lnTo>
                    <a:lnTo>
                      <a:pt x="73" y="739"/>
                    </a:lnTo>
                    <a:lnTo>
                      <a:pt x="84" y="737"/>
                    </a:lnTo>
                    <a:lnTo>
                      <a:pt x="96" y="738"/>
                    </a:lnTo>
                    <a:lnTo>
                      <a:pt x="109" y="738"/>
                    </a:lnTo>
                    <a:lnTo>
                      <a:pt x="121" y="738"/>
                    </a:lnTo>
                    <a:lnTo>
                      <a:pt x="127" y="737"/>
                    </a:lnTo>
                    <a:lnTo>
                      <a:pt x="134" y="734"/>
                    </a:lnTo>
                    <a:lnTo>
                      <a:pt x="139" y="731"/>
                    </a:lnTo>
                    <a:lnTo>
                      <a:pt x="144" y="726"/>
                    </a:lnTo>
                    <a:lnTo>
                      <a:pt x="157" y="716"/>
                    </a:lnTo>
                    <a:lnTo>
                      <a:pt x="170" y="706"/>
                    </a:lnTo>
                    <a:lnTo>
                      <a:pt x="187" y="699"/>
                    </a:lnTo>
                    <a:lnTo>
                      <a:pt x="203" y="692"/>
                    </a:lnTo>
                    <a:lnTo>
                      <a:pt x="239" y="677"/>
                    </a:lnTo>
                    <a:lnTo>
                      <a:pt x="278" y="660"/>
                    </a:lnTo>
                    <a:lnTo>
                      <a:pt x="283" y="658"/>
                    </a:lnTo>
                    <a:lnTo>
                      <a:pt x="287" y="655"/>
                    </a:lnTo>
                    <a:lnTo>
                      <a:pt x="291" y="650"/>
                    </a:lnTo>
                    <a:lnTo>
                      <a:pt x="295" y="646"/>
                    </a:lnTo>
                    <a:lnTo>
                      <a:pt x="300" y="636"/>
                    </a:lnTo>
                    <a:lnTo>
                      <a:pt x="303" y="625"/>
                    </a:lnTo>
                    <a:lnTo>
                      <a:pt x="308" y="608"/>
                    </a:lnTo>
                    <a:lnTo>
                      <a:pt x="309" y="601"/>
                    </a:lnTo>
                    <a:lnTo>
                      <a:pt x="314" y="596"/>
                    </a:lnTo>
                    <a:lnTo>
                      <a:pt x="320" y="593"/>
                    </a:lnTo>
                    <a:lnTo>
                      <a:pt x="328" y="592"/>
                    </a:lnTo>
                    <a:lnTo>
                      <a:pt x="336" y="591"/>
                    </a:lnTo>
                    <a:lnTo>
                      <a:pt x="351" y="592"/>
                    </a:lnTo>
                    <a:lnTo>
                      <a:pt x="367" y="594"/>
                    </a:lnTo>
                    <a:lnTo>
                      <a:pt x="374" y="595"/>
                    </a:lnTo>
                    <a:lnTo>
                      <a:pt x="382" y="596"/>
                    </a:lnTo>
                    <a:lnTo>
                      <a:pt x="389" y="596"/>
                    </a:lnTo>
                    <a:lnTo>
                      <a:pt x="396" y="596"/>
                    </a:lnTo>
                    <a:lnTo>
                      <a:pt x="401" y="594"/>
                    </a:lnTo>
                    <a:lnTo>
                      <a:pt x="407" y="592"/>
                    </a:lnTo>
                    <a:lnTo>
                      <a:pt x="412" y="588"/>
                    </a:lnTo>
                    <a:lnTo>
                      <a:pt x="417" y="581"/>
                    </a:lnTo>
                    <a:lnTo>
                      <a:pt x="419" y="576"/>
                    </a:lnTo>
                    <a:lnTo>
                      <a:pt x="419" y="571"/>
                    </a:lnTo>
                    <a:lnTo>
                      <a:pt x="420" y="567"/>
                    </a:lnTo>
                    <a:lnTo>
                      <a:pt x="419" y="564"/>
                    </a:lnTo>
                    <a:lnTo>
                      <a:pt x="417" y="556"/>
                    </a:lnTo>
                    <a:lnTo>
                      <a:pt x="413" y="549"/>
                    </a:lnTo>
                    <a:lnTo>
                      <a:pt x="411" y="542"/>
                    </a:lnTo>
                    <a:lnTo>
                      <a:pt x="410" y="536"/>
                    </a:lnTo>
                    <a:lnTo>
                      <a:pt x="410" y="533"/>
                    </a:lnTo>
                    <a:lnTo>
                      <a:pt x="411" y="529"/>
                    </a:lnTo>
                    <a:lnTo>
                      <a:pt x="413" y="525"/>
                    </a:lnTo>
                    <a:lnTo>
                      <a:pt x="417" y="522"/>
                    </a:lnTo>
                    <a:lnTo>
                      <a:pt x="432" y="508"/>
                    </a:lnTo>
                    <a:lnTo>
                      <a:pt x="448" y="496"/>
                    </a:lnTo>
                    <a:lnTo>
                      <a:pt x="467" y="485"/>
                    </a:lnTo>
                    <a:lnTo>
                      <a:pt x="492" y="472"/>
                    </a:lnTo>
                    <a:lnTo>
                      <a:pt x="508" y="462"/>
                    </a:lnTo>
                    <a:lnTo>
                      <a:pt x="520" y="453"/>
                    </a:lnTo>
                    <a:lnTo>
                      <a:pt x="527" y="448"/>
                    </a:lnTo>
                    <a:lnTo>
                      <a:pt x="533" y="445"/>
                    </a:lnTo>
                    <a:lnTo>
                      <a:pt x="542" y="443"/>
                    </a:lnTo>
                    <a:lnTo>
                      <a:pt x="552" y="443"/>
                    </a:lnTo>
                    <a:lnTo>
                      <a:pt x="563" y="445"/>
                    </a:lnTo>
                    <a:lnTo>
                      <a:pt x="589" y="449"/>
                    </a:lnTo>
                    <a:lnTo>
                      <a:pt x="596" y="449"/>
                    </a:lnTo>
                    <a:lnTo>
                      <a:pt x="602" y="449"/>
                    </a:lnTo>
                    <a:lnTo>
                      <a:pt x="609" y="449"/>
                    </a:lnTo>
                    <a:lnTo>
                      <a:pt x="614" y="447"/>
                    </a:lnTo>
                    <a:lnTo>
                      <a:pt x="620" y="446"/>
                    </a:lnTo>
                    <a:lnTo>
                      <a:pt x="623" y="443"/>
                    </a:lnTo>
                    <a:lnTo>
                      <a:pt x="625" y="439"/>
                    </a:lnTo>
                    <a:lnTo>
                      <a:pt x="626" y="433"/>
                    </a:lnTo>
                    <a:lnTo>
                      <a:pt x="626" y="433"/>
                    </a:lnTo>
                    <a:lnTo>
                      <a:pt x="627" y="374"/>
                    </a:lnTo>
                    <a:lnTo>
                      <a:pt x="627" y="374"/>
                    </a:lnTo>
                    <a:lnTo>
                      <a:pt x="644" y="374"/>
                    </a:lnTo>
                    <a:lnTo>
                      <a:pt x="656" y="374"/>
                    </a:lnTo>
                    <a:lnTo>
                      <a:pt x="668" y="375"/>
                    </a:lnTo>
                    <a:lnTo>
                      <a:pt x="687" y="375"/>
                    </a:lnTo>
                    <a:lnTo>
                      <a:pt x="687" y="375"/>
                    </a:lnTo>
                    <a:lnTo>
                      <a:pt x="688" y="255"/>
                    </a:lnTo>
                    <a:lnTo>
                      <a:pt x="688" y="255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6589800" y="4139280"/>
                <a:ext cx="728640" cy="535680"/>
              </a:xfrm>
              <a:custGeom>
                <a:avLst/>
                <a:gdLst/>
                <a:ahLst/>
                <a:rect l="l" t="t" r="r" b="b"/>
                <a:pathLst>
                  <a:path w="1402" h="1051">
                    <a:moveTo>
                      <a:pt x="62" y="147"/>
                    </a:moveTo>
                    <a:lnTo>
                      <a:pt x="67" y="146"/>
                    </a:lnTo>
                    <a:lnTo>
                      <a:pt x="72" y="145"/>
                    </a:lnTo>
                    <a:lnTo>
                      <a:pt x="76" y="146"/>
                    </a:lnTo>
                    <a:lnTo>
                      <a:pt x="80" y="148"/>
                    </a:lnTo>
                    <a:lnTo>
                      <a:pt x="89" y="153"/>
                    </a:lnTo>
                    <a:lnTo>
                      <a:pt x="97" y="158"/>
                    </a:lnTo>
                    <a:lnTo>
                      <a:pt x="100" y="160"/>
                    </a:lnTo>
                    <a:lnTo>
                      <a:pt x="104" y="162"/>
                    </a:lnTo>
                    <a:lnTo>
                      <a:pt x="107" y="163"/>
                    </a:lnTo>
                    <a:lnTo>
                      <a:pt x="112" y="164"/>
                    </a:lnTo>
                    <a:lnTo>
                      <a:pt x="116" y="163"/>
                    </a:lnTo>
                    <a:lnTo>
                      <a:pt x="121" y="162"/>
                    </a:lnTo>
                    <a:lnTo>
                      <a:pt x="126" y="159"/>
                    </a:lnTo>
                    <a:lnTo>
                      <a:pt x="131" y="155"/>
                    </a:lnTo>
                    <a:lnTo>
                      <a:pt x="158" y="122"/>
                    </a:lnTo>
                    <a:lnTo>
                      <a:pt x="190" y="80"/>
                    </a:lnTo>
                    <a:lnTo>
                      <a:pt x="199" y="71"/>
                    </a:lnTo>
                    <a:lnTo>
                      <a:pt x="209" y="61"/>
                    </a:lnTo>
                    <a:lnTo>
                      <a:pt x="219" y="52"/>
                    </a:lnTo>
                    <a:lnTo>
                      <a:pt x="229" y="45"/>
                    </a:lnTo>
                    <a:lnTo>
                      <a:pt x="239" y="38"/>
                    </a:lnTo>
                    <a:lnTo>
                      <a:pt x="250" y="33"/>
                    </a:lnTo>
                    <a:lnTo>
                      <a:pt x="261" y="31"/>
                    </a:lnTo>
                    <a:lnTo>
                      <a:pt x="271" y="29"/>
                    </a:lnTo>
                    <a:lnTo>
                      <a:pt x="391" y="31"/>
                    </a:lnTo>
                    <a:lnTo>
                      <a:pt x="451" y="0"/>
                    </a:lnTo>
                    <a:lnTo>
                      <a:pt x="689" y="2"/>
                    </a:lnTo>
                    <a:lnTo>
                      <a:pt x="695" y="4"/>
                    </a:lnTo>
                    <a:lnTo>
                      <a:pt x="699" y="6"/>
                    </a:lnTo>
                    <a:lnTo>
                      <a:pt x="703" y="9"/>
                    </a:lnTo>
                    <a:lnTo>
                      <a:pt x="707" y="12"/>
                    </a:lnTo>
                    <a:lnTo>
                      <a:pt x="713" y="22"/>
                    </a:lnTo>
                    <a:lnTo>
                      <a:pt x="720" y="33"/>
                    </a:lnTo>
                    <a:lnTo>
                      <a:pt x="725" y="44"/>
                    </a:lnTo>
                    <a:lnTo>
                      <a:pt x="732" y="53"/>
                    </a:lnTo>
                    <a:lnTo>
                      <a:pt x="735" y="58"/>
                    </a:lnTo>
                    <a:lnTo>
                      <a:pt x="739" y="61"/>
                    </a:lnTo>
                    <a:lnTo>
                      <a:pt x="743" y="62"/>
                    </a:lnTo>
                    <a:lnTo>
                      <a:pt x="749" y="63"/>
                    </a:lnTo>
                    <a:lnTo>
                      <a:pt x="1077" y="65"/>
                    </a:lnTo>
                    <a:lnTo>
                      <a:pt x="1402" y="307"/>
                    </a:lnTo>
                    <a:lnTo>
                      <a:pt x="1385" y="346"/>
                    </a:lnTo>
                    <a:lnTo>
                      <a:pt x="1372" y="377"/>
                    </a:lnTo>
                    <a:lnTo>
                      <a:pt x="1367" y="390"/>
                    </a:lnTo>
                    <a:lnTo>
                      <a:pt x="1360" y="403"/>
                    </a:lnTo>
                    <a:lnTo>
                      <a:pt x="1353" y="414"/>
                    </a:lnTo>
                    <a:lnTo>
                      <a:pt x="1342" y="426"/>
                    </a:lnTo>
                    <a:lnTo>
                      <a:pt x="1336" y="437"/>
                    </a:lnTo>
                    <a:lnTo>
                      <a:pt x="1331" y="445"/>
                    </a:lnTo>
                    <a:lnTo>
                      <a:pt x="1326" y="454"/>
                    </a:lnTo>
                    <a:lnTo>
                      <a:pt x="1319" y="460"/>
                    </a:lnTo>
                    <a:lnTo>
                      <a:pt x="1308" y="473"/>
                    </a:lnTo>
                    <a:lnTo>
                      <a:pt x="1296" y="485"/>
                    </a:lnTo>
                    <a:lnTo>
                      <a:pt x="1286" y="496"/>
                    </a:lnTo>
                    <a:lnTo>
                      <a:pt x="1275" y="509"/>
                    </a:lnTo>
                    <a:lnTo>
                      <a:pt x="1268" y="516"/>
                    </a:lnTo>
                    <a:lnTo>
                      <a:pt x="1263" y="524"/>
                    </a:lnTo>
                    <a:lnTo>
                      <a:pt x="1258" y="534"/>
                    </a:lnTo>
                    <a:lnTo>
                      <a:pt x="1252" y="545"/>
                    </a:lnTo>
                    <a:lnTo>
                      <a:pt x="1251" y="566"/>
                    </a:lnTo>
                    <a:lnTo>
                      <a:pt x="1251" y="589"/>
                    </a:lnTo>
                    <a:lnTo>
                      <a:pt x="1251" y="611"/>
                    </a:lnTo>
                    <a:lnTo>
                      <a:pt x="1251" y="633"/>
                    </a:lnTo>
                    <a:lnTo>
                      <a:pt x="1234" y="633"/>
                    </a:lnTo>
                    <a:lnTo>
                      <a:pt x="1221" y="633"/>
                    </a:lnTo>
                    <a:lnTo>
                      <a:pt x="1209" y="633"/>
                    </a:lnTo>
                    <a:lnTo>
                      <a:pt x="1192" y="633"/>
                    </a:lnTo>
                    <a:lnTo>
                      <a:pt x="1192" y="638"/>
                    </a:lnTo>
                    <a:lnTo>
                      <a:pt x="1192" y="651"/>
                    </a:lnTo>
                    <a:lnTo>
                      <a:pt x="1191" y="671"/>
                    </a:lnTo>
                    <a:lnTo>
                      <a:pt x="1191" y="692"/>
                    </a:lnTo>
                    <a:lnTo>
                      <a:pt x="1160" y="723"/>
                    </a:lnTo>
                    <a:lnTo>
                      <a:pt x="1143" y="722"/>
                    </a:lnTo>
                    <a:lnTo>
                      <a:pt x="1131" y="722"/>
                    </a:lnTo>
                    <a:lnTo>
                      <a:pt x="1119" y="722"/>
                    </a:lnTo>
                    <a:lnTo>
                      <a:pt x="1101" y="722"/>
                    </a:lnTo>
                    <a:lnTo>
                      <a:pt x="1101" y="744"/>
                    </a:lnTo>
                    <a:lnTo>
                      <a:pt x="1101" y="767"/>
                    </a:lnTo>
                    <a:lnTo>
                      <a:pt x="1101" y="789"/>
                    </a:lnTo>
                    <a:lnTo>
                      <a:pt x="1101" y="811"/>
                    </a:lnTo>
                    <a:lnTo>
                      <a:pt x="1096" y="811"/>
                    </a:lnTo>
                    <a:lnTo>
                      <a:pt x="1086" y="814"/>
                    </a:lnTo>
                    <a:lnTo>
                      <a:pt x="1080" y="819"/>
                    </a:lnTo>
                    <a:lnTo>
                      <a:pt x="1075" y="823"/>
                    </a:lnTo>
                    <a:lnTo>
                      <a:pt x="1073" y="827"/>
                    </a:lnTo>
                    <a:lnTo>
                      <a:pt x="1072" y="831"/>
                    </a:lnTo>
                    <a:lnTo>
                      <a:pt x="1071" y="835"/>
                    </a:lnTo>
                    <a:lnTo>
                      <a:pt x="1071" y="840"/>
                    </a:lnTo>
                    <a:lnTo>
                      <a:pt x="1059" y="840"/>
                    </a:lnTo>
                    <a:lnTo>
                      <a:pt x="1048" y="841"/>
                    </a:lnTo>
                    <a:lnTo>
                      <a:pt x="1037" y="843"/>
                    </a:lnTo>
                    <a:lnTo>
                      <a:pt x="1025" y="844"/>
                    </a:lnTo>
                    <a:lnTo>
                      <a:pt x="1015" y="848"/>
                    </a:lnTo>
                    <a:lnTo>
                      <a:pt x="1003" y="852"/>
                    </a:lnTo>
                    <a:lnTo>
                      <a:pt x="992" y="860"/>
                    </a:lnTo>
                    <a:lnTo>
                      <a:pt x="981" y="870"/>
                    </a:lnTo>
                    <a:lnTo>
                      <a:pt x="921" y="870"/>
                    </a:lnTo>
                    <a:lnTo>
                      <a:pt x="891" y="899"/>
                    </a:lnTo>
                    <a:lnTo>
                      <a:pt x="896" y="911"/>
                    </a:lnTo>
                    <a:lnTo>
                      <a:pt x="900" y="921"/>
                    </a:lnTo>
                    <a:lnTo>
                      <a:pt x="903" y="933"/>
                    </a:lnTo>
                    <a:lnTo>
                      <a:pt x="907" y="945"/>
                    </a:lnTo>
                    <a:lnTo>
                      <a:pt x="908" y="957"/>
                    </a:lnTo>
                    <a:lnTo>
                      <a:pt x="909" y="969"/>
                    </a:lnTo>
                    <a:lnTo>
                      <a:pt x="909" y="980"/>
                    </a:lnTo>
                    <a:lnTo>
                      <a:pt x="907" y="991"/>
                    </a:lnTo>
                    <a:lnTo>
                      <a:pt x="904" y="1001"/>
                    </a:lnTo>
                    <a:lnTo>
                      <a:pt x="901" y="1010"/>
                    </a:lnTo>
                    <a:lnTo>
                      <a:pt x="897" y="1020"/>
                    </a:lnTo>
                    <a:lnTo>
                      <a:pt x="891" y="1027"/>
                    </a:lnTo>
                    <a:lnTo>
                      <a:pt x="886" y="1034"/>
                    </a:lnTo>
                    <a:lnTo>
                      <a:pt x="878" y="1040"/>
                    </a:lnTo>
                    <a:lnTo>
                      <a:pt x="870" y="1044"/>
                    </a:lnTo>
                    <a:lnTo>
                      <a:pt x="860" y="1048"/>
                    </a:lnTo>
                    <a:lnTo>
                      <a:pt x="848" y="1050"/>
                    </a:lnTo>
                    <a:lnTo>
                      <a:pt x="837" y="1051"/>
                    </a:lnTo>
                    <a:lnTo>
                      <a:pt x="828" y="1051"/>
                    </a:lnTo>
                    <a:lnTo>
                      <a:pt x="819" y="1049"/>
                    </a:lnTo>
                    <a:lnTo>
                      <a:pt x="810" y="1047"/>
                    </a:lnTo>
                    <a:lnTo>
                      <a:pt x="803" y="1042"/>
                    </a:lnTo>
                    <a:lnTo>
                      <a:pt x="795" y="1037"/>
                    </a:lnTo>
                    <a:lnTo>
                      <a:pt x="789" y="1029"/>
                    </a:lnTo>
                    <a:lnTo>
                      <a:pt x="783" y="1022"/>
                    </a:lnTo>
                    <a:lnTo>
                      <a:pt x="778" y="1013"/>
                    </a:lnTo>
                    <a:lnTo>
                      <a:pt x="773" y="1002"/>
                    </a:lnTo>
                    <a:lnTo>
                      <a:pt x="768" y="992"/>
                    </a:lnTo>
                    <a:lnTo>
                      <a:pt x="760" y="965"/>
                    </a:lnTo>
                    <a:lnTo>
                      <a:pt x="751" y="934"/>
                    </a:lnTo>
                    <a:lnTo>
                      <a:pt x="749" y="928"/>
                    </a:lnTo>
                    <a:lnTo>
                      <a:pt x="746" y="922"/>
                    </a:lnTo>
                    <a:lnTo>
                      <a:pt x="742" y="919"/>
                    </a:lnTo>
                    <a:lnTo>
                      <a:pt x="738" y="917"/>
                    </a:lnTo>
                    <a:lnTo>
                      <a:pt x="733" y="915"/>
                    </a:lnTo>
                    <a:lnTo>
                      <a:pt x="728" y="915"/>
                    </a:lnTo>
                    <a:lnTo>
                      <a:pt x="723" y="915"/>
                    </a:lnTo>
                    <a:lnTo>
                      <a:pt x="718" y="915"/>
                    </a:lnTo>
                    <a:lnTo>
                      <a:pt x="708" y="916"/>
                    </a:lnTo>
                    <a:lnTo>
                      <a:pt x="699" y="916"/>
                    </a:lnTo>
                    <a:lnTo>
                      <a:pt x="696" y="915"/>
                    </a:lnTo>
                    <a:lnTo>
                      <a:pt x="694" y="913"/>
                    </a:lnTo>
                    <a:lnTo>
                      <a:pt x="693" y="910"/>
                    </a:lnTo>
                    <a:lnTo>
                      <a:pt x="692" y="904"/>
                    </a:lnTo>
                    <a:lnTo>
                      <a:pt x="694" y="886"/>
                    </a:lnTo>
                    <a:lnTo>
                      <a:pt x="697" y="873"/>
                    </a:lnTo>
                    <a:lnTo>
                      <a:pt x="698" y="867"/>
                    </a:lnTo>
                    <a:lnTo>
                      <a:pt x="698" y="861"/>
                    </a:lnTo>
                    <a:lnTo>
                      <a:pt x="696" y="853"/>
                    </a:lnTo>
                    <a:lnTo>
                      <a:pt x="693" y="845"/>
                    </a:lnTo>
                    <a:lnTo>
                      <a:pt x="684" y="831"/>
                    </a:lnTo>
                    <a:lnTo>
                      <a:pt x="675" y="819"/>
                    </a:lnTo>
                    <a:lnTo>
                      <a:pt x="666" y="809"/>
                    </a:lnTo>
                    <a:lnTo>
                      <a:pt x="656" y="800"/>
                    </a:lnTo>
                    <a:lnTo>
                      <a:pt x="640" y="789"/>
                    </a:lnTo>
                    <a:lnTo>
                      <a:pt x="633" y="784"/>
                    </a:lnTo>
                    <a:lnTo>
                      <a:pt x="633" y="779"/>
                    </a:lnTo>
                    <a:lnTo>
                      <a:pt x="632" y="775"/>
                    </a:lnTo>
                    <a:lnTo>
                      <a:pt x="630" y="770"/>
                    </a:lnTo>
                    <a:lnTo>
                      <a:pt x="628" y="767"/>
                    </a:lnTo>
                    <a:lnTo>
                      <a:pt x="626" y="765"/>
                    </a:lnTo>
                    <a:lnTo>
                      <a:pt x="622" y="762"/>
                    </a:lnTo>
                    <a:lnTo>
                      <a:pt x="618" y="759"/>
                    </a:lnTo>
                    <a:lnTo>
                      <a:pt x="615" y="758"/>
                    </a:lnTo>
                    <a:lnTo>
                      <a:pt x="605" y="756"/>
                    </a:lnTo>
                    <a:lnTo>
                      <a:pt x="595" y="755"/>
                    </a:lnTo>
                    <a:lnTo>
                      <a:pt x="585" y="754"/>
                    </a:lnTo>
                    <a:lnTo>
                      <a:pt x="574" y="754"/>
                    </a:lnTo>
                    <a:lnTo>
                      <a:pt x="544" y="754"/>
                    </a:lnTo>
                    <a:lnTo>
                      <a:pt x="538" y="754"/>
                    </a:lnTo>
                    <a:lnTo>
                      <a:pt x="532" y="752"/>
                    </a:lnTo>
                    <a:lnTo>
                      <a:pt x="526" y="751"/>
                    </a:lnTo>
                    <a:lnTo>
                      <a:pt x="520" y="749"/>
                    </a:lnTo>
                    <a:lnTo>
                      <a:pt x="508" y="742"/>
                    </a:lnTo>
                    <a:lnTo>
                      <a:pt x="498" y="734"/>
                    </a:lnTo>
                    <a:lnTo>
                      <a:pt x="494" y="729"/>
                    </a:lnTo>
                    <a:lnTo>
                      <a:pt x="490" y="725"/>
                    </a:lnTo>
                    <a:lnTo>
                      <a:pt x="486" y="719"/>
                    </a:lnTo>
                    <a:lnTo>
                      <a:pt x="484" y="714"/>
                    </a:lnTo>
                    <a:lnTo>
                      <a:pt x="482" y="709"/>
                    </a:lnTo>
                    <a:lnTo>
                      <a:pt x="482" y="704"/>
                    </a:lnTo>
                    <a:lnTo>
                      <a:pt x="483" y="699"/>
                    </a:lnTo>
                    <a:lnTo>
                      <a:pt x="484" y="694"/>
                    </a:lnTo>
                    <a:lnTo>
                      <a:pt x="487" y="687"/>
                    </a:lnTo>
                    <a:lnTo>
                      <a:pt x="489" y="681"/>
                    </a:lnTo>
                    <a:lnTo>
                      <a:pt x="489" y="674"/>
                    </a:lnTo>
                    <a:lnTo>
                      <a:pt x="487" y="668"/>
                    </a:lnTo>
                    <a:lnTo>
                      <a:pt x="484" y="662"/>
                    </a:lnTo>
                    <a:lnTo>
                      <a:pt x="481" y="657"/>
                    </a:lnTo>
                    <a:lnTo>
                      <a:pt x="476" y="651"/>
                    </a:lnTo>
                    <a:lnTo>
                      <a:pt x="470" y="646"/>
                    </a:lnTo>
                    <a:lnTo>
                      <a:pt x="455" y="635"/>
                    </a:lnTo>
                    <a:lnTo>
                      <a:pt x="438" y="626"/>
                    </a:lnTo>
                    <a:lnTo>
                      <a:pt x="417" y="615"/>
                    </a:lnTo>
                    <a:lnTo>
                      <a:pt x="396" y="604"/>
                    </a:lnTo>
                    <a:lnTo>
                      <a:pt x="397" y="574"/>
                    </a:lnTo>
                    <a:lnTo>
                      <a:pt x="386" y="564"/>
                    </a:lnTo>
                    <a:lnTo>
                      <a:pt x="378" y="556"/>
                    </a:lnTo>
                    <a:lnTo>
                      <a:pt x="372" y="551"/>
                    </a:lnTo>
                    <a:lnTo>
                      <a:pt x="367" y="548"/>
                    </a:lnTo>
                    <a:lnTo>
                      <a:pt x="361" y="546"/>
                    </a:lnTo>
                    <a:lnTo>
                      <a:pt x="355" y="545"/>
                    </a:lnTo>
                    <a:lnTo>
                      <a:pt x="347" y="543"/>
                    </a:lnTo>
                    <a:lnTo>
                      <a:pt x="337" y="543"/>
                    </a:lnTo>
                    <a:lnTo>
                      <a:pt x="307" y="513"/>
                    </a:lnTo>
                    <a:lnTo>
                      <a:pt x="307" y="487"/>
                    </a:lnTo>
                    <a:lnTo>
                      <a:pt x="307" y="484"/>
                    </a:lnTo>
                    <a:lnTo>
                      <a:pt x="296" y="473"/>
                    </a:lnTo>
                    <a:lnTo>
                      <a:pt x="286" y="466"/>
                    </a:lnTo>
                    <a:lnTo>
                      <a:pt x="276" y="460"/>
                    </a:lnTo>
                    <a:lnTo>
                      <a:pt x="267" y="457"/>
                    </a:lnTo>
                    <a:lnTo>
                      <a:pt x="253" y="454"/>
                    </a:lnTo>
                    <a:lnTo>
                      <a:pt x="248" y="454"/>
                    </a:lnTo>
                    <a:lnTo>
                      <a:pt x="219" y="424"/>
                    </a:lnTo>
                    <a:lnTo>
                      <a:pt x="199" y="406"/>
                    </a:lnTo>
                    <a:lnTo>
                      <a:pt x="185" y="397"/>
                    </a:lnTo>
                    <a:lnTo>
                      <a:pt x="179" y="391"/>
                    </a:lnTo>
                    <a:lnTo>
                      <a:pt x="172" y="385"/>
                    </a:lnTo>
                    <a:lnTo>
                      <a:pt x="166" y="375"/>
                    </a:lnTo>
                    <a:lnTo>
                      <a:pt x="159" y="363"/>
                    </a:lnTo>
                    <a:lnTo>
                      <a:pt x="155" y="353"/>
                    </a:lnTo>
                    <a:lnTo>
                      <a:pt x="148" y="343"/>
                    </a:lnTo>
                    <a:lnTo>
                      <a:pt x="143" y="333"/>
                    </a:lnTo>
                    <a:lnTo>
                      <a:pt x="136" y="323"/>
                    </a:lnTo>
                    <a:lnTo>
                      <a:pt x="129" y="316"/>
                    </a:lnTo>
                    <a:lnTo>
                      <a:pt x="120" y="309"/>
                    </a:lnTo>
                    <a:lnTo>
                      <a:pt x="116" y="306"/>
                    </a:lnTo>
                    <a:lnTo>
                      <a:pt x="111" y="305"/>
                    </a:lnTo>
                    <a:lnTo>
                      <a:pt x="105" y="304"/>
                    </a:lnTo>
                    <a:lnTo>
                      <a:pt x="100" y="303"/>
                    </a:lnTo>
                    <a:lnTo>
                      <a:pt x="89" y="303"/>
                    </a:lnTo>
                    <a:lnTo>
                      <a:pt x="78" y="303"/>
                    </a:lnTo>
                    <a:lnTo>
                      <a:pt x="66" y="302"/>
                    </a:lnTo>
                    <a:lnTo>
                      <a:pt x="55" y="299"/>
                    </a:lnTo>
                    <a:lnTo>
                      <a:pt x="45" y="295"/>
                    </a:lnTo>
                    <a:lnTo>
                      <a:pt x="33" y="290"/>
                    </a:lnTo>
                    <a:lnTo>
                      <a:pt x="22" y="282"/>
                    </a:lnTo>
                    <a:lnTo>
                      <a:pt x="11" y="272"/>
                    </a:lnTo>
                    <a:lnTo>
                      <a:pt x="6" y="267"/>
                    </a:lnTo>
                    <a:lnTo>
                      <a:pt x="3" y="263"/>
                    </a:lnTo>
                    <a:lnTo>
                      <a:pt x="1" y="259"/>
                    </a:lnTo>
                    <a:lnTo>
                      <a:pt x="0" y="256"/>
                    </a:lnTo>
                    <a:lnTo>
                      <a:pt x="1" y="253"/>
                    </a:lnTo>
                    <a:lnTo>
                      <a:pt x="3" y="251"/>
                    </a:lnTo>
                    <a:lnTo>
                      <a:pt x="5" y="248"/>
                    </a:lnTo>
                    <a:lnTo>
                      <a:pt x="8" y="245"/>
                    </a:lnTo>
                    <a:lnTo>
                      <a:pt x="16" y="240"/>
                    </a:lnTo>
                    <a:lnTo>
                      <a:pt x="24" y="234"/>
                    </a:lnTo>
                    <a:lnTo>
                      <a:pt x="28" y="230"/>
                    </a:lnTo>
                    <a:lnTo>
                      <a:pt x="33" y="225"/>
                    </a:lnTo>
                    <a:lnTo>
                      <a:pt x="37" y="220"/>
                    </a:lnTo>
                    <a:lnTo>
                      <a:pt x="41" y="213"/>
                    </a:lnTo>
                    <a:lnTo>
                      <a:pt x="46" y="204"/>
                    </a:lnTo>
                    <a:lnTo>
                      <a:pt x="47" y="197"/>
                    </a:lnTo>
                    <a:lnTo>
                      <a:pt x="48" y="190"/>
                    </a:lnTo>
                    <a:lnTo>
                      <a:pt x="47" y="185"/>
                    </a:lnTo>
                    <a:lnTo>
                      <a:pt x="44" y="172"/>
                    </a:lnTo>
                    <a:lnTo>
                      <a:pt x="41" y="154"/>
                    </a:lnTo>
                    <a:lnTo>
                      <a:pt x="62" y="147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6589800" y="4139280"/>
                <a:ext cx="728640" cy="535680"/>
              </a:xfrm>
              <a:custGeom>
                <a:avLst/>
                <a:gdLst/>
                <a:ahLst/>
                <a:rect l="l" t="t" r="r" b="b"/>
                <a:pathLst>
                  <a:path w="1402" h="1051">
                    <a:moveTo>
                      <a:pt x="62" y="147"/>
                    </a:moveTo>
                    <a:lnTo>
                      <a:pt x="67" y="146"/>
                    </a:lnTo>
                    <a:lnTo>
                      <a:pt x="72" y="145"/>
                    </a:lnTo>
                    <a:lnTo>
                      <a:pt x="76" y="146"/>
                    </a:lnTo>
                    <a:lnTo>
                      <a:pt x="80" y="148"/>
                    </a:lnTo>
                    <a:lnTo>
                      <a:pt x="89" y="153"/>
                    </a:lnTo>
                    <a:lnTo>
                      <a:pt x="97" y="158"/>
                    </a:lnTo>
                    <a:lnTo>
                      <a:pt x="100" y="160"/>
                    </a:lnTo>
                    <a:lnTo>
                      <a:pt x="104" y="162"/>
                    </a:lnTo>
                    <a:lnTo>
                      <a:pt x="107" y="163"/>
                    </a:lnTo>
                    <a:lnTo>
                      <a:pt x="112" y="164"/>
                    </a:lnTo>
                    <a:lnTo>
                      <a:pt x="116" y="163"/>
                    </a:lnTo>
                    <a:lnTo>
                      <a:pt x="121" y="162"/>
                    </a:lnTo>
                    <a:lnTo>
                      <a:pt x="126" y="159"/>
                    </a:lnTo>
                    <a:lnTo>
                      <a:pt x="131" y="155"/>
                    </a:lnTo>
                    <a:lnTo>
                      <a:pt x="158" y="122"/>
                    </a:lnTo>
                    <a:lnTo>
                      <a:pt x="190" y="80"/>
                    </a:lnTo>
                    <a:lnTo>
                      <a:pt x="199" y="71"/>
                    </a:lnTo>
                    <a:lnTo>
                      <a:pt x="209" y="61"/>
                    </a:lnTo>
                    <a:lnTo>
                      <a:pt x="219" y="52"/>
                    </a:lnTo>
                    <a:lnTo>
                      <a:pt x="229" y="45"/>
                    </a:lnTo>
                    <a:lnTo>
                      <a:pt x="239" y="38"/>
                    </a:lnTo>
                    <a:lnTo>
                      <a:pt x="250" y="33"/>
                    </a:lnTo>
                    <a:lnTo>
                      <a:pt x="261" y="31"/>
                    </a:lnTo>
                    <a:lnTo>
                      <a:pt x="271" y="29"/>
                    </a:lnTo>
                    <a:lnTo>
                      <a:pt x="271" y="29"/>
                    </a:lnTo>
                    <a:lnTo>
                      <a:pt x="391" y="31"/>
                    </a:lnTo>
                    <a:lnTo>
                      <a:pt x="451" y="0"/>
                    </a:lnTo>
                    <a:lnTo>
                      <a:pt x="689" y="2"/>
                    </a:lnTo>
                    <a:lnTo>
                      <a:pt x="689" y="2"/>
                    </a:lnTo>
                    <a:lnTo>
                      <a:pt x="695" y="4"/>
                    </a:lnTo>
                    <a:lnTo>
                      <a:pt x="699" y="6"/>
                    </a:lnTo>
                    <a:lnTo>
                      <a:pt x="703" y="9"/>
                    </a:lnTo>
                    <a:lnTo>
                      <a:pt x="707" y="12"/>
                    </a:lnTo>
                    <a:lnTo>
                      <a:pt x="713" y="22"/>
                    </a:lnTo>
                    <a:lnTo>
                      <a:pt x="720" y="33"/>
                    </a:lnTo>
                    <a:lnTo>
                      <a:pt x="725" y="44"/>
                    </a:lnTo>
                    <a:lnTo>
                      <a:pt x="732" y="53"/>
                    </a:lnTo>
                    <a:lnTo>
                      <a:pt x="735" y="58"/>
                    </a:lnTo>
                    <a:lnTo>
                      <a:pt x="739" y="61"/>
                    </a:lnTo>
                    <a:lnTo>
                      <a:pt x="743" y="62"/>
                    </a:lnTo>
                    <a:lnTo>
                      <a:pt x="749" y="63"/>
                    </a:lnTo>
                    <a:lnTo>
                      <a:pt x="749" y="63"/>
                    </a:lnTo>
                    <a:lnTo>
                      <a:pt x="1077" y="65"/>
                    </a:lnTo>
                    <a:lnTo>
                      <a:pt x="1402" y="307"/>
                    </a:lnTo>
                    <a:lnTo>
                      <a:pt x="1402" y="307"/>
                    </a:lnTo>
                    <a:lnTo>
                      <a:pt x="1385" y="346"/>
                    </a:lnTo>
                    <a:lnTo>
                      <a:pt x="1372" y="377"/>
                    </a:lnTo>
                    <a:lnTo>
                      <a:pt x="1367" y="390"/>
                    </a:lnTo>
                    <a:lnTo>
                      <a:pt x="1360" y="403"/>
                    </a:lnTo>
                    <a:lnTo>
                      <a:pt x="1353" y="414"/>
                    </a:lnTo>
                    <a:lnTo>
                      <a:pt x="1342" y="426"/>
                    </a:lnTo>
                    <a:lnTo>
                      <a:pt x="1336" y="437"/>
                    </a:lnTo>
                    <a:lnTo>
                      <a:pt x="1331" y="445"/>
                    </a:lnTo>
                    <a:lnTo>
                      <a:pt x="1326" y="454"/>
                    </a:lnTo>
                    <a:lnTo>
                      <a:pt x="1319" y="460"/>
                    </a:lnTo>
                    <a:lnTo>
                      <a:pt x="1308" y="473"/>
                    </a:lnTo>
                    <a:lnTo>
                      <a:pt x="1296" y="485"/>
                    </a:lnTo>
                    <a:lnTo>
                      <a:pt x="1286" y="496"/>
                    </a:lnTo>
                    <a:lnTo>
                      <a:pt x="1275" y="509"/>
                    </a:lnTo>
                    <a:lnTo>
                      <a:pt x="1268" y="516"/>
                    </a:lnTo>
                    <a:lnTo>
                      <a:pt x="1263" y="524"/>
                    </a:lnTo>
                    <a:lnTo>
                      <a:pt x="1258" y="534"/>
                    </a:lnTo>
                    <a:lnTo>
                      <a:pt x="1252" y="545"/>
                    </a:lnTo>
                    <a:lnTo>
                      <a:pt x="1251" y="566"/>
                    </a:lnTo>
                    <a:lnTo>
                      <a:pt x="1251" y="589"/>
                    </a:lnTo>
                    <a:lnTo>
                      <a:pt x="1251" y="611"/>
                    </a:lnTo>
                    <a:lnTo>
                      <a:pt x="1251" y="633"/>
                    </a:lnTo>
                    <a:lnTo>
                      <a:pt x="1234" y="633"/>
                    </a:lnTo>
                    <a:lnTo>
                      <a:pt x="1221" y="633"/>
                    </a:lnTo>
                    <a:lnTo>
                      <a:pt x="1209" y="633"/>
                    </a:lnTo>
                    <a:lnTo>
                      <a:pt x="1192" y="633"/>
                    </a:lnTo>
                    <a:lnTo>
                      <a:pt x="1192" y="638"/>
                    </a:lnTo>
                    <a:lnTo>
                      <a:pt x="1192" y="651"/>
                    </a:lnTo>
                    <a:lnTo>
                      <a:pt x="1191" y="671"/>
                    </a:lnTo>
                    <a:lnTo>
                      <a:pt x="1191" y="692"/>
                    </a:lnTo>
                    <a:lnTo>
                      <a:pt x="1191" y="692"/>
                    </a:lnTo>
                    <a:lnTo>
                      <a:pt x="1160" y="723"/>
                    </a:lnTo>
                    <a:lnTo>
                      <a:pt x="1160" y="723"/>
                    </a:lnTo>
                    <a:lnTo>
                      <a:pt x="1143" y="722"/>
                    </a:lnTo>
                    <a:lnTo>
                      <a:pt x="1131" y="722"/>
                    </a:lnTo>
                    <a:lnTo>
                      <a:pt x="1119" y="722"/>
                    </a:lnTo>
                    <a:lnTo>
                      <a:pt x="1101" y="722"/>
                    </a:lnTo>
                    <a:lnTo>
                      <a:pt x="1101" y="744"/>
                    </a:lnTo>
                    <a:lnTo>
                      <a:pt x="1101" y="767"/>
                    </a:lnTo>
                    <a:lnTo>
                      <a:pt x="1101" y="789"/>
                    </a:lnTo>
                    <a:lnTo>
                      <a:pt x="1101" y="811"/>
                    </a:lnTo>
                    <a:lnTo>
                      <a:pt x="1096" y="811"/>
                    </a:lnTo>
                    <a:lnTo>
                      <a:pt x="1086" y="814"/>
                    </a:lnTo>
                    <a:lnTo>
                      <a:pt x="1080" y="819"/>
                    </a:lnTo>
                    <a:lnTo>
                      <a:pt x="1075" y="823"/>
                    </a:lnTo>
                    <a:lnTo>
                      <a:pt x="1073" y="827"/>
                    </a:lnTo>
                    <a:lnTo>
                      <a:pt x="1072" y="831"/>
                    </a:lnTo>
                    <a:lnTo>
                      <a:pt x="1071" y="835"/>
                    </a:lnTo>
                    <a:lnTo>
                      <a:pt x="1071" y="840"/>
                    </a:lnTo>
                    <a:lnTo>
                      <a:pt x="1059" y="840"/>
                    </a:lnTo>
                    <a:lnTo>
                      <a:pt x="1048" y="841"/>
                    </a:lnTo>
                    <a:lnTo>
                      <a:pt x="1037" y="843"/>
                    </a:lnTo>
                    <a:lnTo>
                      <a:pt x="1025" y="844"/>
                    </a:lnTo>
                    <a:lnTo>
                      <a:pt x="1015" y="848"/>
                    </a:lnTo>
                    <a:lnTo>
                      <a:pt x="1003" y="852"/>
                    </a:lnTo>
                    <a:lnTo>
                      <a:pt x="992" y="860"/>
                    </a:lnTo>
                    <a:lnTo>
                      <a:pt x="981" y="870"/>
                    </a:lnTo>
                    <a:lnTo>
                      <a:pt x="981" y="870"/>
                    </a:lnTo>
                    <a:lnTo>
                      <a:pt x="921" y="870"/>
                    </a:lnTo>
                    <a:lnTo>
                      <a:pt x="891" y="899"/>
                    </a:lnTo>
                    <a:lnTo>
                      <a:pt x="891" y="899"/>
                    </a:lnTo>
                    <a:lnTo>
                      <a:pt x="896" y="911"/>
                    </a:lnTo>
                    <a:lnTo>
                      <a:pt x="900" y="921"/>
                    </a:lnTo>
                    <a:lnTo>
                      <a:pt x="903" y="933"/>
                    </a:lnTo>
                    <a:lnTo>
                      <a:pt x="907" y="945"/>
                    </a:lnTo>
                    <a:lnTo>
                      <a:pt x="908" y="957"/>
                    </a:lnTo>
                    <a:lnTo>
                      <a:pt x="909" y="969"/>
                    </a:lnTo>
                    <a:lnTo>
                      <a:pt x="909" y="980"/>
                    </a:lnTo>
                    <a:lnTo>
                      <a:pt x="907" y="991"/>
                    </a:lnTo>
                    <a:lnTo>
                      <a:pt x="904" y="1001"/>
                    </a:lnTo>
                    <a:lnTo>
                      <a:pt x="901" y="1010"/>
                    </a:lnTo>
                    <a:lnTo>
                      <a:pt x="897" y="1020"/>
                    </a:lnTo>
                    <a:lnTo>
                      <a:pt x="891" y="1027"/>
                    </a:lnTo>
                    <a:lnTo>
                      <a:pt x="886" y="1034"/>
                    </a:lnTo>
                    <a:lnTo>
                      <a:pt x="878" y="1040"/>
                    </a:lnTo>
                    <a:lnTo>
                      <a:pt x="870" y="1044"/>
                    </a:lnTo>
                    <a:lnTo>
                      <a:pt x="860" y="1048"/>
                    </a:lnTo>
                    <a:lnTo>
                      <a:pt x="848" y="1050"/>
                    </a:lnTo>
                    <a:lnTo>
                      <a:pt x="837" y="1051"/>
                    </a:lnTo>
                    <a:lnTo>
                      <a:pt x="828" y="1051"/>
                    </a:lnTo>
                    <a:lnTo>
                      <a:pt x="819" y="1049"/>
                    </a:lnTo>
                    <a:lnTo>
                      <a:pt x="810" y="1047"/>
                    </a:lnTo>
                    <a:lnTo>
                      <a:pt x="803" y="1042"/>
                    </a:lnTo>
                    <a:lnTo>
                      <a:pt x="795" y="1037"/>
                    </a:lnTo>
                    <a:lnTo>
                      <a:pt x="789" y="1029"/>
                    </a:lnTo>
                    <a:lnTo>
                      <a:pt x="783" y="1022"/>
                    </a:lnTo>
                    <a:lnTo>
                      <a:pt x="778" y="1013"/>
                    </a:lnTo>
                    <a:lnTo>
                      <a:pt x="773" y="1002"/>
                    </a:lnTo>
                    <a:lnTo>
                      <a:pt x="768" y="992"/>
                    </a:lnTo>
                    <a:lnTo>
                      <a:pt x="760" y="965"/>
                    </a:lnTo>
                    <a:lnTo>
                      <a:pt x="751" y="934"/>
                    </a:lnTo>
                    <a:lnTo>
                      <a:pt x="749" y="928"/>
                    </a:lnTo>
                    <a:lnTo>
                      <a:pt x="746" y="922"/>
                    </a:lnTo>
                    <a:lnTo>
                      <a:pt x="742" y="919"/>
                    </a:lnTo>
                    <a:lnTo>
                      <a:pt x="738" y="917"/>
                    </a:lnTo>
                    <a:lnTo>
                      <a:pt x="733" y="915"/>
                    </a:lnTo>
                    <a:lnTo>
                      <a:pt x="728" y="915"/>
                    </a:lnTo>
                    <a:lnTo>
                      <a:pt x="723" y="915"/>
                    </a:lnTo>
                    <a:lnTo>
                      <a:pt x="718" y="915"/>
                    </a:lnTo>
                    <a:lnTo>
                      <a:pt x="708" y="916"/>
                    </a:lnTo>
                    <a:lnTo>
                      <a:pt x="699" y="916"/>
                    </a:lnTo>
                    <a:lnTo>
                      <a:pt x="696" y="915"/>
                    </a:lnTo>
                    <a:lnTo>
                      <a:pt x="694" y="913"/>
                    </a:lnTo>
                    <a:lnTo>
                      <a:pt x="693" y="910"/>
                    </a:lnTo>
                    <a:lnTo>
                      <a:pt x="692" y="904"/>
                    </a:lnTo>
                    <a:lnTo>
                      <a:pt x="694" y="886"/>
                    </a:lnTo>
                    <a:lnTo>
                      <a:pt x="697" y="873"/>
                    </a:lnTo>
                    <a:lnTo>
                      <a:pt x="698" y="867"/>
                    </a:lnTo>
                    <a:lnTo>
                      <a:pt x="698" y="861"/>
                    </a:lnTo>
                    <a:lnTo>
                      <a:pt x="696" y="853"/>
                    </a:lnTo>
                    <a:lnTo>
                      <a:pt x="693" y="845"/>
                    </a:lnTo>
                    <a:lnTo>
                      <a:pt x="684" y="831"/>
                    </a:lnTo>
                    <a:lnTo>
                      <a:pt x="675" y="819"/>
                    </a:lnTo>
                    <a:lnTo>
                      <a:pt x="666" y="809"/>
                    </a:lnTo>
                    <a:lnTo>
                      <a:pt x="656" y="800"/>
                    </a:lnTo>
                    <a:lnTo>
                      <a:pt x="640" y="789"/>
                    </a:lnTo>
                    <a:lnTo>
                      <a:pt x="633" y="784"/>
                    </a:lnTo>
                    <a:lnTo>
                      <a:pt x="633" y="779"/>
                    </a:lnTo>
                    <a:lnTo>
                      <a:pt x="632" y="775"/>
                    </a:lnTo>
                    <a:lnTo>
                      <a:pt x="630" y="770"/>
                    </a:lnTo>
                    <a:lnTo>
                      <a:pt x="628" y="767"/>
                    </a:lnTo>
                    <a:lnTo>
                      <a:pt x="626" y="765"/>
                    </a:lnTo>
                    <a:lnTo>
                      <a:pt x="622" y="762"/>
                    </a:lnTo>
                    <a:lnTo>
                      <a:pt x="618" y="759"/>
                    </a:lnTo>
                    <a:lnTo>
                      <a:pt x="615" y="758"/>
                    </a:lnTo>
                    <a:lnTo>
                      <a:pt x="605" y="756"/>
                    </a:lnTo>
                    <a:lnTo>
                      <a:pt x="595" y="755"/>
                    </a:lnTo>
                    <a:lnTo>
                      <a:pt x="585" y="754"/>
                    </a:lnTo>
                    <a:lnTo>
                      <a:pt x="574" y="754"/>
                    </a:lnTo>
                    <a:lnTo>
                      <a:pt x="574" y="754"/>
                    </a:lnTo>
                    <a:lnTo>
                      <a:pt x="544" y="754"/>
                    </a:lnTo>
                    <a:lnTo>
                      <a:pt x="544" y="754"/>
                    </a:lnTo>
                    <a:lnTo>
                      <a:pt x="538" y="754"/>
                    </a:lnTo>
                    <a:lnTo>
                      <a:pt x="532" y="752"/>
                    </a:lnTo>
                    <a:lnTo>
                      <a:pt x="526" y="751"/>
                    </a:lnTo>
                    <a:lnTo>
                      <a:pt x="520" y="749"/>
                    </a:lnTo>
                    <a:lnTo>
                      <a:pt x="508" y="742"/>
                    </a:lnTo>
                    <a:lnTo>
                      <a:pt x="498" y="734"/>
                    </a:lnTo>
                    <a:lnTo>
                      <a:pt x="494" y="729"/>
                    </a:lnTo>
                    <a:lnTo>
                      <a:pt x="490" y="725"/>
                    </a:lnTo>
                    <a:lnTo>
                      <a:pt x="486" y="719"/>
                    </a:lnTo>
                    <a:lnTo>
                      <a:pt x="484" y="714"/>
                    </a:lnTo>
                    <a:lnTo>
                      <a:pt x="482" y="709"/>
                    </a:lnTo>
                    <a:lnTo>
                      <a:pt x="482" y="704"/>
                    </a:lnTo>
                    <a:lnTo>
                      <a:pt x="483" y="699"/>
                    </a:lnTo>
                    <a:lnTo>
                      <a:pt x="484" y="694"/>
                    </a:lnTo>
                    <a:lnTo>
                      <a:pt x="487" y="687"/>
                    </a:lnTo>
                    <a:lnTo>
                      <a:pt x="489" y="681"/>
                    </a:lnTo>
                    <a:lnTo>
                      <a:pt x="489" y="674"/>
                    </a:lnTo>
                    <a:lnTo>
                      <a:pt x="487" y="668"/>
                    </a:lnTo>
                    <a:lnTo>
                      <a:pt x="484" y="662"/>
                    </a:lnTo>
                    <a:lnTo>
                      <a:pt x="481" y="657"/>
                    </a:lnTo>
                    <a:lnTo>
                      <a:pt x="476" y="651"/>
                    </a:lnTo>
                    <a:lnTo>
                      <a:pt x="470" y="646"/>
                    </a:lnTo>
                    <a:lnTo>
                      <a:pt x="455" y="635"/>
                    </a:lnTo>
                    <a:lnTo>
                      <a:pt x="438" y="626"/>
                    </a:lnTo>
                    <a:lnTo>
                      <a:pt x="417" y="615"/>
                    </a:lnTo>
                    <a:lnTo>
                      <a:pt x="396" y="604"/>
                    </a:lnTo>
                    <a:lnTo>
                      <a:pt x="396" y="604"/>
                    </a:lnTo>
                    <a:lnTo>
                      <a:pt x="397" y="574"/>
                    </a:lnTo>
                    <a:lnTo>
                      <a:pt x="397" y="574"/>
                    </a:lnTo>
                    <a:lnTo>
                      <a:pt x="386" y="564"/>
                    </a:lnTo>
                    <a:lnTo>
                      <a:pt x="378" y="556"/>
                    </a:lnTo>
                    <a:lnTo>
                      <a:pt x="372" y="551"/>
                    </a:lnTo>
                    <a:lnTo>
                      <a:pt x="367" y="548"/>
                    </a:lnTo>
                    <a:lnTo>
                      <a:pt x="361" y="546"/>
                    </a:lnTo>
                    <a:lnTo>
                      <a:pt x="355" y="545"/>
                    </a:lnTo>
                    <a:lnTo>
                      <a:pt x="347" y="543"/>
                    </a:lnTo>
                    <a:lnTo>
                      <a:pt x="337" y="543"/>
                    </a:lnTo>
                    <a:lnTo>
                      <a:pt x="337" y="543"/>
                    </a:lnTo>
                    <a:lnTo>
                      <a:pt x="307" y="513"/>
                    </a:lnTo>
                    <a:lnTo>
                      <a:pt x="307" y="513"/>
                    </a:lnTo>
                    <a:lnTo>
                      <a:pt x="307" y="487"/>
                    </a:lnTo>
                    <a:lnTo>
                      <a:pt x="307" y="484"/>
                    </a:lnTo>
                    <a:lnTo>
                      <a:pt x="296" y="473"/>
                    </a:lnTo>
                    <a:lnTo>
                      <a:pt x="286" y="466"/>
                    </a:lnTo>
                    <a:lnTo>
                      <a:pt x="276" y="460"/>
                    </a:lnTo>
                    <a:lnTo>
                      <a:pt x="267" y="457"/>
                    </a:lnTo>
                    <a:lnTo>
                      <a:pt x="253" y="454"/>
                    </a:lnTo>
                    <a:lnTo>
                      <a:pt x="248" y="454"/>
                    </a:lnTo>
                    <a:lnTo>
                      <a:pt x="248" y="454"/>
                    </a:lnTo>
                    <a:lnTo>
                      <a:pt x="219" y="424"/>
                    </a:lnTo>
                    <a:lnTo>
                      <a:pt x="219" y="424"/>
                    </a:lnTo>
                    <a:lnTo>
                      <a:pt x="199" y="406"/>
                    </a:lnTo>
                    <a:lnTo>
                      <a:pt x="185" y="397"/>
                    </a:lnTo>
                    <a:lnTo>
                      <a:pt x="179" y="391"/>
                    </a:lnTo>
                    <a:lnTo>
                      <a:pt x="172" y="385"/>
                    </a:lnTo>
                    <a:lnTo>
                      <a:pt x="166" y="375"/>
                    </a:lnTo>
                    <a:lnTo>
                      <a:pt x="159" y="363"/>
                    </a:lnTo>
                    <a:lnTo>
                      <a:pt x="155" y="353"/>
                    </a:lnTo>
                    <a:lnTo>
                      <a:pt x="148" y="343"/>
                    </a:lnTo>
                    <a:lnTo>
                      <a:pt x="143" y="333"/>
                    </a:lnTo>
                    <a:lnTo>
                      <a:pt x="136" y="323"/>
                    </a:lnTo>
                    <a:lnTo>
                      <a:pt x="129" y="316"/>
                    </a:lnTo>
                    <a:lnTo>
                      <a:pt x="120" y="309"/>
                    </a:lnTo>
                    <a:lnTo>
                      <a:pt x="116" y="306"/>
                    </a:lnTo>
                    <a:lnTo>
                      <a:pt x="111" y="305"/>
                    </a:lnTo>
                    <a:lnTo>
                      <a:pt x="105" y="304"/>
                    </a:lnTo>
                    <a:lnTo>
                      <a:pt x="100" y="303"/>
                    </a:lnTo>
                    <a:lnTo>
                      <a:pt x="89" y="303"/>
                    </a:lnTo>
                    <a:lnTo>
                      <a:pt x="78" y="303"/>
                    </a:lnTo>
                    <a:lnTo>
                      <a:pt x="66" y="302"/>
                    </a:lnTo>
                    <a:lnTo>
                      <a:pt x="55" y="299"/>
                    </a:lnTo>
                    <a:lnTo>
                      <a:pt x="45" y="295"/>
                    </a:lnTo>
                    <a:lnTo>
                      <a:pt x="33" y="290"/>
                    </a:lnTo>
                    <a:lnTo>
                      <a:pt x="22" y="282"/>
                    </a:lnTo>
                    <a:lnTo>
                      <a:pt x="11" y="272"/>
                    </a:lnTo>
                    <a:lnTo>
                      <a:pt x="6" y="267"/>
                    </a:lnTo>
                    <a:lnTo>
                      <a:pt x="3" y="263"/>
                    </a:lnTo>
                    <a:lnTo>
                      <a:pt x="1" y="259"/>
                    </a:lnTo>
                    <a:lnTo>
                      <a:pt x="0" y="256"/>
                    </a:lnTo>
                    <a:lnTo>
                      <a:pt x="1" y="253"/>
                    </a:lnTo>
                    <a:lnTo>
                      <a:pt x="3" y="251"/>
                    </a:lnTo>
                    <a:lnTo>
                      <a:pt x="5" y="248"/>
                    </a:lnTo>
                    <a:lnTo>
                      <a:pt x="8" y="245"/>
                    </a:lnTo>
                    <a:lnTo>
                      <a:pt x="16" y="240"/>
                    </a:lnTo>
                    <a:lnTo>
                      <a:pt x="24" y="234"/>
                    </a:lnTo>
                    <a:lnTo>
                      <a:pt x="28" y="230"/>
                    </a:lnTo>
                    <a:lnTo>
                      <a:pt x="33" y="225"/>
                    </a:lnTo>
                    <a:lnTo>
                      <a:pt x="37" y="220"/>
                    </a:lnTo>
                    <a:lnTo>
                      <a:pt x="41" y="213"/>
                    </a:lnTo>
                    <a:lnTo>
                      <a:pt x="46" y="204"/>
                    </a:lnTo>
                    <a:lnTo>
                      <a:pt x="47" y="197"/>
                    </a:lnTo>
                    <a:lnTo>
                      <a:pt x="48" y="190"/>
                    </a:lnTo>
                    <a:lnTo>
                      <a:pt x="47" y="185"/>
                    </a:lnTo>
                    <a:lnTo>
                      <a:pt x="44" y="172"/>
                    </a:lnTo>
                    <a:lnTo>
                      <a:pt x="41" y="154"/>
                    </a:lnTo>
                    <a:lnTo>
                      <a:pt x="41" y="154"/>
                    </a:lnTo>
                    <a:lnTo>
                      <a:pt x="62" y="147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6279120" y="4214160"/>
                <a:ext cx="757080" cy="798840"/>
              </a:xfrm>
              <a:custGeom>
                <a:avLst/>
                <a:gdLst/>
                <a:ahLst/>
                <a:rect l="l" t="t" r="r" b="b"/>
                <a:pathLst>
                  <a:path w="1455" h="1566">
                    <a:moveTo>
                      <a:pt x="0" y="83"/>
                    </a:moveTo>
                    <a:lnTo>
                      <a:pt x="657" y="0"/>
                    </a:lnTo>
                    <a:lnTo>
                      <a:pt x="661" y="10"/>
                    </a:lnTo>
                    <a:lnTo>
                      <a:pt x="663" y="20"/>
                    </a:lnTo>
                    <a:lnTo>
                      <a:pt x="662" y="28"/>
                    </a:lnTo>
                    <a:lnTo>
                      <a:pt x="660" y="35"/>
                    </a:lnTo>
                    <a:lnTo>
                      <a:pt x="657" y="42"/>
                    </a:lnTo>
                    <a:lnTo>
                      <a:pt x="653" y="48"/>
                    </a:lnTo>
                    <a:lnTo>
                      <a:pt x="647" y="54"/>
                    </a:lnTo>
                    <a:lnTo>
                      <a:pt x="642" y="60"/>
                    </a:lnTo>
                    <a:lnTo>
                      <a:pt x="636" y="65"/>
                    </a:lnTo>
                    <a:lnTo>
                      <a:pt x="631" y="70"/>
                    </a:lnTo>
                    <a:lnTo>
                      <a:pt x="627" y="77"/>
                    </a:lnTo>
                    <a:lnTo>
                      <a:pt x="622" y="83"/>
                    </a:lnTo>
                    <a:lnTo>
                      <a:pt x="621" y="91"/>
                    </a:lnTo>
                    <a:lnTo>
                      <a:pt x="620" y="98"/>
                    </a:lnTo>
                    <a:lnTo>
                      <a:pt x="622" y="108"/>
                    </a:lnTo>
                    <a:lnTo>
                      <a:pt x="627" y="119"/>
                    </a:lnTo>
                    <a:lnTo>
                      <a:pt x="627" y="124"/>
                    </a:lnTo>
                    <a:lnTo>
                      <a:pt x="629" y="129"/>
                    </a:lnTo>
                    <a:lnTo>
                      <a:pt x="632" y="133"/>
                    </a:lnTo>
                    <a:lnTo>
                      <a:pt x="636" y="136"/>
                    </a:lnTo>
                    <a:lnTo>
                      <a:pt x="641" y="139"/>
                    </a:lnTo>
                    <a:lnTo>
                      <a:pt x="646" y="142"/>
                    </a:lnTo>
                    <a:lnTo>
                      <a:pt x="653" y="144"/>
                    </a:lnTo>
                    <a:lnTo>
                      <a:pt x="660" y="145"/>
                    </a:lnTo>
                    <a:lnTo>
                      <a:pt x="674" y="147"/>
                    </a:lnTo>
                    <a:lnTo>
                      <a:pt x="689" y="148"/>
                    </a:lnTo>
                    <a:lnTo>
                      <a:pt x="703" y="149"/>
                    </a:lnTo>
                    <a:lnTo>
                      <a:pt x="715" y="149"/>
                    </a:lnTo>
                    <a:lnTo>
                      <a:pt x="726" y="159"/>
                    </a:lnTo>
                    <a:lnTo>
                      <a:pt x="737" y="168"/>
                    </a:lnTo>
                    <a:lnTo>
                      <a:pt x="748" y="174"/>
                    </a:lnTo>
                    <a:lnTo>
                      <a:pt x="756" y="179"/>
                    </a:lnTo>
                    <a:lnTo>
                      <a:pt x="764" y="185"/>
                    </a:lnTo>
                    <a:lnTo>
                      <a:pt x="769" y="191"/>
                    </a:lnTo>
                    <a:lnTo>
                      <a:pt x="771" y="196"/>
                    </a:lnTo>
                    <a:lnTo>
                      <a:pt x="774" y="200"/>
                    </a:lnTo>
                    <a:lnTo>
                      <a:pt x="775" y="204"/>
                    </a:lnTo>
                    <a:lnTo>
                      <a:pt x="775" y="210"/>
                    </a:lnTo>
                    <a:lnTo>
                      <a:pt x="797" y="237"/>
                    </a:lnTo>
                    <a:lnTo>
                      <a:pt x="819" y="266"/>
                    </a:lnTo>
                    <a:lnTo>
                      <a:pt x="830" y="279"/>
                    </a:lnTo>
                    <a:lnTo>
                      <a:pt x="842" y="290"/>
                    </a:lnTo>
                    <a:lnTo>
                      <a:pt x="847" y="294"/>
                    </a:lnTo>
                    <a:lnTo>
                      <a:pt x="852" y="297"/>
                    </a:lnTo>
                    <a:lnTo>
                      <a:pt x="858" y="299"/>
                    </a:lnTo>
                    <a:lnTo>
                      <a:pt x="863" y="299"/>
                    </a:lnTo>
                    <a:lnTo>
                      <a:pt x="869" y="300"/>
                    </a:lnTo>
                    <a:lnTo>
                      <a:pt x="882" y="304"/>
                    </a:lnTo>
                    <a:lnTo>
                      <a:pt x="891" y="307"/>
                    </a:lnTo>
                    <a:lnTo>
                      <a:pt x="901" y="312"/>
                    </a:lnTo>
                    <a:lnTo>
                      <a:pt x="912" y="320"/>
                    </a:lnTo>
                    <a:lnTo>
                      <a:pt x="923" y="330"/>
                    </a:lnTo>
                    <a:lnTo>
                      <a:pt x="923" y="360"/>
                    </a:lnTo>
                    <a:lnTo>
                      <a:pt x="928" y="360"/>
                    </a:lnTo>
                    <a:lnTo>
                      <a:pt x="933" y="361"/>
                    </a:lnTo>
                    <a:lnTo>
                      <a:pt x="939" y="363"/>
                    </a:lnTo>
                    <a:lnTo>
                      <a:pt x="945" y="365"/>
                    </a:lnTo>
                    <a:lnTo>
                      <a:pt x="956" y="371"/>
                    </a:lnTo>
                    <a:lnTo>
                      <a:pt x="967" y="379"/>
                    </a:lnTo>
                    <a:lnTo>
                      <a:pt x="990" y="398"/>
                    </a:lnTo>
                    <a:lnTo>
                      <a:pt x="1011" y="420"/>
                    </a:lnTo>
                    <a:lnTo>
                      <a:pt x="1011" y="449"/>
                    </a:lnTo>
                    <a:lnTo>
                      <a:pt x="1022" y="460"/>
                    </a:lnTo>
                    <a:lnTo>
                      <a:pt x="1034" y="468"/>
                    </a:lnTo>
                    <a:lnTo>
                      <a:pt x="1045" y="474"/>
                    </a:lnTo>
                    <a:lnTo>
                      <a:pt x="1055" y="480"/>
                    </a:lnTo>
                    <a:lnTo>
                      <a:pt x="1067" y="486"/>
                    </a:lnTo>
                    <a:lnTo>
                      <a:pt x="1078" y="493"/>
                    </a:lnTo>
                    <a:lnTo>
                      <a:pt x="1089" y="500"/>
                    </a:lnTo>
                    <a:lnTo>
                      <a:pt x="1100" y="510"/>
                    </a:lnTo>
                    <a:lnTo>
                      <a:pt x="1105" y="511"/>
                    </a:lnTo>
                    <a:lnTo>
                      <a:pt x="1111" y="512"/>
                    </a:lnTo>
                    <a:lnTo>
                      <a:pt x="1114" y="513"/>
                    </a:lnTo>
                    <a:lnTo>
                      <a:pt x="1117" y="515"/>
                    </a:lnTo>
                    <a:lnTo>
                      <a:pt x="1119" y="518"/>
                    </a:lnTo>
                    <a:lnTo>
                      <a:pt x="1121" y="522"/>
                    </a:lnTo>
                    <a:lnTo>
                      <a:pt x="1122" y="525"/>
                    </a:lnTo>
                    <a:lnTo>
                      <a:pt x="1122" y="529"/>
                    </a:lnTo>
                    <a:lnTo>
                      <a:pt x="1122" y="534"/>
                    </a:lnTo>
                    <a:lnTo>
                      <a:pt x="1121" y="538"/>
                    </a:lnTo>
                    <a:lnTo>
                      <a:pt x="1119" y="543"/>
                    </a:lnTo>
                    <a:lnTo>
                      <a:pt x="1117" y="548"/>
                    </a:lnTo>
                    <a:lnTo>
                      <a:pt x="1109" y="558"/>
                    </a:lnTo>
                    <a:lnTo>
                      <a:pt x="1100" y="570"/>
                    </a:lnTo>
                    <a:lnTo>
                      <a:pt x="1105" y="575"/>
                    </a:lnTo>
                    <a:lnTo>
                      <a:pt x="1111" y="579"/>
                    </a:lnTo>
                    <a:lnTo>
                      <a:pt x="1116" y="581"/>
                    </a:lnTo>
                    <a:lnTo>
                      <a:pt x="1122" y="583"/>
                    </a:lnTo>
                    <a:lnTo>
                      <a:pt x="1133" y="584"/>
                    </a:lnTo>
                    <a:lnTo>
                      <a:pt x="1144" y="585"/>
                    </a:lnTo>
                    <a:lnTo>
                      <a:pt x="1156" y="585"/>
                    </a:lnTo>
                    <a:lnTo>
                      <a:pt x="1167" y="588"/>
                    </a:lnTo>
                    <a:lnTo>
                      <a:pt x="1172" y="589"/>
                    </a:lnTo>
                    <a:lnTo>
                      <a:pt x="1178" y="592"/>
                    </a:lnTo>
                    <a:lnTo>
                      <a:pt x="1183" y="595"/>
                    </a:lnTo>
                    <a:lnTo>
                      <a:pt x="1189" y="601"/>
                    </a:lnTo>
                    <a:lnTo>
                      <a:pt x="1199" y="601"/>
                    </a:lnTo>
                    <a:lnTo>
                      <a:pt x="1207" y="601"/>
                    </a:lnTo>
                    <a:lnTo>
                      <a:pt x="1213" y="602"/>
                    </a:lnTo>
                    <a:lnTo>
                      <a:pt x="1219" y="605"/>
                    </a:lnTo>
                    <a:lnTo>
                      <a:pt x="1224" y="608"/>
                    </a:lnTo>
                    <a:lnTo>
                      <a:pt x="1230" y="614"/>
                    </a:lnTo>
                    <a:lnTo>
                      <a:pt x="1239" y="621"/>
                    </a:lnTo>
                    <a:lnTo>
                      <a:pt x="1249" y="631"/>
                    </a:lnTo>
                    <a:lnTo>
                      <a:pt x="1249" y="636"/>
                    </a:lnTo>
                    <a:lnTo>
                      <a:pt x="1250" y="641"/>
                    </a:lnTo>
                    <a:lnTo>
                      <a:pt x="1251" y="645"/>
                    </a:lnTo>
                    <a:lnTo>
                      <a:pt x="1253" y="648"/>
                    </a:lnTo>
                    <a:lnTo>
                      <a:pt x="1257" y="655"/>
                    </a:lnTo>
                    <a:lnTo>
                      <a:pt x="1263" y="661"/>
                    </a:lnTo>
                    <a:lnTo>
                      <a:pt x="1268" y="666"/>
                    </a:lnTo>
                    <a:lnTo>
                      <a:pt x="1274" y="673"/>
                    </a:lnTo>
                    <a:lnTo>
                      <a:pt x="1275" y="676"/>
                    </a:lnTo>
                    <a:lnTo>
                      <a:pt x="1277" y="680"/>
                    </a:lnTo>
                    <a:lnTo>
                      <a:pt x="1278" y="685"/>
                    </a:lnTo>
                    <a:lnTo>
                      <a:pt x="1278" y="690"/>
                    </a:lnTo>
                    <a:lnTo>
                      <a:pt x="1283" y="691"/>
                    </a:lnTo>
                    <a:lnTo>
                      <a:pt x="1288" y="692"/>
                    </a:lnTo>
                    <a:lnTo>
                      <a:pt x="1292" y="693"/>
                    </a:lnTo>
                    <a:lnTo>
                      <a:pt x="1295" y="696"/>
                    </a:lnTo>
                    <a:lnTo>
                      <a:pt x="1297" y="699"/>
                    </a:lnTo>
                    <a:lnTo>
                      <a:pt x="1301" y="702"/>
                    </a:lnTo>
                    <a:lnTo>
                      <a:pt x="1302" y="705"/>
                    </a:lnTo>
                    <a:lnTo>
                      <a:pt x="1304" y="710"/>
                    </a:lnTo>
                    <a:lnTo>
                      <a:pt x="1306" y="718"/>
                    </a:lnTo>
                    <a:lnTo>
                      <a:pt x="1307" y="729"/>
                    </a:lnTo>
                    <a:lnTo>
                      <a:pt x="1307" y="740"/>
                    </a:lnTo>
                    <a:lnTo>
                      <a:pt x="1307" y="751"/>
                    </a:lnTo>
                    <a:lnTo>
                      <a:pt x="1313" y="755"/>
                    </a:lnTo>
                    <a:lnTo>
                      <a:pt x="1317" y="759"/>
                    </a:lnTo>
                    <a:lnTo>
                      <a:pt x="1321" y="761"/>
                    </a:lnTo>
                    <a:lnTo>
                      <a:pt x="1324" y="764"/>
                    </a:lnTo>
                    <a:lnTo>
                      <a:pt x="1327" y="764"/>
                    </a:lnTo>
                    <a:lnTo>
                      <a:pt x="1330" y="764"/>
                    </a:lnTo>
                    <a:lnTo>
                      <a:pt x="1332" y="763"/>
                    </a:lnTo>
                    <a:lnTo>
                      <a:pt x="1333" y="761"/>
                    </a:lnTo>
                    <a:lnTo>
                      <a:pt x="1336" y="755"/>
                    </a:lnTo>
                    <a:lnTo>
                      <a:pt x="1337" y="751"/>
                    </a:lnTo>
                    <a:lnTo>
                      <a:pt x="1355" y="791"/>
                    </a:lnTo>
                    <a:lnTo>
                      <a:pt x="1367" y="822"/>
                    </a:lnTo>
                    <a:lnTo>
                      <a:pt x="1372" y="835"/>
                    </a:lnTo>
                    <a:lnTo>
                      <a:pt x="1378" y="848"/>
                    </a:lnTo>
                    <a:lnTo>
                      <a:pt x="1386" y="859"/>
                    </a:lnTo>
                    <a:lnTo>
                      <a:pt x="1396" y="871"/>
                    </a:lnTo>
                    <a:lnTo>
                      <a:pt x="1396" y="876"/>
                    </a:lnTo>
                    <a:lnTo>
                      <a:pt x="1397" y="880"/>
                    </a:lnTo>
                    <a:lnTo>
                      <a:pt x="1398" y="885"/>
                    </a:lnTo>
                    <a:lnTo>
                      <a:pt x="1400" y="888"/>
                    </a:lnTo>
                    <a:lnTo>
                      <a:pt x="1403" y="891"/>
                    </a:lnTo>
                    <a:lnTo>
                      <a:pt x="1406" y="893"/>
                    </a:lnTo>
                    <a:lnTo>
                      <a:pt x="1410" y="895"/>
                    </a:lnTo>
                    <a:lnTo>
                      <a:pt x="1414" y="896"/>
                    </a:lnTo>
                    <a:lnTo>
                      <a:pt x="1423" y="899"/>
                    </a:lnTo>
                    <a:lnTo>
                      <a:pt x="1433" y="900"/>
                    </a:lnTo>
                    <a:lnTo>
                      <a:pt x="1444" y="901"/>
                    </a:lnTo>
                    <a:lnTo>
                      <a:pt x="1455" y="901"/>
                    </a:lnTo>
                    <a:lnTo>
                      <a:pt x="1455" y="923"/>
                    </a:lnTo>
                    <a:lnTo>
                      <a:pt x="1455" y="945"/>
                    </a:lnTo>
                    <a:lnTo>
                      <a:pt x="1454" y="968"/>
                    </a:lnTo>
                    <a:lnTo>
                      <a:pt x="1454" y="990"/>
                    </a:lnTo>
                    <a:lnTo>
                      <a:pt x="1449" y="990"/>
                    </a:lnTo>
                    <a:lnTo>
                      <a:pt x="1436" y="990"/>
                    </a:lnTo>
                    <a:lnTo>
                      <a:pt x="1416" y="990"/>
                    </a:lnTo>
                    <a:lnTo>
                      <a:pt x="1395" y="989"/>
                    </a:lnTo>
                    <a:lnTo>
                      <a:pt x="1395" y="1020"/>
                    </a:lnTo>
                    <a:lnTo>
                      <a:pt x="1395" y="1029"/>
                    </a:lnTo>
                    <a:lnTo>
                      <a:pt x="1394" y="1037"/>
                    </a:lnTo>
                    <a:lnTo>
                      <a:pt x="1392" y="1043"/>
                    </a:lnTo>
                    <a:lnTo>
                      <a:pt x="1390" y="1050"/>
                    </a:lnTo>
                    <a:lnTo>
                      <a:pt x="1387" y="1055"/>
                    </a:lnTo>
                    <a:lnTo>
                      <a:pt x="1382" y="1062"/>
                    </a:lnTo>
                    <a:lnTo>
                      <a:pt x="1374" y="1069"/>
                    </a:lnTo>
                    <a:lnTo>
                      <a:pt x="1364" y="1079"/>
                    </a:lnTo>
                    <a:lnTo>
                      <a:pt x="1394" y="1109"/>
                    </a:lnTo>
                    <a:lnTo>
                      <a:pt x="1394" y="1119"/>
                    </a:lnTo>
                    <a:lnTo>
                      <a:pt x="1394" y="1126"/>
                    </a:lnTo>
                    <a:lnTo>
                      <a:pt x="1395" y="1133"/>
                    </a:lnTo>
                    <a:lnTo>
                      <a:pt x="1397" y="1138"/>
                    </a:lnTo>
                    <a:lnTo>
                      <a:pt x="1401" y="1145"/>
                    </a:lnTo>
                    <a:lnTo>
                      <a:pt x="1405" y="1151"/>
                    </a:lnTo>
                    <a:lnTo>
                      <a:pt x="1413" y="1159"/>
                    </a:lnTo>
                    <a:lnTo>
                      <a:pt x="1423" y="1169"/>
                    </a:lnTo>
                    <a:lnTo>
                      <a:pt x="1413" y="1169"/>
                    </a:lnTo>
                    <a:lnTo>
                      <a:pt x="1405" y="1170"/>
                    </a:lnTo>
                    <a:lnTo>
                      <a:pt x="1399" y="1171"/>
                    </a:lnTo>
                    <a:lnTo>
                      <a:pt x="1394" y="1172"/>
                    </a:lnTo>
                    <a:lnTo>
                      <a:pt x="1387" y="1176"/>
                    </a:lnTo>
                    <a:lnTo>
                      <a:pt x="1381" y="1181"/>
                    </a:lnTo>
                    <a:lnTo>
                      <a:pt x="1373" y="1188"/>
                    </a:lnTo>
                    <a:lnTo>
                      <a:pt x="1363" y="1198"/>
                    </a:lnTo>
                    <a:lnTo>
                      <a:pt x="1363" y="1203"/>
                    </a:lnTo>
                    <a:lnTo>
                      <a:pt x="1363" y="1217"/>
                    </a:lnTo>
                    <a:lnTo>
                      <a:pt x="1362" y="1235"/>
                    </a:lnTo>
                    <a:lnTo>
                      <a:pt x="1362" y="1258"/>
                    </a:lnTo>
                    <a:lnTo>
                      <a:pt x="1362" y="1268"/>
                    </a:lnTo>
                    <a:lnTo>
                      <a:pt x="1362" y="1275"/>
                    </a:lnTo>
                    <a:lnTo>
                      <a:pt x="1361" y="1280"/>
                    </a:lnTo>
                    <a:lnTo>
                      <a:pt x="1359" y="1284"/>
                    </a:lnTo>
                    <a:lnTo>
                      <a:pt x="1355" y="1286"/>
                    </a:lnTo>
                    <a:lnTo>
                      <a:pt x="1349" y="1287"/>
                    </a:lnTo>
                    <a:lnTo>
                      <a:pt x="1343" y="1287"/>
                    </a:lnTo>
                    <a:lnTo>
                      <a:pt x="1332" y="1287"/>
                    </a:lnTo>
                    <a:lnTo>
                      <a:pt x="1342" y="1297"/>
                    </a:lnTo>
                    <a:lnTo>
                      <a:pt x="1349" y="1306"/>
                    </a:lnTo>
                    <a:lnTo>
                      <a:pt x="1355" y="1312"/>
                    </a:lnTo>
                    <a:lnTo>
                      <a:pt x="1358" y="1318"/>
                    </a:lnTo>
                    <a:lnTo>
                      <a:pt x="1360" y="1323"/>
                    </a:lnTo>
                    <a:lnTo>
                      <a:pt x="1361" y="1329"/>
                    </a:lnTo>
                    <a:lnTo>
                      <a:pt x="1362" y="1337"/>
                    </a:lnTo>
                    <a:lnTo>
                      <a:pt x="1362" y="1347"/>
                    </a:lnTo>
                    <a:lnTo>
                      <a:pt x="1361" y="1369"/>
                    </a:lnTo>
                    <a:lnTo>
                      <a:pt x="1361" y="1388"/>
                    </a:lnTo>
                    <a:lnTo>
                      <a:pt x="1361" y="1402"/>
                    </a:lnTo>
                    <a:lnTo>
                      <a:pt x="1361" y="1407"/>
                    </a:lnTo>
                    <a:lnTo>
                      <a:pt x="1361" y="1411"/>
                    </a:lnTo>
                    <a:lnTo>
                      <a:pt x="1360" y="1416"/>
                    </a:lnTo>
                    <a:lnTo>
                      <a:pt x="1358" y="1419"/>
                    </a:lnTo>
                    <a:lnTo>
                      <a:pt x="1356" y="1421"/>
                    </a:lnTo>
                    <a:lnTo>
                      <a:pt x="1352" y="1422"/>
                    </a:lnTo>
                    <a:lnTo>
                      <a:pt x="1349" y="1423"/>
                    </a:lnTo>
                    <a:lnTo>
                      <a:pt x="1346" y="1423"/>
                    </a:lnTo>
                    <a:lnTo>
                      <a:pt x="1342" y="1423"/>
                    </a:lnTo>
                    <a:lnTo>
                      <a:pt x="1332" y="1420"/>
                    </a:lnTo>
                    <a:lnTo>
                      <a:pt x="1322" y="1416"/>
                    </a:lnTo>
                    <a:lnTo>
                      <a:pt x="1311" y="1411"/>
                    </a:lnTo>
                    <a:lnTo>
                      <a:pt x="1302" y="1406"/>
                    </a:lnTo>
                    <a:lnTo>
                      <a:pt x="1289" y="1401"/>
                    </a:lnTo>
                    <a:lnTo>
                      <a:pt x="1279" y="1397"/>
                    </a:lnTo>
                    <a:lnTo>
                      <a:pt x="1271" y="1396"/>
                    </a:lnTo>
                    <a:lnTo>
                      <a:pt x="1264" y="1397"/>
                    </a:lnTo>
                    <a:lnTo>
                      <a:pt x="1249" y="1405"/>
                    </a:lnTo>
                    <a:lnTo>
                      <a:pt x="1226" y="1417"/>
                    </a:lnTo>
                    <a:lnTo>
                      <a:pt x="1222" y="1419"/>
                    </a:lnTo>
                    <a:lnTo>
                      <a:pt x="1219" y="1422"/>
                    </a:lnTo>
                    <a:lnTo>
                      <a:pt x="1216" y="1424"/>
                    </a:lnTo>
                    <a:lnTo>
                      <a:pt x="1215" y="1428"/>
                    </a:lnTo>
                    <a:lnTo>
                      <a:pt x="1215" y="1430"/>
                    </a:lnTo>
                    <a:lnTo>
                      <a:pt x="1215" y="1433"/>
                    </a:lnTo>
                    <a:lnTo>
                      <a:pt x="1216" y="1436"/>
                    </a:lnTo>
                    <a:lnTo>
                      <a:pt x="1219" y="1440"/>
                    </a:lnTo>
                    <a:lnTo>
                      <a:pt x="1232" y="1453"/>
                    </a:lnTo>
                    <a:lnTo>
                      <a:pt x="1248" y="1468"/>
                    </a:lnTo>
                    <a:lnTo>
                      <a:pt x="1251" y="1472"/>
                    </a:lnTo>
                    <a:lnTo>
                      <a:pt x="1254" y="1477"/>
                    </a:lnTo>
                    <a:lnTo>
                      <a:pt x="1256" y="1485"/>
                    </a:lnTo>
                    <a:lnTo>
                      <a:pt x="1257" y="1491"/>
                    </a:lnTo>
                    <a:lnTo>
                      <a:pt x="1257" y="1500"/>
                    </a:lnTo>
                    <a:lnTo>
                      <a:pt x="1257" y="1508"/>
                    </a:lnTo>
                    <a:lnTo>
                      <a:pt x="1256" y="1516"/>
                    </a:lnTo>
                    <a:lnTo>
                      <a:pt x="1255" y="1525"/>
                    </a:lnTo>
                    <a:lnTo>
                      <a:pt x="1253" y="1532"/>
                    </a:lnTo>
                    <a:lnTo>
                      <a:pt x="1251" y="1540"/>
                    </a:lnTo>
                    <a:lnTo>
                      <a:pt x="1248" y="1548"/>
                    </a:lnTo>
                    <a:lnTo>
                      <a:pt x="1243" y="1554"/>
                    </a:lnTo>
                    <a:lnTo>
                      <a:pt x="1239" y="1558"/>
                    </a:lnTo>
                    <a:lnTo>
                      <a:pt x="1235" y="1563"/>
                    </a:lnTo>
                    <a:lnTo>
                      <a:pt x="1230" y="1565"/>
                    </a:lnTo>
                    <a:lnTo>
                      <a:pt x="1225" y="1566"/>
                    </a:lnTo>
                    <a:lnTo>
                      <a:pt x="1219" y="1566"/>
                    </a:lnTo>
                    <a:lnTo>
                      <a:pt x="1213" y="1565"/>
                    </a:lnTo>
                    <a:lnTo>
                      <a:pt x="1208" y="1563"/>
                    </a:lnTo>
                    <a:lnTo>
                      <a:pt x="1202" y="1561"/>
                    </a:lnTo>
                    <a:lnTo>
                      <a:pt x="1193" y="1555"/>
                    </a:lnTo>
                    <a:lnTo>
                      <a:pt x="1184" y="1546"/>
                    </a:lnTo>
                    <a:lnTo>
                      <a:pt x="1176" y="1538"/>
                    </a:lnTo>
                    <a:lnTo>
                      <a:pt x="1170" y="1528"/>
                    </a:lnTo>
                    <a:lnTo>
                      <a:pt x="1168" y="1523"/>
                    </a:lnTo>
                    <a:lnTo>
                      <a:pt x="1167" y="1517"/>
                    </a:lnTo>
                    <a:lnTo>
                      <a:pt x="1166" y="1512"/>
                    </a:lnTo>
                    <a:lnTo>
                      <a:pt x="1166" y="1505"/>
                    </a:lnTo>
                    <a:lnTo>
                      <a:pt x="376" y="1518"/>
                    </a:lnTo>
                    <a:lnTo>
                      <a:pt x="355" y="1496"/>
                    </a:lnTo>
                    <a:lnTo>
                      <a:pt x="335" y="1473"/>
                    </a:lnTo>
                    <a:lnTo>
                      <a:pt x="329" y="1461"/>
                    </a:lnTo>
                    <a:lnTo>
                      <a:pt x="322" y="1450"/>
                    </a:lnTo>
                    <a:lnTo>
                      <a:pt x="320" y="1445"/>
                    </a:lnTo>
                    <a:lnTo>
                      <a:pt x="319" y="1440"/>
                    </a:lnTo>
                    <a:lnTo>
                      <a:pt x="318" y="1434"/>
                    </a:lnTo>
                    <a:lnTo>
                      <a:pt x="318" y="1428"/>
                    </a:lnTo>
                    <a:lnTo>
                      <a:pt x="317" y="1423"/>
                    </a:lnTo>
                    <a:lnTo>
                      <a:pt x="314" y="1409"/>
                    </a:lnTo>
                    <a:lnTo>
                      <a:pt x="310" y="1401"/>
                    </a:lnTo>
                    <a:lnTo>
                      <a:pt x="305" y="1390"/>
                    </a:lnTo>
                    <a:lnTo>
                      <a:pt x="297" y="1379"/>
                    </a:lnTo>
                    <a:lnTo>
                      <a:pt x="288" y="1368"/>
                    </a:lnTo>
                    <a:lnTo>
                      <a:pt x="284" y="1368"/>
                    </a:lnTo>
                    <a:lnTo>
                      <a:pt x="258" y="1368"/>
                    </a:lnTo>
                    <a:lnTo>
                      <a:pt x="260" y="1345"/>
                    </a:lnTo>
                    <a:lnTo>
                      <a:pt x="264" y="1319"/>
                    </a:lnTo>
                    <a:lnTo>
                      <a:pt x="268" y="1293"/>
                    </a:lnTo>
                    <a:lnTo>
                      <a:pt x="274" y="1268"/>
                    </a:lnTo>
                    <a:lnTo>
                      <a:pt x="280" y="1243"/>
                    </a:lnTo>
                    <a:lnTo>
                      <a:pt x="284" y="1221"/>
                    </a:lnTo>
                    <a:lnTo>
                      <a:pt x="288" y="1203"/>
                    </a:lnTo>
                    <a:lnTo>
                      <a:pt x="290" y="1189"/>
                    </a:lnTo>
                    <a:lnTo>
                      <a:pt x="260" y="1159"/>
                    </a:lnTo>
                    <a:lnTo>
                      <a:pt x="261" y="1133"/>
                    </a:lnTo>
                    <a:lnTo>
                      <a:pt x="261" y="1130"/>
                    </a:lnTo>
                    <a:lnTo>
                      <a:pt x="260" y="1119"/>
                    </a:lnTo>
                    <a:lnTo>
                      <a:pt x="257" y="1110"/>
                    </a:lnTo>
                    <a:lnTo>
                      <a:pt x="255" y="1103"/>
                    </a:lnTo>
                    <a:lnTo>
                      <a:pt x="253" y="1096"/>
                    </a:lnTo>
                    <a:lnTo>
                      <a:pt x="251" y="1090"/>
                    </a:lnTo>
                    <a:lnTo>
                      <a:pt x="252" y="1083"/>
                    </a:lnTo>
                    <a:lnTo>
                      <a:pt x="253" y="1080"/>
                    </a:lnTo>
                    <a:lnTo>
                      <a:pt x="254" y="1077"/>
                    </a:lnTo>
                    <a:lnTo>
                      <a:pt x="257" y="1074"/>
                    </a:lnTo>
                    <a:lnTo>
                      <a:pt x="261" y="1070"/>
                    </a:lnTo>
                    <a:lnTo>
                      <a:pt x="272" y="1058"/>
                    </a:lnTo>
                    <a:lnTo>
                      <a:pt x="278" y="1050"/>
                    </a:lnTo>
                    <a:lnTo>
                      <a:pt x="283" y="1039"/>
                    </a:lnTo>
                    <a:lnTo>
                      <a:pt x="294" y="1017"/>
                    </a:lnTo>
                    <a:lnTo>
                      <a:pt x="297" y="1010"/>
                    </a:lnTo>
                    <a:lnTo>
                      <a:pt x="297" y="1004"/>
                    </a:lnTo>
                    <a:lnTo>
                      <a:pt x="297" y="1003"/>
                    </a:lnTo>
                    <a:lnTo>
                      <a:pt x="296" y="1002"/>
                    </a:lnTo>
                    <a:lnTo>
                      <a:pt x="294" y="1001"/>
                    </a:lnTo>
                    <a:lnTo>
                      <a:pt x="292" y="1000"/>
                    </a:lnTo>
                    <a:lnTo>
                      <a:pt x="287" y="999"/>
                    </a:lnTo>
                    <a:lnTo>
                      <a:pt x="279" y="997"/>
                    </a:lnTo>
                    <a:lnTo>
                      <a:pt x="272" y="994"/>
                    </a:lnTo>
                    <a:lnTo>
                      <a:pt x="264" y="987"/>
                    </a:lnTo>
                    <a:lnTo>
                      <a:pt x="241" y="964"/>
                    </a:lnTo>
                    <a:lnTo>
                      <a:pt x="235" y="957"/>
                    </a:lnTo>
                    <a:lnTo>
                      <a:pt x="229" y="953"/>
                    </a:lnTo>
                    <a:lnTo>
                      <a:pt x="216" y="942"/>
                    </a:lnTo>
                    <a:lnTo>
                      <a:pt x="207" y="936"/>
                    </a:lnTo>
                    <a:lnTo>
                      <a:pt x="197" y="932"/>
                    </a:lnTo>
                    <a:lnTo>
                      <a:pt x="186" y="929"/>
                    </a:lnTo>
                    <a:lnTo>
                      <a:pt x="175" y="927"/>
                    </a:lnTo>
                    <a:lnTo>
                      <a:pt x="175" y="897"/>
                    </a:lnTo>
                    <a:lnTo>
                      <a:pt x="180" y="892"/>
                    </a:lnTo>
                    <a:lnTo>
                      <a:pt x="190" y="879"/>
                    </a:lnTo>
                    <a:lnTo>
                      <a:pt x="196" y="869"/>
                    </a:lnTo>
                    <a:lnTo>
                      <a:pt x="201" y="860"/>
                    </a:lnTo>
                    <a:lnTo>
                      <a:pt x="204" y="849"/>
                    </a:lnTo>
                    <a:lnTo>
                      <a:pt x="206" y="838"/>
                    </a:lnTo>
                    <a:lnTo>
                      <a:pt x="201" y="837"/>
                    </a:lnTo>
                    <a:lnTo>
                      <a:pt x="190" y="834"/>
                    </a:lnTo>
                    <a:lnTo>
                      <a:pt x="185" y="831"/>
                    </a:lnTo>
                    <a:lnTo>
                      <a:pt x="181" y="825"/>
                    </a:lnTo>
                    <a:lnTo>
                      <a:pt x="179" y="822"/>
                    </a:lnTo>
                    <a:lnTo>
                      <a:pt x="177" y="818"/>
                    </a:lnTo>
                    <a:lnTo>
                      <a:pt x="176" y="813"/>
                    </a:lnTo>
                    <a:lnTo>
                      <a:pt x="176" y="808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6279120" y="4214160"/>
                <a:ext cx="757080" cy="798840"/>
              </a:xfrm>
              <a:custGeom>
                <a:avLst/>
                <a:gdLst/>
                <a:ahLst/>
                <a:rect l="l" t="t" r="r" b="b"/>
                <a:pathLst>
                  <a:path w="1455" h="1566">
                    <a:moveTo>
                      <a:pt x="0" y="83"/>
                    </a:moveTo>
                    <a:lnTo>
                      <a:pt x="657" y="0"/>
                    </a:lnTo>
                    <a:lnTo>
                      <a:pt x="657" y="0"/>
                    </a:lnTo>
                    <a:lnTo>
                      <a:pt x="661" y="10"/>
                    </a:lnTo>
                    <a:lnTo>
                      <a:pt x="663" y="20"/>
                    </a:lnTo>
                    <a:lnTo>
                      <a:pt x="662" y="28"/>
                    </a:lnTo>
                    <a:lnTo>
                      <a:pt x="660" y="35"/>
                    </a:lnTo>
                    <a:lnTo>
                      <a:pt x="657" y="42"/>
                    </a:lnTo>
                    <a:lnTo>
                      <a:pt x="653" y="48"/>
                    </a:lnTo>
                    <a:lnTo>
                      <a:pt x="647" y="54"/>
                    </a:lnTo>
                    <a:lnTo>
                      <a:pt x="642" y="60"/>
                    </a:lnTo>
                    <a:lnTo>
                      <a:pt x="636" y="65"/>
                    </a:lnTo>
                    <a:lnTo>
                      <a:pt x="631" y="70"/>
                    </a:lnTo>
                    <a:lnTo>
                      <a:pt x="627" y="77"/>
                    </a:lnTo>
                    <a:lnTo>
                      <a:pt x="622" y="83"/>
                    </a:lnTo>
                    <a:lnTo>
                      <a:pt x="621" y="91"/>
                    </a:lnTo>
                    <a:lnTo>
                      <a:pt x="620" y="98"/>
                    </a:lnTo>
                    <a:lnTo>
                      <a:pt x="622" y="108"/>
                    </a:lnTo>
                    <a:lnTo>
                      <a:pt x="627" y="119"/>
                    </a:lnTo>
                    <a:lnTo>
                      <a:pt x="627" y="124"/>
                    </a:lnTo>
                    <a:lnTo>
                      <a:pt x="629" y="129"/>
                    </a:lnTo>
                    <a:lnTo>
                      <a:pt x="632" y="133"/>
                    </a:lnTo>
                    <a:lnTo>
                      <a:pt x="636" y="136"/>
                    </a:lnTo>
                    <a:lnTo>
                      <a:pt x="641" y="139"/>
                    </a:lnTo>
                    <a:lnTo>
                      <a:pt x="646" y="142"/>
                    </a:lnTo>
                    <a:lnTo>
                      <a:pt x="653" y="144"/>
                    </a:lnTo>
                    <a:lnTo>
                      <a:pt x="660" y="145"/>
                    </a:lnTo>
                    <a:lnTo>
                      <a:pt x="674" y="147"/>
                    </a:lnTo>
                    <a:lnTo>
                      <a:pt x="689" y="148"/>
                    </a:lnTo>
                    <a:lnTo>
                      <a:pt x="703" y="149"/>
                    </a:lnTo>
                    <a:lnTo>
                      <a:pt x="715" y="149"/>
                    </a:lnTo>
                    <a:lnTo>
                      <a:pt x="726" y="159"/>
                    </a:lnTo>
                    <a:lnTo>
                      <a:pt x="737" y="168"/>
                    </a:lnTo>
                    <a:lnTo>
                      <a:pt x="748" y="174"/>
                    </a:lnTo>
                    <a:lnTo>
                      <a:pt x="756" y="179"/>
                    </a:lnTo>
                    <a:lnTo>
                      <a:pt x="764" y="185"/>
                    </a:lnTo>
                    <a:lnTo>
                      <a:pt x="769" y="191"/>
                    </a:lnTo>
                    <a:lnTo>
                      <a:pt x="771" y="196"/>
                    </a:lnTo>
                    <a:lnTo>
                      <a:pt x="774" y="200"/>
                    </a:lnTo>
                    <a:lnTo>
                      <a:pt x="775" y="204"/>
                    </a:lnTo>
                    <a:lnTo>
                      <a:pt x="775" y="210"/>
                    </a:lnTo>
                    <a:lnTo>
                      <a:pt x="797" y="237"/>
                    </a:lnTo>
                    <a:lnTo>
                      <a:pt x="819" y="266"/>
                    </a:lnTo>
                    <a:lnTo>
                      <a:pt x="830" y="279"/>
                    </a:lnTo>
                    <a:lnTo>
                      <a:pt x="842" y="290"/>
                    </a:lnTo>
                    <a:lnTo>
                      <a:pt x="847" y="294"/>
                    </a:lnTo>
                    <a:lnTo>
                      <a:pt x="852" y="297"/>
                    </a:lnTo>
                    <a:lnTo>
                      <a:pt x="858" y="299"/>
                    </a:lnTo>
                    <a:lnTo>
                      <a:pt x="863" y="299"/>
                    </a:lnTo>
                    <a:lnTo>
                      <a:pt x="869" y="300"/>
                    </a:lnTo>
                    <a:lnTo>
                      <a:pt x="882" y="304"/>
                    </a:lnTo>
                    <a:lnTo>
                      <a:pt x="891" y="307"/>
                    </a:lnTo>
                    <a:lnTo>
                      <a:pt x="901" y="312"/>
                    </a:lnTo>
                    <a:lnTo>
                      <a:pt x="912" y="320"/>
                    </a:lnTo>
                    <a:lnTo>
                      <a:pt x="923" y="330"/>
                    </a:lnTo>
                    <a:lnTo>
                      <a:pt x="923" y="330"/>
                    </a:lnTo>
                    <a:lnTo>
                      <a:pt x="923" y="360"/>
                    </a:lnTo>
                    <a:lnTo>
                      <a:pt x="923" y="360"/>
                    </a:lnTo>
                    <a:lnTo>
                      <a:pt x="928" y="360"/>
                    </a:lnTo>
                    <a:lnTo>
                      <a:pt x="933" y="361"/>
                    </a:lnTo>
                    <a:lnTo>
                      <a:pt x="939" y="363"/>
                    </a:lnTo>
                    <a:lnTo>
                      <a:pt x="945" y="365"/>
                    </a:lnTo>
                    <a:lnTo>
                      <a:pt x="956" y="371"/>
                    </a:lnTo>
                    <a:lnTo>
                      <a:pt x="967" y="379"/>
                    </a:lnTo>
                    <a:lnTo>
                      <a:pt x="990" y="398"/>
                    </a:lnTo>
                    <a:lnTo>
                      <a:pt x="1011" y="420"/>
                    </a:lnTo>
                    <a:lnTo>
                      <a:pt x="1011" y="420"/>
                    </a:lnTo>
                    <a:lnTo>
                      <a:pt x="1011" y="449"/>
                    </a:lnTo>
                    <a:lnTo>
                      <a:pt x="1011" y="449"/>
                    </a:lnTo>
                    <a:lnTo>
                      <a:pt x="1022" y="460"/>
                    </a:lnTo>
                    <a:lnTo>
                      <a:pt x="1034" y="468"/>
                    </a:lnTo>
                    <a:lnTo>
                      <a:pt x="1045" y="474"/>
                    </a:lnTo>
                    <a:lnTo>
                      <a:pt x="1055" y="480"/>
                    </a:lnTo>
                    <a:lnTo>
                      <a:pt x="1067" y="486"/>
                    </a:lnTo>
                    <a:lnTo>
                      <a:pt x="1078" y="493"/>
                    </a:lnTo>
                    <a:lnTo>
                      <a:pt x="1089" y="500"/>
                    </a:lnTo>
                    <a:lnTo>
                      <a:pt x="1100" y="510"/>
                    </a:lnTo>
                    <a:lnTo>
                      <a:pt x="1105" y="511"/>
                    </a:lnTo>
                    <a:lnTo>
                      <a:pt x="1111" y="512"/>
                    </a:lnTo>
                    <a:lnTo>
                      <a:pt x="1114" y="513"/>
                    </a:lnTo>
                    <a:lnTo>
                      <a:pt x="1117" y="515"/>
                    </a:lnTo>
                    <a:lnTo>
                      <a:pt x="1119" y="518"/>
                    </a:lnTo>
                    <a:lnTo>
                      <a:pt x="1121" y="522"/>
                    </a:lnTo>
                    <a:lnTo>
                      <a:pt x="1122" y="525"/>
                    </a:lnTo>
                    <a:lnTo>
                      <a:pt x="1122" y="529"/>
                    </a:lnTo>
                    <a:lnTo>
                      <a:pt x="1122" y="534"/>
                    </a:lnTo>
                    <a:lnTo>
                      <a:pt x="1121" y="538"/>
                    </a:lnTo>
                    <a:lnTo>
                      <a:pt x="1119" y="543"/>
                    </a:lnTo>
                    <a:lnTo>
                      <a:pt x="1117" y="548"/>
                    </a:lnTo>
                    <a:lnTo>
                      <a:pt x="1109" y="558"/>
                    </a:lnTo>
                    <a:lnTo>
                      <a:pt x="1100" y="570"/>
                    </a:lnTo>
                    <a:lnTo>
                      <a:pt x="1105" y="575"/>
                    </a:lnTo>
                    <a:lnTo>
                      <a:pt x="1111" y="579"/>
                    </a:lnTo>
                    <a:lnTo>
                      <a:pt x="1116" y="581"/>
                    </a:lnTo>
                    <a:lnTo>
                      <a:pt x="1122" y="583"/>
                    </a:lnTo>
                    <a:lnTo>
                      <a:pt x="1133" y="584"/>
                    </a:lnTo>
                    <a:lnTo>
                      <a:pt x="1144" y="585"/>
                    </a:lnTo>
                    <a:lnTo>
                      <a:pt x="1156" y="585"/>
                    </a:lnTo>
                    <a:lnTo>
                      <a:pt x="1167" y="588"/>
                    </a:lnTo>
                    <a:lnTo>
                      <a:pt x="1172" y="589"/>
                    </a:lnTo>
                    <a:lnTo>
                      <a:pt x="1178" y="592"/>
                    </a:lnTo>
                    <a:lnTo>
                      <a:pt x="1183" y="595"/>
                    </a:lnTo>
                    <a:lnTo>
                      <a:pt x="1189" y="601"/>
                    </a:lnTo>
                    <a:lnTo>
                      <a:pt x="1199" y="601"/>
                    </a:lnTo>
                    <a:lnTo>
                      <a:pt x="1207" y="601"/>
                    </a:lnTo>
                    <a:lnTo>
                      <a:pt x="1213" y="602"/>
                    </a:lnTo>
                    <a:lnTo>
                      <a:pt x="1219" y="605"/>
                    </a:lnTo>
                    <a:lnTo>
                      <a:pt x="1224" y="608"/>
                    </a:lnTo>
                    <a:lnTo>
                      <a:pt x="1230" y="614"/>
                    </a:lnTo>
                    <a:lnTo>
                      <a:pt x="1239" y="621"/>
                    </a:lnTo>
                    <a:lnTo>
                      <a:pt x="1249" y="631"/>
                    </a:lnTo>
                    <a:lnTo>
                      <a:pt x="1249" y="636"/>
                    </a:lnTo>
                    <a:lnTo>
                      <a:pt x="1250" y="641"/>
                    </a:lnTo>
                    <a:lnTo>
                      <a:pt x="1251" y="645"/>
                    </a:lnTo>
                    <a:lnTo>
                      <a:pt x="1253" y="648"/>
                    </a:lnTo>
                    <a:lnTo>
                      <a:pt x="1257" y="655"/>
                    </a:lnTo>
                    <a:lnTo>
                      <a:pt x="1263" y="661"/>
                    </a:lnTo>
                    <a:lnTo>
                      <a:pt x="1268" y="666"/>
                    </a:lnTo>
                    <a:lnTo>
                      <a:pt x="1274" y="673"/>
                    </a:lnTo>
                    <a:lnTo>
                      <a:pt x="1275" y="676"/>
                    </a:lnTo>
                    <a:lnTo>
                      <a:pt x="1277" y="680"/>
                    </a:lnTo>
                    <a:lnTo>
                      <a:pt x="1278" y="685"/>
                    </a:lnTo>
                    <a:lnTo>
                      <a:pt x="1278" y="690"/>
                    </a:lnTo>
                    <a:lnTo>
                      <a:pt x="1283" y="691"/>
                    </a:lnTo>
                    <a:lnTo>
                      <a:pt x="1288" y="692"/>
                    </a:lnTo>
                    <a:lnTo>
                      <a:pt x="1292" y="693"/>
                    </a:lnTo>
                    <a:lnTo>
                      <a:pt x="1295" y="696"/>
                    </a:lnTo>
                    <a:lnTo>
                      <a:pt x="1297" y="699"/>
                    </a:lnTo>
                    <a:lnTo>
                      <a:pt x="1301" y="702"/>
                    </a:lnTo>
                    <a:lnTo>
                      <a:pt x="1302" y="705"/>
                    </a:lnTo>
                    <a:lnTo>
                      <a:pt x="1304" y="710"/>
                    </a:lnTo>
                    <a:lnTo>
                      <a:pt x="1306" y="718"/>
                    </a:lnTo>
                    <a:lnTo>
                      <a:pt x="1307" y="729"/>
                    </a:lnTo>
                    <a:lnTo>
                      <a:pt x="1307" y="740"/>
                    </a:lnTo>
                    <a:lnTo>
                      <a:pt x="1307" y="751"/>
                    </a:lnTo>
                    <a:lnTo>
                      <a:pt x="1313" y="755"/>
                    </a:lnTo>
                    <a:lnTo>
                      <a:pt x="1317" y="759"/>
                    </a:lnTo>
                    <a:lnTo>
                      <a:pt x="1321" y="761"/>
                    </a:lnTo>
                    <a:lnTo>
                      <a:pt x="1324" y="764"/>
                    </a:lnTo>
                    <a:lnTo>
                      <a:pt x="1327" y="764"/>
                    </a:lnTo>
                    <a:lnTo>
                      <a:pt x="1330" y="764"/>
                    </a:lnTo>
                    <a:lnTo>
                      <a:pt x="1332" y="763"/>
                    </a:lnTo>
                    <a:lnTo>
                      <a:pt x="1333" y="761"/>
                    </a:lnTo>
                    <a:lnTo>
                      <a:pt x="1336" y="755"/>
                    </a:lnTo>
                    <a:lnTo>
                      <a:pt x="1337" y="751"/>
                    </a:lnTo>
                    <a:lnTo>
                      <a:pt x="1355" y="791"/>
                    </a:lnTo>
                    <a:lnTo>
                      <a:pt x="1367" y="822"/>
                    </a:lnTo>
                    <a:lnTo>
                      <a:pt x="1372" y="835"/>
                    </a:lnTo>
                    <a:lnTo>
                      <a:pt x="1378" y="848"/>
                    </a:lnTo>
                    <a:lnTo>
                      <a:pt x="1386" y="859"/>
                    </a:lnTo>
                    <a:lnTo>
                      <a:pt x="1396" y="871"/>
                    </a:lnTo>
                    <a:lnTo>
                      <a:pt x="1396" y="876"/>
                    </a:lnTo>
                    <a:lnTo>
                      <a:pt x="1397" y="880"/>
                    </a:lnTo>
                    <a:lnTo>
                      <a:pt x="1398" y="885"/>
                    </a:lnTo>
                    <a:lnTo>
                      <a:pt x="1400" y="888"/>
                    </a:lnTo>
                    <a:lnTo>
                      <a:pt x="1403" y="891"/>
                    </a:lnTo>
                    <a:lnTo>
                      <a:pt x="1406" y="893"/>
                    </a:lnTo>
                    <a:lnTo>
                      <a:pt x="1410" y="895"/>
                    </a:lnTo>
                    <a:lnTo>
                      <a:pt x="1414" y="896"/>
                    </a:lnTo>
                    <a:lnTo>
                      <a:pt x="1423" y="899"/>
                    </a:lnTo>
                    <a:lnTo>
                      <a:pt x="1433" y="900"/>
                    </a:lnTo>
                    <a:lnTo>
                      <a:pt x="1444" y="901"/>
                    </a:lnTo>
                    <a:lnTo>
                      <a:pt x="1455" y="901"/>
                    </a:lnTo>
                    <a:lnTo>
                      <a:pt x="1455" y="923"/>
                    </a:lnTo>
                    <a:lnTo>
                      <a:pt x="1455" y="945"/>
                    </a:lnTo>
                    <a:lnTo>
                      <a:pt x="1454" y="968"/>
                    </a:lnTo>
                    <a:lnTo>
                      <a:pt x="1454" y="990"/>
                    </a:lnTo>
                    <a:lnTo>
                      <a:pt x="1449" y="990"/>
                    </a:lnTo>
                    <a:lnTo>
                      <a:pt x="1436" y="990"/>
                    </a:lnTo>
                    <a:lnTo>
                      <a:pt x="1416" y="990"/>
                    </a:lnTo>
                    <a:lnTo>
                      <a:pt x="1395" y="989"/>
                    </a:lnTo>
                    <a:lnTo>
                      <a:pt x="1395" y="989"/>
                    </a:lnTo>
                    <a:lnTo>
                      <a:pt x="1395" y="1020"/>
                    </a:lnTo>
                    <a:lnTo>
                      <a:pt x="1395" y="1020"/>
                    </a:lnTo>
                    <a:lnTo>
                      <a:pt x="1395" y="1029"/>
                    </a:lnTo>
                    <a:lnTo>
                      <a:pt x="1394" y="1037"/>
                    </a:lnTo>
                    <a:lnTo>
                      <a:pt x="1392" y="1043"/>
                    </a:lnTo>
                    <a:lnTo>
                      <a:pt x="1390" y="1050"/>
                    </a:lnTo>
                    <a:lnTo>
                      <a:pt x="1387" y="1055"/>
                    </a:lnTo>
                    <a:lnTo>
                      <a:pt x="1382" y="1062"/>
                    </a:lnTo>
                    <a:lnTo>
                      <a:pt x="1374" y="1069"/>
                    </a:lnTo>
                    <a:lnTo>
                      <a:pt x="1364" y="1079"/>
                    </a:lnTo>
                    <a:lnTo>
                      <a:pt x="1364" y="1079"/>
                    </a:lnTo>
                    <a:lnTo>
                      <a:pt x="1394" y="1109"/>
                    </a:lnTo>
                    <a:lnTo>
                      <a:pt x="1394" y="1109"/>
                    </a:lnTo>
                    <a:lnTo>
                      <a:pt x="1394" y="1119"/>
                    </a:lnTo>
                    <a:lnTo>
                      <a:pt x="1394" y="1126"/>
                    </a:lnTo>
                    <a:lnTo>
                      <a:pt x="1395" y="1133"/>
                    </a:lnTo>
                    <a:lnTo>
                      <a:pt x="1397" y="1138"/>
                    </a:lnTo>
                    <a:lnTo>
                      <a:pt x="1401" y="1145"/>
                    </a:lnTo>
                    <a:lnTo>
                      <a:pt x="1405" y="1151"/>
                    </a:lnTo>
                    <a:lnTo>
                      <a:pt x="1413" y="1159"/>
                    </a:lnTo>
                    <a:lnTo>
                      <a:pt x="1423" y="1169"/>
                    </a:lnTo>
                    <a:lnTo>
                      <a:pt x="1413" y="1169"/>
                    </a:lnTo>
                    <a:lnTo>
                      <a:pt x="1405" y="1170"/>
                    </a:lnTo>
                    <a:lnTo>
                      <a:pt x="1399" y="1171"/>
                    </a:lnTo>
                    <a:lnTo>
                      <a:pt x="1394" y="1172"/>
                    </a:lnTo>
                    <a:lnTo>
                      <a:pt x="1387" y="1176"/>
                    </a:lnTo>
                    <a:lnTo>
                      <a:pt x="1381" y="1181"/>
                    </a:lnTo>
                    <a:lnTo>
                      <a:pt x="1373" y="1188"/>
                    </a:lnTo>
                    <a:lnTo>
                      <a:pt x="1363" y="1198"/>
                    </a:lnTo>
                    <a:lnTo>
                      <a:pt x="1363" y="1203"/>
                    </a:lnTo>
                    <a:lnTo>
                      <a:pt x="1363" y="1217"/>
                    </a:lnTo>
                    <a:lnTo>
                      <a:pt x="1362" y="1235"/>
                    </a:lnTo>
                    <a:lnTo>
                      <a:pt x="1362" y="1258"/>
                    </a:lnTo>
                    <a:lnTo>
                      <a:pt x="1362" y="1268"/>
                    </a:lnTo>
                    <a:lnTo>
                      <a:pt x="1362" y="1275"/>
                    </a:lnTo>
                    <a:lnTo>
                      <a:pt x="1361" y="1280"/>
                    </a:lnTo>
                    <a:lnTo>
                      <a:pt x="1359" y="1284"/>
                    </a:lnTo>
                    <a:lnTo>
                      <a:pt x="1355" y="1286"/>
                    </a:lnTo>
                    <a:lnTo>
                      <a:pt x="1349" y="1287"/>
                    </a:lnTo>
                    <a:lnTo>
                      <a:pt x="1343" y="1287"/>
                    </a:lnTo>
                    <a:lnTo>
                      <a:pt x="1332" y="1287"/>
                    </a:lnTo>
                    <a:lnTo>
                      <a:pt x="1342" y="1297"/>
                    </a:lnTo>
                    <a:lnTo>
                      <a:pt x="1349" y="1306"/>
                    </a:lnTo>
                    <a:lnTo>
                      <a:pt x="1355" y="1312"/>
                    </a:lnTo>
                    <a:lnTo>
                      <a:pt x="1358" y="1318"/>
                    </a:lnTo>
                    <a:lnTo>
                      <a:pt x="1360" y="1323"/>
                    </a:lnTo>
                    <a:lnTo>
                      <a:pt x="1361" y="1329"/>
                    </a:lnTo>
                    <a:lnTo>
                      <a:pt x="1362" y="1337"/>
                    </a:lnTo>
                    <a:lnTo>
                      <a:pt x="1362" y="1347"/>
                    </a:lnTo>
                    <a:lnTo>
                      <a:pt x="1361" y="1369"/>
                    </a:lnTo>
                    <a:lnTo>
                      <a:pt x="1361" y="1388"/>
                    </a:lnTo>
                    <a:lnTo>
                      <a:pt x="1361" y="1402"/>
                    </a:lnTo>
                    <a:lnTo>
                      <a:pt x="1361" y="1407"/>
                    </a:lnTo>
                    <a:lnTo>
                      <a:pt x="1361" y="1411"/>
                    </a:lnTo>
                    <a:lnTo>
                      <a:pt x="1360" y="1416"/>
                    </a:lnTo>
                    <a:lnTo>
                      <a:pt x="1358" y="1419"/>
                    </a:lnTo>
                    <a:lnTo>
                      <a:pt x="1356" y="1421"/>
                    </a:lnTo>
                    <a:lnTo>
                      <a:pt x="1352" y="1422"/>
                    </a:lnTo>
                    <a:lnTo>
                      <a:pt x="1349" y="1423"/>
                    </a:lnTo>
                    <a:lnTo>
                      <a:pt x="1346" y="1423"/>
                    </a:lnTo>
                    <a:lnTo>
                      <a:pt x="1342" y="1423"/>
                    </a:lnTo>
                    <a:lnTo>
                      <a:pt x="1332" y="1420"/>
                    </a:lnTo>
                    <a:lnTo>
                      <a:pt x="1322" y="1416"/>
                    </a:lnTo>
                    <a:lnTo>
                      <a:pt x="1311" y="1411"/>
                    </a:lnTo>
                    <a:lnTo>
                      <a:pt x="1302" y="1406"/>
                    </a:lnTo>
                    <a:lnTo>
                      <a:pt x="1289" y="1401"/>
                    </a:lnTo>
                    <a:lnTo>
                      <a:pt x="1279" y="1397"/>
                    </a:lnTo>
                    <a:lnTo>
                      <a:pt x="1271" y="1396"/>
                    </a:lnTo>
                    <a:lnTo>
                      <a:pt x="1264" y="1397"/>
                    </a:lnTo>
                    <a:lnTo>
                      <a:pt x="1249" y="1405"/>
                    </a:lnTo>
                    <a:lnTo>
                      <a:pt x="1226" y="1417"/>
                    </a:lnTo>
                    <a:lnTo>
                      <a:pt x="1222" y="1419"/>
                    </a:lnTo>
                    <a:lnTo>
                      <a:pt x="1219" y="1422"/>
                    </a:lnTo>
                    <a:lnTo>
                      <a:pt x="1216" y="1424"/>
                    </a:lnTo>
                    <a:lnTo>
                      <a:pt x="1215" y="1428"/>
                    </a:lnTo>
                    <a:lnTo>
                      <a:pt x="1215" y="1430"/>
                    </a:lnTo>
                    <a:lnTo>
                      <a:pt x="1215" y="1433"/>
                    </a:lnTo>
                    <a:lnTo>
                      <a:pt x="1216" y="1436"/>
                    </a:lnTo>
                    <a:lnTo>
                      <a:pt x="1219" y="1440"/>
                    </a:lnTo>
                    <a:lnTo>
                      <a:pt x="1232" y="1453"/>
                    </a:lnTo>
                    <a:lnTo>
                      <a:pt x="1248" y="1468"/>
                    </a:lnTo>
                    <a:lnTo>
                      <a:pt x="1251" y="1472"/>
                    </a:lnTo>
                    <a:lnTo>
                      <a:pt x="1254" y="1477"/>
                    </a:lnTo>
                    <a:lnTo>
                      <a:pt x="1256" y="1485"/>
                    </a:lnTo>
                    <a:lnTo>
                      <a:pt x="1257" y="1491"/>
                    </a:lnTo>
                    <a:lnTo>
                      <a:pt x="1257" y="1500"/>
                    </a:lnTo>
                    <a:lnTo>
                      <a:pt x="1257" y="1508"/>
                    </a:lnTo>
                    <a:lnTo>
                      <a:pt x="1256" y="1516"/>
                    </a:lnTo>
                    <a:lnTo>
                      <a:pt x="1255" y="1525"/>
                    </a:lnTo>
                    <a:lnTo>
                      <a:pt x="1253" y="1532"/>
                    </a:lnTo>
                    <a:lnTo>
                      <a:pt x="1251" y="1540"/>
                    </a:lnTo>
                    <a:lnTo>
                      <a:pt x="1248" y="1548"/>
                    </a:lnTo>
                    <a:lnTo>
                      <a:pt x="1243" y="1554"/>
                    </a:lnTo>
                    <a:lnTo>
                      <a:pt x="1239" y="1558"/>
                    </a:lnTo>
                    <a:lnTo>
                      <a:pt x="1235" y="1563"/>
                    </a:lnTo>
                    <a:lnTo>
                      <a:pt x="1230" y="1565"/>
                    </a:lnTo>
                    <a:lnTo>
                      <a:pt x="1225" y="1566"/>
                    </a:lnTo>
                    <a:lnTo>
                      <a:pt x="1219" y="1566"/>
                    </a:lnTo>
                    <a:lnTo>
                      <a:pt x="1213" y="1565"/>
                    </a:lnTo>
                    <a:lnTo>
                      <a:pt x="1208" y="1563"/>
                    </a:lnTo>
                    <a:lnTo>
                      <a:pt x="1202" y="1561"/>
                    </a:lnTo>
                    <a:lnTo>
                      <a:pt x="1193" y="1555"/>
                    </a:lnTo>
                    <a:lnTo>
                      <a:pt x="1184" y="1546"/>
                    </a:lnTo>
                    <a:lnTo>
                      <a:pt x="1176" y="1538"/>
                    </a:lnTo>
                    <a:lnTo>
                      <a:pt x="1170" y="1528"/>
                    </a:lnTo>
                    <a:lnTo>
                      <a:pt x="1168" y="1523"/>
                    </a:lnTo>
                    <a:lnTo>
                      <a:pt x="1167" y="1517"/>
                    </a:lnTo>
                    <a:lnTo>
                      <a:pt x="1166" y="1512"/>
                    </a:lnTo>
                    <a:lnTo>
                      <a:pt x="1166" y="1505"/>
                    </a:lnTo>
                    <a:lnTo>
                      <a:pt x="1166" y="1505"/>
                    </a:lnTo>
                    <a:lnTo>
                      <a:pt x="376" y="1518"/>
                    </a:lnTo>
                    <a:lnTo>
                      <a:pt x="376" y="1518"/>
                    </a:lnTo>
                    <a:lnTo>
                      <a:pt x="355" y="1496"/>
                    </a:lnTo>
                    <a:lnTo>
                      <a:pt x="335" y="1473"/>
                    </a:lnTo>
                    <a:lnTo>
                      <a:pt x="329" y="1461"/>
                    </a:lnTo>
                    <a:lnTo>
                      <a:pt x="322" y="1450"/>
                    </a:lnTo>
                    <a:lnTo>
                      <a:pt x="320" y="1445"/>
                    </a:lnTo>
                    <a:lnTo>
                      <a:pt x="319" y="1440"/>
                    </a:lnTo>
                    <a:lnTo>
                      <a:pt x="318" y="1434"/>
                    </a:lnTo>
                    <a:lnTo>
                      <a:pt x="318" y="1428"/>
                    </a:lnTo>
                    <a:lnTo>
                      <a:pt x="317" y="1423"/>
                    </a:lnTo>
                    <a:lnTo>
                      <a:pt x="314" y="1409"/>
                    </a:lnTo>
                    <a:lnTo>
                      <a:pt x="310" y="1401"/>
                    </a:lnTo>
                    <a:lnTo>
                      <a:pt x="305" y="1390"/>
                    </a:lnTo>
                    <a:lnTo>
                      <a:pt x="297" y="1379"/>
                    </a:lnTo>
                    <a:lnTo>
                      <a:pt x="288" y="1368"/>
                    </a:lnTo>
                    <a:lnTo>
                      <a:pt x="284" y="1368"/>
                    </a:lnTo>
                    <a:lnTo>
                      <a:pt x="258" y="1368"/>
                    </a:lnTo>
                    <a:lnTo>
                      <a:pt x="260" y="1345"/>
                    </a:lnTo>
                    <a:lnTo>
                      <a:pt x="264" y="1319"/>
                    </a:lnTo>
                    <a:lnTo>
                      <a:pt x="268" y="1293"/>
                    </a:lnTo>
                    <a:lnTo>
                      <a:pt x="274" y="1268"/>
                    </a:lnTo>
                    <a:lnTo>
                      <a:pt x="280" y="1243"/>
                    </a:lnTo>
                    <a:lnTo>
                      <a:pt x="284" y="1221"/>
                    </a:lnTo>
                    <a:lnTo>
                      <a:pt x="288" y="1203"/>
                    </a:lnTo>
                    <a:lnTo>
                      <a:pt x="290" y="1189"/>
                    </a:lnTo>
                    <a:lnTo>
                      <a:pt x="290" y="1189"/>
                    </a:lnTo>
                    <a:lnTo>
                      <a:pt x="260" y="1159"/>
                    </a:lnTo>
                    <a:lnTo>
                      <a:pt x="260" y="1159"/>
                    </a:lnTo>
                    <a:lnTo>
                      <a:pt x="261" y="1133"/>
                    </a:lnTo>
                    <a:lnTo>
                      <a:pt x="261" y="1130"/>
                    </a:lnTo>
                    <a:lnTo>
                      <a:pt x="260" y="1119"/>
                    </a:lnTo>
                    <a:lnTo>
                      <a:pt x="257" y="1110"/>
                    </a:lnTo>
                    <a:lnTo>
                      <a:pt x="255" y="1103"/>
                    </a:lnTo>
                    <a:lnTo>
                      <a:pt x="253" y="1096"/>
                    </a:lnTo>
                    <a:lnTo>
                      <a:pt x="251" y="1090"/>
                    </a:lnTo>
                    <a:lnTo>
                      <a:pt x="252" y="1083"/>
                    </a:lnTo>
                    <a:lnTo>
                      <a:pt x="253" y="1080"/>
                    </a:lnTo>
                    <a:lnTo>
                      <a:pt x="254" y="1077"/>
                    </a:lnTo>
                    <a:lnTo>
                      <a:pt x="257" y="1074"/>
                    </a:lnTo>
                    <a:lnTo>
                      <a:pt x="261" y="1070"/>
                    </a:lnTo>
                    <a:lnTo>
                      <a:pt x="272" y="1058"/>
                    </a:lnTo>
                    <a:lnTo>
                      <a:pt x="278" y="1050"/>
                    </a:lnTo>
                    <a:lnTo>
                      <a:pt x="283" y="1039"/>
                    </a:lnTo>
                    <a:lnTo>
                      <a:pt x="294" y="1017"/>
                    </a:lnTo>
                    <a:lnTo>
                      <a:pt x="297" y="1010"/>
                    </a:lnTo>
                    <a:lnTo>
                      <a:pt x="297" y="1004"/>
                    </a:lnTo>
                    <a:lnTo>
                      <a:pt x="297" y="1003"/>
                    </a:lnTo>
                    <a:lnTo>
                      <a:pt x="296" y="1002"/>
                    </a:lnTo>
                    <a:lnTo>
                      <a:pt x="294" y="1001"/>
                    </a:lnTo>
                    <a:lnTo>
                      <a:pt x="292" y="1000"/>
                    </a:lnTo>
                    <a:lnTo>
                      <a:pt x="287" y="999"/>
                    </a:lnTo>
                    <a:lnTo>
                      <a:pt x="279" y="997"/>
                    </a:lnTo>
                    <a:lnTo>
                      <a:pt x="272" y="994"/>
                    </a:lnTo>
                    <a:lnTo>
                      <a:pt x="264" y="987"/>
                    </a:lnTo>
                    <a:lnTo>
                      <a:pt x="241" y="964"/>
                    </a:lnTo>
                    <a:lnTo>
                      <a:pt x="235" y="957"/>
                    </a:lnTo>
                    <a:lnTo>
                      <a:pt x="229" y="953"/>
                    </a:lnTo>
                    <a:lnTo>
                      <a:pt x="216" y="942"/>
                    </a:lnTo>
                    <a:lnTo>
                      <a:pt x="207" y="936"/>
                    </a:lnTo>
                    <a:lnTo>
                      <a:pt x="197" y="932"/>
                    </a:lnTo>
                    <a:lnTo>
                      <a:pt x="186" y="929"/>
                    </a:lnTo>
                    <a:lnTo>
                      <a:pt x="175" y="927"/>
                    </a:lnTo>
                    <a:lnTo>
                      <a:pt x="175" y="927"/>
                    </a:lnTo>
                    <a:lnTo>
                      <a:pt x="175" y="897"/>
                    </a:lnTo>
                    <a:lnTo>
                      <a:pt x="175" y="897"/>
                    </a:lnTo>
                    <a:lnTo>
                      <a:pt x="180" y="892"/>
                    </a:lnTo>
                    <a:lnTo>
                      <a:pt x="190" y="879"/>
                    </a:lnTo>
                    <a:lnTo>
                      <a:pt x="196" y="869"/>
                    </a:lnTo>
                    <a:lnTo>
                      <a:pt x="201" y="860"/>
                    </a:lnTo>
                    <a:lnTo>
                      <a:pt x="204" y="849"/>
                    </a:lnTo>
                    <a:lnTo>
                      <a:pt x="206" y="838"/>
                    </a:lnTo>
                    <a:lnTo>
                      <a:pt x="201" y="837"/>
                    </a:lnTo>
                    <a:lnTo>
                      <a:pt x="190" y="834"/>
                    </a:lnTo>
                    <a:lnTo>
                      <a:pt x="185" y="831"/>
                    </a:lnTo>
                    <a:lnTo>
                      <a:pt x="181" y="825"/>
                    </a:lnTo>
                    <a:lnTo>
                      <a:pt x="179" y="822"/>
                    </a:lnTo>
                    <a:lnTo>
                      <a:pt x="177" y="818"/>
                    </a:lnTo>
                    <a:lnTo>
                      <a:pt x="176" y="813"/>
                    </a:lnTo>
                    <a:lnTo>
                      <a:pt x="176" y="808"/>
                    </a:lnTo>
                    <a:lnTo>
                      <a:pt x="176" y="808"/>
                    </a:lnTo>
                    <a:lnTo>
                      <a:pt x="0" y="83"/>
                    </a:lnTo>
                    <a:lnTo>
                      <a:pt x="0" y="83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6040080" y="4916520"/>
                <a:ext cx="1314000" cy="974880"/>
              </a:xfrm>
              <a:custGeom>
                <a:avLst/>
                <a:gdLst/>
                <a:ahLst/>
                <a:rect l="l" t="t" r="r" b="b"/>
                <a:pathLst>
                  <a:path w="2526" h="1913">
                    <a:moveTo>
                      <a:pt x="837" y="142"/>
                    </a:moveTo>
                    <a:lnTo>
                      <a:pt x="1613" y="119"/>
                    </a:lnTo>
                    <a:lnTo>
                      <a:pt x="1631" y="140"/>
                    </a:lnTo>
                    <a:lnTo>
                      <a:pt x="1646" y="160"/>
                    </a:lnTo>
                    <a:lnTo>
                      <a:pt x="1650" y="164"/>
                    </a:lnTo>
                    <a:lnTo>
                      <a:pt x="1655" y="167"/>
                    </a:lnTo>
                    <a:lnTo>
                      <a:pt x="1661" y="170"/>
                    </a:lnTo>
                    <a:lnTo>
                      <a:pt x="1667" y="174"/>
                    </a:lnTo>
                    <a:lnTo>
                      <a:pt x="1674" y="176"/>
                    </a:lnTo>
                    <a:lnTo>
                      <a:pt x="1682" y="177"/>
                    </a:lnTo>
                    <a:lnTo>
                      <a:pt x="1691" y="178"/>
                    </a:lnTo>
                    <a:lnTo>
                      <a:pt x="1702" y="179"/>
                    </a:lnTo>
                    <a:lnTo>
                      <a:pt x="1702" y="174"/>
                    </a:lnTo>
                    <a:lnTo>
                      <a:pt x="1702" y="156"/>
                    </a:lnTo>
                    <a:lnTo>
                      <a:pt x="1702" y="128"/>
                    </a:lnTo>
                    <a:lnTo>
                      <a:pt x="1702" y="89"/>
                    </a:lnTo>
                    <a:lnTo>
                      <a:pt x="1697" y="89"/>
                    </a:lnTo>
                    <a:lnTo>
                      <a:pt x="1691" y="88"/>
                    </a:lnTo>
                    <a:lnTo>
                      <a:pt x="1686" y="86"/>
                    </a:lnTo>
                    <a:lnTo>
                      <a:pt x="1681" y="84"/>
                    </a:lnTo>
                    <a:lnTo>
                      <a:pt x="1676" y="82"/>
                    </a:lnTo>
                    <a:lnTo>
                      <a:pt x="1672" y="79"/>
                    </a:lnTo>
                    <a:lnTo>
                      <a:pt x="1669" y="74"/>
                    </a:lnTo>
                    <a:lnTo>
                      <a:pt x="1666" y="70"/>
                    </a:lnTo>
                    <a:lnTo>
                      <a:pt x="1663" y="66"/>
                    </a:lnTo>
                    <a:lnTo>
                      <a:pt x="1661" y="61"/>
                    </a:lnTo>
                    <a:lnTo>
                      <a:pt x="1661" y="56"/>
                    </a:lnTo>
                    <a:lnTo>
                      <a:pt x="1661" y="52"/>
                    </a:lnTo>
                    <a:lnTo>
                      <a:pt x="1662" y="46"/>
                    </a:lnTo>
                    <a:lnTo>
                      <a:pt x="1664" y="41"/>
                    </a:lnTo>
                    <a:lnTo>
                      <a:pt x="1669" y="35"/>
                    </a:lnTo>
                    <a:lnTo>
                      <a:pt x="1673" y="30"/>
                    </a:lnTo>
                    <a:lnTo>
                      <a:pt x="1673" y="25"/>
                    </a:lnTo>
                    <a:lnTo>
                      <a:pt x="1674" y="19"/>
                    </a:lnTo>
                    <a:lnTo>
                      <a:pt x="1676" y="16"/>
                    </a:lnTo>
                    <a:lnTo>
                      <a:pt x="1678" y="13"/>
                    </a:lnTo>
                    <a:lnTo>
                      <a:pt x="1681" y="10"/>
                    </a:lnTo>
                    <a:lnTo>
                      <a:pt x="1684" y="7"/>
                    </a:lnTo>
                    <a:lnTo>
                      <a:pt x="1688" y="5"/>
                    </a:lnTo>
                    <a:lnTo>
                      <a:pt x="1693" y="4"/>
                    </a:lnTo>
                    <a:lnTo>
                      <a:pt x="1701" y="2"/>
                    </a:lnTo>
                    <a:lnTo>
                      <a:pt x="1711" y="1"/>
                    </a:lnTo>
                    <a:lnTo>
                      <a:pt x="1722" y="0"/>
                    </a:lnTo>
                    <a:lnTo>
                      <a:pt x="1734" y="0"/>
                    </a:lnTo>
                    <a:lnTo>
                      <a:pt x="1738" y="5"/>
                    </a:lnTo>
                    <a:lnTo>
                      <a:pt x="1752" y="15"/>
                    </a:lnTo>
                    <a:lnTo>
                      <a:pt x="1761" y="20"/>
                    </a:lnTo>
                    <a:lnTo>
                      <a:pt x="1770" y="26"/>
                    </a:lnTo>
                    <a:lnTo>
                      <a:pt x="1781" y="29"/>
                    </a:lnTo>
                    <a:lnTo>
                      <a:pt x="1793" y="30"/>
                    </a:lnTo>
                    <a:lnTo>
                      <a:pt x="1797" y="34"/>
                    </a:lnTo>
                    <a:lnTo>
                      <a:pt x="1807" y="42"/>
                    </a:lnTo>
                    <a:lnTo>
                      <a:pt x="1810" y="43"/>
                    </a:lnTo>
                    <a:lnTo>
                      <a:pt x="1812" y="44"/>
                    </a:lnTo>
                    <a:lnTo>
                      <a:pt x="1816" y="44"/>
                    </a:lnTo>
                    <a:lnTo>
                      <a:pt x="1818" y="43"/>
                    </a:lnTo>
                    <a:lnTo>
                      <a:pt x="1820" y="42"/>
                    </a:lnTo>
                    <a:lnTo>
                      <a:pt x="1821" y="40"/>
                    </a:lnTo>
                    <a:lnTo>
                      <a:pt x="1822" y="35"/>
                    </a:lnTo>
                    <a:lnTo>
                      <a:pt x="1822" y="31"/>
                    </a:lnTo>
                    <a:lnTo>
                      <a:pt x="1832" y="42"/>
                    </a:lnTo>
                    <a:lnTo>
                      <a:pt x="1839" y="54"/>
                    </a:lnTo>
                    <a:lnTo>
                      <a:pt x="1846" y="65"/>
                    </a:lnTo>
                    <a:lnTo>
                      <a:pt x="1851" y="75"/>
                    </a:lnTo>
                    <a:lnTo>
                      <a:pt x="1858" y="87"/>
                    </a:lnTo>
                    <a:lnTo>
                      <a:pt x="1863" y="98"/>
                    </a:lnTo>
                    <a:lnTo>
                      <a:pt x="1872" y="110"/>
                    </a:lnTo>
                    <a:lnTo>
                      <a:pt x="1882" y="121"/>
                    </a:lnTo>
                    <a:lnTo>
                      <a:pt x="1880" y="126"/>
                    </a:lnTo>
                    <a:lnTo>
                      <a:pt x="1874" y="139"/>
                    </a:lnTo>
                    <a:lnTo>
                      <a:pt x="1866" y="148"/>
                    </a:lnTo>
                    <a:lnTo>
                      <a:pt x="1856" y="159"/>
                    </a:lnTo>
                    <a:lnTo>
                      <a:pt x="1849" y="164"/>
                    </a:lnTo>
                    <a:lnTo>
                      <a:pt x="1840" y="169"/>
                    </a:lnTo>
                    <a:lnTo>
                      <a:pt x="1832" y="175"/>
                    </a:lnTo>
                    <a:lnTo>
                      <a:pt x="1821" y="180"/>
                    </a:lnTo>
                    <a:lnTo>
                      <a:pt x="1843" y="180"/>
                    </a:lnTo>
                    <a:lnTo>
                      <a:pt x="1862" y="180"/>
                    </a:lnTo>
                    <a:lnTo>
                      <a:pt x="1875" y="180"/>
                    </a:lnTo>
                    <a:lnTo>
                      <a:pt x="1880" y="180"/>
                    </a:lnTo>
                    <a:lnTo>
                      <a:pt x="1891" y="193"/>
                    </a:lnTo>
                    <a:lnTo>
                      <a:pt x="1902" y="207"/>
                    </a:lnTo>
                    <a:lnTo>
                      <a:pt x="1913" y="223"/>
                    </a:lnTo>
                    <a:lnTo>
                      <a:pt x="1921" y="241"/>
                    </a:lnTo>
                    <a:lnTo>
                      <a:pt x="1929" y="257"/>
                    </a:lnTo>
                    <a:lnTo>
                      <a:pt x="1934" y="273"/>
                    </a:lnTo>
                    <a:lnTo>
                      <a:pt x="1938" y="288"/>
                    </a:lnTo>
                    <a:lnTo>
                      <a:pt x="1940" y="300"/>
                    </a:lnTo>
                    <a:lnTo>
                      <a:pt x="1950" y="310"/>
                    </a:lnTo>
                    <a:lnTo>
                      <a:pt x="1957" y="318"/>
                    </a:lnTo>
                    <a:lnTo>
                      <a:pt x="1964" y="326"/>
                    </a:lnTo>
                    <a:lnTo>
                      <a:pt x="1969" y="334"/>
                    </a:lnTo>
                    <a:lnTo>
                      <a:pt x="1981" y="355"/>
                    </a:lnTo>
                    <a:lnTo>
                      <a:pt x="1998" y="390"/>
                    </a:lnTo>
                    <a:lnTo>
                      <a:pt x="2004" y="391"/>
                    </a:lnTo>
                    <a:lnTo>
                      <a:pt x="2008" y="393"/>
                    </a:lnTo>
                    <a:lnTo>
                      <a:pt x="2012" y="396"/>
                    </a:lnTo>
                    <a:lnTo>
                      <a:pt x="2015" y="400"/>
                    </a:lnTo>
                    <a:lnTo>
                      <a:pt x="2022" y="410"/>
                    </a:lnTo>
                    <a:lnTo>
                      <a:pt x="2027" y="424"/>
                    </a:lnTo>
                    <a:lnTo>
                      <a:pt x="2034" y="438"/>
                    </a:lnTo>
                    <a:lnTo>
                      <a:pt x="2039" y="453"/>
                    </a:lnTo>
                    <a:lnTo>
                      <a:pt x="2044" y="461"/>
                    </a:lnTo>
                    <a:lnTo>
                      <a:pt x="2048" y="467"/>
                    </a:lnTo>
                    <a:lnTo>
                      <a:pt x="2052" y="474"/>
                    </a:lnTo>
                    <a:lnTo>
                      <a:pt x="2058" y="480"/>
                    </a:lnTo>
                    <a:lnTo>
                      <a:pt x="2067" y="490"/>
                    </a:lnTo>
                    <a:lnTo>
                      <a:pt x="2075" y="499"/>
                    </a:lnTo>
                    <a:lnTo>
                      <a:pt x="2081" y="506"/>
                    </a:lnTo>
                    <a:lnTo>
                      <a:pt x="2087" y="514"/>
                    </a:lnTo>
                    <a:lnTo>
                      <a:pt x="2099" y="534"/>
                    </a:lnTo>
                    <a:lnTo>
                      <a:pt x="2116" y="570"/>
                    </a:lnTo>
                    <a:lnTo>
                      <a:pt x="2120" y="575"/>
                    </a:lnTo>
                    <a:lnTo>
                      <a:pt x="2131" y="588"/>
                    </a:lnTo>
                    <a:lnTo>
                      <a:pt x="2136" y="598"/>
                    </a:lnTo>
                    <a:lnTo>
                      <a:pt x="2141" y="608"/>
                    </a:lnTo>
                    <a:lnTo>
                      <a:pt x="2144" y="619"/>
                    </a:lnTo>
                    <a:lnTo>
                      <a:pt x="2145" y="629"/>
                    </a:lnTo>
                    <a:lnTo>
                      <a:pt x="2146" y="635"/>
                    </a:lnTo>
                    <a:lnTo>
                      <a:pt x="2149" y="645"/>
                    </a:lnTo>
                    <a:lnTo>
                      <a:pt x="2153" y="650"/>
                    </a:lnTo>
                    <a:lnTo>
                      <a:pt x="2158" y="655"/>
                    </a:lnTo>
                    <a:lnTo>
                      <a:pt x="2161" y="657"/>
                    </a:lnTo>
                    <a:lnTo>
                      <a:pt x="2166" y="659"/>
                    </a:lnTo>
                    <a:lnTo>
                      <a:pt x="2170" y="660"/>
                    </a:lnTo>
                    <a:lnTo>
                      <a:pt x="2175" y="660"/>
                    </a:lnTo>
                    <a:lnTo>
                      <a:pt x="2180" y="661"/>
                    </a:lnTo>
                    <a:lnTo>
                      <a:pt x="2189" y="664"/>
                    </a:lnTo>
                    <a:lnTo>
                      <a:pt x="2196" y="667"/>
                    </a:lnTo>
                    <a:lnTo>
                      <a:pt x="2200" y="673"/>
                    </a:lnTo>
                    <a:lnTo>
                      <a:pt x="2202" y="676"/>
                    </a:lnTo>
                    <a:lnTo>
                      <a:pt x="2203" y="680"/>
                    </a:lnTo>
                    <a:lnTo>
                      <a:pt x="2204" y="684"/>
                    </a:lnTo>
                    <a:lnTo>
                      <a:pt x="2204" y="690"/>
                    </a:lnTo>
                    <a:lnTo>
                      <a:pt x="2204" y="700"/>
                    </a:lnTo>
                    <a:lnTo>
                      <a:pt x="2208" y="723"/>
                    </a:lnTo>
                    <a:lnTo>
                      <a:pt x="2211" y="738"/>
                    </a:lnTo>
                    <a:lnTo>
                      <a:pt x="2216" y="752"/>
                    </a:lnTo>
                    <a:lnTo>
                      <a:pt x="2220" y="760"/>
                    </a:lnTo>
                    <a:lnTo>
                      <a:pt x="2224" y="768"/>
                    </a:lnTo>
                    <a:lnTo>
                      <a:pt x="2228" y="774"/>
                    </a:lnTo>
                    <a:lnTo>
                      <a:pt x="2234" y="779"/>
                    </a:lnTo>
                    <a:lnTo>
                      <a:pt x="2234" y="790"/>
                    </a:lnTo>
                    <a:lnTo>
                      <a:pt x="2235" y="802"/>
                    </a:lnTo>
                    <a:lnTo>
                      <a:pt x="2236" y="813"/>
                    </a:lnTo>
                    <a:lnTo>
                      <a:pt x="2238" y="824"/>
                    </a:lnTo>
                    <a:lnTo>
                      <a:pt x="2244" y="845"/>
                    </a:lnTo>
                    <a:lnTo>
                      <a:pt x="2252" y="866"/>
                    </a:lnTo>
                    <a:lnTo>
                      <a:pt x="2261" y="884"/>
                    </a:lnTo>
                    <a:lnTo>
                      <a:pt x="2270" y="901"/>
                    </a:lnTo>
                    <a:lnTo>
                      <a:pt x="2281" y="917"/>
                    </a:lnTo>
                    <a:lnTo>
                      <a:pt x="2292" y="930"/>
                    </a:lnTo>
                    <a:lnTo>
                      <a:pt x="2293" y="935"/>
                    </a:lnTo>
                    <a:lnTo>
                      <a:pt x="2294" y="941"/>
                    </a:lnTo>
                    <a:lnTo>
                      <a:pt x="2297" y="949"/>
                    </a:lnTo>
                    <a:lnTo>
                      <a:pt x="2302" y="955"/>
                    </a:lnTo>
                    <a:lnTo>
                      <a:pt x="2310" y="971"/>
                    </a:lnTo>
                    <a:lnTo>
                      <a:pt x="2321" y="986"/>
                    </a:lnTo>
                    <a:lnTo>
                      <a:pt x="2342" y="1009"/>
                    </a:lnTo>
                    <a:lnTo>
                      <a:pt x="2351" y="1019"/>
                    </a:lnTo>
                    <a:lnTo>
                      <a:pt x="2356" y="1029"/>
                    </a:lnTo>
                    <a:lnTo>
                      <a:pt x="2365" y="1053"/>
                    </a:lnTo>
                    <a:lnTo>
                      <a:pt x="2371" y="1068"/>
                    </a:lnTo>
                    <a:lnTo>
                      <a:pt x="2375" y="1082"/>
                    </a:lnTo>
                    <a:lnTo>
                      <a:pt x="2378" y="1096"/>
                    </a:lnTo>
                    <a:lnTo>
                      <a:pt x="2380" y="1109"/>
                    </a:lnTo>
                    <a:lnTo>
                      <a:pt x="2397" y="1139"/>
                    </a:lnTo>
                    <a:lnTo>
                      <a:pt x="2412" y="1165"/>
                    </a:lnTo>
                    <a:lnTo>
                      <a:pt x="2426" y="1185"/>
                    </a:lnTo>
                    <a:lnTo>
                      <a:pt x="2440" y="1203"/>
                    </a:lnTo>
                    <a:lnTo>
                      <a:pt x="2466" y="1231"/>
                    </a:lnTo>
                    <a:lnTo>
                      <a:pt x="2487" y="1255"/>
                    </a:lnTo>
                    <a:lnTo>
                      <a:pt x="2496" y="1269"/>
                    </a:lnTo>
                    <a:lnTo>
                      <a:pt x="2504" y="1284"/>
                    </a:lnTo>
                    <a:lnTo>
                      <a:pt x="2508" y="1292"/>
                    </a:lnTo>
                    <a:lnTo>
                      <a:pt x="2511" y="1302"/>
                    </a:lnTo>
                    <a:lnTo>
                      <a:pt x="2514" y="1312"/>
                    </a:lnTo>
                    <a:lnTo>
                      <a:pt x="2517" y="1324"/>
                    </a:lnTo>
                    <a:lnTo>
                      <a:pt x="2521" y="1351"/>
                    </a:lnTo>
                    <a:lnTo>
                      <a:pt x="2524" y="1383"/>
                    </a:lnTo>
                    <a:lnTo>
                      <a:pt x="2526" y="1422"/>
                    </a:lnTo>
                    <a:lnTo>
                      <a:pt x="2526" y="1467"/>
                    </a:lnTo>
                    <a:lnTo>
                      <a:pt x="2526" y="1502"/>
                    </a:lnTo>
                    <a:lnTo>
                      <a:pt x="2525" y="1520"/>
                    </a:lnTo>
                    <a:lnTo>
                      <a:pt x="2525" y="1527"/>
                    </a:lnTo>
                    <a:lnTo>
                      <a:pt x="2525" y="1528"/>
                    </a:lnTo>
                    <a:lnTo>
                      <a:pt x="2525" y="1568"/>
                    </a:lnTo>
                    <a:lnTo>
                      <a:pt x="2525" y="1602"/>
                    </a:lnTo>
                    <a:lnTo>
                      <a:pt x="2525" y="1637"/>
                    </a:lnTo>
                    <a:lnTo>
                      <a:pt x="2524" y="1677"/>
                    </a:lnTo>
                    <a:lnTo>
                      <a:pt x="2524" y="1681"/>
                    </a:lnTo>
                    <a:lnTo>
                      <a:pt x="2523" y="1685"/>
                    </a:lnTo>
                    <a:lnTo>
                      <a:pt x="2522" y="1688"/>
                    </a:lnTo>
                    <a:lnTo>
                      <a:pt x="2520" y="1690"/>
                    </a:lnTo>
                    <a:lnTo>
                      <a:pt x="2514" y="1691"/>
                    </a:lnTo>
                    <a:lnTo>
                      <a:pt x="2509" y="1691"/>
                    </a:lnTo>
                    <a:lnTo>
                      <a:pt x="2504" y="1692"/>
                    </a:lnTo>
                    <a:lnTo>
                      <a:pt x="2499" y="1693"/>
                    </a:lnTo>
                    <a:lnTo>
                      <a:pt x="2497" y="1695"/>
                    </a:lnTo>
                    <a:lnTo>
                      <a:pt x="2496" y="1697"/>
                    </a:lnTo>
                    <a:lnTo>
                      <a:pt x="2495" y="1701"/>
                    </a:lnTo>
                    <a:lnTo>
                      <a:pt x="2494" y="1706"/>
                    </a:lnTo>
                    <a:lnTo>
                      <a:pt x="2496" y="1719"/>
                    </a:lnTo>
                    <a:lnTo>
                      <a:pt x="2499" y="1733"/>
                    </a:lnTo>
                    <a:lnTo>
                      <a:pt x="2504" y="1749"/>
                    </a:lnTo>
                    <a:lnTo>
                      <a:pt x="2509" y="1765"/>
                    </a:lnTo>
                    <a:lnTo>
                      <a:pt x="2514" y="1783"/>
                    </a:lnTo>
                    <a:lnTo>
                      <a:pt x="2519" y="1799"/>
                    </a:lnTo>
                    <a:lnTo>
                      <a:pt x="2522" y="1813"/>
                    </a:lnTo>
                    <a:lnTo>
                      <a:pt x="2523" y="1826"/>
                    </a:lnTo>
                    <a:lnTo>
                      <a:pt x="2517" y="1836"/>
                    </a:lnTo>
                    <a:lnTo>
                      <a:pt x="2509" y="1845"/>
                    </a:lnTo>
                    <a:lnTo>
                      <a:pt x="2500" y="1853"/>
                    </a:lnTo>
                    <a:lnTo>
                      <a:pt x="2491" y="1859"/>
                    </a:lnTo>
                    <a:lnTo>
                      <a:pt x="2480" y="1866"/>
                    </a:lnTo>
                    <a:lnTo>
                      <a:pt x="2469" y="1870"/>
                    </a:lnTo>
                    <a:lnTo>
                      <a:pt x="2457" y="1874"/>
                    </a:lnTo>
                    <a:lnTo>
                      <a:pt x="2444" y="1877"/>
                    </a:lnTo>
                    <a:lnTo>
                      <a:pt x="2418" y="1881"/>
                    </a:lnTo>
                    <a:lnTo>
                      <a:pt x="2392" y="1883"/>
                    </a:lnTo>
                    <a:lnTo>
                      <a:pt x="2368" y="1884"/>
                    </a:lnTo>
                    <a:lnTo>
                      <a:pt x="2344" y="1884"/>
                    </a:lnTo>
                    <a:lnTo>
                      <a:pt x="2333" y="1894"/>
                    </a:lnTo>
                    <a:lnTo>
                      <a:pt x="2321" y="1900"/>
                    </a:lnTo>
                    <a:lnTo>
                      <a:pt x="2310" y="1906"/>
                    </a:lnTo>
                    <a:lnTo>
                      <a:pt x="2298" y="1909"/>
                    </a:lnTo>
                    <a:lnTo>
                      <a:pt x="2288" y="1911"/>
                    </a:lnTo>
                    <a:lnTo>
                      <a:pt x="2277" y="1912"/>
                    </a:lnTo>
                    <a:lnTo>
                      <a:pt x="2265" y="1913"/>
                    </a:lnTo>
                    <a:lnTo>
                      <a:pt x="2254" y="1912"/>
                    </a:lnTo>
                    <a:lnTo>
                      <a:pt x="2244" y="1912"/>
                    </a:lnTo>
                    <a:lnTo>
                      <a:pt x="2237" y="1912"/>
                    </a:lnTo>
                    <a:lnTo>
                      <a:pt x="2231" y="1911"/>
                    </a:lnTo>
                    <a:lnTo>
                      <a:pt x="2228" y="1909"/>
                    </a:lnTo>
                    <a:lnTo>
                      <a:pt x="2226" y="1906"/>
                    </a:lnTo>
                    <a:lnTo>
                      <a:pt x="2225" y="1900"/>
                    </a:lnTo>
                    <a:lnTo>
                      <a:pt x="2225" y="1893"/>
                    </a:lnTo>
                    <a:lnTo>
                      <a:pt x="2225" y="1883"/>
                    </a:lnTo>
                    <a:lnTo>
                      <a:pt x="2235" y="1873"/>
                    </a:lnTo>
                    <a:lnTo>
                      <a:pt x="2241" y="1865"/>
                    </a:lnTo>
                    <a:lnTo>
                      <a:pt x="2244" y="1861"/>
                    </a:lnTo>
                    <a:lnTo>
                      <a:pt x="2245" y="1858"/>
                    </a:lnTo>
                    <a:lnTo>
                      <a:pt x="2247" y="1856"/>
                    </a:lnTo>
                    <a:lnTo>
                      <a:pt x="2248" y="1853"/>
                    </a:lnTo>
                    <a:lnTo>
                      <a:pt x="2247" y="1851"/>
                    </a:lnTo>
                    <a:lnTo>
                      <a:pt x="2245" y="1847"/>
                    </a:lnTo>
                    <a:lnTo>
                      <a:pt x="2244" y="1844"/>
                    </a:lnTo>
                    <a:lnTo>
                      <a:pt x="2241" y="1841"/>
                    </a:lnTo>
                    <a:lnTo>
                      <a:pt x="2235" y="1833"/>
                    </a:lnTo>
                    <a:lnTo>
                      <a:pt x="2225" y="1823"/>
                    </a:lnTo>
                    <a:lnTo>
                      <a:pt x="2225" y="1813"/>
                    </a:lnTo>
                    <a:lnTo>
                      <a:pt x="2225" y="1805"/>
                    </a:lnTo>
                    <a:lnTo>
                      <a:pt x="2224" y="1801"/>
                    </a:lnTo>
                    <a:lnTo>
                      <a:pt x="2222" y="1797"/>
                    </a:lnTo>
                    <a:lnTo>
                      <a:pt x="2218" y="1795"/>
                    </a:lnTo>
                    <a:lnTo>
                      <a:pt x="2213" y="1793"/>
                    </a:lnTo>
                    <a:lnTo>
                      <a:pt x="2206" y="1793"/>
                    </a:lnTo>
                    <a:lnTo>
                      <a:pt x="2196" y="1793"/>
                    </a:lnTo>
                    <a:lnTo>
                      <a:pt x="2195" y="1784"/>
                    </a:lnTo>
                    <a:lnTo>
                      <a:pt x="2191" y="1763"/>
                    </a:lnTo>
                    <a:lnTo>
                      <a:pt x="2188" y="1752"/>
                    </a:lnTo>
                    <a:lnTo>
                      <a:pt x="2183" y="1743"/>
                    </a:lnTo>
                    <a:lnTo>
                      <a:pt x="2180" y="1738"/>
                    </a:lnTo>
                    <a:lnTo>
                      <a:pt x="2176" y="1736"/>
                    </a:lnTo>
                    <a:lnTo>
                      <a:pt x="2171" y="1734"/>
                    </a:lnTo>
                    <a:lnTo>
                      <a:pt x="2167" y="1733"/>
                    </a:lnTo>
                    <a:lnTo>
                      <a:pt x="2156" y="1733"/>
                    </a:lnTo>
                    <a:lnTo>
                      <a:pt x="2149" y="1733"/>
                    </a:lnTo>
                    <a:lnTo>
                      <a:pt x="2144" y="1732"/>
                    </a:lnTo>
                    <a:lnTo>
                      <a:pt x="2140" y="1729"/>
                    </a:lnTo>
                    <a:lnTo>
                      <a:pt x="2137" y="1725"/>
                    </a:lnTo>
                    <a:lnTo>
                      <a:pt x="2136" y="1720"/>
                    </a:lnTo>
                    <a:lnTo>
                      <a:pt x="2136" y="1712"/>
                    </a:lnTo>
                    <a:lnTo>
                      <a:pt x="2136" y="1703"/>
                    </a:lnTo>
                    <a:lnTo>
                      <a:pt x="2131" y="1703"/>
                    </a:lnTo>
                    <a:lnTo>
                      <a:pt x="2127" y="1702"/>
                    </a:lnTo>
                    <a:lnTo>
                      <a:pt x="2122" y="1701"/>
                    </a:lnTo>
                    <a:lnTo>
                      <a:pt x="2119" y="1698"/>
                    </a:lnTo>
                    <a:lnTo>
                      <a:pt x="2113" y="1693"/>
                    </a:lnTo>
                    <a:lnTo>
                      <a:pt x="2107" y="1688"/>
                    </a:lnTo>
                    <a:lnTo>
                      <a:pt x="2101" y="1682"/>
                    </a:lnTo>
                    <a:lnTo>
                      <a:pt x="2095" y="1678"/>
                    </a:lnTo>
                    <a:lnTo>
                      <a:pt x="2091" y="1676"/>
                    </a:lnTo>
                    <a:lnTo>
                      <a:pt x="2087" y="1674"/>
                    </a:lnTo>
                    <a:lnTo>
                      <a:pt x="2082" y="1674"/>
                    </a:lnTo>
                    <a:lnTo>
                      <a:pt x="2077" y="1672"/>
                    </a:lnTo>
                    <a:lnTo>
                      <a:pt x="2067" y="1672"/>
                    </a:lnTo>
                    <a:lnTo>
                      <a:pt x="2044" y="1672"/>
                    </a:lnTo>
                    <a:lnTo>
                      <a:pt x="2014" y="1672"/>
                    </a:lnTo>
                    <a:lnTo>
                      <a:pt x="1987" y="1672"/>
                    </a:lnTo>
                    <a:lnTo>
                      <a:pt x="1982" y="1671"/>
                    </a:lnTo>
                    <a:lnTo>
                      <a:pt x="1978" y="1669"/>
                    </a:lnTo>
                    <a:lnTo>
                      <a:pt x="1974" y="1666"/>
                    </a:lnTo>
                    <a:lnTo>
                      <a:pt x="1970" y="1662"/>
                    </a:lnTo>
                    <a:lnTo>
                      <a:pt x="1968" y="1657"/>
                    </a:lnTo>
                    <a:lnTo>
                      <a:pt x="1966" y="1651"/>
                    </a:lnTo>
                    <a:lnTo>
                      <a:pt x="1964" y="1645"/>
                    </a:lnTo>
                    <a:lnTo>
                      <a:pt x="1961" y="1638"/>
                    </a:lnTo>
                    <a:lnTo>
                      <a:pt x="1960" y="1624"/>
                    </a:lnTo>
                    <a:lnTo>
                      <a:pt x="1959" y="1609"/>
                    </a:lnTo>
                    <a:lnTo>
                      <a:pt x="1958" y="1595"/>
                    </a:lnTo>
                    <a:lnTo>
                      <a:pt x="1958" y="1582"/>
                    </a:lnTo>
                    <a:lnTo>
                      <a:pt x="1947" y="1561"/>
                    </a:lnTo>
                    <a:lnTo>
                      <a:pt x="1937" y="1543"/>
                    </a:lnTo>
                    <a:lnTo>
                      <a:pt x="1926" y="1528"/>
                    </a:lnTo>
                    <a:lnTo>
                      <a:pt x="1914" y="1515"/>
                    </a:lnTo>
                    <a:lnTo>
                      <a:pt x="1909" y="1509"/>
                    </a:lnTo>
                    <a:lnTo>
                      <a:pt x="1903" y="1505"/>
                    </a:lnTo>
                    <a:lnTo>
                      <a:pt x="1898" y="1501"/>
                    </a:lnTo>
                    <a:lnTo>
                      <a:pt x="1892" y="1498"/>
                    </a:lnTo>
                    <a:lnTo>
                      <a:pt x="1887" y="1495"/>
                    </a:lnTo>
                    <a:lnTo>
                      <a:pt x="1882" y="1493"/>
                    </a:lnTo>
                    <a:lnTo>
                      <a:pt x="1875" y="1492"/>
                    </a:lnTo>
                    <a:lnTo>
                      <a:pt x="1870" y="1492"/>
                    </a:lnTo>
                    <a:lnTo>
                      <a:pt x="1864" y="1487"/>
                    </a:lnTo>
                    <a:lnTo>
                      <a:pt x="1860" y="1480"/>
                    </a:lnTo>
                    <a:lnTo>
                      <a:pt x="1857" y="1475"/>
                    </a:lnTo>
                    <a:lnTo>
                      <a:pt x="1853" y="1468"/>
                    </a:lnTo>
                    <a:lnTo>
                      <a:pt x="1851" y="1462"/>
                    </a:lnTo>
                    <a:lnTo>
                      <a:pt x="1849" y="1455"/>
                    </a:lnTo>
                    <a:lnTo>
                      <a:pt x="1848" y="1448"/>
                    </a:lnTo>
                    <a:lnTo>
                      <a:pt x="1848" y="1440"/>
                    </a:lnTo>
                    <a:lnTo>
                      <a:pt x="1848" y="1431"/>
                    </a:lnTo>
                    <a:lnTo>
                      <a:pt x="1849" y="1422"/>
                    </a:lnTo>
                    <a:lnTo>
                      <a:pt x="1851" y="1411"/>
                    </a:lnTo>
                    <a:lnTo>
                      <a:pt x="1853" y="1399"/>
                    </a:lnTo>
                    <a:lnTo>
                      <a:pt x="1861" y="1373"/>
                    </a:lnTo>
                    <a:lnTo>
                      <a:pt x="1871" y="1343"/>
                    </a:lnTo>
                    <a:lnTo>
                      <a:pt x="1842" y="1343"/>
                    </a:lnTo>
                    <a:lnTo>
                      <a:pt x="1840" y="1349"/>
                    </a:lnTo>
                    <a:lnTo>
                      <a:pt x="1839" y="1353"/>
                    </a:lnTo>
                    <a:lnTo>
                      <a:pt x="1838" y="1356"/>
                    </a:lnTo>
                    <a:lnTo>
                      <a:pt x="1836" y="1360"/>
                    </a:lnTo>
                    <a:lnTo>
                      <a:pt x="1833" y="1363"/>
                    </a:lnTo>
                    <a:lnTo>
                      <a:pt x="1830" y="1365"/>
                    </a:lnTo>
                    <a:lnTo>
                      <a:pt x="1826" y="1367"/>
                    </a:lnTo>
                    <a:lnTo>
                      <a:pt x="1822" y="1369"/>
                    </a:lnTo>
                    <a:lnTo>
                      <a:pt x="1813" y="1371"/>
                    </a:lnTo>
                    <a:lnTo>
                      <a:pt x="1804" y="1372"/>
                    </a:lnTo>
                    <a:lnTo>
                      <a:pt x="1793" y="1372"/>
                    </a:lnTo>
                    <a:lnTo>
                      <a:pt x="1781" y="1372"/>
                    </a:lnTo>
                    <a:lnTo>
                      <a:pt x="1777" y="1367"/>
                    </a:lnTo>
                    <a:lnTo>
                      <a:pt x="1763" y="1353"/>
                    </a:lnTo>
                    <a:lnTo>
                      <a:pt x="1744" y="1335"/>
                    </a:lnTo>
                    <a:lnTo>
                      <a:pt x="1723" y="1312"/>
                    </a:lnTo>
                    <a:lnTo>
                      <a:pt x="1722" y="1306"/>
                    </a:lnTo>
                    <a:lnTo>
                      <a:pt x="1721" y="1302"/>
                    </a:lnTo>
                    <a:lnTo>
                      <a:pt x="1720" y="1298"/>
                    </a:lnTo>
                    <a:lnTo>
                      <a:pt x="1717" y="1295"/>
                    </a:lnTo>
                    <a:lnTo>
                      <a:pt x="1713" y="1288"/>
                    </a:lnTo>
                    <a:lnTo>
                      <a:pt x="1708" y="1282"/>
                    </a:lnTo>
                    <a:lnTo>
                      <a:pt x="1702" y="1276"/>
                    </a:lnTo>
                    <a:lnTo>
                      <a:pt x="1698" y="1270"/>
                    </a:lnTo>
                    <a:lnTo>
                      <a:pt x="1696" y="1266"/>
                    </a:lnTo>
                    <a:lnTo>
                      <a:pt x="1695" y="1262"/>
                    </a:lnTo>
                    <a:lnTo>
                      <a:pt x="1694" y="1258"/>
                    </a:lnTo>
                    <a:lnTo>
                      <a:pt x="1693" y="1252"/>
                    </a:lnTo>
                    <a:lnTo>
                      <a:pt x="1671" y="1230"/>
                    </a:lnTo>
                    <a:lnTo>
                      <a:pt x="1653" y="1210"/>
                    </a:lnTo>
                    <a:lnTo>
                      <a:pt x="1639" y="1197"/>
                    </a:lnTo>
                    <a:lnTo>
                      <a:pt x="1634" y="1192"/>
                    </a:lnTo>
                    <a:lnTo>
                      <a:pt x="1634" y="1187"/>
                    </a:lnTo>
                    <a:lnTo>
                      <a:pt x="1636" y="1179"/>
                    </a:lnTo>
                    <a:lnTo>
                      <a:pt x="1640" y="1173"/>
                    </a:lnTo>
                    <a:lnTo>
                      <a:pt x="1643" y="1165"/>
                    </a:lnTo>
                    <a:lnTo>
                      <a:pt x="1653" y="1148"/>
                    </a:lnTo>
                    <a:lnTo>
                      <a:pt x="1664" y="1129"/>
                    </a:lnTo>
                    <a:lnTo>
                      <a:pt x="1675" y="1109"/>
                    </a:lnTo>
                    <a:lnTo>
                      <a:pt x="1685" y="1087"/>
                    </a:lnTo>
                    <a:lnTo>
                      <a:pt x="1689" y="1076"/>
                    </a:lnTo>
                    <a:lnTo>
                      <a:pt x="1691" y="1066"/>
                    </a:lnTo>
                    <a:lnTo>
                      <a:pt x="1694" y="1055"/>
                    </a:lnTo>
                    <a:lnTo>
                      <a:pt x="1695" y="1043"/>
                    </a:lnTo>
                    <a:lnTo>
                      <a:pt x="1684" y="1044"/>
                    </a:lnTo>
                    <a:lnTo>
                      <a:pt x="1674" y="1046"/>
                    </a:lnTo>
                    <a:lnTo>
                      <a:pt x="1664" y="1048"/>
                    </a:lnTo>
                    <a:lnTo>
                      <a:pt x="1656" y="1053"/>
                    </a:lnTo>
                    <a:lnTo>
                      <a:pt x="1647" y="1057"/>
                    </a:lnTo>
                    <a:lnTo>
                      <a:pt x="1640" y="1062"/>
                    </a:lnTo>
                    <a:lnTo>
                      <a:pt x="1633" y="1067"/>
                    </a:lnTo>
                    <a:lnTo>
                      <a:pt x="1628" y="1073"/>
                    </a:lnTo>
                    <a:lnTo>
                      <a:pt x="1618" y="1084"/>
                    </a:lnTo>
                    <a:lnTo>
                      <a:pt x="1610" y="1093"/>
                    </a:lnTo>
                    <a:lnTo>
                      <a:pt x="1606" y="1100"/>
                    </a:lnTo>
                    <a:lnTo>
                      <a:pt x="1605" y="1102"/>
                    </a:lnTo>
                    <a:lnTo>
                      <a:pt x="1600" y="1097"/>
                    </a:lnTo>
                    <a:lnTo>
                      <a:pt x="1595" y="1092"/>
                    </a:lnTo>
                    <a:lnTo>
                      <a:pt x="1591" y="1085"/>
                    </a:lnTo>
                    <a:lnTo>
                      <a:pt x="1588" y="1080"/>
                    </a:lnTo>
                    <a:lnTo>
                      <a:pt x="1582" y="1067"/>
                    </a:lnTo>
                    <a:lnTo>
                      <a:pt x="1579" y="1054"/>
                    </a:lnTo>
                    <a:lnTo>
                      <a:pt x="1577" y="1039"/>
                    </a:lnTo>
                    <a:lnTo>
                      <a:pt x="1576" y="1022"/>
                    </a:lnTo>
                    <a:lnTo>
                      <a:pt x="1576" y="1004"/>
                    </a:lnTo>
                    <a:lnTo>
                      <a:pt x="1576" y="982"/>
                    </a:lnTo>
                    <a:lnTo>
                      <a:pt x="1566" y="962"/>
                    </a:lnTo>
                    <a:lnTo>
                      <a:pt x="1559" y="944"/>
                    </a:lnTo>
                    <a:lnTo>
                      <a:pt x="1554" y="926"/>
                    </a:lnTo>
                    <a:lnTo>
                      <a:pt x="1550" y="912"/>
                    </a:lnTo>
                    <a:lnTo>
                      <a:pt x="1548" y="898"/>
                    </a:lnTo>
                    <a:lnTo>
                      <a:pt x="1548" y="886"/>
                    </a:lnTo>
                    <a:lnTo>
                      <a:pt x="1547" y="875"/>
                    </a:lnTo>
                    <a:lnTo>
                      <a:pt x="1547" y="864"/>
                    </a:lnTo>
                    <a:lnTo>
                      <a:pt x="1548" y="858"/>
                    </a:lnTo>
                    <a:lnTo>
                      <a:pt x="1549" y="854"/>
                    </a:lnTo>
                    <a:lnTo>
                      <a:pt x="1550" y="850"/>
                    </a:lnTo>
                    <a:lnTo>
                      <a:pt x="1552" y="846"/>
                    </a:lnTo>
                    <a:lnTo>
                      <a:pt x="1556" y="841"/>
                    </a:lnTo>
                    <a:lnTo>
                      <a:pt x="1562" y="838"/>
                    </a:lnTo>
                    <a:lnTo>
                      <a:pt x="1573" y="835"/>
                    </a:lnTo>
                    <a:lnTo>
                      <a:pt x="1577" y="833"/>
                    </a:lnTo>
                    <a:lnTo>
                      <a:pt x="1582" y="828"/>
                    </a:lnTo>
                    <a:lnTo>
                      <a:pt x="1586" y="822"/>
                    </a:lnTo>
                    <a:lnTo>
                      <a:pt x="1589" y="814"/>
                    </a:lnTo>
                    <a:lnTo>
                      <a:pt x="1590" y="806"/>
                    </a:lnTo>
                    <a:lnTo>
                      <a:pt x="1591" y="799"/>
                    </a:lnTo>
                    <a:lnTo>
                      <a:pt x="1591" y="791"/>
                    </a:lnTo>
                    <a:lnTo>
                      <a:pt x="1590" y="783"/>
                    </a:lnTo>
                    <a:lnTo>
                      <a:pt x="1589" y="774"/>
                    </a:lnTo>
                    <a:lnTo>
                      <a:pt x="1582" y="742"/>
                    </a:lnTo>
                    <a:lnTo>
                      <a:pt x="1578" y="715"/>
                    </a:lnTo>
                    <a:lnTo>
                      <a:pt x="1578" y="709"/>
                    </a:lnTo>
                    <a:lnTo>
                      <a:pt x="1577" y="705"/>
                    </a:lnTo>
                    <a:lnTo>
                      <a:pt x="1576" y="701"/>
                    </a:lnTo>
                    <a:lnTo>
                      <a:pt x="1574" y="696"/>
                    </a:lnTo>
                    <a:lnTo>
                      <a:pt x="1569" y="690"/>
                    </a:lnTo>
                    <a:lnTo>
                      <a:pt x="1563" y="684"/>
                    </a:lnTo>
                    <a:lnTo>
                      <a:pt x="1558" y="679"/>
                    </a:lnTo>
                    <a:lnTo>
                      <a:pt x="1553" y="673"/>
                    </a:lnTo>
                    <a:lnTo>
                      <a:pt x="1551" y="668"/>
                    </a:lnTo>
                    <a:lnTo>
                      <a:pt x="1550" y="665"/>
                    </a:lnTo>
                    <a:lnTo>
                      <a:pt x="1549" y="660"/>
                    </a:lnTo>
                    <a:lnTo>
                      <a:pt x="1549" y="654"/>
                    </a:lnTo>
                    <a:lnTo>
                      <a:pt x="1538" y="645"/>
                    </a:lnTo>
                    <a:lnTo>
                      <a:pt x="1526" y="637"/>
                    </a:lnTo>
                    <a:lnTo>
                      <a:pt x="1514" y="632"/>
                    </a:lnTo>
                    <a:lnTo>
                      <a:pt x="1500" y="628"/>
                    </a:lnTo>
                    <a:lnTo>
                      <a:pt x="1486" y="626"/>
                    </a:lnTo>
                    <a:lnTo>
                      <a:pt x="1469" y="625"/>
                    </a:lnTo>
                    <a:lnTo>
                      <a:pt x="1451" y="624"/>
                    </a:lnTo>
                    <a:lnTo>
                      <a:pt x="1430" y="624"/>
                    </a:lnTo>
                    <a:lnTo>
                      <a:pt x="1425" y="624"/>
                    </a:lnTo>
                    <a:lnTo>
                      <a:pt x="1421" y="623"/>
                    </a:lnTo>
                    <a:lnTo>
                      <a:pt x="1418" y="621"/>
                    </a:lnTo>
                    <a:lnTo>
                      <a:pt x="1417" y="619"/>
                    </a:lnTo>
                    <a:lnTo>
                      <a:pt x="1415" y="611"/>
                    </a:lnTo>
                    <a:lnTo>
                      <a:pt x="1415" y="601"/>
                    </a:lnTo>
                    <a:lnTo>
                      <a:pt x="1415" y="588"/>
                    </a:lnTo>
                    <a:lnTo>
                      <a:pt x="1414" y="573"/>
                    </a:lnTo>
                    <a:lnTo>
                      <a:pt x="1412" y="565"/>
                    </a:lnTo>
                    <a:lnTo>
                      <a:pt x="1410" y="555"/>
                    </a:lnTo>
                    <a:lnTo>
                      <a:pt x="1405" y="545"/>
                    </a:lnTo>
                    <a:lnTo>
                      <a:pt x="1401" y="534"/>
                    </a:lnTo>
                    <a:lnTo>
                      <a:pt x="1394" y="533"/>
                    </a:lnTo>
                    <a:lnTo>
                      <a:pt x="1388" y="531"/>
                    </a:lnTo>
                    <a:lnTo>
                      <a:pt x="1381" y="529"/>
                    </a:lnTo>
                    <a:lnTo>
                      <a:pt x="1373" y="525"/>
                    </a:lnTo>
                    <a:lnTo>
                      <a:pt x="1357" y="515"/>
                    </a:lnTo>
                    <a:lnTo>
                      <a:pt x="1337" y="504"/>
                    </a:lnTo>
                    <a:lnTo>
                      <a:pt x="1318" y="492"/>
                    </a:lnTo>
                    <a:lnTo>
                      <a:pt x="1296" y="483"/>
                    </a:lnTo>
                    <a:lnTo>
                      <a:pt x="1285" y="479"/>
                    </a:lnTo>
                    <a:lnTo>
                      <a:pt x="1275" y="476"/>
                    </a:lnTo>
                    <a:lnTo>
                      <a:pt x="1264" y="474"/>
                    </a:lnTo>
                    <a:lnTo>
                      <a:pt x="1252" y="473"/>
                    </a:lnTo>
                    <a:lnTo>
                      <a:pt x="1248" y="473"/>
                    </a:lnTo>
                    <a:lnTo>
                      <a:pt x="1243" y="472"/>
                    </a:lnTo>
                    <a:lnTo>
                      <a:pt x="1241" y="471"/>
                    </a:lnTo>
                    <a:lnTo>
                      <a:pt x="1239" y="468"/>
                    </a:lnTo>
                    <a:lnTo>
                      <a:pt x="1238" y="462"/>
                    </a:lnTo>
                    <a:lnTo>
                      <a:pt x="1237" y="454"/>
                    </a:lnTo>
                    <a:lnTo>
                      <a:pt x="1237" y="446"/>
                    </a:lnTo>
                    <a:lnTo>
                      <a:pt x="1236" y="435"/>
                    </a:lnTo>
                    <a:lnTo>
                      <a:pt x="1234" y="430"/>
                    </a:lnTo>
                    <a:lnTo>
                      <a:pt x="1231" y="424"/>
                    </a:lnTo>
                    <a:lnTo>
                      <a:pt x="1228" y="419"/>
                    </a:lnTo>
                    <a:lnTo>
                      <a:pt x="1223" y="413"/>
                    </a:lnTo>
                    <a:lnTo>
                      <a:pt x="1205" y="396"/>
                    </a:lnTo>
                    <a:lnTo>
                      <a:pt x="1194" y="383"/>
                    </a:lnTo>
                    <a:lnTo>
                      <a:pt x="1181" y="371"/>
                    </a:lnTo>
                    <a:lnTo>
                      <a:pt x="1163" y="353"/>
                    </a:lnTo>
                    <a:lnTo>
                      <a:pt x="1136" y="349"/>
                    </a:lnTo>
                    <a:lnTo>
                      <a:pt x="1104" y="342"/>
                    </a:lnTo>
                    <a:lnTo>
                      <a:pt x="1095" y="340"/>
                    </a:lnTo>
                    <a:lnTo>
                      <a:pt x="1088" y="340"/>
                    </a:lnTo>
                    <a:lnTo>
                      <a:pt x="1079" y="339"/>
                    </a:lnTo>
                    <a:lnTo>
                      <a:pt x="1072" y="340"/>
                    </a:lnTo>
                    <a:lnTo>
                      <a:pt x="1064" y="341"/>
                    </a:lnTo>
                    <a:lnTo>
                      <a:pt x="1056" y="344"/>
                    </a:lnTo>
                    <a:lnTo>
                      <a:pt x="1050" y="348"/>
                    </a:lnTo>
                    <a:lnTo>
                      <a:pt x="1045" y="352"/>
                    </a:lnTo>
                    <a:lnTo>
                      <a:pt x="1039" y="353"/>
                    </a:lnTo>
                    <a:lnTo>
                      <a:pt x="1035" y="355"/>
                    </a:lnTo>
                    <a:lnTo>
                      <a:pt x="1030" y="358"/>
                    </a:lnTo>
                    <a:lnTo>
                      <a:pt x="1027" y="363"/>
                    </a:lnTo>
                    <a:lnTo>
                      <a:pt x="1024" y="368"/>
                    </a:lnTo>
                    <a:lnTo>
                      <a:pt x="1022" y="375"/>
                    </a:lnTo>
                    <a:lnTo>
                      <a:pt x="1020" y="381"/>
                    </a:lnTo>
                    <a:lnTo>
                      <a:pt x="1018" y="390"/>
                    </a:lnTo>
                    <a:lnTo>
                      <a:pt x="1015" y="407"/>
                    </a:lnTo>
                    <a:lnTo>
                      <a:pt x="1014" y="427"/>
                    </a:lnTo>
                    <a:lnTo>
                      <a:pt x="1014" y="449"/>
                    </a:lnTo>
                    <a:lnTo>
                      <a:pt x="1013" y="472"/>
                    </a:lnTo>
                    <a:lnTo>
                      <a:pt x="1008" y="472"/>
                    </a:lnTo>
                    <a:lnTo>
                      <a:pt x="1003" y="473"/>
                    </a:lnTo>
                    <a:lnTo>
                      <a:pt x="999" y="474"/>
                    </a:lnTo>
                    <a:lnTo>
                      <a:pt x="995" y="476"/>
                    </a:lnTo>
                    <a:lnTo>
                      <a:pt x="987" y="480"/>
                    </a:lnTo>
                    <a:lnTo>
                      <a:pt x="980" y="486"/>
                    </a:lnTo>
                    <a:lnTo>
                      <a:pt x="970" y="491"/>
                    </a:lnTo>
                    <a:lnTo>
                      <a:pt x="959" y="497"/>
                    </a:lnTo>
                    <a:lnTo>
                      <a:pt x="952" y="498"/>
                    </a:lnTo>
                    <a:lnTo>
                      <a:pt x="944" y="500"/>
                    </a:lnTo>
                    <a:lnTo>
                      <a:pt x="934" y="500"/>
                    </a:lnTo>
                    <a:lnTo>
                      <a:pt x="924" y="501"/>
                    </a:lnTo>
                    <a:lnTo>
                      <a:pt x="913" y="501"/>
                    </a:lnTo>
                    <a:lnTo>
                      <a:pt x="902" y="501"/>
                    </a:lnTo>
                    <a:lnTo>
                      <a:pt x="890" y="502"/>
                    </a:lnTo>
                    <a:lnTo>
                      <a:pt x="879" y="504"/>
                    </a:lnTo>
                    <a:lnTo>
                      <a:pt x="867" y="507"/>
                    </a:lnTo>
                    <a:lnTo>
                      <a:pt x="857" y="513"/>
                    </a:lnTo>
                    <a:lnTo>
                      <a:pt x="846" y="520"/>
                    </a:lnTo>
                    <a:lnTo>
                      <a:pt x="834" y="530"/>
                    </a:lnTo>
                    <a:lnTo>
                      <a:pt x="824" y="540"/>
                    </a:lnTo>
                    <a:lnTo>
                      <a:pt x="816" y="546"/>
                    </a:lnTo>
                    <a:lnTo>
                      <a:pt x="808" y="552"/>
                    </a:lnTo>
                    <a:lnTo>
                      <a:pt x="800" y="555"/>
                    </a:lnTo>
                    <a:lnTo>
                      <a:pt x="791" y="557"/>
                    </a:lnTo>
                    <a:lnTo>
                      <a:pt x="779" y="558"/>
                    </a:lnTo>
                    <a:lnTo>
                      <a:pt x="764" y="559"/>
                    </a:lnTo>
                    <a:lnTo>
                      <a:pt x="744" y="558"/>
                    </a:lnTo>
                    <a:lnTo>
                      <a:pt x="743" y="547"/>
                    </a:lnTo>
                    <a:lnTo>
                      <a:pt x="740" y="537"/>
                    </a:lnTo>
                    <a:lnTo>
                      <a:pt x="736" y="525"/>
                    </a:lnTo>
                    <a:lnTo>
                      <a:pt x="730" y="514"/>
                    </a:lnTo>
                    <a:lnTo>
                      <a:pt x="725" y="503"/>
                    </a:lnTo>
                    <a:lnTo>
                      <a:pt x="719" y="491"/>
                    </a:lnTo>
                    <a:lnTo>
                      <a:pt x="716" y="480"/>
                    </a:lnTo>
                    <a:lnTo>
                      <a:pt x="715" y="468"/>
                    </a:lnTo>
                    <a:lnTo>
                      <a:pt x="698" y="468"/>
                    </a:lnTo>
                    <a:lnTo>
                      <a:pt x="686" y="468"/>
                    </a:lnTo>
                    <a:lnTo>
                      <a:pt x="673" y="468"/>
                    </a:lnTo>
                    <a:lnTo>
                      <a:pt x="656" y="468"/>
                    </a:lnTo>
                    <a:lnTo>
                      <a:pt x="656" y="446"/>
                    </a:lnTo>
                    <a:lnTo>
                      <a:pt x="656" y="424"/>
                    </a:lnTo>
                    <a:lnTo>
                      <a:pt x="656" y="402"/>
                    </a:lnTo>
                    <a:lnTo>
                      <a:pt x="657" y="379"/>
                    </a:lnTo>
                    <a:lnTo>
                      <a:pt x="650" y="369"/>
                    </a:lnTo>
                    <a:lnTo>
                      <a:pt x="644" y="362"/>
                    </a:lnTo>
                    <a:lnTo>
                      <a:pt x="637" y="357"/>
                    </a:lnTo>
                    <a:lnTo>
                      <a:pt x="629" y="354"/>
                    </a:lnTo>
                    <a:lnTo>
                      <a:pt x="621" y="353"/>
                    </a:lnTo>
                    <a:lnTo>
                      <a:pt x="613" y="354"/>
                    </a:lnTo>
                    <a:lnTo>
                      <a:pt x="603" y="356"/>
                    </a:lnTo>
                    <a:lnTo>
                      <a:pt x="593" y="359"/>
                    </a:lnTo>
                    <a:lnTo>
                      <a:pt x="552" y="382"/>
                    </a:lnTo>
                    <a:lnTo>
                      <a:pt x="507" y="408"/>
                    </a:lnTo>
                    <a:lnTo>
                      <a:pt x="496" y="406"/>
                    </a:lnTo>
                    <a:lnTo>
                      <a:pt x="485" y="404"/>
                    </a:lnTo>
                    <a:lnTo>
                      <a:pt x="473" y="399"/>
                    </a:lnTo>
                    <a:lnTo>
                      <a:pt x="462" y="396"/>
                    </a:lnTo>
                    <a:lnTo>
                      <a:pt x="457" y="395"/>
                    </a:lnTo>
                    <a:lnTo>
                      <a:pt x="452" y="394"/>
                    </a:lnTo>
                    <a:lnTo>
                      <a:pt x="446" y="394"/>
                    </a:lnTo>
                    <a:lnTo>
                      <a:pt x="440" y="394"/>
                    </a:lnTo>
                    <a:lnTo>
                      <a:pt x="434" y="396"/>
                    </a:lnTo>
                    <a:lnTo>
                      <a:pt x="429" y="398"/>
                    </a:lnTo>
                    <a:lnTo>
                      <a:pt x="424" y="402"/>
                    </a:lnTo>
                    <a:lnTo>
                      <a:pt x="418" y="407"/>
                    </a:lnTo>
                    <a:lnTo>
                      <a:pt x="418" y="377"/>
                    </a:lnTo>
                    <a:lnTo>
                      <a:pt x="408" y="366"/>
                    </a:lnTo>
                    <a:lnTo>
                      <a:pt x="401" y="354"/>
                    </a:lnTo>
                    <a:lnTo>
                      <a:pt x="395" y="343"/>
                    </a:lnTo>
                    <a:lnTo>
                      <a:pt x="392" y="332"/>
                    </a:lnTo>
                    <a:lnTo>
                      <a:pt x="390" y="321"/>
                    </a:lnTo>
                    <a:lnTo>
                      <a:pt x="389" y="310"/>
                    </a:lnTo>
                    <a:lnTo>
                      <a:pt x="389" y="299"/>
                    </a:lnTo>
                    <a:lnTo>
                      <a:pt x="389" y="287"/>
                    </a:lnTo>
                    <a:lnTo>
                      <a:pt x="359" y="287"/>
                    </a:lnTo>
                    <a:lnTo>
                      <a:pt x="359" y="298"/>
                    </a:lnTo>
                    <a:lnTo>
                      <a:pt x="359" y="309"/>
                    </a:lnTo>
                    <a:lnTo>
                      <a:pt x="358" y="319"/>
                    </a:lnTo>
                    <a:lnTo>
                      <a:pt x="354" y="328"/>
                    </a:lnTo>
                    <a:lnTo>
                      <a:pt x="353" y="332"/>
                    </a:lnTo>
                    <a:lnTo>
                      <a:pt x="351" y="336"/>
                    </a:lnTo>
                    <a:lnTo>
                      <a:pt x="349" y="339"/>
                    </a:lnTo>
                    <a:lnTo>
                      <a:pt x="346" y="341"/>
                    </a:lnTo>
                    <a:lnTo>
                      <a:pt x="343" y="343"/>
                    </a:lnTo>
                    <a:lnTo>
                      <a:pt x="338" y="345"/>
                    </a:lnTo>
                    <a:lnTo>
                      <a:pt x="334" y="346"/>
                    </a:lnTo>
                    <a:lnTo>
                      <a:pt x="328" y="346"/>
                    </a:lnTo>
                    <a:lnTo>
                      <a:pt x="323" y="342"/>
                    </a:lnTo>
                    <a:lnTo>
                      <a:pt x="310" y="331"/>
                    </a:lnTo>
                    <a:lnTo>
                      <a:pt x="301" y="326"/>
                    </a:lnTo>
                    <a:lnTo>
                      <a:pt x="291" y="321"/>
                    </a:lnTo>
                    <a:lnTo>
                      <a:pt x="280" y="317"/>
                    </a:lnTo>
                    <a:lnTo>
                      <a:pt x="269" y="316"/>
                    </a:lnTo>
                    <a:lnTo>
                      <a:pt x="259" y="327"/>
                    </a:lnTo>
                    <a:lnTo>
                      <a:pt x="252" y="338"/>
                    </a:lnTo>
                    <a:lnTo>
                      <a:pt x="246" y="348"/>
                    </a:lnTo>
                    <a:lnTo>
                      <a:pt x="243" y="357"/>
                    </a:lnTo>
                    <a:lnTo>
                      <a:pt x="240" y="370"/>
                    </a:lnTo>
                    <a:lnTo>
                      <a:pt x="239" y="376"/>
                    </a:lnTo>
                    <a:lnTo>
                      <a:pt x="233" y="380"/>
                    </a:lnTo>
                    <a:lnTo>
                      <a:pt x="229" y="383"/>
                    </a:lnTo>
                    <a:lnTo>
                      <a:pt x="225" y="384"/>
                    </a:lnTo>
                    <a:lnTo>
                      <a:pt x="222" y="383"/>
                    </a:lnTo>
                    <a:lnTo>
                      <a:pt x="218" y="382"/>
                    </a:lnTo>
                    <a:lnTo>
                      <a:pt x="215" y="379"/>
                    </a:lnTo>
                    <a:lnTo>
                      <a:pt x="212" y="376"/>
                    </a:lnTo>
                    <a:lnTo>
                      <a:pt x="210" y="371"/>
                    </a:lnTo>
                    <a:lnTo>
                      <a:pt x="203" y="363"/>
                    </a:lnTo>
                    <a:lnTo>
                      <a:pt x="197" y="354"/>
                    </a:lnTo>
                    <a:lnTo>
                      <a:pt x="193" y="351"/>
                    </a:lnTo>
                    <a:lnTo>
                      <a:pt x="189" y="348"/>
                    </a:lnTo>
                    <a:lnTo>
                      <a:pt x="185" y="346"/>
                    </a:lnTo>
                    <a:lnTo>
                      <a:pt x="179" y="345"/>
                    </a:lnTo>
                    <a:lnTo>
                      <a:pt x="161" y="364"/>
                    </a:lnTo>
                    <a:lnTo>
                      <a:pt x="149" y="375"/>
                    </a:lnTo>
                    <a:lnTo>
                      <a:pt x="143" y="377"/>
                    </a:lnTo>
                    <a:lnTo>
                      <a:pt x="137" y="378"/>
                    </a:lnTo>
                    <a:lnTo>
                      <a:pt x="129" y="377"/>
                    </a:lnTo>
                    <a:lnTo>
                      <a:pt x="120" y="375"/>
                    </a:lnTo>
                    <a:lnTo>
                      <a:pt x="116" y="368"/>
                    </a:lnTo>
                    <a:lnTo>
                      <a:pt x="105" y="354"/>
                    </a:lnTo>
                    <a:lnTo>
                      <a:pt x="93" y="340"/>
                    </a:lnTo>
                    <a:lnTo>
                      <a:pt x="89" y="332"/>
                    </a:lnTo>
                    <a:lnTo>
                      <a:pt x="84" y="271"/>
                    </a:lnTo>
                    <a:lnTo>
                      <a:pt x="2" y="194"/>
                    </a:lnTo>
                    <a:lnTo>
                      <a:pt x="0" y="192"/>
                    </a:lnTo>
                    <a:lnTo>
                      <a:pt x="0" y="188"/>
                    </a:lnTo>
                    <a:lnTo>
                      <a:pt x="2" y="183"/>
                    </a:lnTo>
                    <a:lnTo>
                      <a:pt x="6" y="179"/>
                    </a:lnTo>
                    <a:lnTo>
                      <a:pt x="16" y="169"/>
                    </a:lnTo>
                    <a:lnTo>
                      <a:pt x="30" y="159"/>
                    </a:lnTo>
                    <a:lnTo>
                      <a:pt x="47" y="148"/>
                    </a:lnTo>
                    <a:lnTo>
                      <a:pt x="63" y="139"/>
                    </a:lnTo>
                    <a:lnTo>
                      <a:pt x="79" y="132"/>
                    </a:lnTo>
                    <a:lnTo>
                      <a:pt x="91" y="126"/>
                    </a:lnTo>
                    <a:lnTo>
                      <a:pt x="97" y="129"/>
                    </a:lnTo>
                    <a:lnTo>
                      <a:pt x="114" y="129"/>
                    </a:lnTo>
                    <a:lnTo>
                      <a:pt x="779" y="52"/>
                    </a:lnTo>
                    <a:lnTo>
                      <a:pt x="837" y="142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6040080" y="4916520"/>
                <a:ext cx="1314000" cy="974880"/>
              </a:xfrm>
              <a:custGeom>
                <a:avLst/>
                <a:gdLst/>
                <a:ahLst/>
                <a:rect l="l" t="t" r="r" b="b"/>
                <a:pathLst>
                  <a:path w="2526" h="1913">
                    <a:moveTo>
                      <a:pt x="837" y="142"/>
                    </a:moveTo>
                    <a:lnTo>
                      <a:pt x="1613" y="119"/>
                    </a:lnTo>
                    <a:lnTo>
                      <a:pt x="1613" y="119"/>
                    </a:lnTo>
                    <a:lnTo>
                      <a:pt x="1631" y="140"/>
                    </a:lnTo>
                    <a:lnTo>
                      <a:pt x="1646" y="160"/>
                    </a:lnTo>
                    <a:lnTo>
                      <a:pt x="1650" y="164"/>
                    </a:lnTo>
                    <a:lnTo>
                      <a:pt x="1655" y="167"/>
                    </a:lnTo>
                    <a:lnTo>
                      <a:pt x="1661" y="170"/>
                    </a:lnTo>
                    <a:lnTo>
                      <a:pt x="1667" y="174"/>
                    </a:lnTo>
                    <a:lnTo>
                      <a:pt x="1674" y="176"/>
                    </a:lnTo>
                    <a:lnTo>
                      <a:pt x="1682" y="177"/>
                    </a:lnTo>
                    <a:lnTo>
                      <a:pt x="1691" y="178"/>
                    </a:lnTo>
                    <a:lnTo>
                      <a:pt x="1702" y="179"/>
                    </a:lnTo>
                    <a:lnTo>
                      <a:pt x="1702" y="174"/>
                    </a:lnTo>
                    <a:lnTo>
                      <a:pt x="1702" y="156"/>
                    </a:lnTo>
                    <a:lnTo>
                      <a:pt x="1702" y="128"/>
                    </a:lnTo>
                    <a:lnTo>
                      <a:pt x="1702" y="89"/>
                    </a:lnTo>
                    <a:lnTo>
                      <a:pt x="1697" y="89"/>
                    </a:lnTo>
                    <a:lnTo>
                      <a:pt x="1691" y="88"/>
                    </a:lnTo>
                    <a:lnTo>
                      <a:pt x="1686" y="86"/>
                    </a:lnTo>
                    <a:lnTo>
                      <a:pt x="1681" y="84"/>
                    </a:lnTo>
                    <a:lnTo>
                      <a:pt x="1676" y="82"/>
                    </a:lnTo>
                    <a:lnTo>
                      <a:pt x="1672" y="79"/>
                    </a:lnTo>
                    <a:lnTo>
                      <a:pt x="1669" y="74"/>
                    </a:lnTo>
                    <a:lnTo>
                      <a:pt x="1666" y="70"/>
                    </a:lnTo>
                    <a:lnTo>
                      <a:pt x="1663" y="66"/>
                    </a:lnTo>
                    <a:lnTo>
                      <a:pt x="1661" y="61"/>
                    </a:lnTo>
                    <a:lnTo>
                      <a:pt x="1661" y="56"/>
                    </a:lnTo>
                    <a:lnTo>
                      <a:pt x="1661" y="52"/>
                    </a:lnTo>
                    <a:lnTo>
                      <a:pt x="1662" y="46"/>
                    </a:lnTo>
                    <a:lnTo>
                      <a:pt x="1664" y="41"/>
                    </a:lnTo>
                    <a:lnTo>
                      <a:pt x="1669" y="35"/>
                    </a:lnTo>
                    <a:lnTo>
                      <a:pt x="1673" y="30"/>
                    </a:lnTo>
                    <a:lnTo>
                      <a:pt x="1673" y="25"/>
                    </a:lnTo>
                    <a:lnTo>
                      <a:pt x="1674" y="19"/>
                    </a:lnTo>
                    <a:lnTo>
                      <a:pt x="1676" y="16"/>
                    </a:lnTo>
                    <a:lnTo>
                      <a:pt x="1678" y="13"/>
                    </a:lnTo>
                    <a:lnTo>
                      <a:pt x="1681" y="10"/>
                    </a:lnTo>
                    <a:lnTo>
                      <a:pt x="1684" y="7"/>
                    </a:lnTo>
                    <a:lnTo>
                      <a:pt x="1688" y="5"/>
                    </a:lnTo>
                    <a:lnTo>
                      <a:pt x="1693" y="4"/>
                    </a:lnTo>
                    <a:lnTo>
                      <a:pt x="1701" y="2"/>
                    </a:lnTo>
                    <a:lnTo>
                      <a:pt x="1711" y="1"/>
                    </a:lnTo>
                    <a:lnTo>
                      <a:pt x="1722" y="0"/>
                    </a:lnTo>
                    <a:lnTo>
                      <a:pt x="1734" y="0"/>
                    </a:lnTo>
                    <a:lnTo>
                      <a:pt x="1738" y="5"/>
                    </a:lnTo>
                    <a:lnTo>
                      <a:pt x="1752" y="15"/>
                    </a:lnTo>
                    <a:lnTo>
                      <a:pt x="1761" y="20"/>
                    </a:lnTo>
                    <a:lnTo>
                      <a:pt x="1770" y="26"/>
                    </a:lnTo>
                    <a:lnTo>
                      <a:pt x="1781" y="29"/>
                    </a:lnTo>
                    <a:lnTo>
                      <a:pt x="1793" y="30"/>
                    </a:lnTo>
                    <a:lnTo>
                      <a:pt x="1797" y="34"/>
                    </a:lnTo>
                    <a:lnTo>
                      <a:pt x="1807" y="42"/>
                    </a:lnTo>
                    <a:lnTo>
                      <a:pt x="1810" y="43"/>
                    </a:lnTo>
                    <a:lnTo>
                      <a:pt x="1812" y="44"/>
                    </a:lnTo>
                    <a:lnTo>
                      <a:pt x="1816" y="44"/>
                    </a:lnTo>
                    <a:lnTo>
                      <a:pt x="1818" y="43"/>
                    </a:lnTo>
                    <a:lnTo>
                      <a:pt x="1820" y="42"/>
                    </a:lnTo>
                    <a:lnTo>
                      <a:pt x="1821" y="40"/>
                    </a:lnTo>
                    <a:lnTo>
                      <a:pt x="1822" y="35"/>
                    </a:lnTo>
                    <a:lnTo>
                      <a:pt x="1822" y="31"/>
                    </a:lnTo>
                    <a:lnTo>
                      <a:pt x="1832" y="42"/>
                    </a:lnTo>
                    <a:lnTo>
                      <a:pt x="1839" y="54"/>
                    </a:lnTo>
                    <a:lnTo>
                      <a:pt x="1846" y="65"/>
                    </a:lnTo>
                    <a:lnTo>
                      <a:pt x="1851" y="75"/>
                    </a:lnTo>
                    <a:lnTo>
                      <a:pt x="1858" y="87"/>
                    </a:lnTo>
                    <a:lnTo>
                      <a:pt x="1863" y="98"/>
                    </a:lnTo>
                    <a:lnTo>
                      <a:pt x="1872" y="110"/>
                    </a:lnTo>
                    <a:lnTo>
                      <a:pt x="1882" y="121"/>
                    </a:lnTo>
                    <a:lnTo>
                      <a:pt x="1880" y="126"/>
                    </a:lnTo>
                    <a:lnTo>
                      <a:pt x="1874" y="139"/>
                    </a:lnTo>
                    <a:lnTo>
                      <a:pt x="1866" y="148"/>
                    </a:lnTo>
                    <a:lnTo>
                      <a:pt x="1856" y="159"/>
                    </a:lnTo>
                    <a:lnTo>
                      <a:pt x="1849" y="164"/>
                    </a:lnTo>
                    <a:lnTo>
                      <a:pt x="1840" y="169"/>
                    </a:lnTo>
                    <a:lnTo>
                      <a:pt x="1832" y="175"/>
                    </a:lnTo>
                    <a:lnTo>
                      <a:pt x="1821" y="180"/>
                    </a:lnTo>
                    <a:lnTo>
                      <a:pt x="1843" y="180"/>
                    </a:lnTo>
                    <a:lnTo>
                      <a:pt x="1862" y="180"/>
                    </a:lnTo>
                    <a:lnTo>
                      <a:pt x="1875" y="180"/>
                    </a:lnTo>
                    <a:lnTo>
                      <a:pt x="1880" y="180"/>
                    </a:lnTo>
                    <a:lnTo>
                      <a:pt x="1891" y="193"/>
                    </a:lnTo>
                    <a:lnTo>
                      <a:pt x="1902" y="207"/>
                    </a:lnTo>
                    <a:lnTo>
                      <a:pt x="1913" y="223"/>
                    </a:lnTo>
                    <a:lnTo>
                      <a:pt x="1921" y="241"/>
                    </a:lnTo>
                    <a:lnTo>
                      <a:pt x="1929" y="257"/>
                    </a:lnTo>
                    <a:lnTo>
                      <a:pt x="1934" y="273"/>
                    </a:lnTo>
                    <a:lnTo>
                      <a:pt x="1938" y="288"/>
                    </a:lnTo>
                    <a:lnTo>
                      <a:pt x="1940" y="300"/>
                    </a:lnTo>
                    <a:lnTo>
                      <a:pt x="1950" y="310"/>
                    </a:lnTo>
                    <a:lnTo>
                      <a:pt x="1957" y="318"/>
                    </a:lnTo>
                    <a:lnTo>
                      <a:pt x="1964" y="326"/>
                    </a:lnTo>
                    <a:lnTo>
                      <a:pt x="1969" y="334"/>
                    </a:lnTo>
                    <a:lnTo>
                      <a:pt x="1981" y="355"/>
                    </a:lnTo>
                    <a:lnTo>
                      <a:pt x="1998" y="390"/>
                    </a:lnTo>
                    <a:lnTo>
                      <a:pt x="2004" y="391"/>
                    </a:lnTo>
                    <a:lnTo>
                      <a:pt x="2008" y="393"/>
                    </a:lnTo>
                    <a:lnTo>
                      <a:pt x="2012" y="396"/>
                    </a:lnTo>
                    <a:lnTo>
                      <a:pt x="2015" y="400"/>
                    </a:lnTo>
                    <a:lnTo>
                      <a:pt x="2022" y="410"/>
                    </a:lnTo>
                    <a:lnTo>
                      <a:pt x="2027" y="424"/>
                    </a:lnTo>
                    <a:lnTo>
                      <a:pt x="2034" y="438"/>
                    </a:lnTo>
                    <a:lnTo>
                      <a:pt x="2039" y="453"/>
                    </a:lnTo>
                    <a:lnTo>
                      <a:pt x="2044" y="461"/>
                    </a:lnTo>
                    <a:lnTo>
                      <a:pt x="2048" y="467"/>
                    </a:lnTo>
                    <a:lnTo>
                      <a:pt x="2052" y="474"/>
                    </a:lnTo>
                    <a:lnTo>
                      <a:pt x="2058" y="480"/>
                    </a:lnTo>
                    <a:lnTo>
                      <a:pt x="2067" y="490"/>
                    </a:lnTo>
                    <a:lnTo>
                      <a:pt x="2075" y="499"/>
                    </a:lnTo>
                    <a:lnTo>
                      <a:pt x="2081" y="506"/>
                    </a:lnTo>
                    <a:lnTo>
                      <a:pt x="2087" y="514"/>
                    </a:lnTo>
                    <a:lnTo>
                      <a:pt x="2099" y="534"/>
                    </a:lnTo>
                    <a:lnTo>
                      <a:pt x="2116" y="570"/>
                    </a:lnTo>
                    <a:lnTo>
                      <a:pt x="2120" y="575"/>
                    </a:lnTo>
                    <a:lnTo>
                      <a:pt x="2131" y="588"/>
                    </a:lnTo>
                    <a:lnTo>
                      <a:pt x="2136" y="598"/>
                    </a:lnTo>
                    <a:lnTo>
                      <a:pt x="2141" y="608"/>
                    </a:lnTo>
                    <a:lnTo>
                      <a:pt x="2144" y="619"/>
                    </a:lnTo>
                    <a:lnTo>
                      <a:pt x="2145" y="629"/>
                    </a:lnTo>
                    <a:lnTo>
                      <a:pt x="2146" y="635"/>
                    </a:lnTo>
                    <a:lnTo>
                      <a:pt x="2149" y="645"/>
                    </a:lnTo>
                    <a:lnTo>
                      <a:pt x="2153" y="650"/>
                    </a:lnTo>
                    <a:lnTo>
                      <a:pt x="2158" y="655"/>
                    </a:lnTo>
                    <a:lnTo>
                      <a:pt x="2161" y="657"/>
                    </a:lnTo>
                    <a:lnTo>
                      <a:pt x="2166" y="659"/>
                    </a:lnTo>
                    <a:lnTo>
                      <a:pt x="2170" y="660"/>
                    </a:lnTo>
                    <a:lnTo>
                      <a:pt x="2175" y="660"/>
                    </a:lnTo>
                    <a:lnTo>
                      <a:pt x="2180" y="661"/>
                    </a:lnTo>
                    <a:lnTo>
                      <a:pt x="2189" y="664"/>
                    </a:lnTo>
                    <a:lnTo>
                      <a:pt x="2196" y="667"/>
                    </a:lnTo>
                    <a:lnTo>
                      <a:pt x="2200" y="673"/>
                    </a:lnTo>
                    <a:lnTo>
                      <a:pt x="2202" y="676"/>
                    </a:lnTo>
                    <a:lnTo>
                      <a:pt x="2203" y="680"/>
                    </a:lnTo>
                    <a:lnTo>
                      <a:pt x="2204" y="684"/>
                    </a:lnTo>
                    <a:lnTo>
                      <a:pt x="2204" y="690"/>
                    </a:lnTo>
                    <a:lnTo>
                      <a:pt x="2204" y="700"/>
                    </a:lnTo>
                    <a:lnTo>
                      <a:pt x="2208" y="723"/>
                    </a:lnTo>
                    <a:lnTo>
                      <a:pt x="2211" y="738"/>
                    </a:lnTo>
                    <a:lnTo>
                      <a:pt x="2216" y="752"/>
                    </a:lnTo>
                    <a:lnTo>
                      <a:pt x="2220" y="760"/>
                    </a:lnTo>
                    <a:lnTo>
                      <a:pt x="2224" y="768"/>
                    </a:lnTo>
                    <a:lnTo>
                      <a:pt x="2228" y="774"/>
                    </a:lnTo>
                    <a:lnTo>
                      <a:pt x="2234" y="779"/>
                    </a:lnTo>
                    <a:lnTo>
                      <a:pt x="2234" y="790"/>
                    </a:lnTo>
                    <a:lnTo>
                      <a:pt x="2235" y="802"/>
                    </a:lnTo>
                    <a:lnTo>
                      <a:pt x="2236" y="813"/>
                    </a:lnTo>
                    <a:lnTo>
                      <a:pt x="2238" y="824"/>
                    </a:lnTo>
                    <a:lnTo>
                      <a:pt x="2244" y="845"/>
                    </a:lnTo>
                    <a:lnTo>
                      <a:pt x="2252" y="866"/>
                    </a:lnTo>
                    <a:lnTo>
                      <a:pt x="2261" y="884"/>
                    </a:lnTo>
                    <a:lnTo>
                      <a:pt x="2270" y="901"/>
                    </a:lnTo>
                    <a:lnTo>
                      <a:pt x="2281" y="917"/>
                    </a:lnTo>
                    <a:lnTo>
                      <a:pt x="2292" y="930"/>
                    </a:lnTo>
                    <a:lnTo>
                      <a:pt x="2293" y="935"/>
                    </a:lnTo>
                    <a:lnTo>
                      <a:pt x="2294" y="941"/>
                    </a:lnTo>
                    <a:lnTo>
                      <a:pt x="2297" y="949"/>
                    </a:lnTo>
                    <a:lnTo>
                      <a:pt x="2302" y="955"/>
                    </a:lnTo>
                    <a:lnTo>
                      <a:pt x="2310" y="971"/>
                    </a:lnTo>
                    <a:lnTo>
                      <a:pt x="2321" y="986"/>
                    </a:lnTo>
                    <a:lnTo>
                      <a:pt x="2342" y="1009"/>
                    </a:lnTo>
                    <a:lnTo>
                      <a:pt x="2351" y="1019"/>
                    </a:lnTo>
                    <a:lnTo>
                      <a:pt x="2356" y="1029"/>
                    </a:lnTo>
                    <a:lnTo>
                      <a:pt x="2365" y="1053"/>
                    </a:lnTo>
                    <a:lnTo>
                      <a:pt x="2371" y="1068"/>
                    </a:lnTo>
                    <a:lnTo>
                      <a:pt x="2375" y="1082"/>
                    </a:lnTo>
                    <a:lnTo>
                      <a:pt x="2378" y="1096"/>
                    </a:lnTo>
                    <a:lnTo>
                      <a:pt x="2380" y="1109"/>
                    </a:lnTo>
                    <a:lnTo>
                      <a:pt x="2397" y="1139"/>
                    </a:lnTo>
                    <a:lnTo>
                      <a:pt x="2412" y="1165"/>
                    </a:lnTo>
                    <a:lnTo>
                      <a:pt x="2426" y="1185"/>
                    </a:lnTo>
                    <a:lnTo>
                      <a:pt x="2440" y="1203"/>
                    </a:lnTo>
                    <a:lnTo>
                      <a:pt x="2466" y="1231"/>
                    </a:lnTo>
                    <a:lnTo>
                      <a:pt x="2487" y="1255"/>
                    </a:lnTo>
                    <a:lnTo>
                      <a:pt x="2496" y="1269"/>
                    </a:lnTo>
                    <a:lnTo>
                      <a:pt x="2504" y="1284"/>
                    </a:lnTo>
                    <a:lnTo>
                      <a:pt x="2508" y="1292"/>
                    </a:lnTo>
                    <a:lnTo>
                      <a:pt x="2511" y="1302"/>
                    </a:lnTo>
                    <a:lnTo>
                      <a:pt x="2514" y="1312"/>
                    </a:lnTo>
                    <a:lnTo>
                      <a:pt x="2517" y="1324"/>
                    </a:lnTo>
                    <a:lnTo>
                      <a:pt x="2521" y="1351"/>
                    </a:lnTo>
                    <a:lnTo>
                      <a:pt x="2524" y="1383"/>
                    </a:lnTo>
                    <a:lnTo>
                      <a:pt x="2526" y="1422"/>
                    </a:lnTo>
                    <a:lnTo>
                      <a:pt x="2526" y="1467"/>
                    </a:lnTo>
                    <a:lnTo>
                      <a:pt x="2526" y="1502"/>
                    </a:lnTo>
                    <a:lnTo>
                      <a:pt x="2525" y="1520"/>
                    </a:lnTo>
                    <a:lnTo>
                      <a:pt x="2525" y="1527"/>
                    </a:lnTo>
                    <a:lnTo>
                      <a:pt x="2525" y="1528"/>
                    </a:lnTo>
                    <a:lnTo>
                      <a:pt x="2525" y="1568"/>
                    </a:lnTo>
                    <a:lnTo>
                      <a:pt x="2525" y="1602"/>
                    </a:lnTo>
                    <a:lnTo>
                      <a:pt x="2525" y="1637"/>
                    </a:lnTo>
                    <a:lnTo>
                      <a:pt x="2524" y="1677"/>
                    </a:lnTo>
                    <a:lnTo>
                      <a:pt x="2524" y="1681"/>
                    </a:lnTo>
                    <a:lnTo>
                      <a:pt x="2523" y="1685"/>
                    </a:lnTo>
                    <a:lnTo>
                      <a:pt x="2522" y="1688"/>
                    </a:lnTo>
                    <a:lnTo>
                      <a:pt x="2520" y="1690"/>
                    </a:lnTo>
                    <a:lnTo>
                      <a:pt x="2514" y="1691"/>
                    </a:lnTo>
                    <a:lnTo>
                      <a:pt x="2509" y="1691"/>
                    </a:lnTo>
                    <a:lnTo>
                      <a:pt x="2504" y="1692"/>
                    </a:lnTo>
                    <a:lnTo>
                      <a:pt x="2499" y="1693"/>
                    </a:lnTo>
                    <a:lnTo>
                      <a:pt x="2497" y="1695"/>
                    </a:lnTo>
                    <a:lnTo>
                      <a:pt x="2496" y="1697"/>
                    </a:lnTo>
                    <a:lnTo>
                      <a:pt x="2495" y="1701"/>
                    </a:lnTo>
                    <a:lnTo>
                      <a:pt x="2494" y="1706"/>
                    </a:lnTo>
                    <a:lnTo>
                      <a:pt x="2496" y="1719"/>
                    </a:lnTo>
                    <a:lnTo>
                      <a:pt x="2499" y="1733"/>
                    </a:lnTo>
                    <a:lnTo>
                      <a:pt x="2504" y="1749"/>
                    </a:lnTo>
                    <a:lnTo>
                      <a:pt x="2509" y="1765"/>
                    </a:lnTo>
                    <a:lnTo>
                      <a:pt x="2514" y="1783"/>
                    </a:lnTo>
                    <a:lnTo>
                      <a:pt x="2519" y="1799"/>
                    </a:lnTo>
                    <a:lnTo>
                      <a:pt x="2522" y="1813"/>
                    </a:lnTo>
                    <a:lnTo>
                      <a:pt x="2523" y="1826"/>
                    </a:lnTo>
                    <a:lnTo>
                      <a:pt x="2517" y="1836"/>
                    </a:lnTo>
                    <a:lnTo>
                      <a:pt x="2509" y="1845"/>
                    </a:lnTo>
                    <a:lnTo>
                      <a:pt x="2500" y="1853"/>
                    </a:lnTo>
                    <a:lnTo>
                      <a:pt x="2491" y="1859"/>
                    </a:lnTo>
                    <a:lnTo>
                      <a:pt x="2480" y="1866"/>
                    </a:lnTo>
                    <a:lnTo>
                      <a:pt x="2469" y="1870"/>
                    </a:lnTo>
                    <a:lnTo>
                      <a:pt x="2457" y="1874"/>
                    </a:lnTo>
                    <a:lnTo>
                      <a:pt x="2444" y="1877"/>
                    </a:lnTo>
                    <a:lnTo>
                      <a:pt x="2418" y="1881"/>
                    </a:lnTo>
                    <a:lnTo>
                      <a:pt x="2392" y="1883"/>
                    </a:lnTo>
                    <a:lnTo>
                      <a:pt x="2368" y="1884"/>
                    </a:lnTo>
                    <a:lnTo>
                      <a:pt x="2344" y="1884"/>
                    </a:lnTo>
                    <a:lnTo>
                      <a:pt x="2333" y="1894"/>
                    </a:lnTo>
                    <a:lnTo>
                      <a:pt x="2321" y="1900"/>
                    </a:lnTo>
                    <a:lnTo>
                      <a:pt x="2310" y="1906"/>
                    </a:lnTo>
                    <a:lnTo>
                      <a:pt x="2298" y="1909"/>
                    </a:lnTo>
                    <a:lnTo>
                      <a:pt x="2288" y="1911"/>
                    </a:lnTo>
                    <a:lnTo>
                      <a:pt x="2277" y="1912"/>
                    </a:lnTo>
                    <a:lnTo>
                      <a:pt x="2265" y="1913"/>
                    </a:lnTo>
                    <a:lnTo>
                      <a:pt x="2254" y="1912"/>
                    </a:lnTo>
                    <a:lnTo>
                      <a:pt x="2244" y="1912"/>
                    </a:lnTo>
                    <a:lnTo>
                      <a:pt x="2237" y="1912"/>
                    </a:lnTo>
                    <a:lnTo>
                      <a:pt x="2231" y="1911"/>
                    </a:lnTo>
                    <a:lnTo>
                      <a:pt x="2228" y="1909"/>
                    </a:lnTo>
                    <a:lnTo>
                      <a:pt x="2226" y="1906"/>
                    </a:lnTo>
                    <a:lnTo>
                      <a:pt x="2225" y="1900"/>
                    </a:lnTo>
                    <a:lnTo>
                      <a:pt x="2225" y="1893"/>
                    </a:lnTo>
                    <a:lnTo>
                      <a:pt x="2225" y="1883"/>
                    </a:lnTo>
                    <a:lnTo>
                      <a:pt x="2235" y="1873"/>
                    </a:lnTo>
                    <a:lnTo>
                      <a:pt x="2241" y="1865"/>
                    </a:lnTo>
                    <a:lnTo>
                      <a:pt x="2244" y="1861"/>
                    </a:lnTo>
                    <a:lnTo>
                      <a:pt x="2245" y="1858"/>
                    </a:lnTo>
                    <a:lnTo>
                      <a:pt x="2247" y="1856"/>
                    </a:lnTo>
                    <a:lnTo>
                      <a:pt x="2248" y="1853"/>
                    </a:lnTo>
                    <a:lnTo>
                      <a:pt x="2247" y="1851"/>
                    </a:lnTo>
                    <a:lnTo>
                      <a:pt x="2245" y="1847"/>
                    </a:lnTo>
                    <a:lnTo>
                      <a:pt x="2244" y="1844"/>
                    </a:lnTo>
                    <a:lnTo>
                      <a:pt x="2241" y="1841"/>
                    </a:lnTo>
                    <a:lnTo>
                      <a:pt x="2235" y="1833"/>
                    </a:lnTo>
                    <a:lnTo>
                      <a:pt x="2225" y="1823"/>
                    </a:lnTo>
                    <a:lnTo>
                      <a:pt x="2225" y="1813"/>
                    </a:lnTo>
                    <a:lnTo>
                      <a:pt x="2225" y="1805"/>
                    </a:lnTo>
                    <a:lnTo>
                      <a:pt x="2224" y="1801"/>
                    </a:lnTo>
                    <a:lnTo>
                      <a:pt x="2222" y="1797"/>
                    </a:lnTo>
                    <a:lnTo>
                      <a:pt x="2218" y="1795"/>
                    </a:lnTo>
                    <a:lnTo>
                      <a:pt x="2213" y="1793"/>
                    </a:lnTo>
                    <a:lnTo>
                      <a:pt x="2206" y="1793"/>
                    </a:lnTo>
                    <a:lnTo>
                      <a:pt x="2196" y="1793"/>
                    </a:lnTo>
                    <a:lnTo>
                      <a:pt x="2195" y="1784"/>
                    </a:lnTo>
                    <a:lnTo>
                      <a:pt x="2191" y="1763"/>
                    </a:lnTo>
                    <a:lnTo>
                      <a:pt x="2188" y="1752"/>
                    </a:lnTo>
                    <a:lnTo>
                      <a:pt x="2183" y="1743"/>
                    </a:lnTo>
                    <a:lnTo>
                      <a:pt x="2180" y="1738"/>
                    </a:lnTo>
                    <a:lnTo>
                      <a:pt x="2176" y="1736"/>
                    </a:lnTo>
                    <a:lnTo>
                      <a:pt x="2171" y="1734"/>
                    </a:lnTo>
                    <a:lnTo>
                      <a:pt x="2167" y="1733"/>
                    </a:lnTo>
                    <a:lnTo>
                      <a:pt x="2156" y="1733"/>
                    </a:lnTo>
                    <a:lnTo>
                      <a:pt x="2149" y="1733"/>
                    </a:lnTo>
                    <a:lnTo>
                      <a:pt x="2144" y="1732"/>
                    </a:lnTo>
                    <a:lnTo>
                      <a:pt x="2140" y="1729"/>
                    </a:lnTo>
                    <a:lnTo>
                      <a:pt x="2137" y="1725"/>
                    </a:lnTo>
                    <a:lnTo>
                      <a:pt x="2136" y="1720"/>
                    </a:lnTo>
                    <a:lnTo>
                      <a:pt x="2136" y="1712"/>
                    </a:lnTo>
                    <a:lnTo>
                      <a:pt x="2136" y="1703"/>
                    </a:lnTo>
                    <a:lnTo>
                      <a:pt x="2131" y="1703"/>
                    </a:lnTo>
                    <a:lnTo>
                      <a:pt x="2127" y="1702"/>
                    </a:lnTo>
                    <a:lnTo>
                      <a:pt x="2122" y="1701"/>
                    </a:lnTo>
                    <a:lnTo>
                      <a:pt x="2119" y="1698"/>
                    </a:lnTo>
                    <a:lnTo>
                      <a:pt x="2113" y="1693"/>
                    </a:lnTo>
                    <a:lnTo>
                      <a:pt x="2107" y="1688"/>
                    </a:lnTo>
                    <a:lnTo>
                      <a:pt x="2101" y="1682"/>
                    </a:lnTo>
                    <a:lnTo>
                      <a:pt x="2095" y="1678"/>
                    </a:lnTo>
                    <a:lnTo>
                      <a:pt x="2091" y="1676"/>
                    </a:lnTo>
                    <a:lnTo>
                      <a:pt x="2087" y="1674"/>
                    </a:lnTo>
                    <a:lnTo>
                      <a:pt x="2082" y="1674"/>
                    </a:lnTo>
                    <a:lnTo>
                      <a:pt x="2077" y="1672"/>
                    </a:lnTo>
                    <a:lnTo>
                      <a:pt x="2067" y="1672"/>
                    </a:lnTo>
                    <a:lnTo>
                      <a:pt x="2044" y="1672"/>
                    </a:lnTo>
                    <a:lnTo>
                      <a:pt x="2014" y="1672"/>
                    </a:lnTo>
                    <a:lnTo>
                      <a:pt x="1987" y="1672"/>
                    </a:lnTo>
                    <a:lnTo>
                      <a:pt x="1982" y="1671"/>
                    </a:lnTo>
                    <a:lnTo>
                      <a:pt x="1978" y="1669"/>
                    </a:lnTo>
                    <a:lnTo>
                      <a:pt x="1974" y="1666"/>
                    </a:lnTo>
                    <a:lnTo>
                      <a:pt x="1970" y="1662"/>
                    </a:lnTo>
                    <a:lnTo>
                      <a:pt x="1968" y="1657"/>
                    </a:lnTo>
                    <a:lnTo>
                      <a:pt x="1966" y="1651"/>
                    </a:lnTo>
                    <a:lnTo>
                      <a:pt x="1964" y="1645"/>
                    </a:lnTo>
                    <a:lnTo>
                      <a:pt x="1961" y="1638"/>
                    </a:lnTo>
                    <a:lnTo>
                      <a:pt x="1960" y="1624"/>
                    </a:lnTo>
                    <a:lnTo>
                      <a:pt x="1959" y="1609"/>
                    </a:lnTo>
                    <a:lnTo>
                      <a:pt x="1958" y="1595"/>
                    </a:lnTo>
                    <a:lnTo>
                      <a:pt x="1958" y="1582"/>
                    </a:lnTo>
                    <a:lnTo>
                      <a:pt x="1947" y="1561"/>
                    </a:lnTo>
                    <a:lnTo>
                      <a:pt x="1937" y="1543"/>
                    </a:lnTo>
                    <a:lnTo>
                      <a:pt x="1926" y="1528"/>
                    </a:lnTo>
                    <a:lnTo>
                      <a:pt x="1914" y="1515"/>
                    </a:lnTo>
                    <a:lnTo>
                      <a:pt x="1909" y="1509"/>
                    </a:lnTo>
                    <a:lnTo>
                      <a:pt x="1903" y="1505"/>
                    </a:lnTo>
                    <a:lnTo>
                      <a:pt x="1898" y="1501"/>
                    </a:lnTo>
                    <a:lnTo>
                      <a:pt x="1892" y="1498"/>
                    </a:lnTo>
                    <a:lnTo>
                      <a:pt x="1887" y="1495"/>
                    </a:lnTo>
                    <a:lnTo>
                      <a:pt x="1882" y="1493"/>
                    </a:lnTo>
                    <a:lnTo>
                      <a:pt x="1875" y="1492"/>
                    </a:lnTo>
                    <a:lnTo>
                      <a:pt x="1870" y="1492"/>
                    </a:lnTo>
                    <a:lnTo>
                      <a:pt x="1864" y="1487"/>
                    </a:lnTo>
                    <a:lnTo>
                      <a:pt x="1860" y="1480"/>
                    </a:lnTo>
                    <a:lnTo>
                      <a:pt x="1857" y="1475"/>
                    </a:lnTo>
                    <a:lnTo>
                      <a:pt x="1853" y="1468"/>
                    </a:lnTo>
                    <a:lnTo>
                      <a:pt x="1851" y="1462"/>
                    </a:lnTo>
                    <a:lnTo>
                      <a:pt x="1849" y="1455"/>
                    </a:lnTo>
                    <a:lnTo>
                      <a:pt x="1848" y="1448"/>
                    </a:lnTo>
                    <a:lnTo>
                      <a:pt x="1848" y="1440"/>
                    </a:lnTo>
                    <a:lnTo>
                      <a:pt x="1848" y="1431"/>
                    </a:lnTo>
                    <a:lnTo>
                      <a:pt x="1849" y="1422"/>
                    </a:lnTo>
                    <a:lnTo>
                      <a:pt x="1851" y="1411"/>
                    </a:lnTo>
                    <a:lnTo>
                      <a:pt x="1853" y="1399"/>
                    </a:lnTo>
                    <a:lnTo>
                      <a:pt x="1861" y="1373"/>
                    </a:lnTo>
                    <a:lnTo>
                      <a:pt x="1871" y="1343"/>
                    </a:lnTo>
                    <a:lnTo>
                      <a:pt x="1871" y="1343"/>
                    </a:lnTo>
                    <a:lnTo>
                      <a:pt x="1842" y="1343"/>
                    </a:lnTo>
                    <a:lnTo>
                      <a:pt x="1842" y="1343"/>
                    </a:lnTo>
                    <a:lnTo>
                      <a:pt x="1840" y="1349"/>
                    </a:lnTo>
                    <a:lnTo>
                      <a:pt x="1839" y="1353"/>
                    </a:lnTo>
                    <a:lnTo>
                      <a:pt x="1838" y="1356"/>
                    </a:lnTo>
                    <a:lnTo>
                      <a:pt x="1836" y="1360"/>
                    </a:lnTo>
                    <a:lnTo>
                      <a:pt x="1833" y="1363"/>
                    </a:lnTo>
                    <a:lnTo>
                      <a:pt x="1830" y="1365"/>
                    </a:lnTo>
                    <a:lnTo>
                      <a:pt x="1826" y="1367"/>
                    </a:lnTo>
                    <a:lnTo>
                      <a:pt x="1822" y="1369"/>
                    </a:lnTo>
                    <a:lnTo>
                      <a:pt x="1813" y="1371"/>
                    </a:lnTo>
                    <a:lnTo>
                      <a:pt x="1804" y="1372"/>
                    </a:lnTo>
                    <a:lnTo>
                      <a:pt x="1793" y="1372"/>
                    </a:lnTo>
                    <a:lnTo>
                      <a:pt x="1781" y="1372"/>
                    </a:lnTo>
                    <a:lnTo>
                      <a:pt x="1777" y="1367"/>
                    </a:lnTo>
                    <a:lnTo>
                      <a:pt x="1763" y="1353"/>
                    </a:lnTo>
                    <a:lnTo>
                      <a:pt x="1744" y="1335"/>
                    </a:lnTo>
                    <a:lnTo>
                      <a:pt x="1723" y="1312"/>
                    </a:lnTo>
                    <a:lnTo>
                      <a:pt x="1722" y="1306"/>
                    </a:lnTo>
                    <a:lnTo>
                      <a:pt x="1721" y="1302"/>
                    </a:lnTo>
                    <a:lnTo>
                      <a:pt x="1720" y="1298"/>
                    </a:lnTo>
                    <a:lnTo>
                      <a:pt x="1717" y="1295"/>
                    </a:lnTo>
                    <a:lnTo>
                      <a:pt x="1713" y="1288"/>
                    </a:lnTo>
                    <a:lnTo>
                      <a:pt x="1708" y="1282"/>
                    </a:lnTo>
                    <a:lnTo>
                      <a:pt x="1702" y="1276"/>
                    </a:lnTo>
                    <a:lnTo>
                      <a:pt x="1698" y="1270"/>
                    </a:lnTo>
                    <a:lnTo>
                      <a:pt x="1696" y="1266"/>
                    </a:lnTo>
                    <a:lnTo>
                      <a:pt x="1695" y="1262"/>
                    </a:lnTo>
                    <a:lnTo>
                      <a:pt x="1694" y="1258"/>
                    </a:lnTo>
                    <a:lnTo>
                      <a:pt x="1693" y="1252"/>
                    </a:lnTo>
                    <a:lnTo>
                      <a:pt x="1671" y="1230"/>
                    </a:lnTo>
                    <a:lnTo>
                      <a:pt x="1653" y="1210"/>
                    </a:lnTo>
                    <a:lnTo>
                      <a:pt x="1639" y="1197"/>
                    </a:lnTo>
                    <a:lnTo>
                      <a:pt x="1634" y="1192"/>
                    </a:lnTo>
                    <a:lnTo>
                      <a:pt x="1634" y="1187"/>
                    </a:lnTo>
                    <a:lnTo>
                      <a:pt x="1636" y="1179"/>
                    </a:lnTo>
                    <a:lnTo>
                      <a:pt x="1640" y="1173"/>
                    </a:lnTo>
                    <a:lnTo>
                      <a:pt x="1643" y="1165"/>
                    </a:lnTo>
                    <a:lnTo>
                      <a:pt x="1653" y="1148"/>
                    </a:lnTo>
                    <a:lnTo>
                      <a:pt x="1664" y="1129"/>
                    </a:lnTo>
                    <a:lnTo>
                      <a:pt x="1675" y="1109"/>
                    </a:lnTo>
                    <a:lnTo>
                      <a:pt x="1685" y="1087"/>
                    </a:lnTo>
                    <a:lnTo>
                      <a:pt x="1689" y="1076"/>
                    </a:lnTo>
                    <a:lnTo>
                      <a:pt x="1691" y="1066"/>
                    </a:lnTo>
                    <a:lnTo>
                      <a:pt x="1694" y="1055"/>
                    </a:lnTo>
                    <a:lnTo>
                      <a:pt x="1695" y="1043"/>
                    </a:lnTo>
                    <a:lnTo>
                      <a:pt x="1684" y="1044"/>
                    </a:lnTo>
                    <a:lnTo>
                      <a:pt x="1674" y="1046"/>
                    </a:lnTo>
                    <a:lnTo>
                      <a:pt x="1664" y="1048"/>
                    </a:lnTo>
                    <a:lnTo>
                      <a:pt x="1656" y="1053"/>
                    </a:lnTo>
                    <a:lnTo>
                      <a:pt x="1647" y="1057"/>
                    </a:lnTo>
                    <a:lnTo>
                      <a:pt x="1640" y="1062"/>
                    </a:lnTo>
                    <a:lnTo>
                      <a:pt x="1633" y="1067"/>
                    </a:lnTo>
                    <a:lnTo>
                      <a:pt x="1628" y="1073"/>
                    </a:lnTo>
                    <a:lnTo>
                      <a:pt x="1618" y="1084"/>
                    </a:lnTo>
                    <a:lnTo>
                      <a:pt x="1610" y="1093"/>
                    </a:lnTo>
                    <a:lnTo>
                      <a:pt x="1606" y="1100"/>
                    </a:lnTo>
                    <a:lnTo>
                      <a:pt x="1605" y="1102"/>
                    </a:lnTo>
                    <a:lnTo>
                      <a:pt x="1600" y="1097"/>
                    </a:lnTo>
                    <a:lnTo>
                      <a:pt x="1595" y="1092"/>
                    </a:lnTo>
                    <a:lnTo>
                      <a:pt x="1591" y="1085"/>
                    </a:lnTo>
                    <a:lnTo>
                      <a:pt x="1588" y="1080"/>
                    </a:lnTo>
                    <a:lnTo>
                      <a:pt x="1582" y="1067"/>
                    </a:lnTo>
                    <a:lnTo>
                      <a:pt x="1579" y="1054"/>
                    </a:lnTo>
                    <a:lnTo>
                      <a:pt x="1577" y="1039"/>
                    </a:lnTo>
                    <a:lnTo>
                      <a:pt x="1576" y="1022"/>
                    </a:lnTo>
                    <a:lnTo>
                      <a:pt x="1576" y="1004"/>
                    </a:lnTo>
                    <a:lnTo>
                      <a:pt x="1576" y="982"/>
                    </a:lnTo>
                    <a:lnTo>
                      <a:pt x="1566" y="962"/>
                    </a:lnTo>
                    <a:lnTo>
                      <a:pt x="1559" y="944"/>
                    </a:lnTo>
                    <a:lnTo>
                      <a:pt x="1554" y="926"/>
                    </a:lnTo>
                    <a:lnTo>
                      <a:pt x="1550" y="912"/>
                    </a:lnTo>
                    <a:lnTo>
                      <a:pt x="1548" y="898"/>
                    </a:lnTo>
                    <a:lnTo>
                      <a:pt x="1548" y="886"/>
                    </a:lnTo>
                    <a:lnTo>
                      <a:pt x="1547" y="875"/>
                    </a:lnTo>
                    <a:lnTo>
                      <a:pt x="1547" y="864"/>
                    </a:lnTo>
                    <a:lnTo>
                      <a:pt x="1548" y="858"/>
                    </a:lnTo>
                    <a:lnTo>
                      <a:pt x="1549" y="854"/>
                    </a:lnTo>
                    <a:lnTo>
                      <a:pt x="1550" y="850"/>
                    </a:lnTo>
                    <a:lnTo>
                      <a:pt x="1552" y="846"/>
                    </a:lnTo>
                    <a:lnTo>
                      <a:pt x="1556" y="841"/>
                    </a:lnTo>
                    <a:lnTo>
                      <a:pt x="1562" y="838"/>
                    </a:lnTo>
                    <a:lnTo>
                      <a:pt x="1573" y="835"/>
                    </a:lnTo>
                    <a:lnTo>
                      <a:pt x="1577" y="833"/>
                    </a:lnTo>
                    <a:lnTo>
                      <a:pt x="1582" y="828"/>
                    </a:lnTo>
                    <a:lnTo>
                      <a:pt x="1586" y="822"/>
                    </a:lnTo>
                    <a:lnTo>
                      <a:pt x="1589" y="814"/>
                    </a:lnTo>
                    <a:lnTo>
                      <a:pt x="1590" y="806"/>
                    </a:lnTo>
                    <a:lnTo>
                      <a:pt x="1591" y="799"/>
                    </a:lnTo>
                    <a:lnTo>
                      <a:pt x="1591" y="791"/>
                    </a:lnTo>
                    <a:lnTo>
                      <a:pt x="1590" y="783"/>
                    </a:lnTo>
                    <a:lnTo>
                      <a:pt x="1589" y="774"/>
                    </a:lnTo>
                    <a:lnTo>
                      <a:pt x="1582" y="742"/>
                    </a:lnTo>
                    <a:lnTo>
                      <a:pt x="1578" y="715"/>
                    </a:lnTo>
                    <a:lnTo>
                      <a:pt x="1578" y="709"/>
                    </a:lnTo>
                    <a:lnTo>
                      <a:pt x="1577" y="705"/>
                    </a:lnTo>
                    <a:lnTo>
                      <a:pt x="1576" y="701"/>
                    </a:lnTo>
                    <a:lnTo>
                      <a:pt x="1574" y="696"/>
                    </a:lnTo>
                    <a:lnTo>
                      <a:pt x="1569" y="690"/>
                    </a:lnTo>
                    <a:lnTo>
                      <a:pt x="1563" y="684"/>
                    </a:lnTo>
                    <a:lnTo>
                      <a:pt x="1558" y="679"/>
                    </a:lnTo>
                    <a:lnTo>
                      <a:pt x="1553" y="673"/>
                    </a:lnTo>
                    <a:lnTo>
                      <a:pt x="1551" y="668"/>
                    </a:lnTo>
                    <a:lnTo>
                      <a:pt x="1550" y="665"/>
                    </a:lnTo>
                    <a:lnTo>
                      <a:pt x="1549" y="660"/>
                    </a:lnTo>
                    <a:lnTo>
                      <a:pt x="1549" y="654"/>
                    </a:lnTo>
                    <a:lnTo>
                      <a:pt x="1538" y="645"/>
                    </a:lnTo>
                    <a:lnTo>
                      <a:pt x="1526" y="637"/>
                    </a:lnTo>
                    <a:lnTo>
                      <a:pt x="1514" y="632"/>
                    </a:lnTo>
                    <a:lnTo>
                      <a:pt x="1500" y="628"/>
                    </a:lnTo>
                    <a:lnTo>
                      <a:pt x="1486" y="626"/>
                    </a:lnTo>
                    <a:lnTo>
                      <a:pt x="1469" y="625"/>
                    </a:lnTo>
                    <a:lnTo>
                      <a:pt x="1451" y="624"/>
                    </a:lnTo>
                    <a:lnTo>
                      <a:pt x="1430" y="624"/>
                    </a:lnTo>
                    <a:lnTo>
                      <a:pt x="1425" y="624"/>
                    </a:lnTo>
                    <a:lnTo>
                      <a:pt x="1421" y="623"/>
                    </a:lnTo>
                    <a:lnTo>
                      <a:pt x="1418" y="621"/>
                    </a:lnTo>
                    <a:lnTo>
                      <a:pt x="1417" y="619"/>
                    </a:lnTo>
                    <a:lnTo>
                      <a:pt x="1415" y="611"/>
                    </a:lnTo>
                    <a:lnTo>
                      <a:pt x="1415" y="601"/>
                    </a:lnTo>
                    <a:lnTo>
                      <a:pt x="1415" y="588"/>
                    </a:lnTo>
                    <a:lnTo>
                      <a:pt x="1414" y="573"/>
                    </a:lnTo>
                    <a:lnTo>
                      <a:pt x="1412" y="565"/>
                    </a:lnTo>
                    <a:lnTo>
                      <a:pt x="1410" y="555"/>
                    </a:lnTo>
                    <a:lnTo>
                      <a:pt x="1405" y="545"/>
                    </a:lnTo>
                    <a:lnTo>
                      <a:pt x="1401" y="534"/>
                    </a:lnTo>
                    <a:lnTo>
                      <a:pt x="1394" y="533"/>
                    </a:lnTo>
                    <a:lnTo>
                      <a:pt x="1388" y="531"/>
                    </a:lnTo>
                    <a:lnTo>
                      <a:pt x="1381" y="529"/>
                    </a:lnTo>
                    <a:lnTo>
                      <a:pt x="1373" y="525"/>
                    </a:lnTo>
                    <a:lnTo>
                      <a:pt x="1357" y="515"/>
                    </a:lnTo>
                    <a:lnTo>
                      <a:pt x="1337" y="504"/>
                    </a:lnTo>
                    <a:lnTo>
                      <a:pt x="1318" y="492"/>
                    </a:lnTo>
                    <a:lnTo>
                      <a:pt x="1296" y="483"/>
                    </a:lnTo>
                    <a:lnTo>
                      <a:pt x="1285" y="479"/>
                    </a:lnTo>
                    <a:lnTo>
                      <a:pt x="1275" y="476"/>
                    </a:lnTo>
                    <a:lnTo>
                      <a:pt x="1264" y="474"/>
                    </a:lnTo>
                    <a:lnTo>
                      <a:pt x="1252" y="473"/>
                    </a:lnTo>
                    <a:lnTo>
                      <a:pt x="1248" y="473"/>
                    </a:lnTo>
                    <a:lnTo>
                      <a:pt x="1243" y="472"/>
                    </a:lnTo>
                    <a:lnTo>
                      <a:pt x="1241" y="471"/>
                    </a:lnTo>
                    <a:lnTo>
                      <a:pt x="1239" y="468"/>
                    </a:lnTo>
                    <a:lnTo>
                      <a:pt x="1238" y="462"/>
                    </a:lnTo>
                    <a:lnTo>
                      <a:pt x="1237" y="454"/>
                    </a:lnTo>
                    <a:lnTo>
                      <a:pt x="1237" y="446"/>
                    </a:lnTo>
                    <a:lnTo>
                      <a:pt x="1236" y="435"/>
                    </a:lnTo>
                    <a:lnTo>
                      <a:pt x="1234" y="430"/>
                    </a:lnTo>
                    <a:lnTo>
                      <a:pt x="1231" y="424"/>
                    </a:lnTo>
                    <a:lnTo>
                      <a:pt x="1228" y="419"/>
                    </a:lnTo>
                    <a:lnTo>
                      <a:pt x="1223" y="413"/>
                    </a:lnTo>
                    <a:lnTo>
                      <a:pt x="1205" y="396"/>
                    </a:lnTo>
                    <a:lnTo>
                      <a:pt x="1194" y="383"/>
                    </a:lnTo>
                    <a:lnTo>
                      <a:pt x="1181" y="371"/>
                    </a:lnTo>
                    <a:lnTo>
                      <a:pt x="1163" y="353"/>
                    </a:lnTo>
                    <a:lnTo>
                      <a:pt x="1136" y="349"/>
                    </a:lnTo>
                    <a:lnTo>
                      <a:pt x="1104" y="342"/>
                    </a:lnTo>
                    <a:lnTo>
                      <a:pt x="1095" y="340"/>
                    </a:lnTo>
                    <a:lnTo>
                      <a:pt x="1088" y="340"/>
                    </a:lnTo>
                    <a:lnTo>
                      <a:pt x="1079" y="339"/>
                    </a:lnTo>
                    <a:lnTo>
                      <a:pt x="1072" y="340"/>
                    </a:lnTo>
                    <a:lnTo>
                      <a:pt x="1064" y="341"/>
                    </a:lnTo>
                    <a:lnTo>
                      <a:pt x="1056" y="344"/>
                    </a:lnTo>
                    <a:lnTo>
                      <a:pt x="1050" y="348"/>
                    </a:lnTo>
                    <a:lnTo>
                      <a:pt x="1045" y="352"/>
                    </a:lnTo>
                    <a:lnTo>
                      <a:pt x="1039" y="353"/>
                    </a:lnTo>
                    <a:lnTo>
                      <a:pt x="1035" y="355"/>
                    </a:lnTo>
                    <a:lnTo>
                      <a:pt x="1030" y="358"/>
                    </a:lnTo>
                    <a:lnTo>
                      <a:pt x="1027" y="363"/>
                    </a:lnTo>
                    <a:lnTo>
                      <a:pt x="1024" y="368"/>
                    </a:lnTo>
                    <a:lnTo>
                      <a:pt x="1022" y="375"/>
                    </a:lnTo>
                    <a:lnTo>
                      <a:pt x="1020" y="381"/>
                    </a:lnTo>
                    <a:lnTo>
                      <a:pt x="1018" y="390"/>
                    </a:lnTo>
                    <a:lnTo>
                      <a:pt x="1015" y="407"/>
                    </a:lnTo>
                    <a:lnTo>
                      <a:pt x="1014" y="427"/>
                    </a:lnTo>
                    <a:lnTo>
                      <a:pt x="1014" y="449"/>
                    </a:lnTo>
                    <a:lnTo>
                      <a:pt x="1013" y="472"/>
                    </a:lnTo>
                    <a:lnTo>
                      <a:pt x="1008" y="472"/>
                    </a:lnTo>
                    <a:lnTo>
                      <a:pt x="1003" y="473"/>
                    </a:lnTo>
                    <a:lnTo>
                      <a:pt x="999" y="474"/>
                    </a:lnTo>
                    <a:lnTo>
                      <a:pt x="995" y="476"/>
                    </a:lnTo>
                    <a:lnTo>
                      <a:pt x="987" y="480"/>
                    </a:lnTo>
                    <a:lnTo>
                      <a:pt x="980" y="486"/>
                    </a:lnTo>
                    <a:lnTo>
                      <a:pt x="970" y="491"/>
                    </a:lnTo>
                    <a:lnTo>
                      <a:pt x="959" y="497"/>
                    </a:lnTo>
                    <a:lnTo>
                      <a:pt x="952" y="498"/>
                    </a:lnTo>
                    <a:lnTo>
                      <a:pt x="944" y="500"/>
                    </a:lnTo>
                    <a:lnTo>
                      <a:pt x="934" y="500"/>
                    </a:lnTo>
                    <a:lnTo>
                      <a:pt x="924" y="501"/>
                    </a:lnTo>
                    <a:lnTo>
                      <a:pt x="913" y="501"/>
                    </a:lnTo>
                    <a:lnTo>
                      <a:pt x="902" y="501"/>
                    </a:lnTo>
                    <a:lnTo>
                      <a:pt x="890" y="502"/>
                    </a:lnTo>
                    <a:lnTo>
                      <a:pt x="879" y="504"/>
                    </a:lnTo>
                    <a:lnTo>
                      <a:pt x="867" y="507"/>
                    </a:lnTo>
                    <a:lnTo>
                      <a:pt x="857" y="513"/>
                    </a:lnTo>
                    <a:lnTo>
                      <a:pt x="846" y="520"/>
                    </a:lnTo>
                    <a:lnTo>
                      <a:pt x="834" y="530"/>
                    </a:lnTo>
                    <a:lnTo>
                      <a:pt x="824" y="540"/>
                    </a:lnTo>
                    <a:lnTo>
                      <a:pt x="816" y="546"/>
                    </a:lnTo>
                    <a:lnTo>
                      <a:pt x="808" y="552"/>
                    </a:lnTo>
                    <a:lnTo>
                      <a:pt x="800" y="555"/>
                    </a:lnTo>
                    <a:lnTo>
                      <a:pt x="791" y="557"/>
                    </a:lnTo>
                    <a:lnTo>
                      <a:pt x="779" y="558"/>
                    </a:lnTo>
                    <a:lnTo>
                      <a:pt x="764" y="559"/>
                    </a:lnTo>
                    <a:lnTo>
                      <a:pt x="744" y="558"/>
                    </a:lnTo>
                    <a:lnTo>
                      <a:pt x="743" y="547"/>
                    </a:lnTo>
                    <a:lnTo>
                      <a:pt x="740" y="537"/>
                    </a:lnTo>
                    <a:lnTo>
                      <a:pt x="736" y="525"/>
                    </a:lnTo>
                    <a:lnTo>
                      <a:pt x="730" y="514"/>
                    </a:lnTo>
                    <a:lnTo>
                      <a:pt x="725" y="503"/>
                    </a:lnTo>
                    <a:lnTo>
                      <a:pt x="719" y="491"/>
                    </a:lnTo>
                    <a:lnTo>
                      <a:pt x="716" y="480"/>
                    </a:lnTo>
                    <a:lnTo>
                      <a:pt x="715" y="468"/>
                    </a:lnTo>
                    <a:lnTo>
                      <a:pt x="698" y="468"/>
                    </a:lnTo>
                    <a:lnTo>
                      <a:pt x="686" y="468"/>
                    </a:lnTo>
                    <a:lnTo>
                      <a:pt x="673" y="468"/>
                    </a:lnTo>
                    <a:lnTo>
                      <a:pt x="656" y="468"/>
                    </a:lnTo>
                    <a:lnTo>
                      <a:pt x="656" y="446"/>
                    </a:lnTo>
                    <a:lnTo>
                      <a:pt x="656" y="424"/>
                    </a:lnTo>
                    <a:lnTo>
                      <a:pt x="656" y="402"/>
                    </a:lnTo>
                    <a:lnTo>
                      <a:pt x="657" y="379"/>
                    </a:lnTo>
                    <a:lnTo>
                      <a:pt x="650" y="369"/>
                    </a:lnTo>
                    <a:lnTo>
                      <a:pt x="644" y="362"/>
                    </a:lnTo>
                    <a:lnTo>
                      <a:pt x="637" y="357"/>
                    </a:lnTo>
                    <a:lnTo>
                      <a:pt x="629" y="354"/>
                    </a:lnTo>
                    <a:lnTo>
                      <a:pt x="621" y="353"/>
                    </a:lnTo>
                    <a:lnTo>
                      <a:pt x="613" y="354"/>
                    </a:lnTo>
                    <a:lnTo>
                      <a:pt x="603" y="356"/>
                    </a:lnTo>
                    <a:lnTo>
                      <a:pt x="593" y="359"/>
                    </a:lnTo>
                    <a:lnTo>
                      <a:pt x="552" y="382"/>
                    </a:lnTo>
                    <a:lnTo>
                      <a:pt x="507" y="408"/>
                    </a:lnTo>
                    <a:lnTo>
                      <a:pt x="496" y="406"/>
                    </a:lnTo>
                    <a:lnTo>
                      <a:pt x="485" y="404"/>
                    </a:lnTo>
                    <a:lnTo>
                      <a:pt x="473" y="399"/>
                    </a:lnTo>
                    <a:lnTo>
                      <a:pt x="462" y="396"/>
                    </a:lnTo>
                    <a:lnTo>
                      <a:pt x="457" y="395"/>
                    </a:lnTo>
                    <a:lnTo>
                      <a:pt x="452" y="394"/>
                    </a:lnTo>
                    <a:lnTo>
                      <a:pt x="446" y="394"/>
                    </a:lnTo>
                    <a:lnTo>
                      <a:pt x="440" y="394"/>
                    </a:lnTo>
                    <a:lnTo>
                      <a:pt x="434" y="396"/>
                    </a:lnTo>
                    <a:lnTo>
                      <a:pt x="429" y="398"/>
                    </a:lnTo>
                    <a:lnTo>
                      <a:pt x="424" y="402"/>
                    </a:lnTo>
                    <a:lnTo>
                      <a:pt x="418" y="407"/>
                    </a:lnTo>
                    <a:lnTo>
                      <a:pt x="418" y="407"/>
                    </a:lnTo>
                    <a:lnTo>
                      <a:pt x="418" y="377"/>
                    </a:lnTo>
                    <a:lnTo>
                      <a:pt x="418" y="377"/>
                    </a:lnTo>
                    <a:lnTo>
                      <a:pt x="408" y="366"/>
                    </a:lnTo>
                    <a:lnTo>
                      <a:pt x="401" y="354"/>
                    </a:lnTo>
                    <a:lnTo>
                      <a:pt x="395" y="343"/>
                    </a:lnTo>
                    <a:lnTo>
                      <a:pt x="392" y="332"/>
                    </a:lnTo>
                    <a:lnTo>
                      <a:pt x="390" y="321"/>
                    </a:lnTo>
                    <a:lnTo>
                      <a:pt x="389" y="310"/>
                    </a:lnTo>
                    <a:lnTo>
                      <a:pt x="389" y="299"/>
                    </a:lnTo>
                    <a:lnTo>
                      <a:pt x="389" y="287"/>
                    </a:lnTo>
                    <a:lnTo>
                      <a:pt x="389" y="287"/>
                    </a:lnTo>
                    <a:lnTo>
                      <a:pt x="359" y="287"/>
                    </a:lnTo>
                    <a:lnTo>
                      <a:pt x="359" y="287"/>
                    </a:lnTo>
                    <a:lnTo>
                      <a:pt x="359" y="298"/>
                    </a:lnTo>
                    <a:lnTo>
                      <a:pt x="359" y="309"/>
                    </a:lnTo>
                    <a:lnTo>
                      <a:pt x="358" y="319"/>
                    </a:lnTo>
                    <a:lnTo>
                      <a:pt x="354" y="328"/>
                    </a:lnTo>
                    <a:lnTo>
                      <a:pt x="353" y="332"/>
                    </a:lnTo>
                    <a:lnTo>
                      <a:pt x="351" y="336"/>
                    </a:lnTo>
                    <a:lnTo>
                      <a:pt x="349" y="339"/>
                    </a:lnTo>
                    <a:lnTo>
                      <a:pt x="346" y="341"/>
                    </a:lnTo>
                    <a:lnTo>
                      <a:pt x="343" y="343"/>
                    </a:lnTo>
                    <a:lnTo>
                      <a:pt x="338" y="345"/>
                    </a:lnTo>
                    <a:lnTo>
                      <a:pt x="334" y="346"/>
                    </a:lnTo>
                    <a:lnTo>
                      <a:pt x="328" y="346"/>
                    </a:lnTo>
                    <a:lnTo>
                      <a:pt x="323" y="342"/>
                    </a:lnTo>
                    <a:lnTo>
                      <a:pt x="310" y="331"/>
                    </a:lnTo>
                    <a:lnTo>
                      <a:pt x="301" y="326"/>
                    </a:lnTo>
                    <a:lnTo>
                      <a:pt x="291" y="321"/>
                    </a:lnTo>
                    <a:lnTo>
                      <a:pt x="280" y="317"/>
                    </a:lnTo>
                    <a:lnTo>
                      <a:pt x="269" y="316"/>
                    </a:lnTo>
                    <a:lnTo>
                      <a:pt x="259" y="327"/>
                    </a:lnTo>
                    <a:lnTo>
                      <a:pt x="252" y="338"/>
                    </a:lnTo>
                    <a:lnTo>
                      <a:pt x="246" y="348"/>
                    </a:lnTo>
                    <a:lnTo>
                      <a:pt x="243" y="357"/>
                    </a:lnTo>
                    <a:lnTo>
                      <a:pt x="240" y="370"/>
                    </a:lnTo>
                    <a:lnTo>
                      <a:pt x="239" y="376"/>
                    </a:lnTo>
                    <a:lnTo>
                      <a:pt x="233" y="380"/>
                    </a:lnTo>
                    <a:lnTo>
                      <a:pt x="229" y="383"/>
                    </a:lnTo>
                    <a:lnTo>
                      <a:pt x="225" y="384"/>
                    </a:lnTo>
                    <a:lnTo>
                      <a:pt x="222" y="383"/>
                    </a:lnTo>
                    <a:lnTo>
                      <a:pt x="218" y="382"/>
                    </a:lnTo>
                    <a:lnTo>
                      <a:pt x="215" y="379"/>
                    </a:lnTo>
                    <a:lnTo>
                      <a:pt x="212" y="376"/>
                    </a:lnTo>
                    <a:lnTo>
                      <a:pt x="210" y="371"/>
                    </a:lnTo>
                    <a:lnTo>
                      <a:pt x="203" y="363"/>
                    </a:lnTo>
                    <a:lnTo>
                      <a:pt x="197" y="354"/>
                    </a:lnTo>
                    <a:lnTo>
                      <a:pt x="193" y="351"/>
                    </a:lnTo>
                    <a:lnTo>
                      <a:pt x="189" y="348"/>
                    </a:lnTo>
                    <a:lnTo>
                      <a:pt x="185" y="346"/>
                    </a:lnTo>
                    <a:lnTo>
                      <a:pt x="179" y="345"/>
                    </a:lnTo>
                    <a:lnTo>
                      <a:pt x="161" y="364"/>
                    </a:lnTo>
                    <a:lnTo>
                      <a:pt x="149" y="375"/>
                    </a:lnTo>
                    <a:lnTo>
                      <a:pt x="143" y="377"/>
                    </a:lnTo>
                    <a:lnTo>
                      <a:pt x="137" y="378"/>
                    </a:lnTo>
                    <a:lnTo>
                      <a:pt x="129" y="377"/>
                    </a:lnTo>
                    <a:lnTo>
                      <a:pt x="120" y="375"/>
                    </a:lnTo>
                    <a:lnTo>
                      <a:pt x="116" y="368"/>
                    </a:lnTo>
                    <a:lnTo>
                      <a:pt x="105" y="354"/>
                    </a:lnTo>
                    <a:lnTo>
                      <a:pt x="93" y="340"/>
                    </a:lnTo>
                    <a:lnTo>
                      <a:pt x="89" y="332"/>
                    </a:lnTo>
                    <a:lnTo>
                      <a:pt x="84" y="271"/>
                    </a:lnTo>
                    <a:lnTo>
                      <a:pt x="2" y="194"/>
                    </a:lnTo>
                    <a:lnTo>
                      <a:pt x="0" y="192"/>
                    </a:lnTo>
                    <a:lnTo>
                      <a:pt x="0" y="188"/>
                    </a:lnTo>
                    <a:lnTo>
                      <a:pt x="2" y="183"/>
                    </a:lnTo>
                    <a:lnTo>
                      <a:pt x="6" y="179"/>
                    </a:lnTo>
                    <a:lnTo>
                      <a:pt x="16" y="169"/>
                    </a:lnTo>
                    <a:lnTo>
                      <a:pt x="30" y="159"/>
                    </a:lnTo>
                    <a:lnTo>
                      <a:pt x="47" y="148"/>
                    </a:lnTo>
                    <a:lnTo>
                      <a:pt x="63" y="139"/>
                    </a:lnTo>
                    <a:lnTo>
                      <a:pt x="79" y="132"/>
                    </a:lnTo>
                    <a:lnTo>
                      <a:pt x="91" y="126"/>
                    </a:lnTo>
                    <a:lnTo>
                      <a:pt x="97" y="129"/>
                    </a:lnTo>
                    <a:lnTo>
                      <a:pt x="114" y="129"/>
                    </a:lnTo>
                    <a:lnTo>
                      <a:pt x="779" y="52"/>
                    </a:lnTo>
                    <a:lnTo>
                      <a:pt x="837" y="142"/>
                    </a:lnTo>
                    <a:lnTo>
                      <a:pt x="837" y="142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3153960" y="4036680"/>
                <a:ext cx="1986840" cy="1922040"/>
              </a:xfrm>
              <a:custGeom>
                <a:avLst/>
                <a:gdLst/>
                <a:ahLst/>
                <a:rect l="l" t="t" r="r" b="b"/>
                <a:pathLst>
                  <a:path w="3818" h="3768">
                    <a:moveTo>
                      <a:pt x="35" y="1486"/>
                    </a:moveTo>
                    <a:lnTo>
                      <a:pt x="1037" y="1575"/>
                    </a:lnTo>
                    <a:lnTo>
                      <a:pt x="1134" y="0"/>
                    </a:lnTo>
                    <a:lnTo>
                      <a:pt x="1955" y="71"/>
                    </a:lnTo>
                    <a:lnTo>
                      <a:pt x="1980" y="667"/>
                    </a:lnTo>
                    <a:lnTo>
                      <a:pt x="1981" y="679"/>
                    </a:lnTo>
                    <a:lnTo>
                      <a:pt x="1984" y="689"/>
                    </a:lnTo>
                    <a:lnTo>
                      <a:pt x="1989" y="700"/>
                    </a:lnTo>
                    <a:lnTo>
                      <a:pt x="1994" y="712"/>
                    </a:lnTo>
                    <a:lnTo>
                      <a:pt x="1999" y="723"/>
                    </a:lnTo>
                    <a:lnTo>
                      <a:pt x="2005" y="735"/>
                    </a:lnTo>
                    <a:lnTo>
                      <a:pt x="2008" y="746"/>
                    </a:lnTo>
                    <a:lnTo>
                      <a:pt x="2009" y="756"/>
                    </a:lnTo>
                    <a:lnTo>
                      <a:pt x="2009" y="762"/>
                    </a:lnTo>
                    <a:lnTo>
                      <a:pt x="2010" y="766"/>
                    </a:lnTo>
                    <a:lnTo>
                      <a:pt x="2011" y="770"/>
                    </a:lnTo>
                    <a:lnTo>
                      <a:pt x="2013" y="774"/>
                    </a:lnTo>
                    <a:lnTo>
                      <a:pt x="2018" y="779"/>
                    </a:lnTo>
                    <a:lnTo>
                      <a:pt x="2023" y="783"/>
                    </a:lnTo>
                    <a:lnTo>
                      <a:pt x="2034" y="787"/>
                    </a:lnTo>
                    <a:lnTo>
                      <a:pt x="2038" y="787"/>
                    </a:lnTo>
                    <a:lnTo>
                      <a:pt x="2051" y="785"/>
                    </a:lnTo>
                    <a:lnTo>
                      <a:pt x="2065" y="782"/>
                    </a:lnTo>
                    <a:lnTo>
                      <a:pt x="2082" y="778"/>
                    </a:lnTo>
                    <a:lnTo>
                      <a:pt x="2098" y="773"/>
                    </a:lnTo>
                    <a:lnTo>
                      <a:pt x="2115" y="767"/>
                    </a:lnTo>
                    <a:lnTo>
                      <a:pt x="2131" y="763"/>
                    </a:lnTo>
                    <a:lnTo>
                      <a:pt x="2145" y="760"/>
                    </a:lnTo>
                    <a:lnTo>
                      <a:pt x="2158" y="757"/>
                    </a:lnTo>
                    <a:lnTo>
                      <a:pt x="2168" y="759"/>
                    </a:lnTo>
                    <a:lnTo>
                      <a:pt x="2177" y="761"/>
                    </a:lnTo>
                    <a:lnTo>
                      <a:pt x="2183" y="764"/>
                    </a:lnTo>
                    <a:lnTo>
                      <a:pt x="2188" y="768"/>
                    </a:lnTo>
                    <a:lnTo>
                      <a:pt x="2192" y="773"/>
                    </a:lnTo>
                    <a:lnTo>
                      <a:pt x="2195" y="779"/>
                    </a:lnTo>
                    <a:lnTo>
                      <a:pt x="2197" y="785"/>
                    </a:lnTo>
                    <a:lnTo>
                      <a:pt x="2198" y="792"/>
                    </a:lnTo>
                    <a:lnTo>
                      <a:pt x="2201" y="806"/>
                    </a:lnTo>
                    <a:lnTo>
                      <a:pt x="2204" y="821"/>
                    </a:lnTo>
                    <a:lnTo>
                      <a:pt x="2206" y="829"/>
                    </a:lnTo>
                    <a:lnTo>
                      <a:pt x="2208" y="835"/>
                    </a:lnTo>
                    <a:lnTo>
                      <a:pt x="2212" y="842"/>
                    </a:lnTo>
                    <a:lnTo>
                      <a:pt x="2217" y="848"/>
                    </a:lnTo>
                    <a:lnTo>
                      <a:pt x="2218" y="854"/>
                    </a:lnTo>
                    <a:lnTo>
                      <a:pt x="2221" y="858"/>
                    </a:lnTo>
                    <a:lnTo>
                      <a:pt x="2225" y="862"/>
                    </a:lnTo>
                    <a:lnTo>
                      <a:pt x="2232" y="865"/>
                    </a:lnTo>
                    <a:lnTo>
                      <a:pt x="2238" y="869"/>
                    </a:lnTo>
                    <a:lnTo>
                      <a:pt x="2247" y="871"/>
                    </a:lnTo>
                    <a:lnTo>
                      <a:pt x="2255" y="873"/>
                    </a:lnTo>
                    <a:lnTo>
                      <a:pt x="2265" y="874"/>
                    </a:lnTo>
                    <a:lnTo>
                      <a:pt x="2285" y="876"/>
                    </a:lnTo>
                    <a:lnTo>
                      <a:pt x="2305" y="878"/>
                    </a:lnTo>
                    <a:lnTo>
                      <a:pt x="2322" y="878"/>
                    </a:lnTo>
                    <a:lnTo>
                      <a:pt x="2335" y="878"/>
                    </a:lnTo>
                    <a:lnTo>
                      <a:pt x="2347" y="877"/>
                    </a:lnTo>
                    <a:lnTo>
                      <a:pt x="2359" y="874"/>
                    </a:lnTo>
                    <a:lnTo>
                      <a:pt x="2371" y="870"/>
                    </a:lnTo>
                    <a:lnTo>
                      <a:pt x="2384" y="864"/>
                    </a:lnTo>
                    <a:lnTo>
                      <a:pt x="2399" y="859"/>
                    </a:lnTo>
                    <a:lnTo>
                      <a:pt x="2415" y="855"/>
                    </a:lnTo>
                    <a:lnTo>
                      <a:pt x="2425" y="852"/>
                    </a:lnTo>
                    <a:lnTo>
                      <a:pt x="2435" y="851"/>
                    </a:lnTo>
                    <a:lnTo>
                      <a:pt x="2444" y="850"/>
                    </a:lnTo>
                    <a:lnTo>
                      <a:pt x="2455" y="850"/>
                    </a:lnTo>
                    <a:lnTo>
                      <a:pt x="2462" y="851"/>
                    </a:lnTo>
                    <a:lnTo>
                      <a:pt x="2468" y="854"/>
                    </a:lnTo>
                    <a:lnTo>
                      <a:pt x="2475" y="858"/>
                    </a:lnTo>
                    <a:lnTo>
                      <a:pt x="2482" y="864"/>
                    </a:lnTo>
                    <a:lnTo>
                      <a:pt x="2496" y="878"/>
                    </a:lnTo>
                    <a:lnTo>
                      <a:pt x="2511" y="895"/>
                    </a:lnTo>
                    <a:lnTo>
                      <a:pt x="2534" y="926"/>
                    </a:lnTo>
                    <a:lnTo>
                      <a:pt x="2544" y="940"/>
                    </a:lnTo>
                    <a:lnTo>
                      <a:pt x="2547" y="945"/>
                    </a:lnTo>
                    <a:lnTo>
                      <a:pt x="2550" y="951"/>
                    </a:lnTo>
                    <a:lnTo>
                      <a:pt x="2553" y="955"/>
                    </a:lnTo>
                    <a:lnTo>
                      <a:pt x="2558" y="958"/>
                    </a:lnTo>
                    <a:lnTo>
                      <a:pt x="2566" y="965"/>
                    </a:lnTo>
                    <a:lnTo>
                      <a:pt x="2576" y="970"/>
                    </a:lnTo>
                    <a:lnTo>
                      <a:pt x="2587" y="973"/>
                    </a:lnTo>
                    <a:lnTo>
                      <a:pt x="2598" y="976"/>
                    </a:lnTo>
                    <a:lnTo>
                      <a:pt x="2610" y="978"/>
                    </a:lnTo>
                    <a:lnTo>
                      <a:pt x="2622" y="978"/>
                    </a:lnTo>
                    <a:lnTo>
                      <a:pt x="2647" y="977"/>
                    </a:lnTo>
                    <a:lnTo>
                      <a:pt x="2673" y="974"/>
                    </a:lnTo>
                    <a:lnTo>
                      <a:pt x="2699" y="972"/>
                    </a:lnTo>
                    <a:lnTo>
                      <a:pt x="2723" y="971"/>
                    </a:lnTo>
                    <a:lnTo>
                      <a:pt x="2728" y="971"/>
                    </a:lnTo>
                    <a:lnTo>
                      <a:pt x="2733" y="972"/>
                    </a:lnTo>
                    <a:lnTo>
                      <a:pt x="2737" y="974"/>
                    </a:lnTo>
                    <a:lnTo>
                      <a:pt x="2740" y="977"/>
                    </a:lnTo>
                    <a:lnTo>
                      <a:pt x="2747" y="982"/>
                    </a:lnTo>
                    <a:lnTo>
                      <a:pt x="2752" y="990"/>
                    </a:lnTo>
                    <a:lnTo>
                      <a:pt x="2758" y="999"/>
                    </a:lnTo>
                    <a:lnTo>
                      <a:pt x="2764" y="1009"/>
                    </a:lnTo>
                    <a:lnTo>
                      <a:pt x="2772" y="1020"/>
                    </a:lnTo>
                    <a:lnTo>
                      <a:pt x="2781" y="1032"/>
                    </a:lnTo>
                    <a:lnTo>
                      <a:pt x="2796" y="1022"/>
                    </a:lnTo>
                    <a:lnTo>
                      <a:pt x="2831" y="1001"/>
                    </a:lnTo>
                    <a:lnTo>
                      <a:pt x="2850" y="991"/>
                    </a:lnTo>
                    <a:lnTo>
                      <a:pt x="2870" y="982"/>
                    </a:lnTo>
                    <a:lnTo>
                      <a:pt x="2880" y="978"/>
                    </a:lnTo>
                    <a:lnTo>
                      <a:pt x="2888" y="976"/>
                    </a:lnTo>
                    <a:lnTo>
                      <a:pt x="2896" y="973"/>
                    </a:lnTo>
                    <a:lnTo>
                      <a:pt x="2901" y="972"/>
                    </a:lnTo>
                    <a:lnTo>
                      <a:pt x="3021" y="1004"/>
                    </a:lnTo>
                    <a:lnTo>
                      <a:pt x="3033" y="1005"/>
                    </a:lnTo>
                    <a:lnTo>
                      <a:pt x="3045" y="1004"/>
                    </a:lnTo>
                    <a:lnTo>
                      <a:pt x="3056" y="1003"/>
                    </a:lnTo>
                    <a:lnTo>
                      <a:pt x="3068" y="1001"/>
                    </a:lnTo>
                    <a:lnTo>
                      <a:pt x="3089" y="997"/>
                    </a:lnTo>
                    <a:lnTo>
                      <a:pt x="3109" y="992"/>
                    </a:lnTo>
                    <a:lnTo>
                      <a:pt x="3127" y="985"/>
                    </a:lnTo>
                    <a:lnTo>
                      <a:pt x="3143" y="980"/>
                    </a:lnTo>
                    <a:lnTo>
                      <a:pt x="3157" y="977"/>
                    </a:lnTo>
                    <a:lnTo>
                      <a:pt x="3170" y="974"/>
                    </a:lnTo>
                    <a:lnTo>
                      <a:pt x="3181" y="976"/>
                    </a:lnTo>
                    <a:lnTo>
                      <a:pt x="3190" y="977"/>
                    </a:lnTo>
                    <a:lnTo>
                      <a:pt x="3198" y="978"/>
                    </a:lnTo>
                    <a:lnTo>
                      <a:pt x="3205" y="980"/>
                    </a:lnTo>
                    <a:lnTo>
                      <a:pt x="3217" y="985"/>
                    </a:lnTo>
                    <a:lnTo>
                      <a:pt x="3226" y="991"/>
                    </a:lnTo>
                    <a:lnTo>
                      <a:pt x="3234" y="996"/>
                    </a:lnTo>
                    <a:lnTo>
                      <a:pt x="3241" y="1000"/>
                    </a:lnTo>
                    <a:lnTo>
                      <a:pt x="3245" y="1003"/>
                    </a:lnTo>
                    <a:lnTo>
                      <a:pt x="3249" y="1004"/>
                    </a:lnTo>
                    <a:lnTo>
                      <a:pt x="3254" y="1005"/>
                    </a:lnTo>
                    <a:lnTo>
                      <a:pt x="3259" y="1006"/>
                    </a:lnTo>
                    <a:lnTo>
                      <a:pt x="3264" y="1005"/>
                    </a:lnTo>
                    <a:lnTo>
                      <a:pt x="3270" y="1003"/>
                    </a:lnTo>
                    <a:lnTo>
                      <a:pt x="3274" y="1000"/>
                    </a:lnTo>
                    <a:lnTo>
                      <a:pt x="3277" y="996"/>
                    </a:lnTo>
                    <a:lnTo>
                      <a:pt x="3285" y="986"/>
                    </a:lnTo>
                    <a:lnTo>
                      <a:pt x="3293" y="976"/>
                    </a:lnTo>
                    <a:lnTo>
                      <a:pt x="3298" y="970"/>
                    </a:lnTo>
                    <a:lnTo>
                      <a:pt x="3302" y="965"/>
                    </a:lnTo>
                    <a:lnTo>
                      <a:pt x="3308" y="960"/>
                    </a:lnTo>
                    <a:lnTo>
                      <a:pt x="3314" y="956"/>
                    </a:lnTo>
                    <a:lnTo>
                      <a:pt x="3321" y="952"/>
                    </a:lnTo>
                    <a:lnTo>
                      <a:pt x="3329" y="949"/>
                    </a:lnTo>
                    <a:lnTo>
                      <a:pt x="3339" y="947"/>
                    </a:lnTo>
                    <a:lnTo>
                      <a:pt x="3349" y="946"/>
                    </a:lnTo>
                    <a:lnTo>
                      <a:pt x="3355" y="947"/>
                    </a:lnTo>
                    <a:lnTo>
                      <a:pt x="3360" y="949"/>
                    </a:lnTo>
                    <a:lnTo>
                      <a:pt x="3366" y="950"/>
                    </a:lnTo>
                    <a:lnTo>
                      <a:pt x="3371" y="953"/>
                    </a:lnTo>
                    <a:lnTo>
                      <a:pt x="3376" y="955"/>
                    </a:lnTo>
                    <a:lnTo>
                      <a:pt x="3381" y="959"/>
                    </a:lnTo>
                    <a:lnTo>
                      <a:pt x="3386" y="964"/>
                    </a:lnTo>
                    <a:lnTo>
                      <a:pt x="3390" y="969"/>
                    </a:lnTo>
                    <a:lnTo>
                      <a:pt x="3394" y="976"/>
                    </a:lnTo>
                    <a:lnTo>
                      <a:pt x="3398" y="982"/>
                    </a:lnTo>
                    <a:lnTo>
                      <a:pt x="3400" y="990"/>
                    </a:lnTo>
                    <a:lnTo>
                      <a:pt x="3403" y="997"/>
                    </a:lnTo>
                    <a:lnTo>
                      <a:pt x="3406" y="1006"/>
                    </a:lnTo>
                    <a:lnTo>
                      <a:pt x="3407" y="1015"/>
                    </a:lnTo>
                    <a:lnTo>
                      <a:pt x="3408" y="1025"/>
                    </a:lnTo>
                    <a:lnTo>
                      <a:pt x="3408" y="1036"/>
                    </a:lnTo>
                    <a:lnTo>
                      <a:pt x="3497" y="1037"/>
                    </a:lnTo>
                    <a:lnTo>
                      <a:pt x="3498" y="1041"/>
                    </a:lnTo>
                    <a:lnTo>
                      <a:pt x="3501" y="1052"/>
                    </a:lnTo>
                    <a:lnTo>
                      <a:pt x="3505" y="1058"/>
                    </a:lnTo>
                    <a:lnTo>
                      <a:pt x="3510" y="1063"/>
                    </a:lnTo>
                    <a:lnTo>
                      <a:pt x="3514" y="1064"/>
                    </a:lnTo>
                    <a:lnTo>
                      <a:pt x="3517" y="1066"/>
                    </a:lnTo>
                    <a:lnTo>
                      <a:pt x="3522" y="1067"/>
                    </a:lnTo>
                    <a:lnTo>
                      <a:pt x="3527" y="1067"/>
                    </a:lnTo>
                    <a:lnTo>
                      <a:pt x="3528" y="1069"/>
                    </a:lnTo>
                    <a:lnTo>
                      <a:pt x="3529" y="1072"/>
                    </a:lnTo>
                    <a:lnTo>
                      <a:pt x="3530" y="1074"/>
                    </a:lnTo>
                    <a:lnTo>
                      <a:pt x="3532" y="1075"/>
                    </a:lnTo>
                    <a:lnTo>
                      <a:pt x="3538" y="1076"/>
                    </a:lnTo>
                    <a:lnTo>
                      <a:pt x="3546" y="1077"/>
                    </a:lnTo>
                    <a:lnTo>
                      <a:pt x="3564" y="1076"/>
                    </a:lnTo>
                    <a:lnTo>
                      <a:pt x="3587" y="1075"/>
                    </a:lnTo>
                    <a:lnTo>
                      <a:pt x="3598" y="1076"/>
                    </a:lnTo>
                    <a:lnTo>
                      <a:pt x="3609" y="1077"/>
                    </a:lnTo>
                    <a:lnTo>
                      <a:pt x="3618" y="1080"/>
                    </a:lnTo>
                    <a:lnTo>
                      <a:pt x="3628" y="1085"/>
                    </a:lnTo>
                    <a:lnTo>
                      <a:pt x="3631" y="1088"/>
                    </a:lnTo>
                    <a:lnTo>
                      <a:pt x="3636" y="1092"/>
                    </a:lnTo>
                    <a:lnTo>
                      <a:pt x="3638" y="1095"/>
                    </a:lnTo>
                    <a:lnTo>
                      <a:pt x="3641" y="1101"/>
                    </a:lnTo>
                    <a:lnTo>
                      <a:pt x="3643" y="1106"/>
                    </a:lnTo>
                    <a:lnTo>
                      <a:pt x="3644" y="1113"/>
                    </a:lnTo>
                    <a:lnTo>
                      <a:pt x="3645" y="1120"/>
                    </a:lnTo>
                    <a:lnTo>
                      <a:pt x="3645" y="1128"/>
                    </a:lnTo>
                    <a:lnTo>
                      <a:pt x="3642" y="1605"/>
                    </a:lnTo>
                    <a:lnTo>
                      <a:pt x="3642" y="1610"/>
                    </a:lnTo>
                    <a:lnTo>
                      <a:pt x="3643" y="1615"/>
                    </a:lnTo>
                    <a:lnTo>
                      <a:pt x="3644" y="1619"/>
                    </a:lnTo>
                    <a:lnTo>
                      <a:pt x="3646" y="1622"/>
                    </a:lnTo>
                    <a:lnTo>
                      <a:pt x="3651" y="1629"/>
                    </a:lnTo>
                    <a:lnTo>
                      <a:pt x="3656" y="1635"/>
                    </a:lnTo>
                    <a:lnTo>
                      <a:pt x="3662" y="1641"/>
                    </a:lnTo>
                    <a:lnTo>
                      <a:pt x="3667" y="1647"/>
                    </a:lnTo>
                    <a:lnTo>
                      <a:pt x="3669" y="1650"/>
                    </a:lnTo>
                    <a:lnTo>
                      <a:pt x="3670" y="1655"/>
                    </a:lnTo>
                    <a:lnTo>
                      <a:pt x="3671" y="1659"/>
                    </a:lnTo>
                    <a:lnTo>
                      <a:pt x="3671" y="1664"/>
                    </a:lnTo>
                    <a:lnTo>
                      <a:pt x="3681" y="1664"/>
                    </a:lnTo>
                    <a:lnTo>
                      <a:pt x="3689" y="1666"/>
                    </a:lnTo>
                    <a:lnTo>
                      <a:pt x="3695" y="1667"/>
                    </a:lnTo>
                    <a:lnTo>
                      <a:pt x="3702" y="1669"/>
                    </a:lnTo>
                    <a:lnTo>
                      <a:pt x="3707" y="1672"/>
                    </a:lnTo>
                    <a:lnTo>
                      <a:pt x="3713" y="1677"/>
                    </a:lnTo>
                    <a:lnTo>
                      <a:pt x="3721" y="1685"/>
                    </a:lnTo>
                    <a:lnTo>
                      <a:pt x="3731" y="1695"/>
                    </a:lnTo>
                    <a:lnTo>
                      <a:pt x="3731" y="1707"/>
                    </a:lnTo>
                    <a:lnTo>
                      <a:pt x="3731" y="1717"/>
                    </a:lnTo>
                    <a:lnTo>
                      <a:pt x="3732" y="1728"/>
                    </a:lnTo>
                    <a:lnTo>
                      <a:pt x="3734" y="1740"/>
                    </a:lnTo>
                    <a:lnTo>
                      <a:pt x="3737" y="1751"/>
                    </a:lnTo>
                    <a:lnTo>
                      <a:pt x="3743" y="1763"/>
                    </a:lnTo>
                    <a:lnTo>
                      <a:pt x="3750" y="1774"/>
                    </a:lnTo>
                    <a:lnTo>
                      <a:pt x="3760" y="1784"/>
                    </a:lnTo>
                    <a:lnTo>
                      <a:pt x="3760" y="1796"/>
                    </a:lnTo>
                    <a:lnTo>
                      <a:pt x="3760" y="1808"/>
                    </a:lnTo>
                    <a:lnTo>
                      <a:pt x="3761" y="1820"/>
                    </a:lnTo>
                    <a:lnTo>
                      <a:pt x="3763" y="1833"/>
                    </a:lnTo>
                    <a:lnTo>
                      <a:pt x="3766" y="1848"/>
                    </a:lnTo>
                    <a:lnTo>
                      <a:pt x="3772" y="1864"/>
                    </a:lnTo>
                    <a:lnTo>
                      <a:pt x="3779" y="1884"/>
                    </a:lnTo>
                    <a:lnTo>
                      <a:pt x="3789" y="1904"/>
                    </a:lnTo>
                    <a:lnTo>
                      <a:pt x="3793" y="1905"/>
                    </a:lnTo>
                    <a:lnTo>
                      <a:pt x="3799" y="1907"/>
                    </a:lnTo>
                    <a:lnTo>
                      <a:pt x="3802" y="1910"/>
                    </a:lnTo>
                    <a:lnTo>
                      <a:pt x="3806" y="1914"/>
                    </a:lnTo>
                    <a:lnTo>
                      <a:pt x="3808" y="1919"/>
                    </a:lnTo>
                    <a:lnTo>
                      <a:pt x="3811" y="1925"/>
                    </a:lnTo>
                    <a:lnTo>
                      <a:pt x="3813" y="1931"/>
                    </a:lnTo>
                    <a:lnTo>
                      <a:pt x="3815" y="1938"/>
                    </a:lnTo>
                    <a:lnTo>
                      <a:pt x="3816" y="1953"/>
                    </a:lnTo>
                    <a:lnTo>
                      <a:pt x="3817" y="1968"/>
                    </a:lnTo>
                    <a:lnTo>
                      <a:pt x="3818" y="1982"/>
                    </a:lnTo>
                    <a:lnTo>
                      <a:pt x="3818" y="1994"/>
                    </a:lnTo>
                    <a:lnTo>
                      <a:pt x="3818" y="1999"/>
                    </a:lnTo>
                    <a:lnTo>
                      <a:pt x="3818" y="2006"/>
                    </a:lnTo>
                    <a:lnTo>
                      <a:pt x="3817" y="2013"/>
                    </a:lnTo>
                    <a:lnTo>
                      <a:pt x="3815" y="2023"/>
                    </a:lnTo>
                    <a:lnTo>
                      <a:pt x="3811" y="2045"/>
                    </a:lnTo>
                    <a:lnTo>
                      <a:pt x="3804" y="2069"/>
                    </a:lnTo>
                    <a:lnTo>
                      <a:pt x="3798" y="2095"/>
                    </a:lnTo>
                    <a:lnTo>
                      <a:pt x="3792" y="2122"/>
                    </a:lnTo>
                    <a:lnTo>
                      <a:pt x="3790" y="2136"/>
                    </a:lnTo>
                    <a:lnTo>
                      <a:pt x="3788" y="2148"/>
                    </a:lnTo>
                    <a:lnTo>
                      <a:pt x="3787" y="2161"/>
                    </a:lnTo>
                    <a:lnTo>
                      <a:pt x="3787" y="2173"/>
                    </a:lnTo>
                    <a:lnTo>
                      <a:pt x="3788" y="2194"/>
                    </a:lnTo>
                    <a:lnTo>
                      <a:pt x="3790" y="2212"/>
                    </a:lnTo>
                    <a:lnTo>
                      <a:pt x="3793" y="2229"/>
                    </a:lnTo>
                    <a:lnTo>
                      <a:pt x="3797" y="2243"/>
                    </a:lnTo>
                    <a:lnTo>
                      <a:pt x="3798" y="2251"/>
                    </a:lnTo>
                    <a:lnTo>
                      <a:pt x="3799" y="2257"/>
                    </a:lnTo>
                    <a:lnTo>
                      <a:pt x="3799" y="2263"/>
                    </a:lnTo>
                    <a:lnTo>
                      <a:pt x="3798" y="2269"/>
                    </a:lnTo>
                    <a:lnTo>
                      <a:pt x="3797" y="2275"/>
                    </a:lnTo>
                    <a:lnTo>
                      <a:pt x="3794" y="2281"/>
                    </a:lnTo>
                    <a:lnTo>
                      <a:pt x="3790" y="2286"/>
                    </a:lnTo>
                    <a:lnTo>
                      <a:pt x="3786" y="2292"/>
                    </a:lnTo>
                    <a:lnTo>
                      <a:pt x="3774" y="2315"/>
                    </a:lnTo>
                    <a:lnTo>
                      <a:pt x="3762" y="2337"/>
                    </a:lnTo>
                    <a:lnTo>
                      <a:pt x="3750" y="2360"/>
                    </a:lnTo>
                    <a:lnTo>
                      <a:pt x="3736" y="2385"/>
                    </a:lnTo>
                    <a:lnTo>
                      <a:pt x="3721" y="2411"/>
                    </a:lnTo>
                    <a:lnTo>
                      <a:pt x="3705" y="2438"/>
                    </a:lnTo>
                    <a:lnTo>
                      <a:pt x="3685" y="2468"/>
                    </a:lnTo>
                    <a:lnTo>
                      <a:pt x="3665" y="2499"/>
                    </a:lnTo>
                    <a:lnTo>
                      <a:pt x="3658" y="2505"/>
                    </a:lnTo>
                    <a:lnTo>
                      <a:pt x="3652" y="2509"/>
                    </a:lnTo>
                    <a:lnTo>
                      <a:pt x="3644" y="2513"/>
                    </a:lnTo>
                    <a:lnTo>
                      <a:pt x="3637" y="2516"/>
                    </a:lnTo>
                    <a:lnTo>
                      <a:pt x="3622" y="2522"/>
                    </a:lnTo>
                    <a:lnTo>
                      <a:pt x="3604" y="2525"/>
                    </a:lnTo>
                    <a:lnTo>
                      <a:pt x="3588" y="2527"/>
                    </a:lnTo>
                    <a:lnTo>
                      <a:pt x="3572" y="2528"/>
                    </a:lnTo>
                    <a:lnTo>
                      <a:pt x="3558" y="2528"/>
                    </a:lnTo>
                    <a:lnTo>
                      <a:pt x="3545" y="2528"/>
                    </a:lnTo>
                    <a:lnTo>
                      <a:pt x="3540" y="2528"/>
                    </a:lnTo>
                    <a:lnTo>
                      <a:pt x="3534" y="2527"/>
                    </a:lnTo>
                    <a:lnTo>
                      <a:pt x="3528" y="2525"/>
                    </a:lnTo>
                    <a:lnTo>
                      <a:pt x="3522" y="2523"/>
                    </a:lnTo>
                    <a:lnTo>
                      <a:pt x="3511" y="2518"/>
                    </a:lnTo>
                    <a:lnTo>
                      <a:pt x="3501" y="2509"/>
                    </a:lnTo>
                    <a:lnTo>
                      <a:pt x="3478" y="2491"/>
                    </a:lnTo>
                    <a:lnTo>
                      <a:pt x="3456" y="2468"/>
                    </a:lnTo>
                    <a:lnTo>
                      <a:pt x="3426" y="2468"/>
                    </a:lnTo>
                    <a:lnTo>
                      <a:pt x="3484" y="2588"/>
                    </a:lnTo>
                    <a:lnTo>
                      <a:pt x="3474" y="2597"/>
                    </a:lnTo>
                    <a:lnTo>
                      <a:pt x="3463" y="2605"/>
                    </a:lnTo>
                    <a:lnTo>
                      <a:pt x="3453" y="2609"/>
                    </a:lnTo>
                    <a:lnTo>
                      <a:pt x="3443" y="2614"/>
                    </a:lnTo>
                    <a:lnTo>
                      <a:pt x="3430" y="2617"/>
                    </a:lnTo>
                    <a:lnTo>
                      <a:pt x="3425" y="2617"/>
                    </a:lnTo>
                    <a:lnTo>
                      <a:pt x="3415" y="2627"/>
                    </a:lnTo>
                    <a:lnTo>
                      <a:pt x="3408" y="2634"/>
                    </a:lnTo>
                    <a:lnTo>
                      <a:pt x="3402" y="2641"/>
                    </a:lnTo>
                    <a:lnTo>
                      <a:pt x="3398" y="2646"/>
                    </a:lnTo>
                    <a:lnTo>
                      <a:pt x="3396" y="2652"/>
                    </a:lnTo>
                    <a:lnTo>
                      <a:pt x="3395" y="2659"/>
                    </a:lnTo>
                    <a:lnTo>
                      <a:pt x="3395" y="2667"/>
                    </a:lnTo>
                    <a:lnTo>
                      <a:pt x="3395" y="2676"/>
                    </a:lnTo>
                    <a:lnTo>
                      <a:pt x="3372" y="2687"/>
                    </a:lnTo>
                    <a:lnTo>
                      <a:pt x="3349" y="2699"/>
                    </a:lnTo>
                    <a:lnTo>
                      <a:pt x="3327" y="2711"/>
                    </a:lnTo>
                    <a:lnTo>
                      <a:pt x="3305" y="2724"/>
                    </a:lnTo>
                    <a:lnTo>
                      <a:pt x="3282" y="2739"/>
                    </a:lnTo>
                    <a:lnTo>
                      <a:pt x="3260" y="2755"/>
                    </a:lnTo>
                    <a:lnTo>
                      <a:pt x="3237" y="2773"/>
                    </a:lnTo>
                    <a:lnTo>
                      <a:pt x="3214" y="2794"/>
                    </a:lnTo>
                    <a:lnTo>
                      <a:pt x="3182" y="2814"/>
                    </a:lnTo>
                    <a:lnTo>
                      <a:pt x="3152" y="2832"/>
                    </a:lnTo>
                    <a:lnTo>
                      <a:pt x="3137" y="2838"/>
                    </a:lnTo>
                    <a:lnTo>
                      <a:pt x="3122" y="2845"/>
                    </a:lnTo>
                    <a:lnTo>
                      <a:pt x="3106" y="2849"/>
                    </a:lnTo>
                    <a:lnTo>
                      <a:pt x="3091" y="2852"/>
                    </a:lnTo>
                    <a:lnTo>
                      <a:pt x="3075" y="2854"/>
                    </a:lnTo>
                    <a:lnTo>
                      <a:pt x="3060" y="2855"/>
                    </a:lnTo>
                    <a:lnTo>
                      <a:pt x="3043" y="2854"/>
                    </a:lnTo>
                    <a:lnTo>
                      <a:pt x="3025" y="2851"/>
                    </a:lnTo>
                    <a:lnTo>
                      <a:pt x="3007" y="2847"/>
                    </a:lnTo>
                    <a:lnTo>
                      <a:pt x="2988" y="2840"/>
                    </a:lnTo>
                    <a:lnTo>
                      <a:pt x="2968" y="2832"/>
                    </a:lnTo>
                    <a:lnTo>
                      <a:pt x="2947" y="2822"/>
                    </a:lnTo>
                    <a:lnTo>
                      <a:pt x="2956" y="2833"/>
                    </a:lnTo>
                    <a:lnTo>
                      <a:pt x="2963" y="2844"/>
                    </a:lnTo>
                    <a:lnTo>
                      <a:pt x="2968" y="2855"/>
                    </a:lnTo>
                    <a:lnTo>
                      <a:pt x="2971" y="2866"/>
                    </a:lnTo>
                    <a:lnTo>
                      <a:pt x="2974" y="2878"/>
                    </a:lnTo>
                    <a:lnTo>
                      <a:pt x="2975" y="2889"/>
                    </a:lnTo>
                    <a:lnTo>
                      <a:pt x="2975" y="2900"/>
                    </a:lnTo>
                    <a:lnTo>
                      <a:pt x="2975" y="2912"/>
                    </a:lnTo>
                    <a:lnTo>
                      <a:pt x="2965" y="2913"/>
                    </a:lnTo>
                    <a:lnTo>
                      <a:pt x="2957" y="2915"/>
                    </a:lnTo>
                    <a:lnTo>
                      <a:pt x="2950" y="2919"/>
                    </a:lnTo>
                    <a:lnTo>
                      <a:pt x="2941" y="2922"/>
                    </a:lnTo>
                    <a:lnTo>
                      <a:pt x="2937" y="2924"/>
                    </a:lnTo>
                    <a:lnTo>
                      <a:pt x="2933" y="2924"/>
                    </a:lnTo>
                    <a:lnTo>
                      <a:pt x="2927" y="2925"/>
                    </a:lnTo>
                    <a:lnTo>
                      <a:pt x="2921" y="2924"/>
                    </a:lnTo>
                    <a:lnTo>
                      <a:pt x="2913" y="2921"/>
                    </a:lnTo>
                    <a:lnTo>
                      <a:pt x="2906" y="2919"/>
                    </a:lnTo>
                    <a:lnTo>
                      <a:pt x="2896" y="2916"/>
                    </a:lnTo>
                    <a:lnTo>
                      <a:pt x="2886" y="2911"/>
                    </a:lnTo>
                    <a:lnTo>
                      <a:pt x="2880" y="2927"/>
                    </a:lnTo>
                    <a:lnTo>
                      <a:pt x="2874" y="2940"/>
                    </a:lnTo>
                    <a:lnTo>
                      <a:pt x="2869" y="2952"/>
                    </a:lnTo>
                    <a:lnTo>
                      <a:pt x="2862" y="2962"/>
                    </a:lnTo>
                    <a:lnTo>
                      <a:pt x="2856" y="2971"/>
                    </a:lnTo>
                    <a:lnTo>
                      <a:pt x="2850" y="2978"/>
                    </a:lnTo>
                    <a:lnTo>
                      <a:pt x="2844" y="2984"/>
                    </a:lnTo>
                    <a:lnTo>
                      <a:pt x="2836" y="2988"/>
                    </a:lnTo>
                    <a:lnTo>
                      <a:pt x="2829" y="2992"/>
                    </a:lnTo>
                    <a:lnTo>
                      <a:pt x="2821" y="2995"/>
                    </a:lnTo>
                    <a:lnTo>
                      <a:pt x="2814" y="2997"/>
                    </a:lnTo>
                    <a:lnTo>
                      <a:pt x="2805" y="2998"/>
                    </a:lnTo>
                    <a:lnTo>
                      <a:pt x="2787" y="2999"/>
                    </a:lnTo>
                    <a:lnTo>
                      <a:pt x="2766" y="2999"/>
                    </a:lnTo>
                    <a:lnTo>
                      <a:pt x="2765" y="3011"/>
                    </a:lnTo>
                    <a:lnTo>
                      <a:pt x="2764" y="3025"/>
                    </a:lnTo>
                    <a:lnTo>
                      <a:pt x="2762" y="3040"/>
                    </a:lnTo>
                    <a:lnTo>
                      <a:pt x="2758" y="3055"/>
                    </a:lnTo>
                    <a:lnTo>
                      <a:pt x="2754" y="3062"/>
                    </a:lnTo>
                    <a:lnTo>
                      <a:pt x="2750" y="3068"/>
                    </a:lnTo>
                    <a:lnTo>
                      <a:pt x="2746" y="3074"/>
                    </a:lnTo>
                    <a:lnTo>
                      <a:pt x="2740" y="3078"/>
                    </a:lnTo>
                    <a:lnTo>
                      <a:pt x="2733" y="3082"/>
                    </a:lnTo>
                    <a:lnTo>
                      <a:pt x="2725" y="3085"/>
                    </a:lnTo>
                    <a:lnTo>
                      <a:pt x="2715" y="3088"/>
                    </a:lnTo>
                    <a:lnTo>
                      <a:pt x="2706" y="3088"/>
                    </a:lnTo>
                    <a:lnTo>
                      <a:pt x="2710" y="3100"/>
                    </a:lnTo>
                    <a:lnTo>
                      <a:pt x="2713" y="3110"/>
                    </a:lnTo>
                    <a:lnTo>
                      <a:pt x="2717" y="3121"/>
                    </a:lnTo>
                    <a:lnTo>
                      <a:pt x="2718" y="3132"/>
                    </a:lnTo>
                    <a:lnTo>
                      <a:pt x="2718" y="3143"/>
                    </a:lnTo>
                    <a:lnTo>
                      <a:pt x="2718" y="3154"/>
                    </a:lnTo>
                    <a:lnTo>
                      <a:pt x="2717" y="3164"/>
                    </a:lnTo>
                    <a:lnTo>
                      <a:pt x="2715" y="3174"/>
                    </a:lnTo>
                    <a:lnTo>
                      <a:pt x="2709" y="3210"/>
                    </a:lnTo>
                    <a:lnTo>
                      <a:pt x="2704" y="3237"/>
                    </a:lnTo>
                    <a:lnTo>
                      <a:pt x="2614" y="3266"/>
                    </a:lnTo>
                    <a:lnTo>
                      <a:pt x="2625" y="3267"/>
                    </a:lnTo>
                    <a:lnTo>
                      <a:pt x="2634" y="3268"/>
                    </a:lnTo>
                    <a:lnTo>
                      <a:pt x="2642" y="3269"/>
                    </a:lnTo>
                    <a:lnTo>
                      <a:pt x="2649" y="3271"/>
                    </a:lnTo>
                    <a:lnTo>
                      <a:pt x="2655" y="3274"/>
                    </a:lnTo>
                    <a:lnTo>
                      <a:pt x="2659" y="3278"/>
                    </a:lnTo>
                    <a:lnTo>
                      <a:pt x="2664" y="3281"/>
                    </a:lnTo>
                    <a:lnTo>
                      <a:pt x="2667" y="3285"/>
                    </a:lnTo>
                    <a:lnTo>
                      <a:pt x="2669" y="3290"/>
                    </a:lnTo>
                    <a:lnTo>
                      <a:pt x="2671" y="3294"/>
                    </a:lnTo>
                    <a:lnTo>
                      <a:pt x="2672" y="3299"/>
                    </a:lnTo>
                    <a:lnTo>
                      <a:pt x="2672" y="3305"/>
                    </a:lnTo>
                    <a:lnTo>
                      <a:pt x="2673" y="3315"/>
                    </a:lnTo>
                    <a:lnTo>
                      <a:pt x="2673" y="3326"/>
                    </a:lnTo>
                    <a:lnTo>
                      <a:pt x="2673" y="3337"/>
                    </a:lnTo>
                    <a:lnTo>
                      <a:pt x="2673" y="3348"/>
                    </a:lnTo>
                    <a:lnTo>
                      <a:pt x="2671" y="3359"/>
                    </a:lnTo>
                    <a:lnTo>
                      <a:pt x="2669" y="3367"/>
                    </a:lnTo>
                    <a:lnTo>
                      <a:pt x="2668" y="3372"/>
                    </a:lnTo>
                    <a:lnTo>
                      <a:pt x="2666" y="3375"/>
                    </a:lnTo>
                    <a:lnTo>
                      <a:pt x="2664" y="3378"/>
                    </a:lnTo>
                    <a:lnTo>
                      <a:pt x="2660" y="3380"/>
                    </a:lnTo>
                    <a:lnTo>
                      <a:pt x="2657" y="3382"/>
                    </a:lnTo>
                    <a:lnTo>
                      <a:pt x="2653" y="3385"/>
                    </a:lnTo>
                    <a:lnTo>
                      <a:pt x="2649" y="3386"/>
                    </a:lnTo>
                    <a:lnTo>
                      <a:pt x="2643" y="3386"/>
                    </a:lnTo>
                    <a:lnTo>
                      <a:pt x="2653" y="3396"/>
                    </a:lnTo>
                    <a:lnTo>
                      <a:pt x="2660" y="3408"/>
                    </a:lnTo>
                    <a:lnTo>
                      <a:pt x="2666" y="3421"/>
                    </a:lnTo>
                    <a:lnTo>
                      <a:pt x="2669" y="3434"/>
                    </a:lnTo>
                    <a:lnTo>
                      <a:pt x="2671" y="3449"/>
                    </a:lnTo>
                    <a:lnTo>
                      <a:pt x="2672" y="3466"/>
                    </a:lnTo>
                    <a:lnTo>
                      <a:pt x="2672" y="3484"/>
                    </a:lnTo>
                    <a:lnTo>
                      <a:pt x="2672" y="3506"/>
                    </a:lnTo>
                    <a:lnTo>
                      <a:pt x="2672" y="3527"/>
                    </a:lnTo>
                    <a:lnTo>
                      <a:pt x="2671" y="3547"/>
                    </a:lnTo>
                    <a:lnTo>
                      <a:pt x="2671" y="3560"/>
                    </a:lnTo>
                    <a:lnTo>
                      <a:pt x="2671" y="3565"/>
                    </a:lnTo>
                    <a:lnTo>
                      <a:pt x="2672" y="3576"/>
                    </a:lnTo>
                    <a:lnTo>
                      <a:pt x="2673" y="3587"/>
                    </a:lnTo>
                    <a:lnTo>
                      <a:pt x="2676" y="3596"/>
                    </a:lnTo>
                    <a:lnTo>
                      <a:pt x="2678" y="3606"/>
                    </a:lnTo>
                    <a:lnTo>
                      <a:pt x="2683" y="3619"/>
                    </a:lnTo>
                    <a:lnTo>
                      <a:pt x="2685" y="3624"/>
                    </a:lnTo>
                    <a:lnTo>
                      <a:pt x="2685" y="3635"/>
                    </a:lnTo>
                    <a:lnTo>
                      <a:pt x="2686" y="3646"/>
                    </a:lnTo>
                    <a:lnTo>
                      <a:pt x="2688" y="3657"/>
                    </a:lnTo>
                    <a:lnTo>
                      <a:pt x="2690" y="3666"/>
                    </a:lnTo>
                    <a:lnTo>
                      <a:pt x="2694" y="3680"/>
                    </a:lnTo>
                    <a:lnTo>
                      <a:pt x="2696" y="3686"/>
                    </a:lnTo>
                    <a:lnTo>
                      <a:pt x="2715" y="3731"/>
                    </a:lnTo>
                    <a:lnTo>
                      <a:pt x="2706" y="3741"/>
                    </a:lnTo>
                    <a:lnTo>
                      <a:pt x="2698" y="3747"/>
                    </a:lnTo>
                    <a:lnTo>
                      <a:pt x="2693" y="3751"/>
                    </a:lnTo>
                    <a:lnTo>
                      <a:pt x="2690" y="3753"/>
                    </a:lnTo>
                    <a:lnTo>
                      <a:pt x="2687" y="3753"/>
                    </a:lnTo>
                    <a:lnTo>
                      <a:pt x="2686" y="3751"/>
                    </a:lnTo>
                    <a:lnTo>
                      <a:pt x="2684" y="3756"/>
                    </a:lnTo>
                    <a:lnTo>
                      <a:pt x="2681" y="3759"/>
                    </a:lnTo>
                    <a:lnTo>
                      <a:pt x="2678" y="3763"/>
                    </a:lnTo>
                    <a:lnTo>
                      <a:pt x="2672" y="3765"/>
                    </a:lnTo>
                    <a:lnTo>
                      <a:pt x="2667" y="3767"/>
                    </a:lnTo>
                    <a:lnTo>
                      <a:pt x="2660" y="3768"/>
                    </a:lnTo>
                    <a:lnTo>
                      <a:pt x="2652" y="3768"/>
                    </a:lnTo>
                    <a:lnTo>
                      <a:pt x="2641" y="3767"/>
                    </a:lnTo>
                    <a:lnTo>
                      <a:pt x="2633" y="3764"/>
                    </a:lnTo>
                    <a:lnTo>
                      <a:pt x="2625" y="3757"/>
                    </a:lnTo>
                    <a:lnTo>
                      <a:pt x="2615" y="3749"/>
                    </a:lnTo>
                    <a:lnTo>
                      <a:pt x="2604" y="3739"/>
                    </a:lnTo>
                    <a:lnTo>
                      <a:pt x="2588" y="3720"/>
                    </a:lnTo>
                    <a:lnTo>
                      <a:pt x="2580" y="3713"/>
                    </a:lnTo>
                    <a:lnTo>
                      <a:pt x="2584" y="3716"/>
                    </a:lnTo>
                    <a:lnTo>
                      <a:pt x="2585" y="3718"/>
                    </a:lnTo>
                    <a:lnTo>
                      <a:pt x="2585" y="3719"/>
                    </a:lnTo>
                    <a:lnTo>
                      <a:pt x="2585" y="3722"/>
                    </a:lnTo>
                    <a:lnTo>
                      <a:pt x="2582" y="3724"/>
                    </a:lnTo>
                    <a:lnTo>
                      <a:pt x="2576" y="3725"/>
                    </a:lnTo>
                    <a:lnTo>
                      <a:pt x="2558" y="3724"/>
                    </a:lnTo>
                    <a:lnTo>
                      <a:pt x="2533" y="3720"/>
                    </a:lnTo>
                    <a:lnTo>
                      <a:pt x="2505" y="3716"/>
                    </a:lnTo>
                    <a:lnTo>
                      <a:pt x="2477" y="3713"/>
                    </a:lnTo>
                    <a:lnTo>
                      <a:pt x="2464" y="3712"/>
                    </a:lnTo>
                    <a:lnTo>
                      <a:pt x="2451" y="3711"/>
                    </a:lnTo>
                    <a:lnTo>
                      <a:pt x="2440" y="3711"/>
                    </a:lnTo>
                    <a:lnTo>
                      <a:pt x="2431" y="3712"/>
                    </a:lnTo>
                    <a:lnTo>
                      <a:pt x="2426" y="3710"/>
                    </a:lnTo>
                    <a:lnTo>
                      <a:pt x="2417" y="3704"/>
                    </a:lnTo>
                    <a:lnTo>
                      <a:pt x="2407" y="3696"/>
                    </a:lnTo>
                    <a:lnTo>
                      <a:pt x="2395" y="3685"/>
                    </a:lnTo>
                    <a:lnTo>
                      <a:pt x="2374" y="3666"/>
                    </a:lnTo>
                    <a:lnTo>
                      <a:pt x="2364" y="3657"/>
                    </a:lnTo>
                    <a:lnTo>
                      <a:pt x="2343" y="3658"/>
                    </a:lnTo>
                    <a:lnTo>
                      <a:pt x="2321" y="3657"/>
                    </a:lnTo>
                    <a:lnTo>
                      <a:pt x="2310" y="3655"/>
                    </a:lnTo>
                    <a:lnTo>
                      <a:pt x="2300" y="3651"/>
                    </a:lnTo>
                    <a:lnTo>
                      <a:pt x="2293" y="3648"/>
                    </a:lnTo>
                    <a:lnTo>
                      <a:pt x="2288" y="3644"/>
                    </a:lnTo>
                    <a:lnTo>
                      <a:pt x="2282" y="3639"/>
                    </a:lnTo>
                    <a:lnTo>
                      <a:pt x="2277" y="3635"/>
                    </a:lnTo>
                    <a:lnTo>
                      <a:pt x="2266" y="3628"/>
                    </a:lnTo>
                    <a:lnTo>
                      <a:pt x="2247" y="3616"/>
                    </a:lnTo>
                    <a:lnTo>
                      <a:pt x="2227" y="3603"/>
                    </a:lnTo>
                    <a:lnTo>
                      <a:pt x="2211" y="3591"/>
                    </a:lnTo>
                    <a:lnTo>
                      <a:pt x="2212" y="3592"/>
                    </a:lnTo>
                    <a:lnTo>
                      <a:pt x="2211" y="3593"/>
                    </a:lnTo>
                    <a:lnTo>
                      <a:pt x="2209" y="3594"/>
                    </a:lnTo>
                    <a:lnTo>
                      <a:pt x="2205" y="3594"/>
                    </a:lnTo>
                    <a:lnTo>
                      <a:pt x="2193" y="3594"/>
                    </a:lnTo>
                    <a:lnTo>
                      <a:pt x="2179" y="3591"/>
                    </a:lnTo>
                    <a:lnTo>
                      <a:pt x="2171" y="3589"/>
                    </a:lnTo>
                    <a:lnTo>
                      <a:pt x="2164" y="3587"/>
                    </a:lnTo>
                    <a:lnTo>
                      <a:pt x="2156" y="3583"/>
                    </a:lnTo>
                    <a:lnTo>
                      <a:pt x="2150" y="3580"/>
                    </a:lnTo>
                    <a:lnTo>
                      <a:pt x="2144" y="3576"/>
                    </a:lnTo>
                    <a:lnTo>
                      <a:pt x="2141" y="3571"/>
                    </a:lnTo>
                    <a:lnTo>
                      <a:pt x="2138" y="3567"/>
                    </a:lnTo>
                    <a:lnTo>
                      <a:pt x="2137" y="3562"/>
                    </a:lnTo>
                    <a:lnTo>
                      <a:pt x="2137" y="3556"/>
                    </a:lnTo>
                    <a:lnTo>
                      <a:pt x="2136" y="3550"/>
                    </a:lnTo>
                    <a:lnTo>
                      <a:pt x="2133" y="3543"/>
                    </a:lnTo>
                    <a:lnTo>
                      <a:pt x="2131" y="3537"/>
                    </a:lnTo>
                    <a:lnTo>
                      <a:pt x="2126" y="3523"/>
                    </a:lnTo>
                    <a:lnTo>
                      <a:pt x="2119" y="3509"/>
                    </a:lnTo>
                    <a:lnTo>
                      <a:pt x="2113" y="3494"/>
                    </a:lnTo>
                    <a:lnTo>
                      <a:pt x="2107" y="3480"/>
                    </a:lnTo>
                    <a:lnTo>
                      <a:pt x="2105" y="3473"/>
                    </a:lnTo>
                    <a:lnTo>
                      <a:pt x="2104" y="3467"/>
                    </a:lnTo>
                    <a:lnTo>
                      <a:pt x="2103" y="3461"/>
                    </a:lnTo>
                    <a:lnTo>
                      <a:pt x="2102" y="3455"/>
                    </a:lnTo>
                    <a:lnTo>
                      <a:pt x="2102" y="3448"/>
                    </a:lnTo>
                    <a:lnTo>
                      <a:pt x="2100" y="3442"/>
                    </a:lnTo>
                    <a:lnTo>
                      <a:pt x="2097" y="3433"/>
                    </a:lnTo>
                    <a:lnTo>
                      <a:pt x="2093" y="3425"/>
                    </a:lnTo>
                    <a:lnTo>
                      <a:pt x="2083" y="3405"/>
                    </a:lnTo>
                    <a:lnTo>
                      <a:pt x="2072" y="3385"/>
                    </a:lnTo>
                    <a:lnTo>
                      <a:pt x="2060" y="3364"/>
                    </a:lnTo>
                    <a:lnTo>
                      <a:pt x="2050" y="3345"/>
                    </a:lnTo>
                    <a:lnTo>
                      <a:pt x="2046" y="3336"/>
                    </a:lnTo>
                    <a:lnTo>
                      <a:pt x="2044" y="3328"/>
                    </a:lnTo>
                    <a:lnTo>
                      <a:pt x="2042" y="3321"/>
                    </a:lnTo>
                    <a:lnTo>
                      <a:pt x="2040" y="3314"/>
                    </a:lnTo>
                    <a:lnTo>
                      <a:pt x="2040" y="3311"/>
                    </a:lnTo>
                    <a:lnTo>
                      <a:pt x="2042" y="3300"/>
                    </a:lnTo>
                    <a:lnTo>
                      <a:pt x="2042" y="3285"/>
                    </a:lnTo>
                    <a:lnTo>
                      <a:pt x="2043" y="3269"/>
                    </a:lnTo>
                    <a:lnTo>
                      <a:pt x="2042" y="3259"/>
                    </a:lnTo>
                    <a:lnTo>
                      <a:pt x="2039" y="3253"/>
                    </a:lnTo>
                    <a:lnTo>
                      <a:pt x="2036" y="3246"/>
                    </a:lnTo>
                    <a:lnTo>
                      <a:pt x="2032" y="3242"/>
                    </a:lnTo>
                    <a:lnTo>
                      <a:pt x="2029" y="3237"/>
                    </a:lnTo>
                    <a:lnTo>
                      <a:pt x="2025" y="3231"/>
                    </a:lnTo>
                    <a:lnTo>
                      <a:pt x="2022" y="3224"/>
                    </a:lnTo>
                    <a:lnTo>
                      <a:pt x="2022" y="3214"/>
                    </a:lnTo>
                    <a:lnTo>
                      <a:pt x="2017" y="3208"/>
                    </a:lnTo>
                    <a:lnTo>
                      <a:pt x="2012" y="3200"/>
                    </a:lnTo>
                    <a:lnTo>
                      <a:pt x="2010" y="3192"/>
                    </a:lnTo>
                    <a:lnTo>
                      <a:pt x="2007" y="3184"/>
                    </a:lnTo>
                    <a:lnTo>
                      <a:pt x="2006" y="3175"/>
                    </a:lnTo>
                    <a:lnTo>
                      <a:pt x="2005" y="3166"/>
                    </a:lnTo>
                    <a:lnTo>
                      <a:pt x="2005" y="3157"/>
                    </a:lnTo>
                    <a:lnTo>
                      <a:pt x="2005" y="3148"/>
                    </a:lnTo>
                    <a:lnTo>
                      <a:pt x="2006" y="3132"/>
                    </a:lnTo>
                    <a:lnTo>
                      <a:pt x="2008" y="3118"/>
                    </a:lnTo>
                    <a:lnTo>
                      <a:pt x="2010" y="3108"/>
                    </a:lnTo>
                    <a:lnTo>
                      <a:pt x="2011" y="3105"/>
                    </a:lnTo>
                    <a:lnTo>
                      <a:pt x="2001" y="3101"/>
                    </a:lnTo>
                    <a:lnTo>
                      <a:pt x="1991" y="3095"/>
                    </a:lnTo>
                    <a:lnTo>
                      <a:pt x="1982" y="3090"/>
                    </a:lnTo>
                    <a:lnTo>
                      <a:pt x="1974" y="3084"/>
                    </a:lnTo>
                    <a:lnTo>
                      <a:pt x="1966" y="3078"/>
                    </a:lnTo>
                    <a:lnTo>
                      <a:pt x="1958" y="3071"/>
                    </a:lnTo>
                    <a:lnTo>
                      <a:pt x="1952" y="3064"/>
                    </a:lnTo>
                    <a:lnTo>
                      <a:pt x="1945" y="3056"/>
                    </a:lnTo>
                    <a:lnTo>
                      <a:pt x="1934" y="3041"/>
                    </a:lnTo>
                    <a:lnTo>
                      <a:pt x="1924" y="3026"/>
                    </a:lnTo>
                    <a:lnTo>
                      <a:pt x="1914" y="3010"/>
                    </a:lnTo>
                    <a:lnTo>
                      <a:pt x="1907" y="2994"/>
                    </a:lnTo>
                    <a:lnTo>
                      <a:pt x="1891" y="2961"/>
                    </a:lnTo>
                    <a:lnTo>
                      <a:pt x="1875" y="2932"/>
                    </a:lnTo>
                    <a:lnTo>
                      <a:pt x="1867" y="2919"/>
                    </a:lnTo>
                    <a:lnTo>
                      <a:pt x="1858" y="2907"/>
                    </a:lnTo>
                    <a:lnTo>
                      <a:pt x="1853" y="2903"/>
                    </a:lnTo>
                    <a:lnTo>
                      <a:pt x="1847" y="2898"/>
                    </a:lnTo>
                    <a:lnTo>
                      <a:pt x="1842" y="2893"/>
                    </a:lnTo>
                    <a:lnTo>
                      <a:pt x="1835" y="2890"/>
                    </a:lnTo>
                    <a:lnTo>
                      <a:pt x="1828" y="2885"/>
                    </a:lnTo>
                    <a:lnTo>
                      <a:pt x="1821" y="2879"/>
                    </a:lnTo>
                    <a:lnTo>
                      <a:pt x="1815" y="2873"/>
                    </a:lnTo>
                    <a:lnTo>
                      <a:pt x="1808" y="2865"/>
                    </a:lnTo>
                    <a:lnTo>
                      <a:pt x="1797" y="2847"/>
                    </a:lnTo>
                    <a:lnTo>
                      <a:pt x="1787" y="2825"/>
                    </a:lnTo>
                    <a:lnTo>
                      <a:pt x="1776" y="2802"/>
                    </a:lnTo>
                    <a:lnTo>
                      <a:pt x="1762" y="2773"/>
                    </a:lnTo>
                    <a:lnTo>
                      <a:pt x="1747" y="2744"/>
                    </a:lnTo>
                    <a:lnTo>
                      <a:pt x="1726" y="2712"/>
                    </a:lnTo>
                    <a:lnTo>
                      <a:pt x="1726" y="2701"/>
                    </a:lnTo>
                    <a:lnTo>
                      <a:pt x="1725" y="2692"/>
                    </a:lnTo>
                    <a:lnTo>
                      <a:pt x="1723" y="2684"/>
                    </a:lnTo>
                    <a:lnTo>
                      <a:pt x="1721" y="2677"/>
                    </a:lnTo>
                    <a:lnTo>
                      <a:pt x="1714" y="2665"/>
                    </a:lnTo>
                    <a:lnTo>
                      <a:pt x="1707" y="2656"/>
                    </a:lnTo>
                    <a:lnTo>
                      <a:pt x="1700" y="2646"/>
                    </a:lnTo>
                    <a:lnTo>
                      <a:pt x="1694" y="2634"/>
                    </a:lnTo>
                    <a:lnTo>
                      <a:pt x="1692" y="2628"/>
                    </a:lnTo>
                    <a:lnTo>
                      <a:pt x="1689" y="2620"/>
                    </a:lnTo>
                    <a:lnTo>
                      <a:pt x="1688" y="2611"/>
                    </a:lnTo>
                    <a:lnTo>
                      <a:pt x="1688" y="2601"/>
                    </a:lnTo>
                    <a:lnTo>
                      <a:pt x="1667" y="2578"/>
                    </a:lnTo>
                    <a:lnTo>
                      <a:pt x="1648" y="2556"/>
                    </a:lnTo>
                    <a:lnTo>
                      <a:pt x="1632" y="2536"/>
                    </a:lnTo>
                    <a:lnTo>
                      <a:pt x="1618" y="2516"/>
                    </a:lnTo>
                    <a:lnTo>
                      <a:pt x="1604" y="2498"/>
                    </a:lnTo>
                    <a:lnTo>
                      <a:pt x="1592" y="2482"/>
                    </a:lnTo>
                    <a:lnTo>
                      <a:pt x="1581" y="2467"/>
                    </a:lnTo>
                    <a:lnTo>
                      <a:pt x="1570" y="2455"/>
                    </a:lnTo>
                    <a:lnTo>
                      <a:pt x="1543" y="2428"/>
                    </a:lnTo>
                    <a:lnTo>
                      <a:pt x="1509" y="2397"/>
                    </a:lnTo>
                    <a:lnTo>
                      <a:pt x="1476" y="2365"/>
                    </a:lnTo>
                    <a:lnTo>
                      <a:pt x="1449" y="2339"/>
                    </a:lnTo>
                    <a:lnTo>
                      <a:pt x="1429" y="2338"/>
                    </a:lnTo>
                    <a:lnTo>
                      <a:pt x="1415" y="2337"/>
                    </a:lnTo>
                    <a:lnTo>
                      <a:pt x="1405" y="2336"/>
                    </a:lnTo>
                    <a:lnTo>
                      <a:pt x="1396" y="2335"/>
                    </a:lnTo>
                    <a:lnTo>
                      <a:pt x="1387" y="2334"/>
                    </a:lnTo>
                    <a:lnTo>
                      <a:pt x="1376" y="2332"/>
                    </a:lnTo>
                    <a:lnTo>
                      <a:pt x="1362" y="2331"/>
                    </a:lnTo>
                    <a:lnTo>
                      <a:pt x="1343" y="2331"/>
                    </a:lnTo>
                    <a:lnTo>
                      <a:pt x="1313" y="2331"/>
                    </a:lnTo>
                    <a:lnTo>
                      <a:pt x="1272" y="2331"/>
                    </a:lnTo>
                    <a:lnTo>
                      <a:pt x="1235" y="2330"/>
                    </a:lnTo>
                    <a:lnTo>
                      <a:pt x="1214" y="2331"/>
                    </a:lnTo>
                    <a:lnTo>
                      <a:pt x="1201" y="2331"/>
                    </a:lnTo>
                    <a:lnTo>
                      <a:pt x="1187" y="2333"/>
                    </a:lnTo>
                    <a:lnTo>
                      <a:pt x="1170" y="2336"/>
                    </a:lnTo>
                    <a:lnTo>
                      <a:pt x="1154" y="2340"/>
                    </a:lnTo>
                    <a:lnTo>
                      <a:pt x="1145" y="2344"/>
                    </a:lnTo>
                    <a:lnTo>
                      <a:pt x="1138" y="2348"/>
                    </a:lnTo>
                    <a:lnTo>
                      <a:pt x="1130" y="2352"/>
                    </a:lnTo>
                    <a:lnTo>
                      <a:pt x="1122" y="2358"/>
                    </a:lnTo>
                    <a:lnTo>
                      <a:pt x="1116" y="2364"/>
                    </a:lnTo>
                    <a:lnTo>
                      <a:pt x="1110" y="2372"/>
                    </a:lnTo>
                    <a:lnTo>
                      <a:pt x="1105" y="2379"/>
                    </a:lnTo>
                    <a:lnTo>
                      <a:pt x="1101" y="2389"/>
                    </a:lnTo>
                    <a:lnTo>
                      <a:pt x="1097" y="2404"/>
                    </a:lnTo>
                    <a:lnTo>
                      <a:pt x="1097" y="2412"/>
                    </a:lnTo>
                    <a:lnTo>
                      <a:pt x="1095" y="2415"/>
                    </a:lnTo>
                    <a:lnTo>
                      <a:pt x="1092" y="2419"/>
                    </a:lnTo>
                    <a:lnTo>
                      <a:pt x="1087" y="2426"/>
                    </a:lnTo>
                    <a:lnTo>
                      <a:pt x="1077" y="2434"/>
                    </a:lnTo>
                    <a:lnTo>
                      <a:pt x="1060" y="2509"/>
                    </a:lnTo>
                    <a:lnTo>
                      <a:pt x="1049" y="2515"/>
                    </a:lnTo>
                    <a:lnTo>
                      <a:pt x="1040" y="2522"/>
                    </a:lnTo>
                    <a:lnTo>
                      <a:pt x="1033" y="2528"/>
                    </a:lnTo>
                    <a:lnTo>
                      <a:pt x="1026" y="2536"/>
                    </a:lnTo>
                    <a:lnTo>
                      <a:pt x="1021" y="2543"/>
                    </a:lnTo>
                    <a:lnTo>
                      <a:pt x="1016" y="2551"/>
                    </a:lnTo>
                    <a:lnTo>
                      <a:pt x="1012" y="2560"/>
                    </a:lnTo>
                    <a:lnTo>
                      <a:pt x="1008" y="2568"/>
                    </a:lnTo>
                    <a:lnTo>
                      <a:pt x="1003" y="2584"/>
                    </a:lnTo>
                    <a:lnTo>
                      <a:pt x="996" y="2600"/>
                    </a:lnTo>
                    <a:lnTo>
                      <a:pt x="993" y="2607"/>
                    </a:lnTo>
                    <a:lnTo>
                      <a:pt x="990" y="2615"/>
                    </a:lnTo>
                    <a:lnTo>
                      <a:pt x="984" y="2621"/>
                    </a:lnTo>
                    <a:lnTo>
                      <a:pt x="980" y="2627"/>
                    </a:lnTo>
                    <a:lnTo>
                      <a:pt x="967" y="2625"/>
                    </a:lnTo>
                    <a:lnTo>
                      <a:pt x="953" y="2621"/>
                    </a:lnTo>
                    <a:lnTo>
                      <a:pt x="937" y="2617"/>
                    </a:lnTo>
                    <a:lnTo>
                      <a:pt x="921" y="2611"/>
                    </a:lnTo>
                    <a:lnTo>
                      <a:pt x="903" y="2606"/>
                    </a:lnTo>
                    <a:lnTo>
                      <a:pt x="887" y="2601"/>
                    </a:lnTo>
                    <a:lnTo>
                      <a:pt x="873" y="2597"/>
                    </a:lnTo>
                    <a:lnTo>
                      <a:pt x="860" y="2595"/>
                    </a:lnTo>
                    <a:lnTo>
                      <a:pt x="855" y="2595"/>
                    </a:lnTo>
                    <a:lnTo>
                      <a:pt x="849" y="2594"/>
                    </a:lnTo>
                    <a:lnTo>
                      <a:pt x="844" y="2593"/>
                    </a:lnTo>
                    <a:lnTo>
                      <a:pt x="838" y="2591"/>
                    </a:lnTo>
                    <a:lnTo>
                      <a:pt x="829" y="2584"/>
                    </a:lnTo>
                    <a:lnTo>
                      <a:pt x="820" y="2577"/>
                    </a:lnTo>
                    <a:lnTo>
                      <a:pt x="813" y="2567"/>
                    </a:lnTo>
                    <a:lnTo>
                      <a:pt x="806" y="2557"/>
                    </a:lnTo>
                    <a:lnTo>
                      <a:pt x="804" y="2552"/>
                    </a:lnTo>
                    <a:lnTo>
                      <a:pt x="803" y="2547"/>
                    </a:lnTo>
                    <a:lnTo>
                      <a:pt x="802" y="2541"/>
                    </a:lnTo>
                    <a:lnTo>
                      <a:pt x="802" y="2536"/>
                    </a:lnTo>
                    <a:lnTo>
                      <a:pt x="790" y="2536"/>
                    </a:lnTo>
                    <a:lnTo>
                      <a:pt x="779" y="2535"/>
                    </a:lnTo>
                    <a:lnTo>
                      <a:pt x="768" y="2534"/>
                    </a:lnTo>
                    <a:lnTo>
                      <a:pt x="756" y="2532"/>
                    </a:lnTo>
                    <a:lnTo>
                      <a:pt x="746" y="2528"/>
                    </a:lnTo>
                    <a:lnTo>
                      <a:pt x="735" y="2523"/>
                    </a:lnTo>
                    <a:lnTo>
                      <a:pt x="723" y="2515"/>
                    </a:lnTo>
                    <a:lnTo>
                      <a:pt x="712" y="2505"/>
                    </a:lnTo>
                    <a:lnTo>
                      <a:pt x="707" y="2505"/>
                    </a:lnTo>
                    <a:lnTo>
                      <a:pt x="701" y="2502"/>
                    </a:lnTo>
                    <a:lnTo>
                      <a:pt x="696" y="2499"/>
                    </a:lnTo>
                    <a:lnTo>
                      <a:pt x="689" y="2495"/>
                    </a:lnTo>
                    <a:lnTo>
                      <a:pt x="679" y="2484"/>
                    </a:lnTo>
                    <a:lnTo>
                      <a:pt x="668" y="2471"/>
                    </a:lnTo>
                    <a:lnTo>
                      <a:pt x="645" y="2442"/>
                    </a:lnTo>
                    <a:lnTo>
                      <a:pt x="624" y="2415"/>
                    </a:lnTo>
                    <a:lnTo>
                      <a:pt x="613" y="2408"/>
                    </a:lnTo>
                    <a:lnTo>
                      <a:pt x="603" y="2402"/>
                    </a:lnTo>
                    <a:lnTo>
                      <a:pt x="593" y="2395"/>
                    </a:lnTo>
                    <a:lnTo>
                      <a:pt x="584" y="2388"/>
                    </a:lnTo>
                    <a:lnTo>
                      <a:pt x="567" y="2372"/>
                    </a:lnTo>
                    <a:lnTo>
                      <a:pt x="553" y="2354"/>
                    </a:lnTo>
                    <a:lnTo>
                      <a:pt x="527" y="2322"/>
                    </a:lnTo>
                    <a:lnTo>
                      <a:pt x="505" y="2295"/>
                    </a:lnTo>
                    <a:lnTo>
                      <a:pt x="506" y="2267"/>
                    </a:lnTo>
                    <a:lnTo>
                      <a:pt x="506" y="2231"/>
                    </a:lnTo>
                    <a:lnTo>
                      <a:pt x="506" y="2190"/>
                    </a:lnTo>
                    <a:lnTo>
                      <a:pt x="507" y="2146"/>
                    </a:lnTo>
                    <a:lnTo>
                      <a:pt x="500" y="2139"/>
                    </a:lnTo>
                    <a:lnTo>
                      <a:pt x="495" y="2131"/>
                    </a:lnTo>
                    <a:lnTo>
                      <a:pt x="491" y="2120"/>
                    </a:lnTo>
                    <a:lnTo>
                      <a:pt x="485" y="2109"/>
                    </a:lnTo>
                    <a:lnTo>
                      <a:pt x="481" y="2096"/>
                    </a:lnTo>
                    <a:lnTo>
                      <a:pt x="477" y="2083"/>
                    </a:lnTo>
                    <a:lnTo>
                      <a:pt x="472" y="2069"/>
                    </a:lnTo>
                    <a:lnTo>
                      <a:pt x="470" y="2055"/>
                    </a:lnTo>
                    <a:lnTo>
                      <a:pt x="468" y="2042"/>
                    </a:lnTo>
                    <a:lnTo>
                      <a:pt x="466" y="2028"/>
                    </a:lnTo>
                    <a:lnTo>
                      <a:pt x="466" y="2015"/>
                    </a:lnTo>
                    <a:lnTo>
                      <a:pt x="466" y="2002"/>
                    </a:lnTo>
                    <a:lnTo>
                      <a:pt x="467" y="1992"/>
                    </a:lnTo>
                    <a:lnTo>
                      <a:pt x="469" y="1982"/>
                    </a:lnTo>
                    <a:lnTo>
                      <a:pt x="473" y="1973"/>
                    </a:lnTo>
                    <a:lnTo>
                      <a:pt x="478" y="1967"/>
                    </a:lnTo>
                    <a:lnTo>
                      <a:pt x="456" y="1967"/>
                    </a:lnTo>
                    <a:lnTo>
                      <a:pt x="433" y="1966"/>
                    </a:lnTo>
                    <a:lnTo>
                      <a:pt x="411" y="1966"/>
                    </a:lnTo>
                    <a:lnTo>
                      <a:pt x="388" y="1966"/>
                    </a:lnTo>
                    <a:lnTo>
                      <a:pt x="378" y="1955"/>
                    </a:lnTo>
                    <a:lnTo>
                      <a:pt x="369" y="1943"/>
                    </a:lnTo>
                    <a:lnTo>
                      <a:pt x="361" y="1932"/>
                    </a:lnTo>
                    <a:lnTo>
                      <a:pt x="354" y="1921"/>
                    </a:lnTo>
                    <a:lnTo>
                      <a:pt x="341" y="1901"/>
                    </a:lnTo>
                    <a:lnTo>
                      <a:pt x="330" y="1884"/>
                    </a:lnTo>
                    <a:lnTo>
                      <a:pt x="324" y="1875"/>
                    </a:lnTo>
                    <a:lnTo>
                      <a:pt x="318" y="1867"/>
                    </a:lnTo>
                    <a:lnTo>
                      <a:pt x="312" y="1861"/>
                    </a:lnTo>
                    <a:lnTo>
                      <a:pt x="306" y="1856"/>
                    </a:lnTo>
                    <a:lnTo>
                      <a:pt x="298" y="1851"/>
                    </a:lnTo>
                    <a:lnTo>
                      <a:pt x="290" y="1848"/>
                    </a:lnTo>
                    <a:lnTo>
                      <a:pt x="281" y="1846"/>
                    </a:lnTo>
                    <a:lnTo>
                      <a:pt x="270" y="1846"/>
                    </a:lnTo>
                    <a:lnTo>
                      <a:pt x="265" y="1839"/>
                    </a:lnTo>
                    <a:lnTo>
                      <a:pt x="261" y="1833"/>
                    </a:lnTo>
                    <a:lnTo>
                      <a:pt x="256" y="1825"/>
                    </a:lnTo>
                    <a:lnTo>
                      <a:pt x="252" y="1819"/>
                    </a:lnTo>
                    <a:lnTo>
                      <a:pt x="244" y="1803"/>
                    </a:lnTo>
                    <a:lnTo>
                      <a:pt x="237" y="1785"/>
                    </a:lnTo>
                    <a:lnTo>
                      <a:pt x="233" y="1777"/>
                    </a:lnTo>
                    <a:lnTo>
                      <a:pt x="228" y="1769"/>
                    </a:lnTo>
                    <a:lnTo>
                      <a:pt x="223" y="1761"/>
                    </a:lnTo>
                    <a:lnTo>
                      <a:pt x="216" y="1753"/>
                    </a:lnTo>
                    <a:lnTo>
                      <a:pt x="210" y="1745"/>
                    </a:lnTo>
                    <a:lnTo>
                      <a:pt x="201" y="1738"/>
                    </a:lnTo>
                    <a:lnTo>
                      <a:pt x="193" y="1731"/>
                    </a:lnTo>
                    <a:lnTo>
                      <a:pt x="182" y="1726"/>
                    </a:lnTo>
                    <a:lnTo>
                      <a:pt x="176" y="1725"/>
                    </a:lnTo>
                    <a:lnTo>
                      <a:pt x="163" y="1722"/>
                    </a:lnTo>
                    <a:lnTo>
                      <a:pt x="154" y="1718"/>
                    </a:lnTo>
                    <a:lnTo>
                      <a:pt x="144" y="1713"/>
                    </a:lnTo>
                    <a:lnTo>
                      <a:pt x="133" y="1705"/>
                    </a:lnTo>
                    <a:lnTo>
                      <a:pt x="122" y="1695"/>
                    </a:lnTo>
                    <a:lnTo>
                      <a:pt x="120" y="1686"/>
                    </a:lnTo>
                    <a:lnTo>
                      <a:pt x="115" y="1664"/>
                    </a:lnTo>
                    <a:lnTo>
                      <a:pt x="111" y="1650"/>
                    </a:lnTo>
                    <a:lnTo>
                      <a:pt x="106" y="1635"/>
                    </a:lnTo>
                    <a:lnTo>
                      <a:pt x="100" y="1620"/>
                    </a:lnTo>
                    <a:lnTo>
                      <a:pt x="93" y="1605"/>
                    </a:lnTo>
                    <a:lnTo>
                      <a:pt x="87" y="1595"/>
                    </a:lnTo>
                    <a:lnTo>
                      <a:pt x="77" y="1585"/>
                    </a:lnTo>
                    <a:lnTo>
                      <a:pt x="66" y="1574"/>
                    </a:lnTo>
                    <a:lnTo>
                      <a:pt x="53" y="1564"/>
                    </a:lnTo>
                    <a:lnTo>
                      <a:pt x="39" y="1555"/>
                    </a:lnTo>
                    <a:lnTo>
                      <a:pt x="25" y="1548"/>
                    </a:lnTo>
                    <a:lnTo>
                      <a:pt x="19" y="1546"/>
                    </a:lnTo>
                    <a:lnTo>
                      <a:pt x="12" y="1544"/>
                    </a:lnTo>
                    <a:lnTo>
                      <a:pt x="6" y="1542"/>
                    </a:lnTo>
                    <a:lnTo>
                      <a:pt x="0" y="1542"/>
                    </a:lnTo>
                    <a:lnTo>
                      <a:pt x="35" y="1486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153960" y="4036680"/>
                <a:ext cx="1986840" cy="1922040"/>
              </a:xfrm>
              <a:custGeom>
                <a:avLst/>
                <a:gdLst/>
                <a:ahLst/>
                <a:rect l="l" t="t" r="r" b="b"/>
                <a:pathLst>
                  <a:path w="3818" h="3768">
                    <a:moveTo>
                      <a:pt x="35" y="1486"/>
                    </a:moveTo>
                    <a:lnTo>
                      <a:pt x="1037" y="1575"/>
                    </a:lnTo>
                    <a:lnTo>
                      <a:pt x="1134" y="0"/>
                    </a:lnTo>
                    <a:lnTo>
                      <a:pt x="1955" y="71"/>
                    </a:lnTo>
                    <a:lnTo>
                      <a:pt x="1980" y="667"/>
                    </a:lnTo>
                    <a:lnTo>
                      <a:pt x="1980" y="667"/>
                    </a:lnTo>
                    <a:lnTo>
                      <a:pt x="1981" y="679"/>
                    </a:lnTo>
                    <a:lnTo>
                      <a:pt x="1984" y="689"/>
                    </a:lnTo>
                    <a:lnTo>
                      <a:pt x="1989" y="700"/>
                    </a:lnTo>
                    <a:lnTo>
                      <a:pt x="1994" y="712"/>
                    </a:lnTo>
                    <a:lnTo>
                      <a:pt x="1999" y="723"/>
                    </a:lnTo>
                    <a:lnTo>
                      <a:pt x="2005" y="735"/>
                    </a:lnTo>
                    <a:lnTo>
                      <a:pt x="2008" y="746"/>
                    </a:lnTo>
                    <a:lnTo>
                      <a:pt x="2009" y="756"/>
                    </a:lnTo>
                    <a:lnTo>
                      <a:pt x="2009" y="762"/>
                    </a:lnTo>
                    <a:lnTo>
                      <a:pt x="2010" y="766"/>
                    </a:lnTo>
                    <a:lnTo>
                      <a:pt x="2011" y="770"/>
                    </a:lnTo>
                    <a:lnTo>
                      <a:pt x="2013" y="774"/>
                    </a:lnTo>
                    <a:lnTo>
                      <a:pt x="2018" y="779"/>
                    </a:lnTo>
                    <a:lnTo>
                      <a:pt x="2023" y="783"/>
                    </a:lnTo>
                    <a:lnTo>
                      <a:pt x="2034" y="787"/>
                    </a:lnTo>
                    <a:lnTo>
                      <a:pt x="2038" y="787"/>
                    </a:lnTo>
                    <a:lnTo>
                      <a:pt x="2051" y="785"/>
                    </a:lnTo>
                    <a:lnTo>
                      <a:pt x="2065" y="782"/>
                    </a:lnTo>
                    <a:lnTo>
                      <a:pt x="2082" y="778"/>
                    </a:lnTo>
                    <a:lnTo>
                      <a:pt x="2098" y="773"/>
                    </a:lnTo>
                    <a:lnTo>
                      <a:pt x="2115" y="767"/>
                    </a:lnTo>
                    <a:lnTo>
                      <a:pt x="2131" y="763"/>
                    </a:lnTo>
                    <a:lnTo>
                      <a:pt x="2145" y="760"/>
                    </a:lnTo>
                    <a:lnTo>
                      <a:pt x="2158" y="757"/>
                    </a:lnTo>
                    <a:lnTo>
                      <a:pt x="2168" y="759"/>
                    </a:lnTo>
                    <a:lnTo>
                      <a:pt x="2177" y="761"/>
                    </a:lnTo>
                    <a:lnTo>
                      <a:pt x="2183" y="764"/>
                    </a:lnTo>
                    <a:lnTo>
                      <a:pt x="2188" y="768"/>
                    </a:lnTo>
                    <a:lnTo>
                      <a:pt x="2192" y="773"/>
                    </a:lnTo>
                    <a:lnTo>
                      <a:pt x="2195" y="779"/>
                    </a:lnTo>
                    <a:lnTo>
                      <a:pt x="2197" y="785"/>
                    </a:lnTo>
                    <a:lnTo>
                      <a:pt x="2198" y="792"/>
                    </a:lnTo>
                    <a:lnTo>
                      <a:pt x="2201" y="806"/>
                    </a:lnTo>
                    <a:lnTo>
                      <a:pt x="2204" y="821"/>
                    </a:lnTo>
                    <a:lnTo>
                      <a:pt x="2206" y="829"/>
                    </a:lnTo>
                    <a:lnTo>
                      <a:pt x="2208" y="835"/>
                    </a:lnTo>
                    <a:lnTo>
                      <a:pt x="2212" y="842"/>
                    </a:lnTo>
                    <a:lnTo>
                      <a:pt x="2217" y="848"/>
                    </a:lnTo>
                    <a:lnTo>
                      <a:pt x="2218" y="854"/>
                    </a:lnTo>
                    <a:lnTo>
                      <a:pt x="2221" y="858"/>
                    </a:lnTo>
                    <a:lnTo>
                      <a:pt x="2225" y="862"/>
                    </a:lnTo>
                    <a:lnTo>
                      <a:pt x="2232" y="865"/>
                    </a:lnTo>
                    <a:lnTo>
                      <a:pt x="2238" y="869"/>
                    </a:lnTo>
                    <a:lnTo>
                      <a:pt x="2247" y="871"/>
                    </a:lnTo>
                    <a:lnTo>
                      <a:pt x="2255" y="873"/>
                    </a:lnTo>
                    <a:lnTo>
                      <a:pt x="2265" y="874"/>
                    </a:lnTo>
                    <a:lnTo>
                      <a:pt x="2285" y="876"/>
                    </a:lnTo>
                    <a:lnTo>
                      <a:pt x="2305" y="878"/>
                    </a:lnTo>
                    <a:lnTo>
                      <a:pt x="2322" y="878"/>
                    </a:lnTo>
                    <a:lnTo>
                      <a:pt x="2335" y="878"/>
                    </a:lnTo>
                    <a:lnTo>
                      <a:pt x="2347" y="877"/>
                    </a:lnTo>
                    <a:lnTo>
                      <a:pt x="2359" y="874"/>
                    </a:lnTo>
                    <a:lnTo>
                      <a:pt x="2371" y="870"/>
                    </a:lnTo>
                    <a:lnTo>
                      <a:pt x="2384" y="864"/>
                    </a:lnTo>
                    <a:lnTo>
                      <a:pt x="2399" y="859"/>
                    </a:lnTo>
                    <a:lnTo>
                      <a:pt x="2415" y="855"/>
                    </a:lnTo>
                    <a:lnTo>
                      <a:pt x="2425" y="852"/>
                    </a:lnTo>
                    <a:lnTo>
                      <a:pt x="2435" y="851"/>
                    </a:lnTo>
                    <a:lnTo>
                      <a:pt x="2444" y="850"/>
                    </a:lnTo>
                    <a:lnTo>
                      <a:pt x="2455" y="850"/>
                    </a:lnTo>
                    <a:lnTo>
                      <a:pt x="2462" y="851"/>
                    </a:lnTo>
                    <a:lnTo>
                      <a:pt x="2468" y="854"/>
                    </a:lnTo>
                    <a:lnTo>
                      <a:pt x="2475" y="858"/>
                    </a:lnTo>
                    <a:lnTo>
                      <a:pt x="2482" y="864"/>
                    </a:lnTo>
                    <a:lnTo>
                      <a:pt x="2496" y="878"/>
                    </a:lnTo>
                    <a:lnTo>
                      <a:pt x="2511" y="895"/>
                    </a:lnTo>
                    <a:lnTo>
                      <a:pt x="2534" y="926"/>
                    </a:lnTo>
                    <a:lnTo>
                      <a:pt x="2544" y="940"/>
                    </a:lnTo>
                    <a:lnTo>
                      <a:pt x="2547" y="945"/>
                    </a:lnTo>
                    <a:lnTo>
                      <a:pt x="2550" y="951"/>
                    </a:lnTo>
                    <a:lnTo>
                      <a:pt x="2553" y="955"/>
                    </a:lnTo>
                    <a:lnTo>
                      <a:pt x="2558" y="958"/>
                    </a:lnTo>
                    <a:lnTo>
                      <a:pt x="2566" y="965"/>
                    </a:lnTo>
                    <a:lnTo>
                      <a:pt x="2576" y="970"/>
                    </a:lnTo>
                    <a:lnTo>
                      <a:pt x="2587" y="973"/>
                    </a:lnTo>
                    <a:lnTo>
                      <a:pt x="2598" y="976"/>
                    </a:lnTo>
                    <a:lnTo>
                      <a:pt x="2610" y="978"/>
                    </a:lnTo>
                    <a:lnTo>
                      <a:pt x="2622" y="978"/>
                    </a:lnTo>
                    <a:lnTo>
                      <a:pt x="2647" y="977"/>
                    </a:lnTo>
                    <a:lnTo>
                      <a:pt x="2673" y="974"/>
                    </a:lnTo>
                    <a:lnTo>
                      <a:pt x="2699" y="972"/>
                    </a:lnTo>
                    <a:lnTo>
                      <a:pt x="2723" y="971"/>
                    </a:lnTo>
                    <a:lnTo>
                      <a:pt x="2728" y="971"/>
                    </a:lnTo>
                    <a:lnTo>
                      <a:pt x="2733" y="972"/>
                    </a:lnTo>
                    <a:lnTo>
                      <a:pt x="2737" y="974"/>
                    </a:lnTo>
                    <a:lnTo>
                      <a:pt x="2740" y="977"/>
                    </a:lnTo>
                    <a:lnTo>
                      <a:pt x="2747" y="982"/>
                    </a:lnTo>
                    <a:lnTo>
                      <a:pt x="2752" y="990"/>
                    </a:lnTo>
                    <a:lnTo>
                      <a:pt x="2758" y="999"/>
                    </a:lnTo>
                    <a:lnTo>
                      <a:pt x="2764" y="1009"/>
                    </a:lnTo>
                    <a:lnTo>
                      <a:pt x="2772" y="1020"/>
                    </a:lnTo>
                    <a:lnTo>
                      <a:pt x="2781" y="1032"/>
                    </a:lnTo>
                    <a:lnTo>
                      <a:pt x="2796" y="1022"/>
                    </a:lnTo>
                    <a:lnTo>
                      <a:pt x="2831" y="1001"/>
                    </a:lnTo>
                    <a:lnTo>
                      <a:pt x="2850" y="991"/>
                    </a:lnTo>
                    <a:lnTo>
                      <a:pt x="2870" y="982"/>
                    </a:lnTo>
                    <a:lnTo>
                      <a:pt x="2880" y="978"/>
                    </a:lnTo>
                    <a:lnTo>
                      <a:pt x="2888" y="976"/>
                    </a:lnTo>
                    <a:lnTo>
                      <a:pt x="2896" y="973"/>
                    </a:lnTo>
                    <a:lnTo>
                      <a:pt x="2901" y="972"/>
                    </a:lnTo>
                    <a:lnTo>
                      <a:pt x="2901" y="972"/>
                    </a:lnTo>
                    <a:lnTo>
                      <a:pt x="3021" y="1004"/>
                    </a:lnTo>
                    <a:lnTo>
                      <a:pt x="3021" y="1004"/>
                    </a:lnTo>
                    <a:lnTo>
                      <a:pt x="3033" y="1005"/>
                    </a:lnTo>
                    <a:lnTo>
                      <a:pt x="3045" y="1004"/>
                    </a:lnTo>
                    <a:lnTo>
                      <a:pt x="3056" y="1003"/>
                    </a:lnTo>
                    <a:lnTo>
                      <a:pt x="3068" y="1001"/>
                    </a:lnTo>
                    <a:lnTo>
                      <a:pt x="3089" y="997"/>
                    </a:lnTo>
                    <a:lnTo>
                      <a:pt x="3109" y="992"/>
                    </a:lnTo>
                    <a:lnTo>
                      <a:pt x="3127" y="985"/>
                    </a:lnTo>
                    <a:lnTo>
                      <a:pt x="3143" y="980"/>
                    </a:lnTo>
                    <a:lnTo>
                      <a:pt x="3157" y="977"/>
                    </a:lnTo>
                    <a:lnTo>
                      <a:pt x="3170" y="974"/>
                    </a:lnTo>
                    <a:lnTo>
                      <a:pt x="3181" y="976"/>
                    </a:lnTo>
                    <a:lnTo>
                      <a:pt x="3190" y="977"/>
                    </a:lnTo>
                    <a:lnTo>
                      <a:pt x="3198" y="978"/>
                    </a:lnTo>
                    <a:lnTo>
                      <a:pt x="3205" y="980"/>
                    </a:lnTo>
                    <a:lnTo>
                      <a:pt x="3217" y="985"/>
                    </a:lnTo>
                    <a:lnTo>
                      <a:pt x="3226" y="991"/>
                    </a:lnTo>
                    <a:lnTo>
                      <a:pt x="3234" y="996"/>
                    </a:lnTo>
                    <a:lnTo>
                      <a:pt x="3241" y="1000"/>
                    </a:lnTo>
                    <a:lnTo>
                      <a:pt x="3245" y="1003"/>
                    </a:lnTo>
                    <a:lnTo>
                      <a:pt x="3249" y="1004"/>
                    </a:lnTo>
                    <a:lnTo>
                      <a:pt x="3254" y="1005"/>
                    </a:lnTo>
                    <a:lnTo>
                      <a:pt x="3259" y="1006"/>
                    </a:lnTo>
                    <a:lnTo>
                      <a:pt x="3264" y="1005"/>
                    </a:lnTo>
                    <a:lnTo>
                      <a:pt x="3270" y="1003"/>
                    </a:lnTo>
                    <a:lnTo>
                      <a:pt x="3274" y="1000"/>
                    </a:lnTo>
                    <a:lnTo>
                      <a:pt x="3277" y="996"/>
                    </a:lnTo>
                    <a:lnTo>
                      <a:pt x="3285" y="986"/>
                    </a:lnTo>
                    <a:lnTo>
                      <a:pt x="3293" y="976"/>
                    </a:lnTo>
                    <a:lnTo>
                      <a:pt x="3298" y="970"/>
                    </a:lnTo>
                    <a:lnTo>
                      <a:pt x="3302" y="965"/>
                    </a:lnTo>
                    <a:lnTo>
                      <a:pt x="3308" y="960"/>
                    </a:lnTo>
                    <a:lnTo>
                      <a:pt x="3314" y="956"/>
                    </a:lnTo>
                    <a:lnTo>
                      <a:pt x="3321" y="952"/>
                    </a:lnTo>
                    <a:lnTo>
                      <a:pt x="3329" y="949"/>
                    </a:lnTo>
                    <a:lnTo>
                      <a:pt x="3339" y="947"/>
                    </a:lnTo>
                    <a:lnTo>
                      <a:pt x="3349" y="946"/>
                    </a:lnTo>
                    <a:lnTo>
                      <a:pt x="3355" y="947"/>
                    </a:lnTo>
                    <a:lnTo>
                      <a:pt x="3360" y="949"/>
                    </a:lnTo>
                    <a:lnTo>
                      <a:pt x="3366" y="950"/>
                    </a:lnTo>
                    <a:lnTo>
                      <a:pt x="3371" y="953"/>
                    </a:lnTo>
                    <a:lnTo>
                      <a:pt x="3376" y="955"/>
                    </a:lnTo>
                    <a:lnTo>
                      <a:pt x="3381" y="959"/>
                    </a:lnTo>
                    <a:lnTo>
                      <a:pt x="3386" y="964"/>
                    </a:lnTo>
                    <a:lnTo>
                      <a:pt x="3390" y="969"/>
                    </a:lnTo>
                    <a:lnTo>
                      <a:pt x="3394" y="976"/>
                    </a:lnTo>
                    <a:lnTo>
                      <a:pt x="3398" y="982"/>
                    </a:lnTo>
                    <a:lnTo>
                      <a:pt x="3400" y="990"/>
                    </a:lnTo>
                    <a:lnTo>
                      <a:pt x="3403" y="997"/>
                    </a:lnTo>
                    <a:lnTo>
                      <a:pt x="3406" y="1006"/>
                    </a:lnTo>
                    <a:lnTo>
                      <a:pt x="3407" y="1015"/>
                    </a:lnTo>
                    <a:lnTo>
                      <a:pt x="3408" y="1025"/>
                    </a:lnTo>
                    <a:lnTo>
                      <a:pt x="3408" y="1036"/>
                    </a:lnTo>
                    <a:lnTo>
                      <a:pt x="3408" y="1036"/>
                    </a:lnTo>
                    <a:lnTo>
                      <a:pt x="3497" y="1037"/>
                    </a:lnTo>
                    <a:lnTo>
                      <a:pt x="3497" y="1037"/>
                    </a:lnTo>
                    <a:lnTo>
                      <a:pt x="3498" y="1041"/>
                    </a:lnTo>
                    <a:lnTo>
                      <a:pt x="3501" y="1052"/>
                    </a:lnTo>
                    <a:lnTo>
                      <a:pt x="3505" y="1058"/>
                    </a:lnTo>
                    <a:lnTo>
                      <a:pt x="3510" y="1063"/>
                    </a:lnTo>
                    <a:lnTo>
                      <a:pt x="3514" y="1064"/>
                    </a:lnTo>
                    <a:lnTo>
                      <a:pt x="3517" y="1066"/>
                    </a:lnTo>
                    <a:lnTo>
                      <a:pt x="3522" y="1067"/>
                    </a:lnTo>
                    <a:lnTo>
                      <a:pt x="3527" y="1067"/>
                    </a:lnTo>
                    <a:lnTo>
                      <a:pt x="3528" y="1069"/>
                    </a:lnTo>
                    <a:lnTo>
                      <a:pt x="3529" y="1072"/>
                    </a:lnTo>
                    <a:lnTo>
                      <a:pt x="3530" y="1074"/>
                    </a:lnTo>
                    <a:lnTo>
                      <a:pt x="3532" y="1075"/>
                    </a:lnTo>
                    <a:lnTo>
                      <a:pt x="3538" y="1076"/>
                    </a:lnTo>
                    <a:lnTo>
                      <a:pt x="3546" y="1077"/>
                    </a:lnTo>
                    <a:lnTo>
                      <a:pt x="3564" y="1076"/>
                    </a:lnTo>
                    <a:lnTo>
                      <a:pt x="3587" y="1075"/>
                    </a:lnTo>
                    <a:lnTo>
                      <a:pt x="3598" y="1076"/>
                    </a:lnTo>
                    <a:lnTo>
                      <a:pt x="3609" y="1077"/>
                    </a:lnTo>
                    <a:lnTo>
                      <a:pt x="3618" y="1080"/>
                    </a:lnTo>
                    <a:lnTo>
                      <a:pt x="3628" y="1085"/>
                    </a:lnTo>
                    <a:lnTo>
                      <a:pt x="3631" y="1088"/>
                    </a:lnTo>
                    <a:lnTo>
                      <a:pt x="3636" y="1092"/>
                    </a:lnTo>
                    <a:lnTo>
                      <a:pt x="3638" y="1095"/>
                    </a:lnTo>
                    <a:lnTo>
                      <a:pt x="3641" y="1101"/>
                    </a:lnTo>
                    <a:lnTo>
                      <a:pt x="3643" y="1106"/>
                    </a:lnTo>
                    <a:lnTo>
                      <a:pt x="3644" y="1113"/>
                    </a:lnTo>
                    <a:lnTo>
                      <a:pt x="3645" y="1120"/>
                    </a:lnTo>
                    <a:lnTo>
                      <a:pt x="3645" y="1128"/>
                    </a:lnTo>
                    <a:lnTo>
                      <a:pt x="3645" y="1128"/>
                    </a:lnTo>
                    <a:lnTo>
                      <a:pt x="3642" y="1605"/>
                    </a:lnTo>
                    <a:lnTo>
                      <a:pt x="3642" y="1605"/>
                    </a:lnTo>
                    <a:lnTo>
                      <a:pt x="3642" y="1610"/>
                    </a:lnTo>
                    <a:lnTo>
                      <a:pt x="3643" y="1615"/>
                    </a:lnTo>
                    <a:lnTo>
                      <a:pt x="3644" y="1619"/>
                    </a:lnTo>
                    <a:lnTo>
                      <a:pt x="3646" y="1622"/>
                    </a:lnTo>
                    <a:lnTo>
                      <a:pt x="3651" y="1629"/>
                    </a:lnTo>
                    <a:lnTo>
                      <a:pt x="3656" y="1635"/>
                    </a:lnTo>
                    <a:lnTo>
                      <a:pt x="3662" y="1641"/>
                    </a:lnTo>
                    <a:lnTo>
                      <a:pt x="3667" y="1647"/>
                    </a:lnTo>
                    <a:lnTo>
                      <a:pt x="3669" y="1650"/>
                    </a:lnTo>
                    <a:lnTo>
                      <a:pt x="3670" y="1655"/>
                    </a:lnTo>
                    <a:lnTo>
                      <a:pt x="3671" y="1659"/>
                    </a:lnTo>
                    <a:lnTo>
                      <a:pt x="3671" y="1664"/>
                    </a:lnTo>
                    <a:lnTo>
                      <a:pt x="3681" y="1664"/>
                    </a:lnTo>
                    <a:lnTo>
                      <a:pt x="3689" y="1666"/>
                    </a:lnTo>
                    <a:lnTo>
                      <a:pt x="3695" y="1667"/>
                    </a:lnTo>
                    <a:lnTo>
                      <a:pt x="3702" y="1669"/>
                    </a:lnTo>
                    <a:lnTo>
                      <a:pt x="3707" y="1672"/>
                    </a:lnTo>
                    <a:lnTo>
                      <a:pt x="3713" y="1677"/>
                    </a:lnTo>
                    <a:lnTo>
                      <a:pt x="3721" y="1685"/>
                    </a:lnTo>
                    <a:lnTo>
                      <a:pt x="3731" y="1695"/>
                    </a:lnTo>
                    <a:lnTo>
                      <a:pt x="3731" y="1707"/>
                    </a:lnTo>
                    <a:lnTo>
                      <a:pt x="3731" y="1717"/>
                    </a:lnTo>
                    <a:lnTo>
                      <a:pt x="3732" y="1728"/>
                    </a:lnTo>
                    <a:lnTo>
                      <a:pt x="3734" y="1740"/>
                    </a:lnTo>
                    <a:lnTo>
                      <a:pt x="3737" y="1751"/>
                    </a:lnTo>
                    <a:lnTo>
                      <a:pt x="3743" y="1763"/>
                    </a:lnTo>
                    <a:lnTo>
                      <a:pt x="3750" y="1774"/>
                    </a:lnTo>
                    <a:lnTo>
                      <a:pt x="3760" y="1784"/>
                    </a:lnTo>
                    <a:lnTo>
                      <a:pt x="3760" y="1796"/>
                    </a:lnTo>
                    <a:lnTo>
                      <a:pt x="3760" y="1808"/>
                    </a:lnTo>
                    <a:lnTo>
                      <a:pt x="3761" y="1820"/>
                    </a:lnTo>
                    <a:lnTo>
                      <a:pt x="3763" y="1833"/>
                    </a:lnTo>
                    <a:lnTo>
                      <a:pt x="3766" y="1848"/>
                    </a:lnTo>
                    <a:lnTo>
                      <a:pt x="3772" y="1864"/>
                    </a:lnTo>
                    <a:lnTo>
                      <a:pt x="3779" y="1884"/>
                    </a:lnTo>
                    <a:lnTo>
                      <a:pt x="3789" y="1904"/>
                    </a:lnTo>
                    <a:lnTo>
                      <a:pt x="3793" y="1905"/>
                    </a:lnTo>
                    <a:lnTo>
                      <a:pt x="3799" y="1907"/>
                    </a:lnTo>
                    <a:lnTo>
                      <a:pt x="3802" y="1910"/>
                    </a:lnTo>
                    <a:lnTo>
                      <a:pt x="3806" y="1914"/>
                    </a:lnTo>
                    <a:lnTo>
                      <a:pt x="3808" y="1919"/>
                    </a:lnTo>
                    <a:lnTo>
                      <a:pt x="3811" y="1925"/>
                    </a:lnTo>
                    <a:lnTo>
                      <a:pt x="3813" y="1931"/>
                    </a:lnTo>
                    <a:lnTo>
                      <a:pt x="3815" y="1938"/>
                    </a:lnTo>
                    <a:lnTo>
                      <a:pt x="3816" y="1953"/>
                    </a:lnTo>
                    <a:lnTo>
                      <a:pt x="3817" y="1968"/>
                    </a:lnTo>
                    <a:lnTo>
                      <a:pt x="3818" y="1982"/>
                    </a:lnTo>
                    <a:lnTo>
                      <a:pt x="3818" y="1994"/>
                    </a:lnTo>
                    <a:lnTo>
                      <a:pt x="3818" y="1999"/>
                    </a:lnTo>
                    <a:lnTo>
                      <a:pt x="3818" y="2006"/>
                    </a:lnTo>
                    <a:lnTo>
                      <a:pt x="3817" y="2013"/>
                    </a:lnTo>
                    <a:lnTo>
                      <a:pt x="3815" y="2023"/>
                    </a:lnTo>
                    <a:lnTo>
                      <a:pt x="3811" y="2045"/>
                    </a:lnTo>
                    <a:lnTo>
                      <a:pt x="3804" y="2069"/>
                    </a:lnTo>
                    <a:lnTo>
                      <a:pt x="3798" y="2095"/>
                    </a:lnTo>
                    <a:lnTo>
                      <a:pt x="3792" y="2122"/>
                    </a:lnTo>
                    <a:lnTo>
                      <a:pt x="3790" y="2136"/>
                    </a:lnTo>
                    <a:lnTo>
                      <a:pt x="3788" y="2148"/>
                    </a:lnTo>
                    <a:lnTo>
                      <a:pt x="3787" y="2161"/>
                    </a:lnTo>
                    <a:lnTo>
                      <a:pt x="3787" y="2173"/>
                    </a:lnTo>
                    <a:lnTo>
                      <a:pt x="3788" y="2194"/>
                    </a:lnTo>
                    <a:lnTo>
                      <a:pt x="3790" y="2212"/>
                    </a:lnTo>
                    <a:lnTo>
                      <a:pt x="3793" y="2229"/>
                    </a:lnTo>
                    <a:lnTo>
                      <a:pt x="3797" y="2243"/>
                    </a:lnTo>
                    <a:lnTo>
                      <a:pt x="3798" y="2251"/>
                    </a:lnTo>
                    <a:lnTo>
                      <a:pt x="3799" y="2257"/>
                    </a:lnTo>
                    <a:lnTo>
                      <a:pt x="3799" y="2263"/>
                    </a:lnTo>
                    <a:lnTo>
                      <a:pt x="3798" y="2269"/>
                    </a:lnTo>
                    <a:lnTo>
                      <a:pt x="3797" y="2275"/>
                    </a:lnTo>
                    <a:lnTo>
                      <a:pt x="3794" y="2281"/>
                    </a:lnTo>
                    <a:lnTo>
                      <a:pt x="3790" y="2286"/>
                    </a:lnTo>
                    <a:lnTo>
                      <a:pt x="3786" y="2292"/>
                    </a:lnTo>
                    <a:lnTo>
                      <a:pt x="3774" y="2315"/>
                    </a:lnTo>
                    <a:lnTo>
                      <a:pt x="3762" y="2337"/>
                    </a:lnTo>
                    <a:lnTo>
                      <a:pt x="3750" y="2360"/>
                    </a:lnTo>
                    <a:lnTo>
                      <a:pt x="3736" y="2385"/>
                    </a:lnTo>
                    <a:lnTo>
                      <a:pt x="3721" y="2411"/>
                    </a:lnTo>
                    <a:lnTo>
                      <a:pt x="3705" y="2438"/>
                    </a:lnTo>
                    <a:lnTo>
                      <a:pt x="3685" y="2468"/>
                    </a:lnTo>
                    <a:lnTo>
                      <a:pt x="3665" y="2499"/>
                    </a:lnTo>
                    <a:lnTo>
                      <a:pt x="3658" y="2505"/>
                    </a:lnTo>
                    <a:lnTo>
                      <a:pt x="3652" y="2509"/>
                    </a:lnTo>
                    <a:lnTo>
                      <a:pt x="3644" y="2513"/>
                    </a:lnTo>
                    <a:lnTo>
                      <a:pt x="3637" y="2516"/>
                    </a:lnTo>
                    <a:lnTo>
                      <a:pt x="3622" y="2522"/>
                    </a:lnTo>
                    <a:lnTo>
                      <a:pt x="3604" y="2525"/>
                    </a:lnTo>
                    <a:lnTo>
                      <a:pt x="3588" y="2527"/>
                    </a:lnTo>
                    <a:lnTo>
                      <a:pt x="3572" y="2528"/>
                    </a:lnTo>
                    <a:lnTo>
                      <a:pt x="3558" y="2528"/>
                    </a:lnTo>
                    <a:lnTo>
                      <a:pt x="3545" y="2528"/>
                    </a:lnTo>
                    <a:lnTo>
                      <a:pt x="3540" y="2528"/>
                    </a:lnTo>
                    <a:lnTo>
                      <a:pt x="3534" y="2527"/>
                    </a:lnTo>
                    <a:lnTo>
                      <a:pt x="3528" y="2525"/>
                    </a:lnTo>
                    <a:lnTo>
                      <a:pt x="3522" y="2523"/>
                    </a:lnTo>
                    <a:lnTo>
                      <a:pt x="3511" y="2518"/>
                    </a:lnTo>
                    <a:lnTo>
                      <a:pt x="3501" y="2509"/>
                    </a:lnTo>
                    <a:lnTo>
                      <a:pt x="3478" y="2491"/>
                    </a:lnTo>
                    <a:lnTo>
                      <a:pt x="3456" y="2468"/>
                    </a:lnTo>
                    <a:lnTo>
                      <a:pt x="3456" y="2468"/>
                    </a:lnTo>
                    <a:lnTo>
                      <a:pt x="3426" y="2468"/>
                    </a:lnTo>
                    <a:lnTo>
                      <a:pt x="3484" y="2588"/>
                    </a:lnTo>
                    <a:lnTo>
                      <a:pt x="3484" y="2588"/>
                    </a:lnTo>
                    <a:lnTo>
                      <a:pt x="3474" y="2597"/>
                    </a:lnTo>
                    <a:lnTo>
                      <a:pt x="3463" y="2605"/>
                    </a:lnTo>
                    <a:lnTo>
                      <a:pt x="3453" y="2609"/>
                    </a:lnTo>
                    <a:lnTo>
                      <a:pt x="3443" y="2614"/>
                    </a:lnTo>
                    <a:lnTo>
                      <a:pt x="3430" y="2617"/>
                    </a:lnTo>
                    <a:lnTo>
                      <a:pt x="3425" y="2617"/>
                    </a:lnTo>
                    <a:lnTo>
                      <a:pt x="3415" y="2627"/>
                    </a:lnTo>
                    <a:lnTo>
                      <a:pt x="3408" y="2634"/>
                    </a:lnTo>
                    <a:lnTo>
                      <a:pt x="3402" y="2641"/>
                    </a:lnTo>
                    <a:lnTo>
                      <a:pt x="3398" y="2646"/>
                    </a:lnTo>
                    <a:lnTo>
                      <a:pt x="3396" y="2652"/>
                    </a:lnTo>
                    <a:lnTo>
                      <a:pt x="3395" y="2659"/>
                    </a:lnTo>
                    <a:lnTo>
                      <a:pt x="3395" y="2667"/>
                    </a:lnTo>
                    <a:lnTo>
                      <a:pt x="3395" y="2676"/>
                    </a:lnTo>
                    <a:lnTo>
                      <a:pt x="3372" y="2687"/>
                    </a:lnTo>
                    <a:lnTo>
                      <a:pt x="3349" y="2699"/>
                    </a:lnTo>
                    <a:lnTo>
                      <a:pt x="3327" y="2711"/>
                    </a:lnTo>
                    <a:lnTo>
                      <a:pt x="3305" y="2724"/>
                    </a:lnTo>
                    <a:lnTo>
                      <a:pt x="3282" y="2739"/>
                    </a:lnTo>
                    <a:lnTo>
                      <a:pt x="3260" y="2755"/>
                    </a:lnTo>
                    <a:lnTo>
                      <a:pt x="3237" y="2773"/>
                    </a:lnTo>
                    <a:lnTo>
                      <a:pt x="3214" y="2794"/>
                    </a:lnTo>
                    <a:lnTo>
                      <a:pt x="3182" y="2814"/>
                    </a:lnTo>
                    <a:lnTo>
                      <a:pt x="3152" y="2832"/>
                    </a:lnTo>
                    <a:lnTo>
                      <a:pt x="3137" y="2838"/>
                    </a:lnTo>
                    <a:lnTo>
                      <a:pt x="3122" y="2845"/>
                    </a:lnTo>
                    <a:lnTo>
                      <a:pt x="3106" y="2849"/>
                    </a:lnTo>
                    <a:lnTo>
                      <a:pt x="3091" y="2852"/>
                    </a:lnTo>
                    <a:lnTo>
                      <a:pt x="3075" y="2854"/>
                    </a:lnTo>
                    <a:lnTo>
                      <a:pt x="3060" y="2855"/>
                    </a:lnTo>
                    <a:lnTo>
                      <a:pt x="3043" y="2854"/>
                    </a:lnTo>
                    <a:lnTo>
                      <a:pt x="3025" y="2851"/>
                    </a:lnTo>
                    <a:lnTo>
                      <a:pt x="3007" y="2847"/>
                    </a:lnTo>
                    <a:lnTo>
                      <a:pt x="2988" y="2840"/>
                    </a:lnTo>
                    <a:lnTo>
                      <a:pt x="2968" y="2832"/>
                    </a:lnTo>
                    <a:lnTo>
                      <a:pt x="2947" y="2822"/>
                    </a:lnTo>
                    <a:lnTo>
                      <a:pt x="2956" y="2833"/>
                    </a:lnTo>
                    <a:lnTo>
                      <a:pt x="2963" y="2844"/>
                    </a:lnTo>
                    <a:lnTo>
                      <a:pt x="2968" y="2855"/>
                    </a:lnTo>
                    <a:lnTo>
                      <a:pt x="2971" y="2866"/>
                    </a:lnTo>
                    <a:lnTo>
                      <a:pt x="2974" y="2878"/>
                    </a:lnTo>
                    <a:lnTo>
                      <a:pt x="2975" y="2889"/>
                    </a:lnTo>
                    <a:lnTo>
                      <a:pt x="2975" y="2900"/>
                    </a:lnTo>
                    <a:lnTo>
                      <a:pt x="2975" y="2912"/>
                    </a:lnTo>
                    <a:lnTo>
                      <a:pt x="2965" y="2913"/>
                    </a:lnTo>
                    <a:lnTo>
                      <a:pt x="2957" y="2915"/>
                    </a:lnTo>
                    <a:lnTo>
                      <a:pt x="2950" y="2919"/>
                    </a:lnTo>
                    <a:lnTo>
                      <a:pt x="2941" y="2922"/>
                    </a:lnTo>
                    <a:lnTo>
                      <a:pt x="2937" y="2924"/>
                    </a:lnTo>
                    <a:lnTo>
                      <a:pt x="2933" y="2924"/>
                    </a:lnTo>
                    <a:lnTo>
                      <a:pt x="2927" y="2925"/>
                    </a:lnTo>
                    <a:lnTo>
                      <a:pt x="2921" y="2924"/>
                    </a:lnTo>
                    <a:lnTo>
                      <a:pt x="2913" y="2921"/>
                    </a:lnTo>
                    <a:lnTo>
                      <a:pt x="2906" y="2919"/>
                    </a:lnTo>
                    <a:lnTo>
                      <a:pt x="2896" y="2916"/>
                    </a:lnTo>
                    <a:lnTo>
                      <a:pt x="2886" y="2911"/>
                    </a:lnTo>
                    <a:lnTo>
                      <a:pt x="2880" y="2927"/>
                    </a:lnTo>
                    <a:lnTo>
                      <a:pt x="2874" y="2940"/>
                    </a:lnTo>
                    <a:lnTo>
                      <a:pt x="2869" y="2952"/>
                    </a:lnTo>
                    <a:lnTo>
                      <a:pt x="2862" y="2962"/>
                    </a:lnTo>
                    <a:lnTo>
                      <a:pt x="2856" y="2971"/>
                    </a:lnTo>
                    <a:lnTo>
                      <a:pt x="2850" y="2978"/>
                    </a:lnTo>
                    <a:lnTo>
                      <a:pt x="2844" y="2984"/>
                    </a:lnTo>
                    <a:lnTo>
                      <a:pt x="2836" y="2988"/>
                    </a:lnTo>
                    <a:lnTo>
                      <a:pt x="2829" y="2992"/>
                    </a:lnTo>
                    <a:lnTo>
                      <a:pt x="2821" y="2995"/>
                    </a:lnTo>
                    <a:lnTo>
                      <a:pt x="2814" y="2997"/>
                    </a:lnTo>
                    <a:lnTo>
                      <a:pt x="2805" y="2998"/>
                    </a:lnTo>
                    <a:lnTo>
                      <a:pt x="2787" y="2999"/>
                    </a:lnTo>
                    <a:lnTo>
                      <a:pt x="2766" y="2999"/>
                    </a:lnTo>
                    <a:lnTo>
                      <a:pt x="2765" y="3011"/>
                    </a:lnTo>
                    <a:lnTo>
                      <a:pt x="2764" y="3025"/>
                    </a:lnTo>
                    <a:lnTo>
                      <a:pt x="2762" y="3040"/>
                    </a:lnTo>
                    <a:lnTo>
                      <a:pt x="2758" y="3055"/>
                    </a:lnTo>
                    <a:lnTo>
                      <a:pt x="2754" y="3062"/>
                    </a:lnTo>
                    <a:lnTo>
                      <a:pt x="2750" y="3068"/>
                    </a:lnTo>
                    <a:lnTo>
                      <a:pt x="2746" y="3074"/>
                    </a:lnTo>
                    <a:lnTo>
                      <a:pt x="2740" y="3078"/>
                    </a:lnTo>
                    <a:lnTo>
                      <a:pt x="2733" y="3082"/>
                    </a:lnTo>
                    <a:lnTo>
                      <a:pt x="2725" y="3085"/>
                    </a:lnTo>
                    <a:lnTo>
                      <a:pt x="2715" y="3088"/>
                    </a:lnTo>
                    <a:lnTo>
                      <a:pt x="2706" y="3088"/>
                    </a:lnTo>
                    <a:lnTo>
                      <a:pt x="2710" y="3100"/>
                    </a:lnTo>
                    <a:lnTo>
                      <a:pt x="2713" y="3110"/>
                    </a:lnTo>
                    <a:lnTo>
                      <a:pt x="2717" y="3121"/>
                    </a:lnTo>
                    <a:lnTo>
                      <a:pt x="2718" y="3132"/>
                    </a:lnTo>
                    <a:lnTo>
                      <a:pt x="2718" y="3143"/>
                    </a:lnTo>
                    <a:lnTo>
                      <a:pt x="2718" y="3154"/>
                    </a:lnTo>
                    <a:lnTo>
                      <a:pt x="2717" y="3164"/>
                    </a:lnTo>
                    <a:lnTo>
                      <a:pt x="2715" y="3174"/>
                    </a:lnTo>
                    <a:lnTo>
                      <a:pt x="2709" y="3210"/>
                    </a:lnTo>
                    <a:lnTo>
                      <a:pt x="2704" y="3237"/>
                    </a:lnTo>
                    <a:lnTo>
                      <a:pt x="2704" y="3237"/>
                    </a:lnTo>
                    <a:lnTo>
                      <a:pt x="2614" y="3266"/>
                    </a:lnTo>
                    <a:lnTo>
                      <a:pt x="2614" y="3266"/>
                    </a:lnTo>
                    <a:lnTo>
                      <a:pt x="2625" y="3267"/>
                    </a:lnTo>
                    <a:lnTo>
                      <a:pt x="2634" y="3268"/>
                    </a:lnTo>
                    <a:lnTo>
                      <a:pt x="2642" y="3269"/>
                    </a:lnTo>
                    <a:lnTo>
                      <a:pt x="2649" y="3271"/>
                    </a:lnTo>
                    <a:lnTo>
                      <a:pt x="2655" y="3274"/>
                    </a:lnTo>
                    <a:lnTo>
                      <a:pt x="2659" y="3278"/>
                    </a:lnTo>
                    <a:lnTo>
                      <a:pt x="2664" y="3281"/>
                    </a:lnTo>
                    <a:lnTo>
                      <a:pt x="2667" y="3285"/>
                    </a:lnTo>
                    <a:lnTo>
                      <a:pt x="2669" y="3290"/>
                    </a:lnTo>
                    <a:lnTo>
                      <a:pt x="2671" y="3294"/>
                    </a:lnTo>
                    <a:lnTo>
                      <a:pt x="2672" y="3299"/>
                    </a:lnTo>
                    <a:lnTo>
                      <a:pt x="2672" y="3305"/>
                    </a:lnTo>
                    <a:lnTo>
                      <a:pt x="2673" y="3315"/>
                    </a:lnTo>
                    <a:lnTo>
                      <a:pt x="2673" y="3326"/>
                    </a:lnTo>
                    <a:lnTo>
                      <a:pt x="2673" y="3337"/>
                    </a:lnTo>
                    <a:lnTo>
                      <a:pt x="2673" y="3348"/>
                    </a:lnTo>
                    <a:lnTo>
                      <a:pt x="2671" y="3359"/>
                    </a:lnTo>
                    <a:lnTo>
                      <a:pt x="2669" y="3367"/>
                    </a:lnTo>
                    <a:lnTo>
                      <a:pt x="2668" y="3372"/>
                    </a:lnTo>
                    <a:lnTo>
                      <a:pt x="2666" y="3375"/>
                    </a:lnTo>
                    <a:lnTo>
                      <a:pt x="2664" y="3378"/>
                    </a:lnTo>
                    <a:lnTo>
                      <a:pt x="2660" y="3380"/>
                    </a:lnTo>
                    <a:lnTo>
                      <a:pt x="2657" y="3382"/>
                    </a:lnTo>
                    <a:lnTo>
                      <a:pt x="2653" y="3385"/>
                    </a:lnTo>
                    <a:lnTo>
                      <a:pt x="2649" y="3386"/>
                    </a:lnTo>
                    <a:lnTo>
                      <a:pt x="2643" y="3386"/>
                    </a:lnTo>
                    <a:lnTo>
                      <a:pt x="2653" y="3396"/>
                    </a:lnTo>
                    <a:lnTo>
                      <a:pt x="2660" y="3408"/>
                    </a:lnTo>
                    <a:lnTo>
                      <a:pt x="2666" y="3421"/>
                    </a:lnTo>
                    <a:lnTo>
                      <a:pt x="2669" y="3434"/>
                    </a:lnTo>
                    <a:lnTo>
                      <a:pt x="2671" y="3449"/>
                    </a:lnTo>
                    <a:lnTo>
                      <a:pt x="2672" y="3466"/>
                    </a:lnTo>
                    <a:lnTo>
                      <a:pt x="2672" y="3484"/>
                    </a:lnTo>
                    <a:lnTo>
                      <a:pt x="2672" y="3506"/>
                    </a:lnTo>
                    <a:lnTo>
                      <a:pt x="2672" y="3527"/>
                    </a:lnTo>
                    <a:lnTo>
                      <a:pt x="2671" y="3547"/>
                    </a:lnTo>
                    <a:lnTo>
                      <a:pt x="2671" y="3560"/>
                    </a:lnTo>
                    <a:lnTo>
                      <a:pt x="2671" y="3565"/>
                    </a:lnTo>
                    <a:lnTo>
                      <a:pt x="2672" y="3576"/>
                    </a:lnTo>
                    <a:lnTo>
                      <a:pt x="2673" y="3587"/>
                    </a:lnTo>
                    <a:lnTo>
                      <a:pt x="2676" y="3596"/>
                    </a:lnTo>
                    <a:lnTo>
                      <a:pt x="2678" y="3606"/>
                    </a:lnTo>
                    <a:lnTo>
                      <a:pt x="2683" y="3619"/>
                    </a:lnTo>
                    <a:lnTo>
                      <a:pt x="2685" y="3624"/>
                    </a:lnTo>
                    <a:lnTo>
                      <a:pt x="2685" y="3635"/>
                    </a:lnTo>
                    <a:lnTo>
                      <a:pt x="2686" y="3646"/>
                    </a:lnTo>
                    <a:lnTo>
                      <a:pt x="2688" y="3657"/>
                    </a:lnTo>
                    <a:lnTo>
                      <a:pt x="2690" y="3666"/>
                    </a:lnTo>
                    <a:lnTo>
                      <a:pt x="2694" y="3680"/>
                    </a:lnTo>
                    <a:lnTo>
                      <a:pt x="2696" y="3686"/>
                    </a:lnTo>
                    <a:lnTo>
                      <a:pt x="2696" y="3686"/>
                    </a:lnTo>
                    <a:lnTo>
                      <a:pt x="2715" y="3731"/>
                    </a:lnTo>
                    <a:lnTo>
                      <a:pt x="2715" y="3731"/>
                    </a:lnTo>
                    <a:lnTo>
                      <a:pt x="2706" y="3741"/>
                    </a:lnTo>
                    <a:lnTo>
                      <a:pt x="2698" y="3747"/>
                    </a:lnTo>
                    <a:lnTo>
                      <a:pt x="2693" y="3751"/>
                    </a:lnTo>
                    <a:lnTo>
                      <a:pt x="2690" y="3753"/>
                    </a:lnTo>
                    <a:lnTo>
                      <a:pt x="2687" y="3753"/>
                    </a:lnTo>
                    <a:lnTo>
                      <a:pt x="2686" y="3751"/>
                    </a:lnTo>
                    <a:lnTo>
                      <a:pt x="2684" y="3756"/>
                    </a:lnTo>
                    <a:lnTo>
                      <a:pt x="2681" y="3759"/>
                    </a:lnTo>
                    <a:lnTo>
                      <a:pt x="2678" y="3763"/>
                    </a:lnTo>
                    <a:lnTo>
                      <a:pt x="2672" y="3765"/>
                    </a:lnTo>
                    <a:lnTo>
                      <a:pt x="2667" y="3767"/>
                    </a:lnTo>
                    <a:lnTo>
                      <a:pt x="2660" y="3768"/>
                    </a:lnTo>
                    <a:lnTo>
                      <a:pt x="2652" y="3768"/>
                    </a:lnTo>
                    <a:lnTo>
                      <a:pt x="2641" y="3767"/>
                    </a:lnTo>
                    <a:lnTo>
                      <a:pt x="2633" y="3764"/>
                    </a:lnTo>
                    <a:lnTo>
                      <a:pt x="2625" y="3757"/>
                    </a:lnTo>
                    <a:lnTo>
                      <a:pt x="2615" y="3749"/>
                    </a:lnTo>
                    <a:lnTo>
                      <a:pt x="2604" y="3739"/>
                    </a:lnTo>
                    <a:lnTo>
                      <a:pt x="2588" y="3720"/>
                    </a:lnTo>
                    <a:lnTo>
                      <a:pt x="2580" y="3713"/>
                    </a:lnTo>
                    <a:lnTo>
                      <a:pt x="2584" y="3716"/>
                    </a:lnTo>
                    <a:lnTo>
                      <a:pt x="2585" y="3718"/>
                    </a:lnTo>
                    <a:lnTo>
                      <a:pt x="2585" y="3719"/>
                    </a:lnTo>
                    <a:lnTo>
                      <a:pt x="2585" y="3722"/>
                    </a:lnTo>
                    <a:lnTo>
                      <a:pt x="2582" y="3724"/>
                    </a:lnTo>
                    <a:lnTo>
                      <a:pt x="2576" y="3725"/>
                    </a:lnTo>
                    <a:lnTo>
                      <a:pt x="2558" y="3724"/>
                    </a:lnTo>
                    <a:lnTo>
                      <a:pt x="2533" y="3720"/>
                    </a:lnTo>
                    <a:lnTo>
                      <a:pt x="2505" y="3716"/>
                    </a:lnTo>
                    <a:lnTo>
                      <a:pt x="2477" y="3713"/>
                    </a:lnTo>
                    <a:lnTo>
                      <a:pt x="2464" y="3712"/>
                    </a:lnTo>
                    <a:lnTo>
                      <a:pt x="2451" y="3711"/>
                    </a:lnTo>
                    <a:lnTo>
                      <a:pt x="2440" y="3711"/>
                    </a:lnTo>
                    <a:lnTo>
                      <a:pt x="2431" y="3712"/>
                    </a:lnTo>
                    <a:lnTo>
                      <a:pt x="2426" y="3710"/>
                    </a:lnTo>
                    <a:lnTo>
                      <a:pt x="2417" y="3704"/>
                    </a:lnTo>
                    <a:lnTo>
                      <a:pt x="2407" y="3696"/>
                    </a:lnTo>
                    <a:lnTo>
                      <a:pt x="2395" y="3685"/>
                    </a:lnTo>
                    <a:lnTo>
                      <a:pt x="2374" y="3666"/>
                    </a:lnTo>
                    <a:lnTo>
                      <a:pt x="2364" y="3657"/>
                    </a:lnTo>
                    <a:lnTo>
                      <a:pt x="2343" y="3658"/>
                    </a:lnTo>
                    <a:lnTo>
                      <a:pt x="2321" y="3657"/>
                    </a:lnTo>
                    <a:lnTo>
                      <a:pt x="2310" y="3655"/>
                    </a:lnTo>
                    <a:lnTo>
                      <a:pt x="2300" y="3651"/>
                    </a:lnTo>
                    <a:lnTo>
                      <a:pt x="2293" y="3648"/>
                    </a:lnTo>
                    <a:lnTo>
                      <a:pt x="2288" y="3644"/>
                    </a:lnTo>
                    <a:lnTo>
                      <a:pt x="2282" y="3639"/>
                    </a:lnTo>
                    <a:lnTo>
                      <a:pt x="2277" y="3635"/>
                    </a:lnTo>
                    <a:lnTo>
                      <a:pt x="2266" y="3628"/>
                    </a:lnTo>
                    <a:lnTo>
                      <a:pt x="2247" y="3616"/>
                    </a:lnTo>
                    <a:lnTo>
                      <a:pt x="2227" y="3603"/>
                    </a:lnTo>
                    <a:lnTo>
                      <a:pt x="2211" y="3591"/>
                    </a:lnTo>
                    <a:lnTo>
                      <a:pt x="2212" y="3592"/>
                    </a:lnTo>
                    <a:lnTo>
                      <a:pt x="2211" y="3593"/>
                    </a:lnTo>
                    <a:lnTo>
                      <a:pt x="2209" y="3594"/>
                    </a:lnTo>
                    <a:lnTo>
                      <a:pt x="2205" y="3594"/>
                    </a:lnTo>
                    <a:lnTo>
                      <a:pt x="2193" y="3594"/>
                    </a:lnTo>
                    <a:lnTo>
                      <a:pt x="2179" y="3591"/>
                    </a:lnTo>
                    <a:lnTo>
                      <a:pt x="2171" y="3589"/>
                    </a:lnTo>
                    <a:lnTo>
                      <a:pt x="2164" y="3587"/>
                    </a:lnTo>
                    <a:lnTo>
                      <a:pt x="2156" y="3583"/>
                    </a:lnTo>
                    <a:lnTo>
                      <a:pt x="2150" y="3580"/>
                    </a:lnTo>
                    <a:lnTo>
                      <a:pt x="2144" y="3576"/>
                    </a:lnTo>
                    <a:lnTo>
                      <a:pt x="2141" y="3571"/>
                    </a:lnTo>
                    <a:lnTo>
                      <a:pt x="2138" y="3567"/>
                    </a:lnTo>
                    <a:lnTo>
                      <a:pt x="2137" y="3562"/>
                    </a:lnTo>
                    <a:lnTo>
                      <a:pt x="2137" y="3556"/>
                    </a:lnTo>
                    <a:lnTo>
                      <a:pt x="2136" y="3550"/>
                    </a:lnTo>
                    <a:lnTo>
                      <a:pt x="2133" y="3543"/>
                    </a:lnTo>
                    <a:lnTo>
                      <a:pt x="2131" y="3537"/>
                    </a:lnTo>
                    <a:lnTo>
                      <a:pt x="2126" y="3523"/>
                    </a:lnTo>
                    <a:lnTo>
                      <a:pt x="2119" y="3509"/>
                    </a:lnTo>
                    <a:lnTo>
                      <a:pt x="2113" y="3494"/>
                    </a:lnTo>
                    <a:lnTo>
                      <a:pt x="2107" y="3480"/>
                    </a:lnTo>
                    <a:lnTo>
                      <a:pt x="2105" y="3473"/>
                    </a:lnTo>
                    <a:lnTo>
                      <a:pt x="2104" y="3467"/>
                    </a:lnTo>
                    <a:lnTo>
                      <a:pt x="2103" y="3461"/>
                    </a:lnTo>
                    <a:lnTo>
                      <a:pt x="2102" y="3455"/>
                    </a:lnTo>
                    <a:lnTo>
                      <a:pt x="2102" y="3448"/>
                    </a:lnTo>
                    <a:lnTo>
                      <a:pt x="2100" y="3442"/>
                    </a:lnTo>
                    <a:lnTo>
                      <a:pt x="2097" y="3433"/>
                    </a:lnTo>
                    <a:lnTo>
                      <a:pt x="2093" y="3425"/>
                    </a:lnTo>
                    <a:lnTo>
                      <a:pt x="2083" y="3405"/>
                    </a:lnTo>
                    <a:lnTo>
                      <a:pt x="2072" y="3385"/>
                    </a:lnTo>
                    <a:lnTo>
                      <a:pt x="2060" y="3364"/>
                    </a:lnTo>
                    <a:lnTo>
                      <a:pt x="2050" y="3345"/>
                    </a:lnTo>
                    <a:lnTo>
                      <a:pt x="2046" y="3336"/>
                    </a:lnTo>
                    <a:lnTo>
                      <a:pt x="2044" y="3328"/>
                    </a:lnTo>
                    <a:lnTo>
                      <a:pt x="2042" y="3321"/>
                    </a:lnTo>
                    <a:lnTo>
                      <a:pt x="2040" y="3314"/>
                    </a:lnTo>
                    <a:lnTo>
                      <a:pt x="2040" y="3311"/>
                    </a:lnTo>
                    <a:lnTo>
                      <a:pt x="2042" y="3300"/>
                    </a:lnTo>
                    <a:lnTo>
                      <a:pt x="2042" y="3285"/>
                    </a:lnTo>
                    <a:lnTo>
                      <a:pt x="2043" y="3269"/>
                    </a:lnTo>
                    <a:lnTo>
                      <a:pt x="2042" y="3259"/>
                    </a:lnTo>
                    <a:lnTo>
                      <a:pt x="2039" y="3253"/>
                    </a:lnTo>
                    <a:lnTo>
                      <a:pt x="2036" y="3246"/>
                    </a:lnTo>
                    <a:lnTo>
                      <a:pt x="2032" y="3242"/>
                    </a:lnTo>
                    <a:lnTo>
                      <a:pt x="2029" y="3237"/>
                    </a:lnTo>
                    <a:lnTo>
                      <a:pt x="2025" y="3231"/>
                    </a:lnTo>
                    <a:lnTo>
                      <a:pt x="2022" y="3224"/>
                    </a:lnTo>
                    <a:lnTo>
                      <a:pt x="2022" y="3214"/>
                    </a:lnTo>
                    <a:lnTo>
                      <a:pt x="2017" y="3208"/>
                    </a:lnTo>
                    <a:lnTo>
                      <a:pt x="2012" y="3200"/>
                    </a:lnTo>
                    <a:lnTo>
                      <a:pt x="2010" y="3192"/>
                    </a:lnTo>
                    <a:lnTo>
                      <a:pt x="2007" y="3184"/>
                    </a:lnTo>
                    <a:lnTo>
                      <a:pt x="2006" y="3175"/>
                    </a:lnTo>
                    <a:lnTo>
                      <a:pt x="2005" y="3166"/>
                    </a:lnTo>
                    <a:lnTo>
                      <a:pt x="2005" y="3157"/>
                    </a:lnTo>
                    <a:lnTo>
                      <a:pt x="2005" y="3148"/>
                    </a:lnTo>
                    <a:lnTo>
                      <a:pt x="2006" y="3132"/>
                    </a:lnTo>
                    <a:lnTo>
                      <a:pt x="2008" y="3118"/>
                    </a:lnTo>
                    <a:lnTo>
                      <a:pt x="2010" y="3108"/>
                    </a:lnTo>
                    <a:lnTo>
                      <a:pt x="2011" y="3105"/>
                    </a:lnTo>
                    <a:lnTo>
                      <a:pt x="2001" y="3101"/>
                    </a:lnTo>
                    <a:lnTo>
                      <a:pt x="1991" y="3095"/>
                    </a:lnTo>
                    <a:lnTo>
                      <a:pt x="1982" y="3090"/>
                    </a:lnTo>
                    <a:lnTo>
                      <a:pt x="1974" y="3084"/>
                    </a:lnTo>
                    <a:lnTo>
                      <a:pt x="1966" y="3078"/>
                    </a:lnTo>
                    <a:lnTo>
                      <a:pt x="1958" y="3071"/>
                    </a:lnTo>
                    <a:lnTo>
                      <a:pt x="1952" y="3064"/>
                    </a:lnTo>
                    <a:lnTo>
                      <a:pt x="1945" y="3056"/>
                    </a:lnTo>
                    <a:lnTo>
                      <a:pt x="1934" y="3041"/>
                    </a:lnTo>
                    <a:lnTo>
                      <a:pt x="1924" y="3026"/>
                    </a:lnTo>
                    <a:lnTo>
                      <a:pt x="1914" y="3010"/>
                    </a:lnTo>
                    <a:lnTo>
                      <a:pt x="1907" y="2994"/>
                    </a:lnTo>
                    <a:lnTo>
                      <a:pt x="1891" y="2961"/>
                    </a:lnTo>
                    <a:lnTo>
                      <a:pt x="1875" y="2932"/>
                    </a:lnTo>
                    <a:lnTo>
                      <a:pt x="1867" y="2919"/>
                    </a:lnTo>
                    <a:lnTo>
                      <a:pt x="1858" y="2907"/>
                    </a:lnTo>
                    <a:lnTo>
                      <a:pt x="1853" y="2903"/>
                    </a:lnTo>
                    <a:lnTo>
                      <a:pt x="1847" y="2898"/>
                    </a:lnTo>
                    <a:lnTo>
                      <a:pt x="1842" y="2893"/>
                    </a:lnTo>
                    <a:lnTo>
                      <a:pt x="1835" y="2890"/>
                    </a:lnTo>
                    <a:lnTo>
                      <a:pt x="1828" y="2885"/>
                    </a:lnTo>
                    <a:lnTo>
                      <a:pt x="1821" y="2879"/>
                    </a:lnTo>
                    <a:lnTo>
                      <a:pt x="1815" y="2873"/>
                    </a:lnTo>
                    <a:lnTo>
                      <a:pt x="1808" y="2865"/>
                    </a:lnTo>
                    <a:lnTo>
                      <a:pt x="1797" y="2847"/>
                    </a:lnTo>
                    <a:lnTo>
                      <a:pt x="1787" y="2825"/>
                    </a:lnTo>
                    <a:lnTo>
                      <a:pt x="1776" y="2802"/>
                    </a:lnTo>
                    <a:lnTo>
                      <a:pt x="1762" y="2773"/>
                    </a:lnTo>
                    <a:lnTo>
                      <a:pt x="1747" y="2744"/>
                    </a:lnTo>
                    <a:lnTo>
                      <a:pt x="1726" y="2712"/>
                    </a:lnTo>
                    <a:lnTo>
                      <a:pt x="1726" y="2701"/>
                    </a:lnTo>
                    <a:lnTo>
                      <a:pt x="1725" y="2692"/>
                    </a:lnTo>
                    <a:lnTo>
                      <a:pt x="1723" y="2684"/>
                    </a:lnTo>
                    <a:lnTo>
                      <a:pt x="1721" y="2677"/>
                    </a:lnTo>
                    <a:lnTo>
                      <a:pt x="1714" y="2665"/>
                    </a:lnTo>
                    <a:lnTo>
                      <a:pt x="1707" y="2656"/>
                    </a:lnTo>
                    <a:lnTo>
                      <a:pt x="1700" y="2646"/>
                    </a:lnTo>
                    <a:lnTo>
                      <a:pt x="1694" y="2634"/>
                    </a:lnTo>
                    <a:lnTo>
                      <a:pt x="1692" y="2628"/>
                    </a:lnTo>
                    <a:lnTo>
                      <a:pt x="1689" y="2620"/>
                    </a:lnTo>
                    <a:lnTo>
                      <a:pt x="1688" y="2611"/>
                    </a:lnTo>
                    <a:lnTo>
                      <a:pt x="1688" y="2601"/>
                    </a:lnTo>
                    <a:lnTo>
                      <a:pt x="1667" y="2578"/>
                    </a:lnTo>
                    <a:lnTo>
                      <a:pt x="1648" y="2556"/>
                    </a:lnTo>
                    <a:lnTo>
                      <a:pt x="1632" y="2536"/>
                    </a:lnTo>
                    <a:lnTo>
                      <a:pt x="1618" y="2516"/>
                    </a:lnTo>
                    <a:lnTo>
                      <a:pt x="1604" y="2498"/>
                    </a:lnTo>
                    <a:lnTo>
                      <a:pt x="1592" y="2482"/>
                    </a:lnTo>
                    <a:lnTo>
                      <a:pt x="1581" y="2467"/>
                    </a:lnTo>
                    <a:lnTo>
                      <a:pt x="1570" y="2455"/>
                    </a:lnTo>
                    <a:lnTo>
                      <a:pt x="1543" y="2428"/>
                    </a:lnTo>
                    <a:lnTo>
                      <a:pt x="1509" y="2397"/>
                    </a:lnTo>
                    <a:lnTo>
                      <a:pt x="1476" y="2365"/>
                    </a:lnTo>
                    <a:lnTo>
                      <a:pt x="1449" y="2339"/>
                    </a:lnTo>
                    <a:lnTo>
                      <a:pt x="1429" y="2338"/>
                    </a:lnTo>
                    <a:lnTo>
                      <a:pt x="1415" y="2337"/>
                    </a:lnTo>
                    <a:lnTo>
                      <a:pt x="1405" y="2336"/>
                    </a:lnTo>
                    <a:lnTo>
                      <a:pt x="1396" y="2335"/>
                    </a:lnTo>
                    <a:lnTo>
                      <a:pt x="1387" y="2334"/>
                    </a:lnTo>
                    <a:lnTo>
                      <a:pt x="1376" y="2332"/>
                    </a:lnTo>
                    <a:lnTo>
                      <a:pt x="1362" y="2331"/>
                    </a:lnTo>
                    <a:lnTo>
                      <a:pt x="1343" y="2331"/>
                    </a:lnTo>
                    <a:lnTo>
                      <a:pt x="1313" y="2331"/>
                    </a:lnTo>
                    <a:lnTo>
                      <a:pt x="1272" y="2331"/>
                    </a:lnTo>
                    <a:lnTo>
                      <a:pt x="1235" y="2330"/>
                    </a:lnTo>
                    <a:lnTo>
                      <a:pt x="1214" y="2331"/>
                    </a:lnTo>
                    <a:lnTo>
                      <a:pt x="1201" y="2331"/>
                    </a:lnTo>
                    <a:lnTo>
                      <a:pt x="1187" y="2333"/>
                    </a:lnTo>
                    <a:lnTo>
                      <a:pt x="1170" y="2336"/>
                    </a:lnTo>
                    <a:lnTo>
                      <a:pt x="1154" y="2340"/>
                    </a:lnTo>
                    <a:lnTo>
                      <a:pt x="1145" y="2344"/>
                    </a:lnTo>
                    <a:lnTo>
                      <a:pt x="1138" y="2348"/>
                    </a:lnTo>
                    <a:lnTo>
                      <a:pt x="1130" y="2352"/>
                    </a:lnTo>
                    <a:lnTo>
                      <a:pt x="1122" y="2358"/>
                    </a:lnTo>
                    <a:lnTo>
                      <a:pt x="1116" y="2364"/>
                    </a:lnTo>
                    <a:lnTo>
                      <a:pt x="1110" y="2372"/>
                    </a:lnTo>
                    <a:lnTo>
                      <a:pt x="1105" y="2379"/>
                    </a:lnTo>
                    <a:lnTo>
                      <a:pt x="1101" y="2389"/>
                    </a:lnTo>
                    <a:lnTo>
                      <a:pt x="1097" y="2404"/>
                    </a:lnTo>
                    <a:lnTo>
                      <a:pt x="1097" y="2412"/>
                    </a:lnTo>
                    <a:lnTo>
                      <a:pt x="1095" y="2415"/>
                    </a:lnTo>
                    <a:lnTo>
                      <a:pt x="1092" y="2419"/>
                    </a:lnTo>
                    <a:lnTo>
                      <a:pt x="1087" y="2426"/>
                    </a:lnTo>
                    <a:lnTo>
                      <a:pt x="1077" y="2434"/>
                    </a:lnTo>
                    <a:lnTo>
                      <a:pt x="1077" y="2434"/>
                    </a:lnTo>
                    <a:lnTo>
                      <a:pt x="1060" y="2509"/>
                    </a:lnTo>
                    <a:lnTo>
                      <a:pt x="1060" y="2509"/>
                    </a:lnTo>
                    <a:lnTo>
                      <a:pt x="1049" y="2515"/>
                    </a:lnTo>
                    <a:lnTo>
                      <a:pt x="1040" y="2522"/>
                    </a:lnTo>
                    <a:lnTo>
                      <a:pt x="1033" y="2528"/>
                    </a:lnTo>
                    <a:lnTo>
                      <a:pt x="1026" y="2536"/>
                    </a:lnTo>
                    <a:lnTo>
                      <a:pt x="1021" y="2543"/>
                    </a:lnTo>
                    <a:lnTo>
                      <a:pt x="1016" y="2551"/>
                    </a:lnTo>
                    <a:lnTo>
                      <a:pt x="1012" y="2560"/>
                    </a:lnTo>
                    <a:lnTo>
                      <a:pt x="1008" y="2568"/>
                    </a:lnTo>
                    <a:lnTo>
                      <a:pt x="1003" y="2584"/>
                    </a:lnTo>
                    <a:lnTo>
                      <a:pt x="996" y="2600"/>
                    </a:lnTo>
                    <a:lnTo>
                      <a:pt x="993" y="2607"/>
                    </a:lnTo>
                    <a:lnTo>
                      <a:pt x="990" y="2615"/>
                    </a:lnTo>
                    <a:lnTo>
                      <a:pt x="984" y="2621"/>
                    </a:lnTo>
                    <a:lnTo>
                      <a:pt x="980" y="2627"/>
                    </a:lnTo>
                    <a:lnTo>
                      <a:pt x="967" y="2625"/>
                    </a:lnTo>
                    <a:lnTo>
                      <a:pt x="953" y="2621"/>
                    </a:lnTo>
                    <a:lnTo>
                      <a:pt x="937" y="2617"/>
                    </a:lnTo>
                    <a:lnTo>
                      <a:pt x="921" y="2611"/>
                    </a:lnTo>
                    <a:lnTo>
                      <a:pt x="903" y="2606"/>
                    </a:lnTo>
                    <a:lnTo>
                      <a:pt x="887" y="2601"/>
                    </a:lnTo>
                    <a:lnTo>
                      <a:pt x="873" y="2597"/>
                    </a:lnTo>
                    <a:lnTo>
                      <a:pt x="860" y="2595"/>
                    </a:lnTo>
                    <a:lnTo>
                      <a:pt x="855" y="2595"/>
                    </a:lnTo>
                    <a:lnTo>
                      <a:pt x="849" y="2594"/>
                    </a:lnTo>
                    <a:lnTo>
                      <a:pt x="844" y="2593"/>
                    </a:lnTo>
                    <a:lnTo>
                      <a:pt x="838" y="2591"/>
                    </a:lnTo>
                    <a:lnTo>
                      <a:pt x="829" y="2584"/>
                    </a:lnTo>
                    <a:lnTo>
                      <a:pt x="820" y="2577"/>
                    </a:lnTo>
                    <a:lnTo>
                      <a:pt x="813" y="2567"/>
                    </a:lnTo>
                    <a:lnTo>
                      <a:pt x="806" y="2557"/>
                    </a:lnTo>
                    <a:lnTo>
                      <a:pt x="804" y="2552"/>
                    </a:lnTo>
                    <a:lnTo>
                      <a:pt x="803" y="2547"/>
                    </a:lnTo>
                    <a:lnTo>
                      <a:pt x="802" y="2541"/>
                    </a:lnTo>
                    <a:lnTo>
                      <a:pt x="802" y="2536"/>
                    </a:lnTo>
                    <a:lnTo>
                      <a:pt x="790" y="2536"/>
                    </a:lnTo>
                    <a:lnTo>
                      <a:pt x="779" y="2535"/>
                    </a:lnTo>
                    <a:lnTo>
                      <a:pt x="768" y="2534"/>
                    </a:lnTo>
                    <a:lnTo>
                      <a:pt x="756" y="2532"/>
                    </a:lnTo>
                    <a:lnTo>
                      <a:pt x="746" y="2528"/>
                    </a:lnTo>
                    <a:lnTo>
                      <a:pt x="735" y="2523"/>
                    </a:lnTo>
                    <a:lnTo>
                      <a:pt x="723" y="2515"/>
                    </a:lnTo>
                    <a:lnTo>
                      <a:pt x="712" y="2505"/>
                    </a:lnTo>
                    <a:lnTo>
                      <a:pt x="707" y="2505"/>
                    </a:lnTo>
                    <a:lnTo>
                      <a:pt x="701" y="2502"/>
                    </a:lnTo>
                    <a:lnTo>
                      <a:pt x="696" y="2499"/>
                    </a:lnTo>
                    <a:lnTo>
                      <a:pt x="689" y="2495"/>
                    </a:lnTo>
                    <a:lnTo>
                      <a:pt x="679" y="2484"/>
                    </a:lnTo>
                    <a:lnTo>
                      <a:pt x="668" y="2471"/>
                    </a:lnTo>
                    <a:lnTo>
                      <a:pt x="645" y="2442"/>
                    </a:lnTo>
                    <a:lnTo>
                      <a:pt x="624" y="2415"/>
                    </a:lnTo>
                    <a:lnTo>
                      <a:pt x="613" y="2408"/>
                    </a:lnTo>
                    <a:lnTo>
                      <a:pt x="603" y="2402"/>
                    </a:lnTo>
                    <a:lnTo>
                      <a:pt x="593" y="2395"/>
                    </a:lnTo>
                    <a:lnTo>
                      <a:pt x="584" y="2388"/>
                    </a:lnTo>
                    <a:lnTo>
                      <a:pt x="567" y="2372"/>
                    </a:lnTo>
                    <a:lnTo>
                      <a:pt x="553" y="2354"/>
                    </a:lnTo>
                    <a:lnTo>
                      <a:pt x="527" y="2322"/>
                    </a:lnTo>
                    <a:lnTo>
                      <a:pt x="505" y="2295"/>
                    </a:lnTo>
                    <a:lnTo>
                      <a:pt x="506" y="2267"/>
                    </a:lnTo>
                    <a:lnTo>
                      <a:pt x="506" y="2231"/>
                    </a:lnTo>
                    <a:lnTo>
                      <a:pt x="506" y="2190"/>
                    </a:lnTo>
                    <a:lnTo>
                      <a:pt x="507" y="2146"/>
                    </a:lnTo>
                    <a:lnTo>
                      <a:pt x="500" y="2139"/>
                    </a:lnTo>
                    <a:lnTo>
                      <a:pt x="495" y="2131"/>
                    </a:lnTo>
                    <a:lnTo>
                      <a:pt x="491" y="2120"/>
                    </a:lnTo>
                    <a:lnTo>
                      <a:pt x="485" y="2109"/>
                    </a:lnTo>
                    <a:lnTo>
                      <a:pt x="481" y="2096"/>
                    </a:lnTo>
                    <a:lnTo>
                      <a:pt x="477" y="2083"/>
                    </a:lnTo>
                    <a:lnTo>
                      <a:pt x="472" y="2069"/>
                    </a:lnTo>
                    <a:lnTo>
                      <a:pt x="470" y="2055"/>
                    </a:lnTo>
                    <a:lnTo>
                      <a:pt x="468" y="2042"/>
                    </a:lnTo>
                    <a:lnTo>
                      <a:pt x="466" y="2028"/>
                    </a:lnTo>
                    <a:lnTo>
                      <a:pt x="466" y="2015"/>
                    </a:lnTo>
                    <a:lnTo>
                      <a:pt x="466" y="2002"/>
                    </a:lnTo>
                    <a:lnTo>
                      <a:pt x="467" y="1992"/>
                    </a:lnTo>
                    <a:lnTo>
                      <a:pt x="469" y="1982"/>
                    </a:lnTo>
                    <a:lnTo>
                      <a:pt x="473" y="1973"/>
                    </a:lnTo>
                    <a:lnTo>
                      <a:pt x="478" y="1967"/>
                    </a:lnTo>
                    <a:lnTo>
                      <a:pt x="456" y="1967"/>
                    </a:lnTo>
                    <a:lnTo>
                      <a:pt x="433" y="1966"/>
                    </a:lnTo>
                    <a:lnTo>
                      <a:pt x="411" y="1966"/>
                    </a:lnTo>
                    <a:lnTo>
                      <a:pt x="388" y="1966"/>
                    </a:lnTo>
                    <a:lnTo>
                      <a:pt x="378" y="1955"/>
                    </a:lnTo>
                    <a:lnTo>
                      <a:pt x="369" y="1943"/>
                    </a:lnTo>
                    <a:lnTo>
                      <a:pt x="361" y="1932"/>
                    </a:lnTo>
                    <a:lnTo>
                      <a:pt x="354" y="1921"/>
                    </a:lnTo>
                    <a:lnTo>
                      <a:pt x="341" y="1901"/>
                    </a:lnTo>
                    <a:lnTo>
                      <a:pt x="330" y="1884"/>
                    </a:lnTo>
                    <a:lnTo>
                      <a:pt x="324" y="1875"/>
                    </a:lnTo>
                    <a:lnTo>
                      <a:pt x="318" y="1867"/>
                    </a:lnTo>
                    <a:lnTo>
                      <a:pt x="312" y="1861"/>
                    </a:lnTo>
                    <a:lnTo>
                      <a:pt x="306" y="1856"/>
                    </a:lnTo>
                    <a:lnTo>
                      <a:pt x="298" y="1851"/>
                    </a:lnTo>
                    <a:lnTo>
                      <a:pt x="290" y="1848"/>
                    </a:lnTo>
                    <a:lnTo>
                      <a:pt x="281" y="1846"/>
                    </a:lnTo>
                    <a:lnTo>
                      <a:pt x="270" y="1846"/>
                    </a:lnTo>
                    <a:lnTo>
                      <a:pt x="265" y="1839"/>
                    </a:lnTo>
                    <a:lnTo>
                      <a:pt x="261" y="1833"/>
                    </a:lnTo>
                    <a:lnTo>
                      <a:pt x="256" y="1825"/>
                    </a:lnTo>
                    <a:lnTo>
                      <a:pt x="252" y="1819"/>
                    </a:lnTo>
                    <a:lnTo>
                      <a:pt x="244" y="1803"/>
                    </a:lnTo>
                    <a:lnTo>
                      <a:pt x="237" y="1785"/>
                    </a:lnTo>
                    <a:lnTo>
                      <a:pt x="233" y="1777"/>
                    </a:lnTo>
                    <a:lnTo>
                      <a:pt x="228" y="1769"/>
                    </a:lnTo>
                    <a:lnTo>
                      <a:pt x="223" y="1761"/>
                    </a:lnTo>
                    <a:lnTo>
                      <a:pt x="216" y="1753"/>
                    </a:lnTo>
                    <a:lnTo>
                      <a:pt x="210" y="1745"/>
                    </a:lnTo>
                    <a:lnTo>
                      <a:pt x="201" y="1738"/>
                    </a:lnTo>
                    <a:lnTo>
                      <a:pt x="193" y="1731"/>
                    </a:lnTo>
                    <a:lnTo>
                      <a:pt x="182" y="1726"/>
                    </a:lnTo>
                    <a:lnTo>
                      <a:pt x="176" y="1725"/>
                    </a:lnTo>
                    <a:lnTo>
                      <a:pt x="163" y="1722"/>
                    </a:lnTo>
                    <a:lnTo>
                      <a:pt x="154" y="1718"/>
                    </a:lnTo>
                    <a:lnTo>
                      <a:pt x="144" y="1713"/>
                    </a:lnTo>
                    <a:lnTo>
                      <a:pt x="133" y="1705"/>
                    </a:lnTo>
                    <a:lnTo>
                      <a:pt x="122" y="1695"/>
                    </a:lnTo>
                    <a:lnTo>
                      <a:pt x="120" y="1686"/>
                    </a:lnTo>
                    <a:lnTo>
                      <a:pt x="115" y="1664"/>
                    </a:lnTo>
                    <a:lnTo>
                      <a:pt x="111" y="1650"/>
                    </a:lnTo>
                    <a:lnTo>
                      <a:pt x="106" y="1635"/>
                    </a:lnTo>
                    <a:lnTo>
                      <a:pt x="100" y="1620"/>
                    </a:lnTo>
                    <a:lnTo>
                      <a:pt x="93" y="1605"/>
                    </a:lnTo>
                    <a:lnTo>
                      <a:pt x="87" y="1595"/>
                    </a:lnTo>
                    <a:lnTo>
                      <a:pt x="77" y="1585"/>
                    </a:lnTo>
                    <a:lnTo>
                      <a:pt x="66" y="1574"/>
                    </a:lnTo>
                    <a:lnTo>
                      <a:pt x="53" y="1564"/>
                    </a:lnTo>
                    <a:lnTo>
                      <a:pt x="39" y="1555"/>
                    </a:lnTo>
                    <a:lnTo>
                      <a:pt x="25" y="1548"/>
                    </a:lnTo>
                    <a:lnTo>
                      <a:pt x="19" y="1546"/>
                    </a:lnTo>
                    <a:lnTo>
                      <a:pt x="12" y="1544"/>
                    </a:lnTo>
                    <a:lnTo>
                      <a:pt x="6" y="1542"/>
                    </a:lnTo>
                    <a:lnTo>
                      <a:pt x="0" y="1542"/>
                    </a:lnTo>
                    <a:lnTo>
                      <a:pt x="0" y="1542"/>
                    </a:lnTo>
                    <a:lnTo>
                      <a:pt x="35" y="1486"/>
                    </a:lnTo>
                    <a:lnTo>
                      <a:pt x="35" y="1486"/>
                    </a:lnTo>
                    <a:close/>
                  </a:path>
                </a:pathLst>
              </a:custGeom>
              <a:noFill/>
              <a:ln w="32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5049000" y="4667400"/>
                <a:ext cx="833400" cy="713160"/>
              </a:xfrm>
              <a:custGeom>
                <a:avLst/>
                <a:gdLst/>
                <a:ahLst/>
                <a:rect l="l" t="t" r="r" b="b"/>
                <a:pathLst>
                  <a:path w="1603" h="1398">
                    <a:moveTo>
                      <a:pt x="2" y="40"/>
                    </a:moveTo>
                    <a:lnTo>
                      <a:pt x="64" y="40"/>
                    </a:lnTo>
                    <a:lnTo>
                      <a:pt x="123" y="39"/>
                    </a:lnTo>
                    <a:lnTo>
                      <a:pt x="183" y="37"/>
                    </a:lnTo>
                    <a:lnTo>
                      <a:pt x="241" y="34"/>
                    </a:lnTo>
                    <a:lnTo>
                      <a:pt x="298" y="31"/>
                    </a:lnTo>
                    <a:lnTo>
                      <a:pt x="354" y="28"/>
                    </a:lnTo>
                    <a:lnTo>
                      <a:pt x="411" y="24"/>
                    </a:lnTo>
                    <a:lnTo>
                      <a:pt x="466" y="20"/>
                    </a:lnTo>
                    <a:lnTo>
                      <a:pt x="520" y="16"/>
                    </a:lnTo>
                    <a:lnTo>
                      <a:pt x="574" y="12"/>
                    </a:lnTo>
                    <a:lnTo>
                      <a:pt x="627" y="8"/>
                    </a:lnTo>
                    <a:lnTo>
                      <a:pt x="678" y="5"/>
                    </a:lnTo>
                    <a:lnTo>
                      <a:pt x="730" y="3"/>
                    </a:lnTo>
                    <a:lnTo>
                      <a:pt x="782" y="1"/>
                    </a:lnTo>
                    <a:lnTo>
                      <a:pt x="834" y="0"/>
                    </a:lnTo>
                    <a:lnTo>
                      <a:pt x="885" y="0"/>
                    </a:lnTo>
                    <a:lnTo>
                      <a:pt x="889" y="0"/>
                    </a:lnTo>
                    <a:lnTo>
                      <a:pt x="894" y="1"/>
                    </a:lnTo>
                    <a:lnTo>
                      <a:pt x="898" y="2"/>
                    </a:lnTo>
                    <a:lnTo>
                      <a:pt x="902" y="4"/>
                    </a:lnTo>
                    <a:lnTo>
                      <a:pt x="906" y="10"/>
                    </a:lnTo>
                    <a:lnTo>
                      <a:pt x="911" y="15"/>
                    </a:lnTo>
                    <a:lnTo>
                      <a:pt x="914" y="25"/>
                    </a:lnTo>
                    <a:lnTo>
                      <a:pt x="914" y="30"/>
                    </a:lnTo>
                    <a:lnTo>
                      <a:pt x="933" y="48"/>
                    </a:lnTo>
                    <a:lnTo>
                      <a:pt x="945" y="61"/>
                    </a:lnTo>
                    <a:lnTo>
                      <a:pt x="946" y="64"/>
                    </a:lnTo>
                    <a:lnTo>
                      <a:pt x="947" y="67"/>
                    </a:lnTo>
                    <a:lnTo>
                      <a:pt x="948" y="70"/>
                    </a:lnTo>
                    <a:lnTo>
                      <a:pt x="948" y="73"/>
                    </a:lnTo>
                    <a:lnTo>
                      <a:pt x="947" y="81"/>
                    </a:lnTo>
                    <a:lnTo>
                      <a:pt x="943" y="89"/>
                    </a:lnTo>
                    <a:lnTo>
                      <a:pt x="936" y="101"/>
                    </a:lnTo>
                    <a:lnTo>
                      <a:pt x="929" y="110"/>
                    </a:lnTo>
                    <a:lnTo>
                      <a:pt x="924" y="116"/>
                    </a:lnTo>
                    <a:lnTo>
                      <a:pt x="918" y="121"/>
                    </a:lnTo>
                    <a:lnTo>
                      <a:pt x="917" y="123"/>
                    </a:lnTo>
                    <a:lnTo>
                      <a:pt x="916" y="125"/>
                    </a:lnTo>
                    <a:lnTo>
                      <a:pt x="915" y="127"/>
                    </a:lnTo>
                    <a:lnTo>
                      <a:pt x="915" y="129"/>
                    </a:lnTo>
                    <a:lnTo>
                      <a:pt x="918" y="134"/>
                    </a:lnTo>
                    <a:lnTo>
                      <a:pt x="924" y="141"/>
                    </a:lnTo>
                    <a:lnTo>
                      <a:pt x="940" y="152"/>
                    </a:lnTo>
                    <a:lnTo>
                      <a:pt x="956" y="161"/>
                    </a:lnTo>
                    <a:lnTo>
                      <a:pt x="959" y="163"/>
                    </a:lnTo>
                    <a:lnTo>
                      <a:pt x="962" y="167"/>
                    </a:lnTo>
                    <a:lnTo>
                      <a:pt x="966" y="172"/>
                    </a:lnTo>
                    <a:lnTo>
                      <a:pt x="968" y="176"/>
                    </a:lnTo>
                    <a:lnTo>
                      <a:pt x="970" y="182"/>
                    </a:lnTo>
                    <a:lnTo>
                      <a:pt x="971" y="190"/>
                    </a:lnTo>
                    <a:lnTo>
                      <a:pt x="972" y="199"/>
                    </a:lnTo>
                    <a:lnTo>
                      <a:pt x="972" y="209"/>
                    </a:lnTo>
                    <a:lnTo>
                      <a:pt x="971" y="229"/>
                    </a:lnTo>
                    <a:lnTo>
                      <a:pt x="970" y="243"/>
                    </a:lnTo>
                    <a:lnTo>
                      <a:pt x="967" y="254"/>
                    </a:lnTo>
                    <a:lnTo>
                      <a:pt x="963" y="262"/>
                    </a:lnTo>
                    <a:lnTo>
                      <a:pt x="954" y="277"/>
                    </a:lnTo>
                    <a:lnTo>
                      <a:pt x="942" y="298"/>
                    </a:lnTo>
                    <a:lnTo>
                      <a:pt x="938" y="309"/>
                    </a:lnTo>
                    <a:lnTo>
                      <a:pt x="935" y="319"/>
                    </a:lnTo>
                    <a:lnTo>
                      <a:pt x="933" y="330"/>
                    </a:lnTo>
                    <a:lnTo>
                      <a:pt x="932" y="342"/>
                    </a:lnTo>
                    <a:lnTo>
                      <a:pt x="930" y="353"/>
                    </a:lnTo>
                    <a:lnTo>
                      <a:pt x="927" y="365"/>
                    </a:lnTo>
                    <a:lnTo>
                      <a:pt x="924" y="370"/>
                    </a:lnTo>
                    <a:lnTo>
                      <a:pt x="920" y="377"/>
                    </a:lnTo>
                    <a:lnTo>
                      <a:pt x="916" y="382"/>
                    </a:lnTo>
                    <a:lnTo>
                      <a:pt x="911" y="388"/>
                    </a:lnTo>
                    <a:lnTo>
                      <a:pt x="892" y="406"/>
                    </a:lnTo>
                    <a:lnTo>
                      <a:pt x="877" y="420"/>
                    </a:lnTo>
                    <a:lnTo>
                      <a:pt x="865" y="433"/>
                    </a:lnTo>
                    <a:lnTo>
                      <a:pt x="851" y="447"/>
                    </a:lnTo>
                    <a:lnTo>
                      <a:pt x="847" y="451"/>
                    </a:lnTo>
                    <a:lnTo>
                      <a:pt x="845" y="457"/>
                    </a:lnTo>
                    <a:lnTo>
                      <a:pt x="843" y="463"/>
                    </a:lnTo>
                    <a:lnTo>
                      <a:pt x="840" y="471"/>
                    </a:lnTo>
                    <a:lnTo>
                      <a:pt x="838" y="487"/>
                    </a:lnTo>
                    <a:lnTo>
                      <a:pt x="838" y="505"/>
                    </a:lnTo>
                    <a:lnTo>
                      <a:pt x="837" y="524"/>
                    </a:lnTo>
                    <a:lnTo>
                      <a:pt x="837" y="541"/>
                    </a:lnTo>
                    <a:lnTo>
                      <a:pt x="836" y="549"/>
                    </a:lnTo>
                    <a:lnTo>
                      <a:pt x="835" y="556"/>
                    </a:lnTo>
                    <a:lnTo>
                      <a:pt x="833" y="562"/>
                    </a:lnTo>
                    <a:lnTo>
                      <a:pt x="831" y="568"/>
                    </a:lnTo>
                    <a:lnTo>
                      <a:pt x="827" y="575"/>
                    </a:lnTo>
                    <a:lnTo>
                      <a:pt x="823" y="581"/>
                    </a:lnTo>
                    <a:lnTo>
                      <a:pt x="819" y="585"/>
                    </a:lnTo>
                    <a:lnTo>
                      <a:pt x="814" y="589"/>
                    </a:lnTo>
                    <a:lnTo>
                      <a:pt x="806" y="596"/>
                    </a:lnTo>
                    <a:lnTo>
                      <a:pt x="798" y="600"/>
                    </a:lnTo>
                    <a:lnTo>
                      <a:pt x="792" y="606"/>
                    </a:lnTo>
                    <a:lnTo>
                      <a:pt x="787" y="610"/>
                    </a:lnTo>
                    <a:lnTo>
                      <a:pt x="787" y="613"/>
                    </a:lnTo>
                    <a:lnTo>
                      <a:pt x="786" y="616"/>
                    </a:lnTo>
                    <a:lnTo>
                      <a:pt x="787" y="621"/>
                    </a:lnTo>
                    <a:lnTo>
                      <a:pt x="790" y="625"/>
                    </a:lnTo>
                    <a:lnTo>
                      <a:pt x="803" y="650"/>
                    </a:lnTo>
                    <a:lnTo>
                      <a:pt x="811" y="669"/>
                    </a:lnTo>
                    <a:lnTo>
                      <a:pt x="817" y="681"/>
                    </a:lnTo>
                    <a:lnTo>
                      <a:pt x="819" y="684"/>
                    </a:lnTo>
                    <a:lnTo>
                      <a:pt x="1280" y="706"/>
                    </a:lnTo>
                    <a:lnTo>
                      <a:pt x="1290" y="706"/>
                    </a:lnTo>
                    <a:lnTo>
                      <a:pt x="1297" y="707"/>
                    </a:lnTo>
                    <a:lnTo>
                      <a:pt x="1304" y="708"/>
                    </a:lnTo>
                    <a:lnTo>
                      <a:pt x="1308" y="710"/>
                    </a:lnTo>
                    <a:lnTo>
                      <a:pt x="1310" y="715"/>
                    </a:lnTo>
                    <a:lnTo>
                      <a:pt x="1311" y="719"/>
                    </a:lnTo>
                    <a:lnTo>
                      <a:pt x="1311" y="727"/>
                    </a:lnTo>
                    <a:lnTo>
                      <a:pt x="1309" y="736"/>
                    </a:lnTo>
                    <a:lnTo>
                      <a:pt x="1306" y="743"/>
                    </a:lnTo>
                    <a:lnTo>
                      <a:pt x="1302" y="748"/>
                    </a:lnTo>
                    <a:lnTo>
                      <a:pt x="1290" y="761"/>
                    </a:lnTo>
                    <a:lnTo>
                      <a:pt x="1284" y="768"/>
                    </a:lnTo>
                    <a:lnTo>
                      <a:pt x="1285" y="774"/>
                    </a:lnTo>
                    <a:lnTo>
                      <a:pt x="1287" y="784"/>
                    </a:lnTo>
                    <a:lnTo>
                      <a:pt x="1290" y="794"/>
                    </a:lnTo>
                    <a:lnTo>
                      <a:pt x="1294" y="803"/>
                    </a:lnTo>
                    <a:lnTo>
                      <a:pt x="1298" y="811"/>
                    </a:lnTo>
                    <a:lnTo>
                      <a:pt x="1305" y="822"/>
                    </a:lnTo>
                    <a:lnTo>
                      <a:pt x="1308" y="826"/>
                    </a:lnTo>
                    <a:lnTo>
                      <a:pt x="1309" y="837"/>
                    </a:lnTo>
                    <a:lnTo>
                      <a:pt x="1312" y="849"/>
                    </a:lnTo>
                    <a:lnTo>
                      <a:pt x="1316" y="859"/>
                    </a:lnTo>
                    <a:lnTo>
                      <a:pt x="1319" y="870"/>
                    </a:lnTo>
                    <a:lnTo>
                      <a:pt x="1320" y="877"/>
                    </a:lnTo>
                    <a:lnTo>
                      <a:pt x="1321" y="882"/>
                    </a:lnTo>
                    <a:lnTo>
                      <a:pt x="1321" y="887"/>
                    </a:lnTo>
                    <a:lnTo>
                      <a:pt x="1320" y="893"/>
                    </a:lnTo>
                    <a:lnTo>
                      <a:pt x="1319" y="898"/>
                    </a:lnTo>
                    <a:lnTo>
                      <a:pt x="1317" y="905"/>
                    </a:lnTo>
                    <a:lnTo>
                      <a:pt x="1312" y="910"/>
                    </a:lnTo>
                    <a:lnTo>
                      <a:pt x="1308" y="916"/>
                    </a:lnTo>
                    <a:lnTo>
                      <a:pt x="1313" y="916"/>
                    </a:lnTo>
                    <a:lnTo>
                      <a:pt x="1319" y="917"/>
                    </a:lnTo>
                    <a:lnTo>
                      <a:pt x="1324" y="919"/>
                    </a:lnTo>
                    <a:lnTo>
                      <a:pt x="1330" y="921"/>
                    </a:lnTo>
                    <a:lnTo>
                      <a:pt x="1339" y="926"/>
                    </a:lnTo>
                    <a:lnTo>
                      <a:pt x="1348" y="934"/>
                    </a:lnTo>
                    <a:lnTo>
                      <a:pt x="1356" y="944"/>
                    </a:lnTo>
                    <a:lnTo>
                      <a:pt x="1362" y="953"/>
                    </a:lnTo>
                    <a:lnTo>
                      <a:pt x="1364" y="959"/>
                    </a:lnTo>
                    <a:lnTo>
                      <a:pt x="1365" y="964"/>
                    </a:lnTo>
                    <a:lnTo>
                      <a:pt x="1366" y="970"/>
                    </a:lnTo>
                    <a:lnTo>
                      <a:pt x="1366" y="975"/>
                    </a:lnTo>
                    <a:lnTo>
                      <a:pt x="1362" y="981"/>
                    </a:lnTo>
                    <a:lnTo>
                      <a:pt x="1350" y="997"/>
                    </a:lnTo>
                    <a:lnTo>
                      <a:pt x="1341" y="1006"/>
                    </a:lnTo>
                    <a:lnTo>
                      <a:pt x="1331" y="1016"/>
                    </a:lnTo>
                    <a:lnTo>
                      <a:pt x="1319" y="1026"/>
                    </a:lnTo>
                    <a:lnTo>
                      <a:pt x="1307" y="1034"/>
                    </a:lnTo>
                    <a:lnTo>
                      <a:pt x="1326" y="1024"/>
                    </a:lnTo>
                    <a:lnTo>
                      <a:pt x="1347" y="1013"/>
                    </a:lnTo>
                    <a:lnTo>
                      <a:pt x="1366" y="1004"/>
                    </a:lnTo>
                    <a:lnTo>
                      <a:pt x="1386" y="997"/>
                    </a:lnTo>
                    <a:lnTo>
                      <a:pt x="1403" y="990"/>
                    </a:lnTo>
                    <a:lnTo>
                      <a:pt x="1416" y="984"/>
                    </a:lnTo>
                    <a:lnTo>
                      <a:pt x="1420" y="981"/>
                    </a:lnTo>
                    <a:lnTo>
                      <a:pt x="1424" y="979"/>
                    </a:lnTo>
                    <a:lnTo>
                      <a:pt x="1426" y="977"/>
                    </a:lnTo>
                    <a:lnTo>
                      <a:pt x="1427" y="976"/>
                    </a:lnTo>
                    <a:lnTo>
                      <a:pt x="1432" y="991"/>
                    </a:lnTo>
                    <a:lnTo>
                      <a:pt x="1441" y="1007"/>
                    </a:lnTo>
                    <a:lnTo>
                      <a:pt x="1451" y="1024"/>
                    </a:lnTo>
                    <a:lnTo>
                      <a:pt x="1460" y="1040"/>
                    </a:lnTo>
                    <a:lnTo>
                      <a:pt x="1470" y="1055"/>
                    </a:lnTo>
                    <a:lnTo>
                      <a:pt x="1478" y="1070"/>
                    </a:lnTo>
                    <a:lnTo>
                      <a:pt x="1481" y="1078"/>
                    </a:lnTo>
                    <a:lnTo>
                      <a:pt x="1483" y="1084"/>
                    </a:lnTo>
                    <a:lnTo>
                      <a:pt x="1484" y="1089"/>
                    </a:lnTo>
                    <a:lnTo>
                      <a:pt x="1485" y="1096"/>
                    </a:lnTo>
                    <a:lnTo>
                      <a:pt x="1472" y="1097"/>
                    </a:lnTo>
                    <a:lnTo>
                      <a:pt x="1458" y="1100"/>
                    </a:lnTo>
                    <a:lnTo>
                      <a:pt x="1443" y="1105"/>
                    </a:lnTo>
                    <a:lnTo>
                      <a:pt x="1429" y="1110"/>
                    </a:lnTo>
                    <a:lnTo>
                      <a:pt x="1405" y="1121"/>
                    </a:lnTo>
                    <a:lnTo>
                      <a:pt x="1395" y="1125"/>
                    </a:lnTo>
                    <a:lnTo>
                      <a:pt x="1395" y="1130"/>
                    </a:lnTo>
                    <a:lnTo>
                      <a:pt x="1398" y="1136"/>
                    </a:lnTo>
                    <a:lnTo>
                      <a:pt x="1401" y="1141"/>
                    </a:lnTo>
                    <a:lnTo>
                      <a:pt x="1405" y="1148"/>
                    </a:lnTo>
                    <a:lnTo>
                      <a:pt x="1411" y="1153"/>
                    </a:lnTo>
                    <a:lnTo>
                      <a:pt x="1417" y="1158"/>
                    </a:lnTo>
                    <a:lnTo>
                      <a:pt x="1425" y="1164"/>
                    </a:lnTo>
                    <a:lnTo>
                      <a:pt x="1432" y="1169"/>
                    </a:lnTo>
                    <a:lnTo>
                      <a:pt x="1451" y="1181"/>
                    </a:lnTo>
                    <a:lnTo>
                      <a:pt x="1470" y="1192"/>
                    </a:lnTo>
                    <a:lnTo>
                      <a:pt x="1492" y="1204"/>
                    </a:lnTo>
                    <a:lnTo>
                      <a:pt x="1514" y="1215"/>
                    </a:lnTo>
                    <a:lnTo>
                      <a:pt x="1519" y="1216"/>
                    </a:lnTo>
                    <a:lnTo>
                      <a:pt x="1523" y="1217"/>
                    </a:lnTo>
                    <a:lnTo>
                      <a:pt x="1525" y="1218"/>
                    </a:lnTo>
                    <a:lnTo>
                      <a:pt x="1527" y="1220"/>
                    </a:lnTo>
                    <a:lnTo>
                      <a:pt x="1528" y="1227"/>
                    </a:lnTo>
                    <a:lnTo>
                      <a:pt x="1528" y="1234"/>
                    </a:lnTo>
                    <a:lnTo>
                      <a:pt x="1528" y="1243"/>
                    </a:lnTo>
                    <a:lnTo>
                      <a:pt x="1530" y="1254"/>
                    </a:lnTo>
                    <a:lnTo>
                      <a:pt x="1532" y="1259"/>
                    </a:lnTo>
                    <a:lnTo>
                      <a:pt x="1535" y="1264"/>
                    </a:lnTo>
                    <a:lnTo>
                      <a:pt x="1538" y="1270"/>
                    </a:lnTo>
                    <a:lnTo>
                      <a:pt x="1543" y="1275"/>
                    </a:lnTo>
                    <a:lnTo>
                      <a:pt x="1553" y="1285"/>
                    </a:lnTo>
                    <a:lnTo>
                      <a:pt x="1561" y="1292"/>
                    </a:lnTo>
                    <a:lnTo>
                      <a:pt x="1567" y="1298"/>
                    </a:lnTo>
                    <a:lnTo>
                      <a:pt x="1573" y="1301"/>
                    </a:lnTo>
                    <a:lnTo>
                      <a:pt x="1578" y="1303"/>
                    </a:lnTo>
                    <a:lnTo>
                      <a:pt x="1584" y="1304"/>
                    </a:lnTo>
                    <a:lnTo>
                      <a:pt x="1593" y="1305"/>
                    </a:lnTo>
                    <a:lnTo>
                      <a:pt x="1603" y="1305"/>
                    </a:lnTo>
                    <a:lnTo>
                      <a:pt x="1602" y="1311"/>
                    </a:lnTo>
                    <a:lnTo>
                      <a:pt x="1601" y="1316"/>
                    </a:lnTo>
                    <a:lnTo>
                      <a:pt x="1600" y="1322"/>
                    </a:lnTo>
                    <a:lnTo>
                      <a:pt x="1597" y="1327"/>
                    </a:lnTo>
                    <a:lnTo>
                      <a:pt x="1591" y="1338"/>
                    </a:lnTo>
                    <a:lnTo>
                      <a:pt x="1583" y="1346"/>
                    </a:lnTo>
                    <a:lnTo>
                      <a:pt x="1575" y="1354"/>
                    </a:lnTo>
                    <a:lnTo>
                      <a:pt x="1564" y="1359"/>
                    </a:lnTo>
                    <a:lnTo>
                      <a:pt x="1559" y="1362"/>
                    </a:lnTo>
                    <a:lnTo>
                      <a:pt x="1553" y="1364"/>
                    </a:lnTo>
                    <a:lnTo>
                      <a:pt x="1548" y="1364"/>
                    </a:lnTo>
                    <a:lnTo>
                      <a:pt x="1542" y="1365"/>
                    </a:lnTo>
                    <a:lnTo>
                      <a:pt x="1532" y="1374"/>
                    </a:lnTo>
                    <a:lnTo>
                      <a:pt x="1523" y="1383"/>
                    </a:lnTo>
                    <a:lnTo>
                      <a:pt x="1514" y="1388"/>
                    </a:lnTo>
                    <a:lnTo>
                      <a:pt x="1507" y="1394"/>
                    </a:lnTo>
                    <a:lnTo>
                      <a:pt x="1501" y="1396"/>
                    </a:lnTo>
                    <a:lnTo>
                      <a:pt x="1496" y="1398"/>
                    </a:lnTo>
                    <a:lnTo>
                      <a:pt x="1491" y="1398"/>
                    </a:lnTo>
                    <a:lnTo>
                      <a:pt x="1486" y="1397"/>
                    </a:lnTo>
                    <a:lnTo>
                      <a:pt x="1482" y="1396"/>
                    </a:lnTo>
                    <a:lnTo>
                      <a:pt x="1479" y="1393"/>
                    </a:lnTo>
                    <a:lnTo>
                      <a:pt x="1474" y="1390"/>
                    </a:lnTo>
                    <a:lnTo>
                      <a:pt x="1471" y="1385"/>
                    </a:lnTo>
                    <a:lnTo>
                      <a:pt x="1462" y="1374"/>
                    </a:lnTo>
                    <a:lnTo>
                      <a:pt x="1453" y="1364"/>
                    </a:lnTo>
                    <a:lnTo>
                      <a:pt x="1448" y="1358"/>
                    </a:lnTo>
                    <a:lnTo>
                      <a:pt x="1434" y="1345"/>
                    </a:lnTo>
                    <a:lnTo>
                      <a:pt x="1416" y="1326"/>
                    </a:lnTo>
                    <a:lnTo>
                      <a:pt x="1393" y="1303"/>
                    </a:lnTo>
                    <a:lnTo>
                      <a:pt x="1383" y="1293"/>
                    </a:lnTo>
                    <a:lnTo>
                      <a:pt x="1372" y="1286"/>
                    </a:lnTo>
                    <a:lnTo>
                      <a:pt x="1361" y="1281"/>
                    </a:lnTo>
                    <a:lnTo>
                      <a:pt x="1349" y="1277"/>
                    </a:lnTo>
                    <a:lnTo>
                      <a:pt x="1338" y="1275"/>
                    </a:lnTo>
                    <a:lnTo>
                      <a:pt x="1327" y="1274"/>
                    </a:lnTo>
                    <a:lnTo>
                      <a:pt x="1316" y="1273"/>
                    </a:lnTo>
                    <a:lnTo>
                      <a:pt x="1305" y="1273"/>
                    </a:lnTo>
                    <a:lnTo>
                      <a:pt x="1304" y="1261"/>
                    </a:lnTo>
                    <a:lnTo>
                      <a:pt x="1299" y="1246"/>
                    </a:lnTo>
                    <a:lnTo>
                      <a:pt x="1294" y="1230"/>
                    </a:lnTo>
                    <a:lnTo>
                      <a:pt x="1286" y="1214"/>
                    </a:lnTo>
                    <a:lnTo>
                      <a:pt x="1278" y="1196"/>
                    </a:lnTo>
                    <a:lnTo>
                      <a:pt x="1268" y="1180"/>
                    </a:lnTo>
                    <a:lnTo>
                      <a:pt x="1257" y="1166"/>
                    </a:lnTo>
                    <a:lnTo>
                      <a:pt x="1246" y="1153"/>
                    </a:lnTo>
                    <a:lnTo>
                      <a:pt x="1241" y="1149"/>
                    </a:lnTo>
                    <a:lnTo>
                      <a:pt x="1237" y="1144"/>
                    </a:lnTo>
                    <a:lnTo>
                      <a:pt x="1232" y="1142"/>
                    </a:lnTo>
                    <a:lnTo>
                      <a:pt x="1229" y="1141"/>
                    </a:lnTo>
                    <a:lnTo>
                      <a:pt x="1226" y="1141"/>
                    </a:lnTo>
                    <a:lnTo>
                      <a:pt x="1224" y="1141"/>
                    </a:lnTo>
                    <a:lnTo>
                      <a:pt x="1222" y="1143"/>
                    </a:lnTo>
                    <a:lnTo>
                      <a:pt x="1219" y="1146"/>
                    </a:lnTo>
                    <a:lnTo>
                      <a:pt x="1217" y="1152"/>
                    </a:lnTo>
                    <a:lnTo>
                      <a:pt x="1216" y="1162"/>
                    </a:lnTo>
                    <a:lnTo>
                      <a:pt x="1216" y="1171"/>
                    </a:lnTo>
                    <a:lnTo>
                      <a:pt x="1216" y="1183"/>
                    </a:lnTo>
                    <a:lnTo>
                      <a:pt x="1222" y="1183"/>
                    </a:lnTo>
                    <a:lnTo>
                      <a:pt x="1227" y="1185"/>
                    </a:lnTo>
                    <a:lnTo>
                      <a:pt x="1232" y="1189"/>
                    </a:lnTo>
                    <a:lnTo>
                      <a:pt x="1238" y="1192"/>
                    </a:lnTo>
                    <a:lnTo>
                      <a:pt x="1248" y="1202"/>
                    </a:lnTo>
                    <a:lnTo>
                      <a:pt x="1256" y="1214"/>
                    </a:lnTo>
                    <a:lnTo>
                      <a:pt x="1270" y="1234"/>
                    </a:lnTo>
                    <a:lnTo>
                      <a:pt x="1275" y="1243"/>
                    </a:lnTo>
                    <a:lnTo>
                      <a:pt x="1275" y="1265"/>
                    </a:lnTo>
                    <a:lnTo>
                      <a:pt x="1275" y="1284"/>
                    </a:lnTo>
                    <a:lnTo>
                      <a:pt x="1275" y="1298"/>
                    </a:lnTo>
                    <a:lnTo>
                      <a:pt x="1275" y="1303"/>
                    </a:lnTo>
                    <a:lnTo>
                      <a:pt x="1275" y="1325"/>
                    </a:lnTo>
                    <a:lnTo>
                      <a:pt x="1275" y="1343"/>
                    </a:lnTo>
                    <a:lnTo>
                      <a:pt x="1275" y="1357"/>
                    </a:lnTo>
                    <a:lnTo>
                      <a:pt x="1275" y="1363"/>
                    </a:lnTo>
                    <a:lnTo>
                      <a:pt x="1268" y="1365"/>
                    </a:lnTo>
                    <a:lnTo>
                      <a:pt x="1263" y="1367"/>
                    </a:lnTo>
                    <a:lnTo>
                      <a:pt x="1257" y="1368"/>
                    </a:lnTo>
                    <a:lnTo>
                      <a:pt x="1252" y="1368"/>
                    </a:lnTo>
                    <a:lnTo>
                      <a:pt x="1241" y="1368"/>
                    </a:lnTo>
                    <a:lnTo>
                      <a:pt x="1230" y="1366"/>
                    </a:lnTo>
                    <a:lnTo>
                      <a:pt x="1219" y="1363"/>
                    </a:lnTo>
                    <a:lnTo>
                      <a:pt x="1209" y="1357"/>
                    </a:lnTo>
                    <a:lnTo>
                      <a:pt x="1198" y="1352"/>
                    </a:lnTo>
                    <a:lnTo>
                      <a:pt x="1188" y="1346"/>
                    </a:lnTo>
                    <a:lnTo>
                      <a:pt x="1170" y="1336"/>
                    </a:lnTo>
                    <a:lnTo>
                      <a:pt x="1152" y="1328"/>
                    </a:lnTo>
                    <a:lnTo>
                      <a:pt x="1145" y="1326"/>
                    </a:lnTo>
                    <a:lnTo>
                      <a:pt x="1137" y="1325"/>
                    </a:lnTo>
                    <a:lnTo>
                      <a:pt x="1134" y="1326"/>
                    </a:lnTo>
                    <a:lnTo>
                      <a:pt x="1131" y="1327"/>
                    </a:lnTo>
                    <a:lnTo>
                      <a:pt x="1128" y="1329"/>
                    </a:lnTo>
                    <a:lnTo>
                      <a:pt x="1125" y="1331"/>
                    </a:lnTo>
                    <a:lnTo>
                      <a:pt x="1120" y="1331"/>
                    </a:lnTo>
                    <a:lnTo>
                      <a:pt x="1116" y="1332"/>
                    </a:lnTo>
                    <a:lnTo>
                      <a:pt x="1111" y="1335"/>
                    </a:lnTo>
                    <a:lnTo>
                      <a:pt x="1108" y="1337"/>
                    </a:lnTo>
                    <a:lnTo>
                      <a:pt x="1105" y="1339"/>
                    </a:lnTo>
                    <a:lnTo>
                      <a:pt x="1103" y="1342"/>
                    </a:lnTo>
                    <a:lnTo>
                      <a:pt x="1101" y="1345"/>
                    </a:lnTo>
                    <a:lnTo>
                      <a:pt x="1098" y="1350"/>
                    </a:lnTo>
                    <a:lnTo>
                      <a:pt x="1096" y="1358"/>
                    </a:lnTo>
                    <a:lnTo>
                      <a:pt x="1095" y="1369"/>
                    </a:lnTo>
                    <a:lnTo>
                      <a:pt x="1095" y="1380"/>
                    </a:lnTo>
                    <a:lnTo>
                      <a:pt x="1095" y="1391"/>
                    </a:lnTo>
                    <a:lnTo>
                      <a:pt x="1083" y="1391"/>
                    </a:lnTo>
                    <a:lnTo>
                      <a:pt x="1071" y="1390"/>
                    </a:lnTo>
                    <a:lnTo>
                      <a:pt x="1059" y="1387"/>
                    </a:lnTo>
                    <a:lnTo>
                      <a:pt x="1046" y="1385"/>
                    </a:lnTo>
                    <a:lnTo>
                      <a:pt x="1020" y="1379"/>
                    </a:lnTo>
                    <a:lnTo>
                      <a:pt x="995" y="1371"/>
                    </a:lnTo>
                    <a:lnTo>
                      <a:pt x="970" y="1362"/>
                    </a:lnTo>
                    <a:lnTo>
                      <a:pt x="948" y="1352"/>
                    </a:lnTo>
                    <a:lnTo>
                      <a:pt x="939" y="1346"/>
                    </a:lnTo>
                    <a:lnTo>
                      <a:pt x="930" y="1341"/>
                    </a:lnTo>
                    <a:lnTo>
                      <a:pt x="922" y="1336"/>
                    </a:lnTo>
                    <a:lnTo>
                      <a:pt x="916" y="1329"/>
                    </a:lnTo>
                    <a:lnTo>
                      <a:pt x="912" y="1329"/>
                    </a:lnTo>
                    <a:lnTo>
                      <a:pt x="906" y="1328"/>
                    </a:lnTo>
                    <a:lnTo>
                      <a:pt x="903" y="1327"/>
                    </a:lnTo>
                    <a:lnTo>
                      <a:pt x="900" y="1325"/>
                    </a:lnTo>
                    <a:lnTo>
                      <a:pt x="897" y="1322"/>
                    </a:lnTo>
                    <a:lnTo>
                      <a:pt x="894" y="1318"/>
                    </a:lnTo>
                    <a:lnTo>
                      <a:pt x="892" y="1315"/>
                    </a:lnTo>
                    <a:lnTo>
                      <a:pt x="890" y="1311"/>
                    </a:lnTo>
                    <a:lnTo>
                      <a:pt x="889" y="1302"/>
                    </a:lnTo>
                    <a:lnTo>
                      <a:pt x="888" y="1291"/>
                    </a:lnTo>
                    <a:lnTo>
                      <a:pt x="887" y="1281"/>
                    </a:lnTo>
                    <a:lnTo>
                      <a:pt x="887" y="1270"/>
                    </a:lnTo>
                    <a:lnTo>
                      <a:pt x="865" y="1270"/>
                    </a:lnTo>
                    <a:lnTo>
                      <a:pt x="846" y="1270"/>
                    </a:lnTo>
                    <a:lnTo>
                      <a:pt x="833" y="1270"/>
                    </a:lnTo>
                    <a:lnTo>
                      <a:pt x="827" y="1269"/>
                    </a:lnTo>
                    <a:lnTo>
                      <a:pt x="817" y="1257"/>
                    </a:lnTo>
                    <a:lnTo>
                      <a:pt x="806" y="1243"/>
                    </a:lnTo>
                    <a:lnTo>
                      <a:pt x="796" y="1228"/>
                    </a:lnTo>
                    <a:lnTo>
                      <a:pt x="787" y="1212"/>
                    </a:lnTo>
                    <a:lnTo>
                      <a:pt x="773" y="1189"/>
                    </a:lnTo>
                    <a:lnTo>
                      <a:pt x="769" y="1179"/>
                    </a:lnTo>
                    <a:lnTo>
                      <a:pt x="768" y="1174"/>
                    </a:lnTo>
                    <a:lnTo>
                      <a:pt x="766" y="1169"/>
                    </a:lnTo>
                    <a:lnTo>
                      <a:pt x="764" y="1166"/>
                    </a:lnTo>
                    <a:lnTo>
                      <a:pt x="759" y="1163"/>
                    </a:lnTo>
                    <a:lnTo>
                      <a:pt x="755" y="1160"/>
                    </a:lnTo>
                    <a:lnTo>
                      <a:pt x="750" y="1158"/>
                    </a:lnTo>
                    <a:lnTo>
                      <a:pt x="744" y="1157"/>
                    </a:lnTo>
                    <a:lnTo>
                      <a:pt x="739" y="1156"/>
                    </a:lnTo>
                    <a:lnTo>
                      <a:pt x="733" y="1157"/>
                    </a:lnTo>
                    <a:lnTo>
                      <a:pt x="728" y="1157"/>
                    </a:lnTo>
                    <a:lnTo>
                      <a:pt x="723" y="1160"/>
                    </a:lnTo>
                    <a:lnTo>
                      <a:pt x="718" y="1162"/>
                    </a:lnTo>
                    <a:lnTo>
                      <a:pt x="715" y="1165"/>
                    </a:lnTo>
                    <a:lnTo>
                      <a:pt x="712" y="1169"/>
                    </a:lnTo>
                    <a:lnTo>
                      <a:pt x="710" y="1174"/>
                    </a:lnTo>
                    <a:lnTo>
                      <a:pt x="709" y="1179"/>
                    </a:lnTo>
                    <a:lnTo>
                      <a:pt x="686" y="1205"/>
                    </a:lnTo>
                    <a:lnTo>
                      <a:pt x="664" y="1234"/>
                    </a:lnTo>
                    <a:lnTo>
                      <a:pt x="652" y="1247"/>
                    </a:lnTo>
                    <a:lnTo>
                      <a:pt x="642" y="1258"/>
                    </a:lnTo>
                    <a:lnTo>
                      <a:pt x="635" y="1262"/>
                    </a:lnTo>
                    <a:lnTo>
                      <a:pt x="630" y="1265"/>
                    </a:lnTo>
                    <a:lnTo>
                      <a:pt x="624" y="1266"/>
                    </a:lnTo>
                    <a:lnTo>
                      <a:pt x="619" y="1268"/>
                    </a:lnTo>
                    <a:lnTo>
                      <a:pt x="597" y="1258"/>
                    </a:lnTo>
                    <a:lnTo>
                      <a:pt x="579" y="1249"/>
                    </a:lnTo>
                    <a:lnTo>
                      <a:pt x="562" y="1243"/>
                    </a:lnTo>
                    <a:lnTo>
                      <a:pt x="544" y="1237"/>
                    </a:lnTo>
                    <a:lnTo>
                      <a:pt x="527" y="1231"/>
                    </a:lnTo>
                    <a:lnTo>
                      <a:pt x="510" y="1224"/>
                    </a:lnTo>
                    <a:lnTo>
                      <a:pt x="492" y="1217"/>
                    </a:lnTo>
                    <a:lnTo>
                      <a:pt x="470" y="1207"/>
                    </a:lnTo>
                    <a:lnTo>
                      <a:pt x="454" y="1206"/>
                    </a:lnTo>
                    <a:lnTo>
                      <a:pt x="436" y="1205"/>
                    </a:lnTo>
                    <a:lnTo>
                      <a:pt x="420" y="1203"/>
                    </a:lnTo>
                    <a:lnTo>
                      <a:pt x="404" y="1201"/>
                    </a:lnTo>
                    <a:lnTo>
                      <a:pt x="372" y="1195"/>
                    </a:lnTo>
                    <a:lnTo>
                      <a:pt x="340" y="1187"/>
                    </a:lnTo>
                    <a:lnTo>
                      <a:pt x="310" y="1178"/>
                    </a:lnTo>
                    <a:lnTo>
                      <a:pt x="282" y="1167"/>
                    </a:lnTo>
                    <a:lnTo>
                      <a:pt x="256" y="1156"/>
                    </a:lnTo>
                    <a:lnTo>
                      <a:pt x="232" y="1146"/>
                    </a:lnTo>
                    <a:lnTo>
                      <a:pt x="229" y="1150"/>
                    </a:lnTo>
                    <a:lnTo>
                      <a:pt x="226" y="1155"/>
                    </a:lnTo>
                    <a:lnTo>
                      <a:pt x="222" y="1158"/>
                    </a:lnTo>
                    <a:lnTo>
                      <a:pt x="217" y="1162"/>
                    </a:lnTo>
                    <a:lnTo>
                      <a:pt x="209" y="1167"/>
                    </a:lnTo>
                    <a:lnTo>
                      <a:pt x="198" y="1170"/>
                    </a:lnTo>
                    <a:lnTo>
                      <a:pt x="187" y="1173"/>
                    </a:lnTo>
                    <a:lnTo>
                      <a:pt x="175" y="1173"/>
                    </a:lnTo>
                    <a:lnTo>
                      <a:pt x="163" y="1173"/>
                    </a:lnTo>
                    <a:lnTo>
                      <a:pt x="150" y="1171"/>
                    </a:lnTo>
                    <a:lnTo>
                      <a:pt x="128" y="1168"/>
                    </a:lnTo>
                    <a:lnTo>
                      <a:pt x="107" y="1166"/>
                    </a:lnTo>
                    <a:lnTo>
                      <a:pt x="98" y="1166"/>
                    </a:lnTo>
                    <a:lnTo>
                      <a:pt x="92" y="1167"/>
                    </a:lnTo>
                    <a:lnTo>
                      <a:pt x="89" y="1168"/>
                    </a:lnTo>
                    <a:lnTo>
                      <a:pt x="87" y="1169"/>
                    </a:lnTo>
                    <a:lnTo>
                      <a:pt x="84" y="1171"/>
                    </a:lnTo>
                    <a:lnTo>
                      <a:pt x="83" y="1174"/>
                    </a:lnTo>
                    <a:lnTo>
                      <a:pt x="97" y="1143"/>
                    </a:lnTo>
                    <a:lnTo>
                      <a:pt x="116" y="1111"/>
                    </a:lnTo>
                    <a:lnTo>
                      <a:pt x="132" y="1081"/>
                    </a:lnTo>
                    <a:lnTo>
                      <a:pt x="144" y="1055"/>
                    </a:lnTo>
                    <a:lnTo>
                      <a:pt x="148" y="1041"/>
                    </a:lnTo>
                    <a:lnTo>
                      <a:pt x="149" y="1028"/>
                    </a:lnTo>
                    <a:lnTo>
                      <a:pt x="150" y="1016"/>
                    </a:lnTo>
                    <a:lnTo>
                      <a:pt x="149" y="1003"/>
                    </a:lnTo>
                    <a:lnTo>
                      <a:pt x="146" y="974"/>
                    </a:lnTo>
                    <a:lnTo>
                      <a:pt x="145" y="936"/>
                    </a:lnTo>
                    <a:lnTo>
                      <a:pt x="145" y="920"/>
                    </a:lnTo>
                    <a:lnTo>
                      <a:pt x="146" y="905"/>
                    </a:lnTo>
                    <a:lnTo>
                      <a:pt x="147" y="891"/>
                    </a:lnTo>
                    <a:lnTo>
                      <a:pt x="149" y="879"/>
                    </a:lnTo>
                    <a:lnTo>
                      <a:pt x="155" y="855"/>
                    </a:lnTo>
                    <a:lnTo>
                      <a:pt x="160" y="835"/>
                    </a:lnTo>
                    <a:lnTo>
                      <a:pt x="165" y="816"/>
                    </a:lnTo>
                    <a:lnTo>
                      <a:pt x="171" y="798"/>
                    </a:lnTo>
                    <a:lnTo>
                      <a:pt x="173" y="788"/>
                    </a:lnTo>
                    <a:lnTo>
                      <a:pt x="174" y="778"/>
                    </a:lnTo>
                    <a:lnTo>
                      <a:pt x="175" y="768"/>
                    </a:lnTo>
                    <a:lnTo>
                      <a:pt x="176" y="757"/>
                    </a:lnTo>
                    <a:lnTo>
                      <a:pt x="175" y="746"/>
                    </a:lnTo>
                    <a:lnTo>
                      <a:pt x="174" y="734"/>
                    </a:lnTo>
                    <a:lnTo>
                      <a:pt x="172" y="723"/>
                    </a:lnTo>
                    <a:lnTo>
                      <a:pt x="170" y="713"/>
                    </a:lnTo>
                    <a:lnTo>
                      <a:pt x="166" y="701"/>
                    </a:lnTo>
                    <a:lnTo>
                      <a:pt x="164" y="690"/>
                    </a:lnTo>
                    <a:lnTo>
                      <a:pt x="163" y="679"/>
                    </a:lnTo>
                    <a:lnTo>
                      <a:pt x="163" y="667"/>
                    </a:lnTo>
                    <a:lnTo>
                      <a:pt x="152" y="662"/>
                    </a:lnTo>
                    <a:lnTo>
                      <a:pt x="144" y="656"/>
                    </a:lnTo>
                    <a:lnTo>
                      <a:pt x="136" y="650"/>
                    </a:lnTo>
                    <a:lnTo>
                      <a:pt x="131" y="645"/>
                    </a:lnTo>
                    <a:lnTo>
                      <a:pt x="126" y="638"/>
                    </a:lnTo>
                    <a:lnTo>
                      <a:pt x="122" y="632"/>
                    </a:lnTo>
                    <a:lnTo>
                      <a:pt x="120" y="625"/>
                    </a:lnTo>
                    <a:lnTo>
                      <a:pt x="118" y="619"/>
                    </a:lnTo>
                    <a:lnTo>
                      <a:pt x="116" y="603"/>
                    </a:lnTo>
                    <a:lnTo>
                      <a:pt x="117" y="587"/>
                    </a:lnTo>
                    <a:lnTo>
                      <a:pt x="117" y="569"/>
                    </a:lnTo>
                    <a:lnTo>
                      <a:pt x="118" y="547"/>
                    </a:lnTo>
                    <a:lnTo>
                      <a:pt x="108" y="537"/>
                    </a:lnTo>
                    <a:lnTo>
                      <a:pt x="101" y="526"/>
                    </a:lnTo>
                    <a:lnTo>
                      <a:pt x="95" y="514"/>
                    </a:lnTo>
                    <a:lnTo>
                      <a:pt x="92" y="503"/>
                    </a:lnTo>
                    <a:lnTo>
                      <a:pt x="90" y="491"/>
                    </a:lnTo>
                    <a:lnTo>
                      <a:pt x="89" y="480"/>
                    </a:lnTo>
                    <a:lnTo>
                      <a:pt x="89" y="470"/>
                    </a:lnTo>
                    <a:lnTo>
                      <a:pt x="89" y="458"/>
                    </a:lnTo>
                    <a:lnTo>
                      <a:pt x="83" y="452"/>
                    </a:lnTo>
                    <a:lnTo>
                      <a:pt x="77" y="448"/>
                    </a:lnTo>
                    <a:lnTo>
                      <a:pt x="69" y="444"/>
                    </a:lnTo>
                    <a:lnTo>
                      <a:pt x="63" y="439"/>
                    </a:lnTo>
                    <a:lnTo>
                      <a:pt x="48" y="432"/>
                    </a:lnTo>
                    <a:lnTo>
                      <a:pt x="33" y="424"/>
                    </a:lnTo>
                    <a:lnTo>
                      <a:pt x="26" y="420"/>
                    </a:lnTo>
                    <a:lnTo>
                      <a:pt x="20" y="415"/>
                    </a:lnTo>
                    <a:lnTo>
                      <a:pt x="14" y="409"/>
                    </a:lnTo>
                    <a:lnTo>
                      <a:pt x="10" y="403"/>
                    </a:lnTo>
                    <a:lnTo>
                      <a:pt x="6" y="396"/>
                    </a:lnTo>
                    <a:lnTo>
                      <a:pt x="2" y="388"/>
                    </a:lnTo>
                    <a:lnTo>
                      <a:pt x="0" y="379"/>
                    </a:lnTo>
                    <a:lnTo>
                      <a:pt x="0" y="368"/>
                    </a:lnTo>
                    <a:lnTo>
                      <a:pt x="2" y="4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5049000" y="4667400"/>
                <a:ext cx="833400" cy="713160"/>
              </a:xfrm>
              <a:custGeom>
                <a:avLst/>
                <a:gdLst/>
                <a:ahLst/>
                <a:rect l="l" t="t" r="r" b="b"/>
                <a:pathLst>
                  <a:path w="1603" h="1398">
                    <a:moveTo>
                      <a:pt x="2" y="40"/>
                    </a:moveTo>
                    <a:lnTo>
                      <a:pt x="64" y="40"/>
                    </a:lnTo>
                    <a:lnTo>
                      <a:pt x="123" y="39"/>
                    </a:lnTo>
                    <a:lnTo>
                      <a:pt x="183" y="37"/>
                    </a:lnTo>
                    <a:lnTo>
                      <a:pt x="241" y="34"/>
                    </a:lnTo>
                    <a:lnTo>
                      <a:pt x="298" y="31"/>
                    </a:lnTo>
                    <a:lnTo>
                      <a:pt x="354" y="28"/>
                    </a:lnTo>
                    <a:lnTo>
                      <a:pt x="411" y="24"/>
                    </a:lnTo>
                    <a:lnTo>
                      <a:pt x="466" y="20"/>
                    </a:lnTo>
                    <a:lnTo>
                      <a:pt x="520" y="16"/>
                    </a:lnTo>
                    <a:lnTo>
                      <a:pt x="574" y="12"/>
                    </a:lnTo>
                    <a:lnTo>
                      <a:pt x="627" y="8"/>
                    </a:lnTo>
                    <a:lnTo>
                      <a:pt x="678" y="5"/>
                    </a:lnTo>
                    <a:lnTo>
                      <a:pt x="730" y="3"/>
                    </a:lnTo>
                    <a:lnTo>
                      <a:pt x="782" y="1"/>
                    </a:lnTo>
                    <a:lnTo>
                      <a:pt x="834" y="0"/>
                    </a:lnTo>
                    <a:lnTo>
                      <a:pt x="885" y="0"/>
                    </a:lnTo>
                    <a:lnTo>
                      <a:pt x="889" y="0"/>
                    </a:lnTo>
                    <a:lnTo>
                      <a:pt x="894" y="1"/>
                    </a:lnTo>
                    <a:lnTo>
                      <a:pt x="898" y="2"/>
                    </a:lnTo>
                    <a:lnTo>
                      <a:pt x="902" y="4"/>
                    </a:lnTo>
                    <a:lnTo>
                      <a:pt x="906" y="10"/>
                    </a:lnTo>
                    <a:lnTo>
                      <a:pt x="911" y="15"/>
                    </a:lnTo>
                    <a:lnTo>
                      <a:pt x="914" y="25"/>
                    </a:lnTo>
                    <a:lnTo>
                      <a:pt x="914" y="30"/>
                    </a:lnTo>
                    <a:lnTo>
                      <a:pt x="933" y="48"/>
                    </a:lnTo>
                    <a:lnTo>
                      <a:pt x="945" y="61"/>
                    </a:lnTo>
                    <a:lnTo>
                      <a:pt x="946" y="64"/>
                    </a:lnTo>
                    <a:lnTo>
                      <a:pt x="947" y="67"/>
                    </a:lnTo>
                    <a:lnTo>
                      <a:pt x="948" y="70"/>
                    </a:lnTo>
                    <a:lnTo>
                      <a:pt x="948" y="73"/>
                    </a:lnTo>
                    <a:lnTo>
                      <a:pt x="947" y="81"/>
                    </a:lnTo>
                    <a:lnTo>
                      <a:pt x="943" y="89"/>
                    </a:lnTo>
                    <a:lnTo>
                      <a:pt x="936" y="101"/>
                    </a:lnTo>
                    <a:lnTo>
                      <a:pt x="929" y="110"/>
                    </a:lnTo>
                    <a:lnTo>
                      <a:pt x="924" y="116"/>
                    </a:lnTo>
                    <a:lnTo>
                      <a:pt x="918" y="121"/>
                    </a:lnTo>
                    <a:lnTo>
                      <a:pt x="917" y="123"/>
                    </a:lnTo>
                    <a:lnTo>
                      <a:pt x="916" y="125"/>
                    </a:lnTo>
                    <a:lnTo>
                      <a:pt x="915" y="127"/>
                    </a:lnTo>
                    <a:lnTo>
                      <a:pt x="915" y="129"/>
                    </a:lnTo>
                    <a:lnTo>
                      <a:pt x="918" y="134"/>
                    </a:lnTo>
                    <a:lnTo>
                      <a:pt x="924" y="141"/>
                    </a:lnTo>
                    <a:lnTo>
                      <a:pt x="940" y="152"/>
                    </a:lnTo>
                    <a:lnTo>
                      <a:pt x="956" y="161"/>
                    </a:lnTo>
                    <a:lnTo>
                      <a:pt x="959" y="163"/>
                    </a:lnTo>
                    <a:lnTo>
                      <a:pt x="962" y="167"/>
                    </a:lnTo>
                    <a:lnTo>
                      <a:pt x="966" y="172"/>
                    </a:lnTo>
                    <a:lnTo>
                      <a:pt x="968" y="176"/>
                    </a:lnTo>
                    <a:lnTo>
                      <a:pt x="970" y="182"/>
                    </a:lnTo>
                    <a:lnTo>
                      <a:pt x="971" y="190"/>
                    </a:lnTo>
                    <a:lnTo>
                      <a:pt x="972" y="199"/>
                    </a:lnTo>
                    <a:lnTo>
                      <a:pt x="972" y="209"/>
                    </a:lnTo>
                    <a:lnTo>
                      <a:pt x="971" y="229"/>
                    </a:lnTo>
                    <a:lnTo>
                      <a:pt x="970" y="243"/>
                    </a:lnTo>
                    <a:lnTo>
                      <a:pt x="967" y="254"/>
                    </a:lnTo>
                    <a:lnTo>
                      <a:pt x="963" y="262"/>
                    </a:lnTo>
                    <a:lnTo>
                      <a:pt x="954" y="277"/>
                    </a:lnTo>
                    <a:lnTo>
                      <a:pt x="942" y="298"/>
                    </a:lnTo>
                    <a:lnTo>
                      <a:pt x="938" y="309"/>
                    </a:lnTo>
                    <a:lnTo>
                      <a:pt x="935" y="319"/>
                    </a:lnTo>
                    <a:lnTo>
                      <a:pt x="933" y="330"/>
                    </a:lnTo>
                    <a:lnTo>
                      <a:pt x="932" y="342"/>
                    </a:lnTo>
                    <a:lnTo>
                      <a:pt x="930" y="353"/>
                    </a:lnTo>
                    <a:lnTo>
                      <a:pt x="927" y="365"/>
                    </a:lnTo>
                    <a:lnTo>
                      <a:pt x="924" y="370"/>
                    </a:lnTo>
                    <a:lnTo>
                      <a:pt x="920" y="377"/>
                    </a:lnTo>
                    <a:lnTo>
                      <a:pt x="916" y="382"/>
                    </a:lnTo>
                    <a:lnTo>
                      <a:pt x="911" y="388"/>
                    </a:lnTo>
                    <a:lnTo>
                      <a:pt x="892" y="406"/>
                    </a:lnTo>
                    <a:lnTo>
                      <a:pt x="877" y="420"/>
                    </a:lnTo>
                    <a:lnTo>
                      <a:pt x="865" y="433"/>
                    </a:lnTo>
                    <a:lnTo>
                      <a:pt x="851" y="447"/>
                    </a:lnTo>
                    <a:lnTo>
                      <a:pt x="847" y="451"/>
                    </a:lnTo>
                    <a:lnTo>
                      <a:pt x="845" y="457"/>
                    </a:lnTo>
                    <a:lnTo>
                      <a:pt x="843" y="463"/>
                    </a:lnTo>
                    <a:lnTo>
                      <a:pt x="840" y="471"/>
                    </a:lnTo>
                    <a:lnTo>
                      <a:pt x="838" y="487"/>
                    </a:lnTo>
                    <a:lnTo>
                      <a:pt x="838" y="505"/>
                    </a:lnTo>
                    <a:lnTo>
                      <a:pt x="837" y="524"/>
                    </a:lnTo>
                    <a:lnTo>
                      <a:pt x="837" y="541"/>
                    </a:lnTo>
                    <a:lnTo>
                      <a:pt x="836" y="549"/>
                    </a:lnTo>
                    <a:lnTo>
                      <a:pt x="835" y="556"/>
                    </a:lnTo>
                    <a:lnTo>
                      <a:pt x="833" y="562"/>
                    </a:lnTo>
                    <a:lnTo>
                      <a:pt x="831" y="568"/>
                    </a:lnTo>
                    <a:lnTo>
                      <a:pt x="827" y="575"/>
                    </a:lnTo>
                    <a:lnTo>
                      <a:pt x="823" y="581"/>
                    </a:lnTo>
                    <a:lnTo>
                      <a:pt x="819" y="585"/>
                    </a:lnTo>
                    <a:lnTo>
                      <a:pt x="814" y="589"/>
                    </a:lnTo>
                    <a:lnTo>
                      <a:pt x="806" y="596"/>
                    </a:lnTo>
                    <a:lnTo>
                      <a:pt x="798" y="600"/>
                    </a:lnTo>
                    <a:lnTo>
                      <a:pt x="792" y="606"/>
                    </a:lnTo>
                    <a:lnTo>
                      <a:pt x="787" y="610"/>
                    </a:lnTo>
                    <a:lnTo>
                      <a:pt x="787" y="613"/>
                    </a:lnTo>
                    <a:lnTo>
                      <a:pt x="786" y="616"/>
                    </a:lnTo>
                    <a:lnTo>
                      <a:pt x="787" y="621"/>
                    </a:lnTo>
                    <a:lnTo>
                      <a:pt x="790" y="625"/>
                    </a:lnTo>
                    <a:lnTo>
                      <a:pt x="803" y="650"/>
                    </a:lnTo>
                    <a:lnTo>
                      <a:pt x="811" y="669"/>
                    </a:lnTo>
                    <a:lnTo>
                      <a:pt x="817" y="681"/>
                    </a:lnTo>
                    <a:lnTo>
                      <a:pt x="819" y="684"/>
                    </a:lnTo>
                    <a:lnTo>
                      <a:pt x="819" y="684"/>
                    </a:lnTo>
                    <a:lnTo>
                      <a:pt x="1280" y="706"/>
                    </a:lnTo>
                    <a:lnTo>
                      <a:pt x="1280" y="706"/>
                    </a:lnTo>
                    <a:lnTo>
                      <a:pt x="1290" y="706"/>
                    </a:lnTo>
                    <a:lnTo>
                      <a:pt x="1297" y="707"/>
                    </a:lnTo>
                    <a:lnTo>
                      <a:pt x="1304" y="708"/>
                    </a:lnTo>
                    <a:lnTo>
                      <a:pt x="1308" y="710"/>
                    </a:lnTo>
                    <a:lnTo>
                      <a:pt x="1310" y="715"/>
                    </a:lnTo>
                    <a:lnTo>
                      <a:pt x="1311" y="719"/>
                    </a:lnTo>
                    <a:lnTo>
                      <a:pt x="1311" y="727"/>
                    </a:lnTo>
                    <a:lnTo>
                      <a:pt x="1309" y="736"/>
                    </a:lnTo>
                    <a:lnTo>
                      <a:pt x="1306" y="743"/>
                    </a:lnTo>
                    <a:lnTo>
                      <a:pt x="1302" y="748"/>
                    </a:lnTo>
                    <a:lnTo>
                      <a:pt x="1290" y="761"/>
                    </a:lnTo>
                    <a:lnTo>
                      <a:pt x="1284" y="768"/>
                    </a:lnTo>
                    <a:lnTo>
                      <a:pt x="1285" y="774"/>
                    </a:lnTo>
                    <a:lnTo>
                      <a:pt x="1287" y="784"/>
                    </a:lnTo>
                    <a:lnTo>
                      <a:pt x="1290" y="794"/>
                    </a:lnTo>
                    <a:lnTo>
                      <a:pt x="1294" y="803"/>
                    </a:lnTo>
                    <a:lnTo>
                      <a:pt x="1298" y="811"/>
                    </a:lnTo>
                    <a:lnTo>
                      <a:pt x="1305" y="822"/>
                    </a:lnTo>
                    <a:lnTo>
                      <a:pt x="1308" y="826"/>
                    </a:lnTo>
                    <a:lnTo>
                      <a:pt x="1309" y="837"/>
                    </a:lnTo>
                    <a:lnTo>
                      <a:pt x="1312" y="849"/>
                    </a:lnTo>
                    <a:lnTo>
                      <a:pt x="1316" y="859"/>
                    </a:lnTo>
                    <a:lnTo>
                      <a:pt x="1319" y="870"/>
                    </a:lnTo>
                    <a:lnTo>
                      <a:pt x="1320" y="877"/>
                    </a:lnTo>
                    <a:lnTo>
                      <a:pt x="1321" y="882"/>
                    </a:lnTo>
                    <a:lnTo>
                      <a:pt x="1321" y="887"/>
                    </a:lnTo>
                    <a:lnTo>
                      <a:pt x="1320" y="893"/>
                    </a:lnTo>
                    <a:lnTo>
                      <a:pt x="1319" y="898"/>
                    </a:lnTo>
                    <a:lnTo>
                      <a:pt x="1317" y="905"/>
                    </a:lnTo>
                    <a:lnTo>
                      <a:pt x="1312" y="910"/>
                    </a:lnTo>
                    <a:lnTo>
                      <a:pt x="1308" y="916"/>
                    </a:lnTo>
                    <a:lnTo>
                      <a:pt x="1313" y="916"/>
                    </a:lnTo>
                    <a:lnTo>
                      <a:pt x="1319" y="917"/>
                    </a:lnTo>
                    <a:lnTo>
                      <a:pt x="1324" y="919"/>
                    </a:lnTo>
                    <a:lnTo>
                      <a:pt x="1330" y="921"/>
                    </a:lnTo>
                    <a:lnTo>
                      <a:pt x="1339" y="926"/>
                    </a:lnTo>
                    <a:lnTo>
                      <a:pt x="1348" y="934"/>
                    </a:lnTo>
                    <a:lnTo>
                      <a:pt x="1356" y="944"/>
                    </a:lnTo>
                    <a:lnTo>
                      <a:pt x="1362" y="953"/>
                    </a:lnTo>
                    <a:lnTo>
                      <a:pt x="1364" y="959"/>
                    </a:lnTo>
                    <a:lnTo>
                      <a:pt x="1365" y="964"/>
                    </a:lnTo>
                    <a:lnTo>
                      <a:pt x="1366" y="970"/>
                    </a:lnTo>
                    <a:lnTo>
                      <a:pt x="1366" y="975"/>
                    </a:lnTo>
                    <a:lnTo>
                      <a:pt x="1362" y="981"/>
                    </a:lnTo>
                    <a:lnTo>
                      <a:pt x="1350" y="997"/>
                    </a:lnTo>
                    <a:lnTo>
                      <a:pt x="1341" y="1006"/>
                    </a:lnTo>
                    <a:lnTo>
                      <a:pt x="1331" y="1016"/>
                    </a:lnTo>
                    <a:lnTo>
                      <a:pt x="1319" y="1026"/>
                    </a:lnTo>
                    <a:lnTo>
                      <a:pt x="1307" y="1034"/>
                    </a:lnTo>
                    <a:lnTo>
                      <a:pt x="1326" y="1024"/>
                    </a:lnTo>
                    <a:lnTo>
                      <a:pt x="1347" y="1013"/>
                    </a:lnTo>
                    <a:lnTo>
                      <a:pt x="1366" y="1004"/>
                    </a:lnTo>
                    <a:lnTo>
                      <a:pt x="1386" y="997"/>
                    </a:lnTo>
                    <a:lnTo>
                      <a:pt x="1403" y="990"/>
                    </a:lnTo>
                    <a:lnTo>
                      <a:pt x="1416" y="984"/>
                    </a:lnTo>
                    <a:lnTo>
                      <a:pt x="1420" y="981"/>
                    </a:lnTo>
                    <a:lnTo>
                      <a:pt x="1424" y="979"/>
                    </a:lnTo>
                    <a:lnTo>
                      <a:pt x="1426" y="977"/>
                    </a:lnTo>
                    <a:lnTo>
                      <a:pt x="1427" y="976"/>
                    </a:lnTo>
                    <a:lnTo>
                      <a:pt x="1432" y="991"/>
                    </a:lnTo>
                    <a:lnTo>
                      <a:pt x="1441" y="1007"/>
                    </a:lnTo>
                    <a:lnTo>
                      <a:pt x="1451" y="1024"/>
                    </a:lnTo>
                    <a:lnTo>
                      <a:pt x="1460" y="1040"/>
                    </a:lnTo>
                    <a:lnTo>
                      <a:pt x="1470" y="1055"/>
                    </a:lnTo>
                    <a:lnTo>
                      <a:pt x="1478" y="1070"/>
                    </a:lnTo>
                    <a:lnTo>
                      <a:pt x="1481" y="1078"/>
                    </a:lnTo>
                    <a:lnTo>
                      <a:pt x="1483" y="1084"/>
                    </a:lnTo>
                    <a:lnTo>
                      <a:pt x="1484" y="1089"/>
                    </a:lnTo>
                    <a:lnTo>
                      <a:pt x="1485" y="1096"/>
                    </a:lnTo>
                    <a:lnTo>
                      <a:pt x="1472" y="1097"/>
                    </a:lnTo>
                    <a:lnTo>
                      <a:pt x="1458" y="1100"/>
                    </a:lnTo>
                    <a:lnTo>
                      <a:pt x="1443" y="1105"/>
                    </a:lnTo>
                    <a:lnTo>
                      <a:pt x="1429" y="1110"/>
                    </a:lnTo>
                    <a:lnTo>
                      <a:pt x="1405" y="1121"/>
                    </a:lnTo>
                    <a:lnTo>
                      <a:pt x="1395" y="1125"/>
                    </a:lnTo>
                    <a:lnTo>
                      <a:pt x="1395" y="1130"/>
                    </a:lnTo>
                    <a:lnTo>
                      <a:pt x="1398" y="1136"/>
                    </a:lnTo>
                    <a:lnTo>
                      <a:pt x="1401" y="1141"/>
                    </a:lnTo>
                    <a:lnTo>
                      <a:pt x="1405" y="1148"/>
                    </a:lnTo>
                    <a:lnTo>
                      <a:pt x="1411" y="1153"/>
                    </a:lnTo>
                    <a:lnTo>
                      <a:pt x="1417" y="1158"/>
                    </a:lnTo>
                    <a:lnTo>
                      <a:pt x="1425" y="1164"/>
                    </a:lnTo>
                    <a:lnTo>
                      <a:pt x="1432" y="1169"/>
                    </a:lnTo>
                    <a:lnTo>
                      <a:pt x="1451" y="1181"/>
                    </a:lnTo>
                    <a:lnTo>
                      <a:pt x="1470" y="1192"/>
                    </a:lnTo>
                    <a:lnTo>
                      <a:pt x="1492" y="1204"/>
                    </a:lnTo>
                    <a:lnTo>
                      <a:pt x="1514" y="1215"/>
                    </a:lnTo>
                    <a:lnTo>
                      <a:pt x="1519" y="1216"/>
                    </a:lnTo>
                    <a:lnTo>
                      <a:pt x="1523" y="1217"/>
                    </a:lnTo>
                    <a:lnTo>
                      <a:pt x="1525" y="1218"/>
                    </a:lnTo>
                    <a:lnTo>
                      <a:pt x="1527" y="1220"/>
                    </a:lnTo>
                    <a:lnTo>
                      <a:pt x="1528" y="1227"/>
                    </a:lnTo>
                    <a:lnTo>
                      <a:pt x="1528" y="1234"/>
                    </a:lnTo>
                    <a:lnTo>
                      <a:pt x="1528" y="1243"/>
                    </a:lnTo>
                    <a:lnTo>
                      <a:pt x="1530" y="1254"/>
                    </a:lnTo>
                    <a:lnTo>
                      <a:pt x="1532" y="1259"/>
                    </a:lnTo>
                    <a:lnTo>
                      <a:pt x="1535" y="1264"/>
                    </a:lnTo>
                    <a:lnTo>
                      <a:pt x="1538" y="1270"/>
                    </a:lnTo>
                    <a:lnTo>
                      <a:pt x="1543" y="1275"/>
                    </a:lnTo>
                    <a:lnTo>
                      <a:pt x="1553" y="1285"/>
                    </a:lnTo>
                    <a:lnTo>
                      <a:pt x="1561" y="1292"/>
                    </a:lnTo>
                    <a:lnTo>
                      <a:pt x="1567" y="1298"/>
                    </a:lnTo>
                    <a:lnTo>
                      <a:pt x="1573" y="1301"/>
                    </a:lnTo>
                    <a:lnTo>
                      <a:pt x="1578" y="1303"/>
                    </a:lnTo>
                    <a:lnTo>
                      <a:pt x="1584" y="1304"/>
                    </a:lnTo>
                    <a:lnTo>
                      <a:pt x="1593" y="1305"/>
                    </a:lnTo>
                    <a:lnTo>
                      <a:pt x="1603" y="1305"/>
                    </a:lnTo>
                    <a:lnTo>
                      <a:pt x="1602" y="1311"/>
                    </a:lnTo>
                    <a:lnTo>
                      <a:pt x="1601" y="1316"/>
                    </a:lnTo>
                    <a:lnTo>
                      <a:pt x="1600" y="1322"/>
                    </a:lnTo>
                    <a:lnTo>
                      <a:pt x="1597" y="1327"/>
                    </a:lnTo>
                    <a:lnTo>
                      <a:pt x="1591" y="1338"/>
                    </a:lnTo>
                    <a:lnTo>
                      <a:pt x="1583" y="1346"/>
                    </a:lnTo>
                    <a:lnTo>
                      <a:pt x="1575" y="1354"/>
                    </a:lnTo>
                    <a:lnTo>
                      <a:pt x="1564" y="1359"/>
                    </a:lnTo>
                    <a:lnTo>
                      <a:pt x="1559" y="1362"/>
                    </a:lnTo>
                    <a:lnTo>
                      <a:pt x="1553" y="1364"/>
                    </a:lnTo>
                    <a:lnTo>
                      <a:pt x="1548" y="1364"/>
                    </a:lnTo>
                    <a:lnTo>
                      <a:pt x="1542" y="1365"/>
                    </a:lnTo>
                    <a:lnTo>
                      <a:pt x="1532" y="1374"/>
                    </a:lnTo>
                    <a:lnTo>
                      <a:pt x="1523" y="1383"/>
                    </a:lnTo>
                    <a:lnTo>
                      <a:pt x="1514" y="1388"/>
                    </a:lnTo>
                    <a:lnTo>
                      <a:pt x="1507" y="1394"/>
                    </a:lnTo>
                    <a:lnTo>
                      <a:pt x="1501" y="1396"/>
                    </a:lnTo>
                    <a:lnTo>
                      <a:pt x="1496" y="1398"/>
                    </a:lnTo>
                    <a:lnTo>
                      <a:pt x="1491" y="1398"/>
                    </a:lnTo>
                    <a:lnTo>
                      <a:pt x="1486" y="1397"/>
                    </a:lnTo>
                    <a:lnTo>
                      <a:pt x="1482" y="1396"/>
                    </a:lnTo>
                    <a:lnTo>
                      <a:pt x="1479" y="1393"/>
                    </a:lnTo>
                    <a:lnTo>
                      <a:pt x="1474" y="1390"/>
                    </a:lnTo>
                    <a:lnTo>
                      <a:pt x="1471" y="1385"/>
                    </a:lnTo>
                    <a:lnTo>
                      <a:pt x="1462" y="1374"/>
                    </a:lnTo>
                    <a:lnTo>
                      <a:pt x="1453" y="1364"/>
                    </a:lnTo>
                    <a:lnTo>
                      <a:pt x="1448" y="1358"/>
                    </a:lnTo>
                    <a:lnTo>
                      <a:pt x="1434" y="1345"/>
                    </a:lnTo>
                    <a:lnTo>
                      <a:pt x="1416" y="1326"/>
                    </a:lnTo>
                    <a:lnTo>
                      <a:pt x="1393" y="1303"/>
                    </a:lnTo>
                    <a:lnTo>
                      <a:pt x="1383" y="1293"/>
                    </a:lnTo>
                    <a:lnTo>
                      <a:pt x="1372" y="1286"/>
                    </a:lnTo>
                    <a:lnTo>
                      <a:pt x="1361" y="1281"/>
                    </a:lnTo>
                    <a:lnTo>
                      <a:pt x="1349" y="1277"/>
                    </a:lnTo>
                    <a:lnTo>
                      <a:pt x="1338" y="1275"/>
                    </a:lnTo>
                    <a:lnTo>
                      <a:pt x="1327" y="1274"/>
                    </a:lnTo>
                    <a:lnTo>
                      <a:pt x="1316" y="1273"/>
                    </a:lnTo>
                    <a:lnTo>
                      <a:pt x="1305" y="1273"/>
                    </a:lnTo>
                    <a:lnTo>
                      <a:pt x="1304" y="1261"/>
                    </a:lnTo>
                    <a:lnTo>
                      <a:pt x="1299" y="1246"/>
                    </a:lnTo>
                    <a:lnTo>
                      <a:pt x="1294" y="1230"/>
                    </a:lnTo>
                    <a:lnTo>
                      <a:pt x="1286" y="1214"/>
                    </a:lnTo>
                    <a:lnTo>
                      <a:pt x="1278" y="1196"/>
                    </a:lnTo>
                    <a:lnTo>
                      <a:pt x="1268" y="1180"/>
                    </a:lnTo>
                    <a:lnTo>
                      <a:pt x="1257" y="1166"/>
                    </a:lnTo>
                    <a:lnTo>
                      <a:pt x="1246" y="1153"/>
                    </a:lnTo>
                    <a:lnTo>
                      <a:pt x="1241" y="1149"/>
                    </a:lnTo>
                    <a:lnTo>
                      <a:pt x="1237" y="1144"/>
                    </a:lnTo>
                    <a:lnTo>
                      <a:pt x="1232" y="1142"/>
                    </a:lnTo>
                    <a:lnTo>
                      <a:pt x="1229" y="1141"/>
                    </a:lnTo>
                    <a:lnTo>
                      <a:pt x="1226" y="1141"/>
                    </a:lnTo>
                    <a:lnTo>
                      <a:pt x="1224" y="1141"/>
                    </a:lnTo>
                    <a:lnTo>
                      <a:pt x="1222" y="1143"/>
                    </a:lnTo>
                    <a:lnTo>
                      <a:pt x="1219" y="1146"/>
                    </a:lnTo>
                    <a:lnTo>
                      <a:pt x="1217" y="1152"/>
                    </a:lnTo>
                    <a:lnTo>
                      <a:pt x="1216" y="1162"/>
                    </a:lnTo>
                    <a:lnTo>
                      <a:pt x="1216" y="1171"/>
                    </a:lnTo>
                    <a:lnTo>
                      <a:pt x="1216" y="1183"/>
                    </a:lnTo>
                    <a:lnTo>
                      <a:pt x="1222" y="1183"/>
                    </a:lnTo>
                    <a:lnTo>
                      <a:pt x="1227" y="1185"/>
                    </a:lnTo>
                    <a:lnTo>
                      <a:pt x="1232" y="1189"/>
                    </a:lnTo>
                    <a:lnTo>
                      <a:pt x="1238" y="1192"/>
                    </a:lnTo>
                    <a:lnTo>
                      <a:pt x="1248" y="1202"/>
                    </a:lnTo>
                    <a:lnTo>
                      <a:pt x="1256" y="1214"/>
                    </a:lnTo>
                    <a:lnTo>
                      <a:pt x="1270" y="1234"/>
                    </a:lnTo>
                    <a:lnTo>
                      <a:pt x="1275" y="1243"/>
                    </a:lnTo>
                    <a:lnTo>
                      <a:pt x="1275" y="1265"/>
                    </a:lnTo>
                    <a:lnTo>
                      <a:pt x="1275" y="1284"/>
                    </a:lnTo>
                    <a:lnTo>
                      <a:pt x="1275" y="1298"/>
                    </a:lnTo>
                    <a:lnTo>
                      <a:pt x="1275" y="1303"/>
                    </a:lnTo>
                    <a:lnTo>
                      <a:pt x="1275" y="1325"/>
                    </a:lnTo>
                    <a:lnTo>
                      <a:pt x="1275" y="1343"/>
                    </a:lnTo>
                    <a:lnTo>
                      <a:pt x="1275" y="1357"/>
                    </a:lnTo>
                    <a:lnTo>
                      <a:pt x="1275" y="1363"/>
                    </a:lnTo>
                    <a:lnTo>
                      <a:pt x="1268" y="1365"/>
                    </a:lnTo>
                    <a:lnTo>
                      <a:pt x="1263" y="1367"/>
                    </a:lnTo>
                    <a:lnTo>
                      <a:pt x="1257" y="1368"/>
                    </a:lnTo>
                    <a:lnTo>
                      <a:pt x="1252" y="1368"/>
                    </a:lnTo>
                    <a:lnTo>
                      <a:pt x="1241" y="1368"/>
                    </a:lnTo>
                    <a:lnTo>
                      <a:pt x="1230" y="1366"/>
                    </a:lnTo>
                    <a:lnTo>
                      <a:pt x="1219" y="1363"/>
                    </a:lnTo>
                    <a:lnTo>
                      <a:pt x="1209" y="1357"/>
                    </a:lnTo>
                    <a:lnTo>
                      <a:pt x="1198" y="1352"/>
                    </a:lnTo>
                    <a:lnTo>
                      <a:pt x="1188" y="1346"/>
                    </a:lnTo>
                    <a:lnTo>
                      <a:pt x="1170" y="1336"/>
                    </a:lnTo>
                    <a:lnTo>
                      <a:pt x="1152" y="1328"/>
                    </a:lnTo>
                    <a:lnTo>
                      <a:pt x="1145" y="1326"/>
                    </a:lnTo>
                    <a:lnTo>
                      <a:pt x="1137" y="1325"/>
                    </a:lnTo>
                    <a:lnTo>
                      <a:pt x="1134" y="1326"/>
                    </a:lnTo>
                    <a:lnTo>
                      <a:pt x="1131" y="1327"/>
                    </a:lnTo>
                    <a:lnTo>
                      <a:pt x="1128" y="1329"/>
                    </a:lnTo>
                    <a:lnTo>
                      <a:pt x="1125" y="1331"/>
                    </a:lnTo>
                    <a:lnTo>
                      <a:pt x="1120" y="1331"/>
                    </a:lnTo>
                    <a:lnTo>
                      <a:pt x="1116" y="1332"/>
                    </a:lnTo>
                    <a:lnTo>
                      <a:pt x="1111" y="1335"/>
                    </a:lnTo>
                    <a:lnTo>
                      <a:pt x="1108" y="1337"/>
                    </a:lnTo>
                    <a:lnTo>
                      <a:pt x="1105" y="1339"/>
                    </a:lnTo>
                    <a:lnTo>
                      <a:pt x="1103" y="1342"/>
                    </a:lnTo>
                    <a:lnTo>
                      <a:pt x="1101" y="1345"/>
                    </a:lnTo>
                    <a:lnTo>
                      <a:pt x="1098" y="1350"/>
                    </a:lnTo>
                    <a:lnTo>
                      <a:pt x="1096" y="1358"/>
                    </a:lnTo>
                    <a:lnTo>
                      <a:pt x="1095" y="1369"/>
                    </a:lnTo>
                    <a:lnTo>
                      <a:pt x="1095" y="1380"/>
                    </a:lnTo>
                    <a:lnTo>
                      <a:pt x="1095" y="1391"/>
                    </a:lnTo>
                    <a:lnTo>
                      <a:pt x="1083" y="1391"/>
                    </a:lnTo>
                    <a:lnTo>
                      <a:pt x="1071" y="1390"/>
                    </a:lnTo>
                    <a:lnTo>
                      <a:pt x="1059" y="1387"/>
                    </a:lnTo>
                    <a:lnTo>
                      <a:pt x="1046" y="1385"/>
                    </a:lnTo>
                    <a:lnTo>
                      <a:pt x="1020" y="1379"/>
                    </a:lnTo>
                    <a:lnTo>
                      <a:pt x="995" y="1371"/>
                    </a:lnTo>
                    <a:lnTo>
                      <a:pt x="970" y="1362"/>
                    </a:lnTo>
                    <a:lnTo>
                      <a:pt x="948" y="1352"/>
                    </a:lnTo>
                    <a:lnTo>
                      <a:pt x="939" y="1346"/>
                    </a:lnTo>
                    <a:lnTo>
                      <a:pt x="930" y="1341"/>
                    </a:lnTo>
                    <a:lnTo>
                      <a:pt x="922" y="1336"/>
                    </a:lnTo>
                    <a:lnTo>
                      <a:pt x="916" y="1329"/>
                    </a:lnTo>
                    <a:lnTo>
                      <a:pt x="912" y="1329"/>
                    </a:lnTo>
                    <a:lnTo>
                      <a:pt x="906" y="1328"/>
                    </a:lnTo>
                    <a:lnTo>
                      <a:pt x="903" y="1327"/>
                    </a:lnTo>
                    <a:lnTo>
                      <a:pt x="900" y="1325"/>
                    </a:lnTo>
                    <a:lnTo>
                      <a:pt x="897" y="1322"/>
                    </a:lnTo>
                    <a:lnTo>
                      <a:pt x="894" y="1318"/>
                    </a:lnTo>
                    <a:lnTo>
                      <a:pt x="892" y="1315"/>
                    </a:lnTo>
                    <a:lnTo>
                      <a:pt x="890" y="1311"/>
                    </a:lnTo>
                    <a:lnTo>
                      <a:pt x="889" y="1302"/>
                    </a:lnTo>
                    <a:lnTo>
                      <a:pt x="888" y="1291"/>
                    </a:lnTo>
                    <a:lnTo>
                      <a:pt x="887" y="1281"/>
                    </a:lnTo>
                    <a:lnTo>
                      <a:pt x="887" y="1270"/>
                    </a:lnTo>
                    <a:lnTo>
                      <a:pt x="865" y="1270"/>
                    </a:lnTo>
                    <a:lnTo>
                      <a:pt x="846" y="1270"/>
                    </a:lnTo>
                    <a:lnTo>
                      <a:pt x="833" y="1270"/>
                    </a:lnTo>
                    <a:lnTo>
                      <a:pt x="827" y="1269"/>
                    </a:lnTo>
                    <a:lnTo>
                      <a:pt x="817" y="1257"/>
                    </a:lnTo>
                    <a:lnTo>
                      <a:pt x="806" y="1243"/>
                    </a:lnTo>
                    <a:lnTo>
                      <a:pt x="796" y="1228"/>
                    </a:lnTo>
                    <a:lnTo>
                      <a:pt x="787" y="1212"/>
                    </a:lnTo>
                    <a:lnTo>
                      <a:pt x="773" y="1189"/>
                    </a:lnTo>
                    <a:lnTo>
                      <a:pt x="769" y="1179"/>
                    </a:lnTo>
                    <a:lnTo>
                      <a:pt x="768" y="1174"/>
                    </a:lnTo>
                    <a:lnTo>
                      <a:pt x="766" y="1169"/>
                    </a:lnTo>
                    <a:lnTo>
                      <a:pt x="764" y="1166"/>
                    </a:lnTo>
                    <a:lnTo>
                      <a:pt x="759" y="1163"/>
                    </a:lnTo>
                    <a:lnTo>
                      <a:pt x="755" y="1160"/>
                    </a:lnTo>
                    <a:lnTo>
                      <a:pt x="750" y="1158"/>
                    </a:lnTo>
                    <a:lnTo>
                      <a:pt x="744" y="1157"/>
                    </a:lnTo>
                    <a:lnTo>
                      <a:pt x="739" y="1156"/>
                    </a:lnTo>
                    <a:lnTo>
                      <a:pt x="733" y="1157"/>
                    </a:lnTo>
                    <a:lnTo>
                      <a:pt x="728" y="1157"/>
                    </a:lnTo>
                    <a:lnTo>
                      <a:pt x="723" y="1160"/>
                    </a:lnTo>
                    <a:lnTo>
                      <a:pt x="718" y="1162"/>
                    </a:lnTo>
                    <a:lnTo>
                      <a:pt x="715" y="1165"/>
                    </a:lnTo>
                    <a:lnTo>
                      <a:pt x="712" y="1169"/>
                    </a:lnTo>
                    <a:lnTo>
                      <a:pt x="710" y="1174"/>
                    </a:lnTo>
                    <a:lnTo>
                      <a:pt x="709" y="1179"/>
                    </a:lnTo>
                    <a:lnTo>
                      <a:pt x="686" y="1205"/>
                    </a:lnTo>
                    <a:lnTo>
                      <a:pt x="664" y="1234"/>
                    </a:lnTo>
                    <a:lnTo>
                      <a:pt x="652" y="1247"/>
                    </a:lnTo>
                    <a:lnTo>
                      <a:pt x="642" y="1258"/>
                    </a:lnTo>
                    <a:lnTo>
                      <a:pt x="635" y="1262"/>
                    </a:lnTo>
                    <a:lnTo>
                      <a:pt x="630" y="1265"/>
                    </a:lnTo>
                    <a:lnTo>
                      <a:pt x="624" y="1266"/>
                    </a:lnTo>
                    <a:lnTo>
                      <a:pt x="619" y="1268"/>
                    </a:lnTo>
                    <a:lnTo>
                      <a:pt x="597" y="1258"/>
                    </a:lnTo>
                    <a:lnTo>
                      <a:pt x="579" y="1249"/>
                    </a:lnTo>
                    <a:lnTo>
                      <a:pt x="562" y="1243"/>
                    </a:lnTo>
                    <a:lnTo>
                      <a:pt x="544" y="1237"/>
                    </a:lnTo>
                    <a:lnTo>
                      <a:pt x="527" y="1231"/>
                    </a:lnTo>
                    <a:lnTo>
                      <a:pt x="510" y="1224"/>
                    </a:lnTo>
                    <a:lnTo>
                      <a:pt x="492" y="1217"/>
                    </a:lnTo>
                    <a:lnTo>
                      <a:pt x="470" y="1207"/>
                    </a:lnTo>
                    <a:lnTo>
                      <a:pt x="454" y="1206"/>
                    </a:lnTo>
                    <a:lnTo>
                      <a:pt x="436" y="1205"/>
                    </a:lnTo>
                    <a:lnTo>
                      <a:pt x="420" y="1203"/>
                    </a:lnTo>
                    <a:lnTo>
                      <a:pt x="404" y="1201"/>
                    </a:lnTo>
                    <a:lnTo>
                      <a:pt x="372" y="1195"/>
                    </a:lnTo>
                    <a:lnTo>
                      <a:pt x="340" y="1187"/>
                    </a:lnTo>
                    <a:lnTo>
                      <a:pt x="310" y="1178"/>
                    </a:lnTo>
                    <a:lnTo>
                      <a:pt x="282" y="1167"/>
                    </a:lnTo>
                    <a:lnTo>
                      <a:pt x="256" y="1156"/>
                    </a:lnTo>
                    <a:lnTo>
                      <a:pt x="232" y="1146"/>
                    </a:lnTo>
                    <a:lnTo>
                      <a:pt x="229" y="1150"/>
                    </a:lnTo>
                    <a:lnTo>
                      <a:pt x="226" y="1155"/>
                    </a:lnTo>
                    <a:lnTo>
                      <a:pt x="222" y="1158"/>
                    </a:lnTo>
                    <a:lnTo>
                      <a:pt x="217" y="1162"/>
                    </a:lnTo>
                    <a:lnTo>
                      <a:pt x="209" y="1167"/>
                    </a:lnTo>
                    <a:lnTo>
                      <a:pt x="198" y="1170"/>
                    </a:lnTo>
                    <a:lnTo>
                      <a:pt x="187" y="1173"/>
                    </a:lnTo>
                    <a:lnTo>
                      <a:pt x="175" y="1173"/>
                    </a:lnTo>
                    <a:lnTo>
                      <a:pt x="163" y="1173"/>
                    </a:lnTo>
                    <a:lnTo>
                      <a:pt x="150" y="1171"/>
                    </a:lnTo>
                    <a:lnTo>
                      <a:pt x="128" y="1168"/>
                    </a:lnTo>
                    <a:lnTo>
                      <a:pt x="107" y="1166"/>
                    </a:lnTo>
                    <a:lnTo>
                      <a:pt x="98" y="1166"/>
                    </a:lnTo>
                    <a:lnTo>
                      <a:pt x="92" y="1167"/>
                    </a:lnTo>
                    <a:lnTo>
                      <a:pt x="89" y="1168"/>
                    </a:lnTo>
                    <a:lnTo>
                      <a:pt x="87" y="1169"/>
                    </a:lnTo>
                    <a:lnTo>
                      <a:pt x="84" y="1171"/>
                    </a:lnTo>
                    <a:lnTo>
                      <a:pt x="83" y="1174"/>
                    </a:lnTo>
                    <a:lnTo>
                      <a:pt x="97" y="1143"/>
                    </a:lnTo>
                    <a:lnTo>
                      <a:pt x="116" y="1111"/>
                    </a:lnTo>
                    <a:lnTo>
                      <a:pt x="132" y="1081"/>
                    </a:lnTo>
                    <a:lnTo>
                      <a:pt x="144" y="1055"/>
                    </a:lnTo>
                    <a:lnTo>
                      <a:pt x="148" y="1041"/>
                    </a:lnTo>
                    <a:lnTo>
                      <a:pt x="149" y="1028"/>
                    </a:lnTo>
                    <a:lnTo>
                      <a:pt x="150" y="1016"/>
                    </a:lnTo>
                    <a:lnTo>
                      <a:pt x="149" y="1003"/>
                    </a:lnTo>
                    <a:lnTo>
                      <a:pt x="146" y="974"/>
                    </a:lnTo>
                    <a:lnTo>
                      <a:pt x="145" y="936"/>
                    </a:lnTo>
                    <a:lnTo>
                      <a:pt x="145" y="920"/>
                    </a:lnTo>
                    <a:lnTo>
                      <a:pt x="146" y="905"/>
                    </a:lnTo>
                    <a:lnTo>
                      <a:pt x="147" y="891"/>
                    </a:lnTo>
                    <a:lnTo>
                      <a:pt x="149" y="879"/>
                    </a:lnTo>
                    <a:lnTo>
                      <a:pt x="155" y="855"/>
                    </a:lnTo>
                    <a:lnTo>
                      <a:pt x="160" y="835"/>
                    </a:lnTo>
                    <a:lnTo>
                      <a:pt x="165" y="816"/>
                    </a:lnTo>
                    <a:lnTo>
                      <a:pt x="171" y="798"/>
                    </a:lnTo>
                    <a:lnTo>
                      <a:pt x="173" y="788"/>
                    </a:lnTo>
                    <a:lnTo>
                      <a:pt x="174" y="778"/>
                    </a:lnTo>
                    <a:lnTo>
                      <a:pt x="175" y="768"/>
                    </a:lnTo>
                    <a:lnTo>
                      <a:pt x="176" y="757"/>
                    </a:lnTo>
                    <a:lnTo>
                      <a:pt x="175" y="746"/>
                    </a:lnTo>
                    <a:lnTo>
                      <a:pt x="174" y="734"/>
                    </a:lnTo>
                    <a:lnTo>
                      <a:pt x="172" y="723"/>
                    </a:lnTo>
                    <a:lnTo>
                      <a:pt x="170" y="713"/>
                    </a:lnTo>
                    <a:lnTo>
                      <a:pt x="166" y="701"/>
                    </a:lnTo>
                    <a:lnTo>
                      <a:pt x="164" y="690"/>
                    </a:lnTo>
                    <a:lnTo>
                      <a:pt x="163" y="679"/>
                    </a:lnTo>
                    <a:lnTo>
                      <a:pt x="163" y="667"/>
                    </a:lnTo>
                    <a:lnTo>
                      <a:pt x="152" y="662"/>
                    </a:lnTo>
                    <a:lnTo>
                      <a:pt x="144" y="656"/>
                    </a:lnTo>
                    <a:lnTo>
                      <a:pt x="136" y="650"/>
                    </a:lnTo>
                    <a:lnTo>
                      <a:pt x="131" y="645"/>
                    </a:lnTo>
                    <a:lnTo>
                      <a:pt x="126" y="638"/>
                    </a:lnTo>
                    <a:lnTo>
                      <a:pt x="122" y="632"/>
                    </a:lnTo>
                    <a:lnTo>
                      <a:pt x="120" y="625"/>
                    </a:lnTo>
                    <a:lnTo>
                      <a:pt x="118" y="619"/>
                    </a:lnTo>
                    <a:lnTo>
                      <a:pt x="116" y="603"/>
                    </a:lnTo>
                    <a:lnTo>
                      <a:pt x="117" y="587"/>
                    </a:lnTo>
                    <a:lnTo>
                      <a:pt x="117" y="569"/>
                    </a:lnTo>
                    <a:lnTo>
                      <a:pt x="118" y="547"/>
                    </a:lnTo>
                    <a:lnTo>
                      <a:pt x="108" y="537"/>
                    </a:lnTo>
                    <a:lnTo>
                      <a:pt x="101" y="526"/>
                    </a:lnTo>
                    <a:lnTo>
                      <a:pt x="95" y="514"/>
                    </a:lnTo>
                    <a:lnTo>
                      <a:pt x="92" y="503"/>
                    </a:lnTo>
                    <a:lnTo>
                      <a:pt x="90" y="491"/>
                    </a:lnTo>
                    <a:lnTo>
                      <a:pt x="89" y="480"/>
                    </a:lnTo>
                    <a:lnTo>
                      <a:pt x="89" y="470"/>
                    </a:lnTo>
                    <a:lnTo>
                      <a:pt x="89" y="458"/>
                    </a:lnTo>
                    <a:lnTo>
                      <a:pt x="83" y="452"/>
                    </a:lnTo>
                    <a:lnTo>
                      <a:pt x="77" y="448"/>
                    </a:lnTo>
                    <a:lnTo>
                      <a:pt x="69" y="444"/>
                    </a:lnTo>
                    <a:lnTo>
                      <a:pt x="63" y="439"/>
                    </a:lnTo>
                    <a:lnTo>
                      <a:pt x="48" y="432"/>
                    </a:lnTo>
                    <a:lnTo>
                      <a:pt x="33" y="424"/>
                    </a:lnTo>
                    <a:lnTo>
                      <a:pt x="26" y="420"/>
                    </a:lnTo>
                    <a:lnTo>
                      <a:pt x="20" y="415"/>
                    </a:lnTo>
                    <a:lnTo>
                      <a:pt x="14" y="409"/>
                    </a:lnTo>
                    <a:lnTo>
                      <a:pt x="10" y="403"/>
                    </a:lnTo>
                    <a:lnTo>
                      <a:pt x="6" y="396"/>
                    </a:lnTo>
                    <a:lnTo>
                      <a:pt x="2" y="388"/>
                    </a:lnTo>
                    <a:lnTo>
                      <a:pt x="0" y="379"/>
                    </a:lnTo>
                    <a:lnTo>
                      <a:pt x="0" y="368"/>
                    </a:lnTo>
                    <a:lnTo>
                      <a:pt x="0" y="368"/>
                    </a:lnTo>
                    <a:lnTo>
                      <a:pt x="2" y="40"/>
                    </a:lnTo>
                    <a:lnTo>
                      <a:pt x="2" y="4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5434560" y="4299840"/>
                <a:ext cx="513000" cy="895320"/>
              </a:xfrm>
              <a:custGeom>
                <a:avLst/>
                <a:gdLst/>
                <a:ahLst/>
                <a:rect l="l" t="t" r="r" b="b"/>
                <a:pathLst>
                  <a:path w="985" h="1755">
                    <a:moveTo>
                      <a:pt x="340" y="24"/>
                    </a:moveTo>
                    <a:lnTo>
                      <a:pt x="431" y="24"/>
                    </a:lnTo>
                    <a:lnTo>
                      <a:pt x="527" y="21"/>
                    </a:lnTo>
                    <a:lnTo>
                      <a:pt x="622" y="17"/>
                    </a:lnTo>
                    <a:lnTo>
                      <a:pt x="711" y="13"/>
                    </a:lnTo>
                    <a:lnTo>
                      <a:pt x="790" y="8"/>
                    </a:lnTo>
                    <a:lnTo>
                      <a:pt x="851" y="4"/>
                    </a:lnTo>
                    <a:lnTo>
                      <a:pt x="892" y="1"/>
                    </a:lnTo>
                    <a:lnTo>
                      <a:pt x="907" y="0"/>
                    </a:lnTo>
                    <a:lnTo>
                      <a:pt x="907" y="7"/>
                    </a:lnTo>
                    <a:lnTo>
                      <a:pt x="907" y="29"/>
                    </a:lnTo>
                    <a:lnTo>
                      <a:pt x="907" y="62"/>
                    </a:lnTo>
                    <a:lnTo>
                      <a:pt x="907" y="109"/>
                    </a:lnTo>
                    <a:lnTo>
                      <a:pt x="907" y="164"/>
                    </a:lnTo>
                    <a:lnTo>
                      <a:pt x="908" y="228"/>
                    </a:lnTo>
                    <a:lnTo>
                      <a:pt x="909" y="300"/>
                    </a:lnTo>
                    <a:lnTo>
                      <a:pt x="911" y="377"/>
                    </a:lnTo>
                    <a:lnTo>
                      <a:pt x="912" y="460"/>
                    </a:lnTo>
                    <a:lnTo>
                      <a:pt x="914" y="545"/>
                    </a:lnTo>
                    <a:lnTo>
                      <a:pt x="916" y="631"/>
                    </a:lnTo>
                    <a:lnTo>
                      <a:pt x="919" y="719"/>
                    </a:lnTo>
                    <a:lnTo>
                      <a:pt x="922" y="805"/>
                    </a:lnTo>
                    <a:lnTo>
                      <a:pt x="926" y="889"/>
                    </a:lnTo>
                    <a:lnTo>
                      <a:pt x="931" y="970"/>
                    </a:lnTo>
                    <a:lnTo>
                      <a:pt x="936" y="1046"/>
                    </a:lnTo>
                    <a:lnTo>
                      <a:pt x="980" y="1589"/>
                    </a:lnTo>
                    <a:lnTo>
                      <a:pt x="982" y="1594"/>
                    </a:lnTo>
                    <a:lnTo>
                      <a:pt x="984" y="1601"/>
                    </a:lnTo>
                    <a:lnTo>
                      <a:pt x="985" y="1603"/>
                    </a:lnTo>
                    <a:lnTo>
                      <a:pt x="985" y="1606"/>
                    </a:lnTo>
                    <a:lnTo>
                      <a:pt x="985" y="1608"/>
                    </a:lnTo>
                    <a:lnTo>
                      <a:pt x="983" y="1610"/>
                    </a:lnTo>
                    <a:lnTo>
                      <a:pt x="973" y="1616"/>
                    </a:lnTo>
                    <a:lnTo>
                      <a:pt x="963" y="1621"/>
                    </a:lnTo>
                    <a:lnTo>
                      <a:pt x="954" y="1626"/>
                    </a:lnTo>
                    <a:lnTo>
                      <a:pt x="944" y="1629"/>
                    </a:lnTo>
                    <a:lnTo>
                      <a:pt x="927" y="1634"/>
                    </a:lnTo>
                    <a:lnTo>
                      <a:pt x="909" y="1638"/>
                    </a:lnTo>
                    <a:lnTo>
                      <a:pt x="892" y="1639"/>
                    </a:lnTo>
                    <a:lnTo>
                      <a:pt x="875" y="1639"/>
                    </a:lnTo>
                    <a:lnTo>
                      <a:pt x="855" y="1639"/>
                    </a:lnTo>
                    <a:lnTo>
                      <a:pt x="834" y="1639"/>
                    </a:lnTo>
                    <a:lnTo>
                      <a:pt x="828" y="1643"/>
                    </a:lnTo>
                    <a:lnTo>
                      <a:pt x="823" y="1647"/>
                    </a:lnTo>
                    <a:lnTo>
                      <a:pt x="817" y="1649"/>
                    </a:lnTo>
                    <a:lnTo>
                      <a:pt x="811" y="1652"/>
                    </a:lnTo>
                    <a:lnTo>
                      <a:pt x="798" y="1653"/>
                    </a:lnTo>
                    <a:lnTo>
                      <a:pt x="785" y="1653"/>
                    </a:lnTo>
                    <a:lnTo>
                      <a:pt x="770" y="1653"/>
                    </a:lnTo>
                    <a:lnTo>
                      <a:pt x="754" y="1655"/>
                    </a:lnTo>
                    <a:lnTo>
                      <a:pt x="745" y="1656"/>
                    </a:lnTo>
                    <a:lnTo>
                      <a:pt x="736" y="1659"/>
                    </a:lnTo>
                    <a:lnTo>
                      <a:pt x="725" y="1662"/>
                    </a:lnTo>
                    <a:lnTo>
                      <a:pt x="714" y="1668"/>
                    </a:lnTo>
                    <a:lnTo>
                      <a:pt x="685" y="1697"/>
                    </a:lnTo>
                    <a:lnTo>
                      <a:pt x="674" y="1700"/>
                    </a:lnTo>
                    <a:lnTo>
                      <a:pt x="658" y="1708"/>
                    </a:lnTo>
                    <a:lnTo>
                      <a:pt x="638" y="1718"/>
                    </a:lnTo>
                    <a:lnTo>
                      <a:pt x="618" y="1727"/>
                    </a:lnTo>
                    <a:lnTo>
                      <a:pt x="581" y="1747"/>
                    </a:lnTo>
                    <a:lnTo>
                      <a:pt x="565" y="1755"/>
                    </a:lnTo>
                    <a:lnTo>
                      <a:pt x="585" y="1736"/>
                    </a:lnTo>
                    <a:lnTo>
                      <a:pt x="606" y="1718"/>
                    </a:lnTo>
                    <a:lnTo>
                      <a:pt x="614" y="1710"/>
                    </a:lnTo>
                    <a:lnTo>
                      <a:pt x="620" y="1705"/>
                    </a:lnTo>
                    <a:lnTo>
                      <a:pt x="623" y="1699"/>
                    </a:lnTo>
                    <a:lnTo>
                      <a:pt x="624" y="1696"/>
                    </a:lnTo>
                    <a:lnTo>
                      <a:pt x="620" y="1681"/>
                    </a:lnTo>
                    <a:lnTo>
                      <a:pt x="615" y="1669"/>
                    </a:lnTo>
                    <a:lnTo>
                      <a:pt x="608" y="1658"/>
                    </a:lnTo>
                    <a:lnTo>
                      <a:pt x="602" y="1649"/>
                    </a:lnTo>
                    <a:lnTo>
                      <a:pt x="594" y="1644"/>
                    </a:lnTo>
                    <a:lnTo>
                      <a:pt x="585" y="1640"/>
                    </a:lnTo>
                    <a:lnTo>
                      <a:pt x="576" y="1638"/>
                    </a:lnTo>
                    <a:lnTo>
                      <a:pt x="566" y="1637"/>
                    </a:lnTo>
                    <a:lnTo>
                      <a:pt x="570" y="1631"/>
                    </a:lnTo>
                    <a:lnTo>
                      <a:pt x="575" y="1626"/>
                    </a:lnTo>
                    <a:lnTo>
                      <a:pt x="577" y="1619"/>
                    </a:lnTo>
                    <a:lnTo>
                      <a:pt x="578" y="1614"/>
                    </a:lnTo>
                    <a:lnTo>
                      <a:pt x="579" y="1608"/>
                    </a:lnTo>
                    <a:lnTo>
                      <a:pt x="579" y="1603"/>
                    </a:lnTo>
                    <a:lnTo>
                      <a:pt x="578" y="1598"/>
                    </a:lnTo>
                    <a:lnTo>
                      <a:pt x="577" y="1591"/>
                    </a:lnTo>
                    <a:lnTo>
                      <a:pt x="574" y="1580"/>
                    </a:lnTo>
                    <a:lnTo>
                      <a:pt x="570" y="1570"/>
                    </a:lnTo>
                    <a:lnTo>
                      <a:pt x="567" y="1558"/>
                    </a:lnTo>
                    <a:lnTo>
                      <a:pt x="566" y="1547"/>
                    </a:lnTo>
                    <a:lnTo>
                      <a:pt x="563" y="1545"/>
                    </a:lnTo>
                    <a:lnTo>
                      <a:pt x="556" y="1538"/>
                    </a:lnTo>
                    <a:lnTo>
                      <a:pt x="553" y="1534"/>
                    </a:lnTo>
                    <a:lnTo>
                      <a:pt x="550" y="1530"/>
                    </a:lnTo>
                    <a:lnTo>
                      <a:pt x="547" y="1524"/>
                    </a:lnTo>
                    <a:lnTo>
                      <a:pt x="544" y="1520"/>
                    </a:lnTo>
                    <a:lnTo>
                      <a:pt x="543" y="1509"/>
                    </a:lnTo>
                    <a:lnTo>
                      <a:pt x="542" y="1502"/>
                    </a:lnTo>
                    <a:lnTo>
                      <a:pt x="542" y="1495"/>
                    </a:lnTo>
                    <a:lnTo>
                      <a:pt x="543" y="1490"/>
                    </a:lnTo>
                    <a:lnTo>
                      <a:pt x="545" y="1485"/>
                    </a:lnTo>
                    <a:lnTo>
                      <a:pt x="547" y="1482"/>
                    </a:lnTo>
                    <a:lnTo>
                      <a:pt x="549" y="1480"/>
                    </a:lnTo>
                    <a:lnTo>
                      <a:pt x="552" y="1478"/>
                    </a:lnTo>
                    <a:lnTo>
                      <a:pt x="557" y="1475"/>
                    </a:lnTo>
                    <a:lnTo>
                      <a:pt x="562" y="1471"/>
                    </a:lnTo>
                    <a:lnTo>
                      <a:pt x="564" y="1469"/>
                    </a:lnTo>
                    <a:lnTo>
                      <a:pt x="566" y="1466"/>
                    </a:lnTo>
                    <a:lnTo>
                      <a:pt x="567" y="1463"/>
                    </a:lnTo>
                    <a:lnTo>
                      <a:pt x="567" y="1457"/>
                    </a:lnTo>
                    <a:lnTo>
                      <a:pt x="567" y="1448"/>
                    </a:lnTo>
                    <a:lnTo>
                      <a:pt x="567" y="1440"/>
                    </a:lnTo>
                    <a:lnTo>
                      <a:pt x="566" y="1435"/>
                    </a:lnTo>
                    <a:lnTo>
                      <a:pt x="564" y="1431"/>
                    </a:lnTo>
                    <a:lnTo>
                      <a:pt x="560" y="1429"/>
                    </a:lnTo>
                    <a:lnTo>
                      <a:pt x="555" y="1428"/>
                    </a:lnTo>
                    <a:lnTo>
                      <a:pt x="548" y="1427"/>
                    </a:lnTo>
                    <a:lnTo>
                      <a:pt x="538" y="1427"/>
                    </a:lnTo>
                    <a:lnTo>
                      <a:pt x="30" y="1423"/>
                    </a:lnTo>
                    <a:lnTo>
                      <a:pt x="13" y="1390"/>
                    </a:lnTo>
                    <a:lnTo>
                      <a:pt x="3" y="1375"/>
                    </a:lnTo>
                    <a:lnTo>
                      <a:pt x="1" y="1372"/>
                    </a:lnTo>
                    <a:lnTo>
                      <a:pt x="0" y="1370"/>
                    </a:lnTo>
                    <a:lnTo>
                      <a:pt x="0" y="1368"/>
                    </a:lnTo>
                    <a:lnTo>
                      <a:pt x="1" y="1363"/>
                    </a:lnTo>
                    <a:lnTo>
                      <a:pt x="4" y="1355"/>
                    </a:lnTo>
                    <a:lnTo>
                      <a:pt x="9" y="1346"/>
                    </a:lnTo>
                    <a:lnTo>
                      <a:pt x="14" y="1337"/>
                    </a:lnTo>
                    <a:lnTo>
                      <a:pt x="21" y="1328"/>
                    </a:lnTo>
                    <a:lnTo>
                      <a:pt x="27" y="1318"/>
                    </a:lnTo>
                    <a:lnTo>
                      <a:pt x="34" y="1307"/>
                    </a:lnTo>
                    <a:lnTo>
                      <a:pt x="41" y="1294"/>
                    </a:lnTo>
                    <a:lnTo>
                      <a:pt x="48" y="1280"/>
                    </a:lnTo>
                    <a:lnTo>
                      <a:pt x="52" y="1269"/>
                    </a:lnTo>
                    <a:lnTo>
                      <a:pt x="55" y="1258"/>
                    </a:lnTo>
                    <a:lnTo>
                      <a:pt x="57" y="1246"/>
                    </a:lnTo>
                    <a:lnTo>
                      <a:pt x="59" y="1234"/>
                    </a:lnTo>
                    <a:lnTo>
                      <a:pt x="62" y="1209"/>
                    </a:lnTo>
                    <a:lnTo>
                      <a:pt x="63" y="1185"/>
                    </a:lnTo>
                    <a:lnTo>
                      <a:pt x="74" y="1175"/>
                    </a:lnTo>
                    <a:lnTo>
                      <a:pt x="84" y="1168"/>
                    </a:lnTo>
                    <a:lnTo>
                      <a:pt x="94" y="1161"/>
                    </a:lnTo>
                    <a:lnTo>
                      <a:pt x="104" y="1156"/>
                    </a:lnTo>
                    <a:lnTo>
                      <a:pt x="111" y="1150"/>
                    </a:lnTo>
                    <a:lnTo>
                      <a:pt x="117" y="1143"/>
                    </a:lnTo>
                    <a:lnTo>
                      <a:pt x="119" y="1140"/>
                    </a:lnTo>
                    <a:lnTo>
                      <a:pt x="121" y="1136"/>
                    </a:lnTo>
                    <a:lnTo>
                      <a:pt x="122" y="1131"/>
                    </a:lnTo>
                    <a:lnTo>
                      <a:pt x="122" y="1126"/>
                    </a:lnTo>
                    <a:lnTo>
                      <a:pt x="123" y="1120"/>
                    </a:lnTo>
                    <a:lnTo>
                      <a:pt x="124" y="1116"/>
                    </a:lnTo>
                    <a:lnTo>
                      <a:pt x="125" y="1112"/>
                    </a:lnTo>
                    <a:lnTo>
                      <a:pt x="128" y="1109"/>
                    </a:lnTo>
                    <a:lnTo>
                      <a:pt x="132" y="1102"/>
                    </a:lnTo>
                    <a:lnTo>
                      <a:pt x="137" y="1097"/>
                    </a:lnTo>
                    <a:lnTo>
                      <a:pt x="143" y="1090"/>
                    </a:lnTo>
                    <a:lnTo>
                      <a:pt x="148" y="1084"/>
                    </a:lnTo>
                    <a:lnTo>
                      <a:pt x="150" y="1080"/>
                    </a:lnTo>
                    <a:lnTo>
                      <a:pt x="151" y="1076"/>
                    </a:lnTo>
                    <a:lnTo>
                      <a:pt x="152" y="1072"/>
                    </a:lnTo>
                    <a:lnTo>
                      <a:pt x="152" y="1066"/>
                    </a:lnTo>
                    <a:lnTo>
                      <a:pt x="155" y="1056"/>
                    </a:lnTo>
                    <a:lnTo>
                      <a:pt x="158" y="1044"/>
                    </a:lnTo>
                    <a:lnTo>
                      <a:pt x="162" y="1033"/>
                    </a:lnTo>
                    <a:lnTo>
                      <a:pt x="169" y="1022"/>
                    </a:lnTo>
                    <a:lnTo>
                      <a:pt x="174" y="1010"/>
                    </a:lnTo>
                    <a:lnTo>
                      <a:pt x="178" y="999"/>
                    </a:lnTo>
                    <a:lnTo>
                      <a:pt x="182" y="989"/>
                    </a:lnTo>
                    <a:lnTo>
                      <a:pt x="184" y="977"/>
                    </a:lnTo>
                    <a:lnTo>
                      <a:pt x="183" y="956"/>
                    </a:lnTo>
                    <a:lnTo>
                      <a:pt x="182" y="939"/>
                    </a:lnTo>
                    <a:lnTo>
                      <a:pt x="178" y="925"/>
                    </a:lnTo>
                    <a:lnTo>
                      <a:pt x="175" y="912"/>
                    </a:lnTo>
                    <a:lnTo>
                      <a:pt x="170" y="902"/>
                    </a:lnTo>
                    <a:lnTo>
                      <a:pt x="165" y="895"/>
                    </a:lnTo>
                    <a:lnTo>
                      <a:pt x="160" y="888"/>
                    </a:lnTo>
                    <a:lnTo>
                      <a:pt x="155" y="884"/>
                    </a:lnTo>
                    <a:lnTo>
                      <a:pt x="144" y="877"/>
                    </a:lnTo>
                    <a:lnTo>
                      <a:pt x="134" y="872"/>
                    </a:lnTo>
                    <a:lnTo>
                      <a:pt x="130" y="870"/>
                    </a:lnTo>
                    <a:lnTo>
                      <a:pt x="128" y="867"/>
                    </a:lnTo>
                    <a:lnTo>
                      <a:pt x="125" y="862"/>
                    </a:lnTo>
                    <a:lnTo>
                      <a:pt x="124" y="858"/>
                    </a:lnTo>
                    <a:lnTo>
                      <a:pt x="125" y="853"/>
                    </a:lnTo>
                    <a:lnTo>
                      <a:pt x="126" y="847"/>
                    </a:lnTo>
                    <a:lnTo>
                      <a:pt x="128" y="844"/>
                    </a:lnTo>
                    <a:lnTo>
                      <a:pt x="130" y="840"/>
                    </a:lnTo>
                    <a:lnTo>
                      <a:pt x="134" y="833"/>
                    </a:lnTo>
                    <a:lnTo>
                      <a:pt x="139" y="828"/>
                    </a:lnTo>
                    <a:lnTo>
                      <a:pt x="145" y="822"/>
                    </a:lnTo>
                    <a:lnTo>
                      <a:pt x="150" y="816"/>
                    </a:lnTo>
                    <a:lnTo>
                      <a:pt x="152" y="813"/>
                    </a:lnTo>
                    <a:lnTo>
                      <a:pt x="153" y="808"/>
                    </a:lnTo>
                    <a:lnTo>
                      <a:pt x="155" y="803"/>
                    </a:lnTo>
                    <a:lnTo>
                      <a:pt x="155" y="799"/>
                    </a:lnTo>
                    <a:lnTo>
                      <a:pt x="155" y="793"/>
                    </a:lnTo>
                    <a:lnTo>
                      <a:pt x="153" y="788"/>
                    </a:lnTo>
                    <a:lnTo>
                      <a:pt x="152" y="785"/>
                    </a:lnTo>
                    <a:lnTo>
                      <a:pt x="150" y="781"/>
                    </a:lnTo>
                    <a:lnTo>
                      <a:pt x="146" y="776"/>
                    </a:lnTo>
                    <a:lnTo>
                      <a:pt x="140" y="772"/>
                    </a:lnTo>
                    <a:lnTo>
                      <a:pt x="130" y="768"/>
                    </a:lnTo>
                    <a:lnTo>
                      <a:pt x="125" y="768"/>
                    </a:lnTo>
                    <a:lnTo>
                      <a:pt x="120" y="767"/>
                    </a:lnTo>
                    <a:lnTo>
                      <a:pt x="116" y="766"/>
                    </a:lnTo>
                    <a:lnTo>
                      <a:pt x="111" y="765"/>
                    </a:lnTo>
                    <a:lnTo>
                      <a:pt x="108" y="763"/>
                    </a:lnTo>
                    <a:lnTo>
                      <a:pt x="103" y="759"/>
                    </a:lnTo>
                    <a:lnTo>
                      <a:pt x="99" y="753"/>
                    </a:lnTo>
                    <a:lnTo>
                      <a:pt x="96" y="742"/>
                    </a:lnTo>
                    <a:lnTo>
                      <a:pt x="96" y="738"/>
                    </a:lnTo>
                    <a:lnTo>
                      <a:pt x="96" y="721"/>
                    </a:lnTo>
                    <a:lnTo>
                      <a:pt x="96" y="708"/>
                    </a:lnTo>
                    <a:lnTo>
                      <a:pt x="96" y="696"/>
                    </a:lnTo>
                    <a:lnTo>
                      <a:pt x="96" y="679"/>
                    </a:lnTo>
                    <a:lnTo>
                      <a:pt x="92" y="673"/>
                    </a:lnTo>
                    <a:lnTo>
                      <a:pt x="89" y="668"/>
                    </a:lnTo>
                    <a:lnTo>
                      <a:pt x="89" y="665"/>
                    </a:lnTo>
                    <a:lnTo>
                      <a:pt x="89" y="660"/>
                    </a:lnTo>
                    <a:lnTo>
                      <a:pt x="90" y="657"/>
                    </a:lnTo>
                    <a:lnTo>
                      <a:pt x="93" y="654"/>
                    </a:lnTo>
                    <a:lnTo>
                      <a:pt x="96" y="652"/>
                    </a:lnTo>
                    <a:lnTo>
                      <a:pt x="101" y="649"/>
                    </a:lnTo>
                    <a:lnTo>
                      <a:pt x="109" y="643"/>
                    </a:lnTo>
                    <a:lnTo>
                      <a:pt x="118" y="637"/>
                    </a:lnTo>
                    <a:lnTo>
                      <a:pt x="121" y="633"/>
                    </a:lnTo>
                    <a:lnTo>
                      <a:pt x="124" y="629"/>
                    </a:lnTo>
                    <a:lnTo>
                      <a:pt x="126" y="625"/>
                    </a:lnTo>
                    <a:lnTo>
                      <a:pt x="126" y="619"/>
                    </a:lnTo>
                    <a:lnTo>
                      <a:pt x="126" y="609"/>
                    </a:lnTo>
                    <a:lnTo>
                      <a:pt x="124" y="601"/>
                    </a:lnTo>
                    <a:lnTo>
                      <a:pt x="121" y="593"/>
                    </a:lnTo>
                    <a:lnTo>
                      <a:pt x="118" y="588"/>
                    </a:lnTo>
                    <a:lnTo>
                      <a:pt x="113" y="584"/>
                    </a:lnTo>
                    <a:lnTo>
                      <a:pt x="108" y="580"/>
                    </a:lnTo>
                    <a:lnTo>
                      <a:pt x="103" y="577"/>
                    </a:lnTo>
                    <a:lnTo>
                      <a:pt x="97" y="574"/>
                    </a:lnTo>
                    <a:lnTo>
                      <a:pt x="92" y="571"/>
                    </a:lnTo>
                    <a:lnTo>
                      <a:pt x="86" y="568"/>
                    </a:lnTo>
                    <a:lnTo>
                      <a:pt x="81" y="564"/>
                    </a:lnTo>
                    <a:lnTo>
                      <a:pt x="77" y="560"/>
                    </a:lnTo>
                    <a:lnTo>
                      <a:pt x="74" y="555"/>
                    </a:lnTo>
                    <a:lnTo>
                      <a:pt x="70" y="548"/>
                    </a:lnTo>
                    <a:lnTo>
                      <a:pt x="68" y="539"/>
                    </a:lnTo>
                    <a:lnTo>
                      <a:pt x="68" y="529"/>
                    </a:lnTo>
                    <a:lnTo>
                      <a:pt x="68" y="524"/>
                    </a:lnTo>
                    <a:lnTo>
                      <a:pt x="70" y="519"/>
                    </a:lnTo>
                    <a:lnTo>
                      <a:pt x="74" y="515"/>
                    </a:lnTo>
                    <a:lnTo>
                      <a:pt x="77" y="511"/>
                    </a:lnTo>
                    <a:lnTo>
                      <a:pt x="86" y="505"/>
                    </a:lnTo>
                    <a:lnTo>
                      <a:pt x="97" y="499"/>
                    </a:lnTo>
                    <a:lnTo>
                      <a:pt x="109" y="494"/>
                    </a:lnTo>
                    <a:lnTo>
                      <a:pt x="119" y="488"/>
                    </a:lnTo>
                    <a:lnTo>
                      <a:pt x="122" y="484"/>
                    </a:lnTo>
                    <a:lnTo>
                      <a:pt x="125" y="480"/>
                    </a:lnTo>
                    <a:lnTo>
                      <a:pt x="128" y="476"/>
                    </a:lnTo>
                    <a:lnTo>
                      <a:pt x="128" y="470"/>
                    </a:lnTo>
                    <a:lnTo>
                      <a:pt x="128" y="460"/>
                    </a:lnTo>
                    <a:lnTo>
                      <a:pt x="124" y="452"/>
                    </a:lnTo>
                    <a:lnTo>
                      <a:pt x="121" y="446"/>
                    </a:lnTo>
                    <a:lnTo>
                      <a:pt x="117" y="439"/>
                    </a:lnTo>
                    <a:lnTo>
                      <a:pt x="112" y="434"/>
                    </a:lnTo>
                    <a:lnTo>
                      <a:pt x="107" y="427"/>
                    </a:lnTo>
                    <a:lnTo>
                      <a:pt x="103" y="420"/>
                    </a:lnTo>
                    <a:lnTo>
                      <a:pt x="98" y="410"/>
                    </a:lnTo>
                    <a:lnTo>
                      <a:pt x="96" y="400"/>
                    </a:lnTo>
                    <a:lnTo>
                      <a:pt x="95" y="390"/>
                    </a:lnTo>
                    <a:lnTo>
                      <a:pt x="95" y="379"/>
                    </a:lnTo>
                    <a:lnTo>
                      <a:pt x="96" y="368"/>
                    </a:lnTo>
                    <a:lnTo>
                      <a:pt x="98" y="344"/>
                    </a:lnTo>
                    <a:lnTo>
                      <a:pt x="99" y="320"/>
                    </a:lnTo>
                    <a:lnTo>
                      <a:pt x="99" y="316"/>
                    </a:lnTo>
                    <a:lnTo>
                      <a:pt x="101" y="312"/>
                    </a:lnTo>
                    <a:lnTo>
                      <a:pt x="103" y="309"/>
                    </a:lnTo>
                    <a:lnTo>
                      <a:pt x="105" y="307"/>
                    </a:lnTo>
                    <a:lnTo>
                      <a:pt x="110" y="306"/>
                    </a:lnTo>
                    <a:lnTo>
                      <a:pt x="118" y="306"/>
                    </a:lnTo>
                    <a:lnTo>
                      <a:pt x="128" y="306"/>
                    </a:lnTo>
                    <a:lnTo>
                      <a:pt x="137" y="304"/>
                    </a:lnTo>
                    <a:lnTo>
                      <a:pt x="143" y="303"/>
                    </a:lnTo>
                    <a:lnTo>
                      <a:pt x="148" y="300"/>
                    </a:lnTo>
                    <a:lnTo>
                      <a:pt x="153" y="296"/>
                    </a:lnTo>
                    <a:lnTo>
                      <a:pt x="159" y="291"/>
                    </a:lnTo>
                    <a:lnTo>
                      <a:pt x="164" y="282"/>
                    </a:lnTo>
                    <a:lnTo>
                      <a:pt x="178" y="262"/>
                    </a:lnTo>
                    <a:lnTo>
                      <a:pt x="187" y="251"/>
                    </a:lnTo>
                    <a:lnTo>
                      <a:pt x="198" y="241"/>
                    </a:lnTo>
                    <a:lnTo>
                      <a:pt x="203" y="237"/>
                    </a:lnTo>
                    <a:lnTo>
                      <a:pt x="209" y="235"/>
                    </a:lnTo>
                    <a:lnTo>
                      <a:pt x="214" y="233"/>
                    </a:lnTo>
                    <a:lnTo>
                      <a:pt x="219" y="232"/>
                    </a:lnTo>
                    <a:lnTo>
                      <a:pt x="219" y="197"/>
                    </a:lnTo>
                    <a:lnTo>
                      <a:pt x="219" y="177"/>
                    </a:lnTo>
                    <a:lnTo>
                      <a:pt x="219" y="160"/>
                    </a:lnTo>
                    <a:lnTo>
                      <a:pt x="220" y="143"/>
                    </a:lnTo>
                    <a:lnTo>
                      <a:pt x="250" y="113"/>
                    </a:lnTo>
                    <a:lnTo>
                      <a:pt x="251" y="108"/>
                    </a:lnTo>
                    <a:lnTo>
                      <a:pt x="252" y="103"/>
                    </a:lnTo>
                    <a:lnTo>
                      <a:pt x="253" y="99"/>
                    </a:lnTo>
                    <a:lnTo>
                      <a:pt x="255" y="96"/>
                    </a:lnTo>
                    <a:lnTo>
                      <a:pt x="259" y="89"/>
                    </a:lnTo>
                    <a:lnTo>
                      <a:pt x="265" y="84"/>
                    </a:lnTo>
                    <a:lnTo>
                      <a:pt x="271" y="77"/>
                    </a:lnTo>
                    <a:lnTo>
                      <a:pt x="275" y="72"/>
                    </a:lnTo>
                    <a:lnTo>
                      <a:pt x="278" y="68"/>
                    </a:lnTo>
                    <a:lnTo>
                      <a:pt x="279" y="63"/>
                    </a:lnTo>
                    <a:lnTo>
                      <a:pt x="280" y="59"/>
                    </a:lnTo>
                    <a:lnTo>
                      <a:pt x="281" y="54"/>
                    </a:lnTo>
                    <a:lnTo>
                      <a:pt x="293" y="52"/>
                    </a:lnTo>
                    <a:lnTo>
                      <a:pt x="307" y="49"/>
                    </a:lnTo>
                    <a:lnTo>
                      <a:pt x="320" y="45"/>
                    </a:lnTo>
                    <a:lnTo>
                      <a:pt x="333" y="39"/>
                    </a:lnTo>
                    <a:lnTo>
                      <a:pt x="342" y="34"/>
                    </a:lnTo>
                    <a:lnTo>
                      <a:pt x="348" y="29"/>
                    </a:lnTo>
                    <a:lnTo>
                      <a:pt x="348" y="28"/>
                    </a:lnTo>
                    <a:lnTo>
                      <a:pt x="348" y="25"/>
                    </a:lnTo>
                    <a:lnTo>
                      <a:pt x="345" y="24"/>
                    </a:lnTo>
                    <a:lnTo>
                      <a:pt x="340" y="24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5434560" y="4299840"/>
                <a:ext cx="513000" cy="895320"/>
              </a:xfrm>
              <a:custGeom>
                <a:avLst/>
                <a:gdLst/>
                <a:ahLst/>
                <a:rect l="l" t="t" r="r" b="b"/>
                <a:pathLst>
                  <a:path w="985" h="1755">
                    <a:moveTo>
                      <a:pt x="340" y="24"/>
                    </a:moveTo>
                    <a:lnTo>
                      <a:pt x="431" y="24"/>
                    </a:lnTo>
                    <a:lnTo>
                      <a:pt x="527" y="21"/>
                    </a:lnTo>
                    <a:lnTo>
                      <a:pt x="622" y="17"/>
                    </a:lnTo>
                    <a:lnTo>
                      <a:pt x="711" y="13"/>
                    </a:lnTo>
                    <a:lnTo>
                      <a:pt x="790" y="8"/>
                    </a:lnTo>
                    <a:lnTo>
                      <a:pt x="851" y="4"/>
                    </a:lnTo>
                    <a:lnTo>
                      <a:pt x="892" y="1"/>
                    </a:lnTo>
                    <a:lnTo>
                      <a:pt x="907" y="0"/>
                    </a:lnTo>
                    <a:lnTo>
                      <a:pt x="907" y="7"/>
                    </a:lnTo>
                    <a:lnTo>
                      <a:pt x="907" y="29"/>
                    </a:lnTo>
                    <a:lnTo>
                      <a:pt x="907" y="62"/>
                    </a:lnTo>
                    <a:lnTo>
                      <a:pt x="907" y="109"/>
                    </a:lnTo>
                    <a:lnTo>
                      <a:pt x="907" y="164"/>
                    </a:lnTo>
                    <a:lnTo>
                      <a:pt x="908" y="228"/>
                    </a:lnTo>
                    <a:lnTo>
                      <a:pt x="909" y="300"/>
                    </a:lnTo>
                    <a:lnTo>
                      <a:pt x="911" y="377"/>
                    </a:lnTo>
                    <a:lnTo>
                      <a:pt x="912" y="460"/>
                    </a:lnTo>
                    <a:lnTo>
                      <a:pt x="914" y="545"/>
                    </a:lnTo>
                    <a:lnTo>
                      <a:pt x="916" y="631"/>
                    </a:lnTo>
                    <a:lnTo>
                      <a:pt x="919" y="719"/>
                    </a:lnTo>
                    <a:lnTo>
                      <a:pt x="922" y="805"/>
                    </a:lnTo>
                    <a:lnTo>
                      <a:pt x="926" y="889"/>
                    </a:lnTo>
                    <a:lnTo>
                      <a:pt x="931" y="970"/>
                    </a:lnTo>
                    <a:lnTo>
                      <a:pt x="936" y="1046"/>
                    </a:lnTo>
                    <a:lnTo>
                      <a:pt x="980" y="1589"/>
                    </a:lnTo>
                    <a:lnTo>
                      <a:pt x="982" y="1594"/>
                    </a:lnTo>
                    <a:lnTo>
                      <a:pt x="984" y="1601"/>
                    </a:lnTo>
                    <a:lnTo>
                      <a:pt x="985" y="1603"/>
                    </a:lnTo>
                    <a:lnTo>
                      <a:pt x="985" y="1606"/>
                    </a:lnTo>
                    <a:lnTo>
                      <a:pt x="985" y="1608"/>
                    </a:lnTo>
                    <a:lnTo>
                      <a:pt x="983" y="1610"/>
                    </a:lnTo>
                    <a:lnTo>
                      <a:pt x="973" y="1616"/>
                    </a:lnTo>
                    <a:lnTo>
                      <a:pt x="963" y="1621"/>
                    </a:lnTo>
                    <a:lnTo>
                      <a:pt x="954" y="1626"/>
                    </a:lnTo>
                    <a:lnTo>
                      <a:pt x="944" y="1629"/>
                    </a:lnTo>
                    <a:lnTo>
                      <a:pt x="927" y="1634"/>
                    </a:lnTo>
                    <a:lnTo>
                      <a:pt x="909" y="1638"/>
                    </a:lnTo>
                    <a:lnTo>
                      <a:pt x="892" y="1639"/>
                    </a:lnTo>
                    <a:lnTo>
                      <a:pt x="875" y="1639"/>
                    </a:lnTo>
                    <a:lnTo>
                      <a:pt x="855" y="1639"/>
                    </a:lnTo>
                    <a:lnTo>
                      <a:pt x="834" y="1639"/>
                    </a:lnTo>
                    <a:lnTo>
                      <a:pt x="828" y="1643"/>
                    </a:lnTo>
                    <a:lnTo>
                      <a:pt x="823" y="1647"/>
                    </a:lnTo>
                    <a:lnTo>
                      <a:pt x="817" y="1649"/>
                    </a:lnTo>
                    <a:lnTo>
                      <a:pt x="811" y="1652"/>
                    </a:lnTo>
                    <a:lnTo>
                      <a:pt x="798" y="1653"/>
                    </a:lnTo>
                    <a:lnTo>
                      <a:pt x="785" y="1653"/>
                    </a:lnTo>
                    <a:lnTo>
                      <a:pt x="770" y="1653"/>
                    </a:lnTo>
                    <a:lnTo>
                      <a:pt x="754" y="1655"/>
                    </a:lnTo>
                    <a:lnTo>
                      <a:pt x="745" y="1656"/>
                    </a:lnTo>
                    <a:lnTo>
                      <a:pt x="736" y="1659"/>
                    </a:lnTo>
                    <a:lnTo>
                      <a:pt x="725" y="1662"/>
                    </a:lnTo>
                    <a:lnTo>
                      <a:pt x="714" y="1668"/>
                    </a:lnTo>
                    <a:lnTo>
                      <a:pt x="714" y="1668"/>
                    </a:lnTo>
                    <a:lnTo>
                      <a:pt x="685" y="1697"/>
                    </a:lnTo>
                    <a:lnTo>
                      <a:pt x="685" y="1697"/>
                    </a:lnTo>
                    <a:lnTo>
                      <a:pt x="674" y="1700"/>
                    </a:lnTo>
                    <a:lnTo>
                      <a:pt x="658" y="1708"/>
                    </a:lnTo>
                    <a:lnTo>
                      <a:pt x="638" y="1718"/>
                    </a:lnTo>
                    <a:lnTo>
                      <a:pt x="618" y="1727"/>
                    </a:lnTo>
                    <a:lnTo>
                      <a:pt x="581" y="1747"/>
                    </a:lnTo>
                    <a:lnTo>
                      <a:pt x="565" y="1755"/>
                    </a:lnTo>
                    <a:lnTo>
                      <a:pt x="585" y="1736"/>
                    </a:lnTo>
                    <a:lnTo>
                      <a:pt x="606" y="1718"/>
                    </a:lnTo>
                    <a:lnTo>
                      <a:pt x="614" y="1710"/>
                    </a:lnTo>
                    <a:lnTo>
                      <a:pt x="620" y="1705"/>
                    </a:lnTo>
                    <a:lnTo>
                      <a:pt x="623" y="1699"/>
                    </a:lnTo>
                    <a:lnTo>
                      <a:pt x="624" y="1696"/>
                    </a:lnTo>
                    <a:lnTo>
                      <a:pt x="620" y="1681"/>
                    </a:lnTo>
                    <a:lnTo>
                      <a:pt x="615" y="1669"/>
                    </a:lnTo>
                    <a:lnTo>
                      <a:pt x="608" y="1658"/>
                    </a:lnTo>
                    <a:lnTo>
                      <a:pt x="602" y="1649"/>
                    </a:lnTo>
                    <a:lnTo>
                      <a:pt x="594" y="1644"/>
                    </a:lnTo>
                    <a:lnTo>
                      <a:pt x="585" y="1640"/>
                    </a:lnTo>
                    <a:lnTo>
                      <a:pt x="576" y="1638"/>
                    </a:lnTo>
                    <a:lnTo>
                      <a:pt x="566" y="1637"/>
                    </a:lnTo>
                    <a:lnTo>
                      <a:pt x="570" y="1631"/>
                    </a:lnTo>
                    <a:lnTo>
                      <a:pt x="575" y="1626"/>
                    </a:lnTo>
                    <a:lnTo>
                      <a:pt x="577" y="1619"/>
                    </a:lnTo>
                    <a:lnTo>
                      <a:pt x="578" y="1614"/>
                    </a:lnTo>
                    <a:lnTo>
                      <a:pt x="579" y="1608"/>
                    </a:lnTo>
                    <a:lnTo>
                      <a:pt x="579" y="1603"/>
                    </a:lnTo>
                    <a:lnTo>
                      <a:pt x="578" y="1598"/>
                    </a:lnTo>
                    <a:lnTo>
                      <a:pt x="577" y="1591"/>
                    </a:lnTo>
                    <a:lnTo>
                      <a:pt x="574" y="1580"/>
                    </a:lnTo>
                    <a:lnTo>
                      <a:pt x="570" y="1570"/>
                    </a:lnTo>
                    <a:lnTo>
                      <a:pt x="567" y="1558"/>
                    </a:lnTo>
                    <a:lnTo>
                      <a:pt x="566" y="1547"/>
                    </a:lnTo>
                    <a:lnTo>
                      <a:pt x="563" y="1545"/>
                    </a:lnTo>
                    <a:lnTo>
                      <a:pt x="556" y="1538"/>
                    </a:lnTo>
                    <a:lnTo>
                      <a:pt x="553" y="1534"/>
                    </a:lnTo>
                    <a:lnTo>
                      <a:pt x="550" y="1530"/>
                    </a:lnTo>
                    <a:lnTo>
                      <a:pt x="547" y="1524"/>
                    </a:lnTo>
                    <a:lnTo>
                      <a:pt x="544" y="1520"/>
                    </a:lnTo>
                    <a:lnTo>
                      <a:pt x="543" y="1509"/>
                    </a:lnTo>
                    <a:lnTo>
                      <a:pt x="542" y="1502"/>
                    </a:lnTo>
                    <a:lnTo>
                      <a:pt x="542" y="1495"/>
                    </a:lnTo>
                    <a:lnTo>
                      <a:pt x="543" y="1490"/>
                    </a:lnTo>
                    <a:lnTo>
                      <a:pt x="545" y="1485"/>
                    </a:lnTo>
                    <a:lnTo>
                      <a:pt x="547" y="1482"/>
                    </a:lnTo>
                    <a:lnTo>
                      <a:pt x="549" y="1480"/>
                    </a:lnTo>
                    <a:lnTo>
                      <a:pt x="552" y="1478"/>
                    </a:lnTo>
                    <a:lnTo>
                      <a:pt x="557" y="1475"/>
                    </a:lnTo>
                    <a:lnTo>
                      <a:pt x="562" y="1471"/>
                    </a:lnTo>
                    <a:lnTo>
                      <a:pt x="564" y="1469"/>
                    </a:lnTo>
                    <a:lnTo>
                      <a:pt x="566" y="1466"/>
                    </a:lnTo>
                    <a:lnTo>
                      <a:pt x="567" y="1463"/>
                    </a:lnTo>
                    <a:lnTo>
                      <a:pt x="567" y="1457"/>
                    </a:lnTo>
                    <a:lnTo>
                      <a:pt x="567" y="1448"/>
                    </a:lnTo>
                    <a:lnTo>
                      <a:pt x="567" y="1440"/>
                    </a:lnTo>
                    <a:lnTo>
                      <a:pt x="566" y="1435"/>
                    </a:lnTo>
                    <a:lnTo>
                      <a:pt x="564" y="1431"/>
                    </a:lnTo>
                    <a:lnTo>
                      <a:pt x="560" y="1429"/>
                    </a:lnTo>
                    <a:lnTo>
                      <a:pt x="555" y="1428"/>
                    </a:lnTo>
                    <a:lnTo>
                      <a:pt x="548" y="1427"/>
                    </a:lnTo>
                    <a:lnTo>
                      <a:pt x="538" y="1427"/>
                    </a:lnTo>
                    <a:lnTo>
                      <a:pt x="538" y="1427"/>
                    </a:lnTo>
                    <a:lnTo>
                      <a:pt x="30" y="1423"/>
                    </a:lnTo>
                    <a:lnTo>
                      <a:pt x="30" y="1423"/>
                    </a:lnTo>
                    <a:lnTo>
                      <a:pt x="13" y="1390"/>
                    </a:lnTo>
                    <a:lnTo>
                      <a:pt x="3" y="1375"/>
                    </a:lnTo>
                    <a:lnTo>
                      <a:pt x="1" y="1372"/>
                    </a:lnTo>
                    <a:lnTo>
                      <a:pt x="0" y="1370"/>
                    </a:lnTo>
                    <a:lnTo>
                      <a:pt x="0" y="1368"/>
                    </a:lnTo>
                    <a:lnTo>
                      <a:pt x="1" y="1363"/>
                    </a:lnTo>
                    <a:lnTo>
                      <a:pt x="4" y="1355"/>
                    </a:lnTo>
                    <a:lnTo>
                      <a:pt x="9" y="1346"/>
                    </a:lnTo>
                    <a:lnTo>
                      <a:pt x="14" y="1337"/>
                    </a:lnTo>
                    <a:lnTo>
                      <a:pt x="21" y="1328"/>
                    </a:lnTo>
                    <a:lnTo>
                      <a:pt x="27" y="1318"/>
                    </a:lnTo>
                    <a:lnTo>
                      <a:pt x="34" y="1307"/>
                    </a:lnTo>
                    <a:lnTo>
                      <a:pt x="41" y="1294"/>
                    </a:lnTo>
                    <a:lnTo>
                      <a:pt x="48" y="1280"/>
                    </a:lnTo>
                    <a:lnTo>
                      <a:pt x="52" y="1269"/>
                    </a:lnTo>
                    <a:lnTo>
                      <a:pt x="55" y="1258"/>
                    </a:lnTo>
                    <a:lnTo>
                      <a:pt x="57" y="1246"/>
                    </a:lnTo>
                    <a:lnTo>
                      <a:pt x="59" y="1234"/>
                    </a:lnTo>
                    <a:lnTo>
                      <a:pt x="62" y="1209"/>
                    </a:lnTo>
                    <a:lnTo>
                      <a:pt x="63" y="1185"/>
                    </a:lnTo>
                    <a:lnTo>
                      <a:pt x="74" y="1175"/>
                    </a:lnTo>
                    <a:lnTo>
                      <a:pt x="84" y="1168"/>
                    </a:lnTo>
                    <a:lnTo>
                      <a:pt x="94" y="1161"/>
                    </a:lnTo>
                    <a:lnTo>
                      <a:pt x="104" y="1156"/>
                    </a:lnTo>
                    <a:lnTo>
                      <a:pt x="111" y="1150"/>
                    </a:lnTo>
                    <a:lnTo>
                      <a:pt x="117" y="1143"/>
                    </a:lnTo>
                    <a:lnTo>
                      <a:pt x="119" y="1140"/>
                    </a:lnTo>
                    <a:lnTo>
                      <a:pt x="121" y="1136"/>
                    </a:lnTo>
                    <a:lnTo>
                      <a:pt x="122" y="1131"/>
                    </a:lnTo>
                    <a:lnTo>
                      <a:pt x="122" y="1126"/>
                    </a:lnTo>
                    <a:lnTo>
                      <a:pt x="123" y="1120"/>
                    </a:lnTo>
                    <a:lnTo>
                      <a:pt x="124" y="1116"/>
                    </a:lnTo>
                    <a:lnTo>
                      <a:pt x="125" y="1112"/>
                    </a:lnTo>
                    <a:lnTo>
                      <a:pt x="128" y="1109"/>
                    </a:lnTo>
                    <a:lnTo>
                      <a:pt x="132" y="1102"/>
                    </a:lnTo>
                    <a:lnTo>
                      <a:pt x="137" y="1097"/>
                    </a:lnTo>
                    <a:lnTo>
                      <a:pt x="143" y="1090"/>
                    </a:lnTo>
                    <a:lnTo>
                      <a:pt x="148" y="1084"/>
                    </a:lnTo>
                    <a:lnTo>
                      <a:pt x="150" y="1080"/>
                    </a:lnTo>
                    <a:lnTo>
                      <a:pt x="151" y="1076"/>
                    </a:lnTo>
                    <a:lnTo>
                      <a:pt x="152" y="1072"/>
                    </a:lnTo>
                    <a:lnTo>
                      <a:pt x="152" y="1066"/>
                    </a:lnTo>
                    <a:lnTo>
                      <a:pt x="155" y="1056"/>
                    </a:lnTo>
                    <a:lnTo>
                      <a:pt x="158" y="1044"/>
                    </a:lnTo>
                    <a:lnTo>
                      <a:pt x="162" y="1033"/>
                    </a:lnTo>
                    <a:lnTo>
                      <a:pt x="169" y="1022"/>
                    </a:lnTo>
                    <a:lnTo>
                      <a:pt x="174" y="1010"/>
                    </a:lnTo>
                    <a:lnTo>
                      <a:pt x="178" y="999"/>
                    </a:lnTo>
                    <a:lnTo>
                      <a:pt x="182" y="989"/>
                    </a:lnTo>
                    <a:lnTo>
                      <a:pt x="184" y="977"/>
                    </a:lnTo>
                    <a:lnTo>
                      <a:pt x="183" y="956"/>
                    </a:lnTo>
                    <a:lnTo>
                      <a:pt x="182" y="939"/>
                    </a:lnTo>
                    <a:lnTo>
                      <a:pt x="178" y="925"/>
                    </a:lnTo>
                    <a:lnTo>
                      <a:pt x="175" y="912"/>
                    </a:lnTo>
                    <a:lnTo>
                      <a:pt x="170" y="902"/>
                    </a:lnTo>
                    <a:lnTo>
                      <a:pt x="165" y="895"/>
                    </a:lnTo>
                    <a:lnTo>
                      <a:pt x="160" y="888"/>
                    </a:lnTo>
                    <a:lnTo>
                      <a:pt x="155" y="884"/>
                    </a:lnTo>
                    <a:lnTo>
                      <a:pt x="144" y="877"/>
                    </a:lnTo>
                    <a:lnTo>
                      <a:pt x="134" y="872"/>
                    </a:lnTo>
                    <a:lnTo>
                      <a:pt x="130" y="870"/>
                    </a:lnTo>
                    <a:lnTo>
                      <a:pt x="128" y="867"/>
                    </a:lnTo>
                    <a:lnTo>
                      <a:pt x="125" y="862"/>
                    </a:lnTo>
                    <a:lnTo>
                      <a:pt x="124" y="858"/>
                    </a:lnTo>
                    <a:lnTo>
                      <a:pt x="125" y="853"/>
                    </a:lnTo>
                    <a:lnTo>
                      <a:pt x="126" y="847"/>
                    </a:lnTo>
                    <a:lnTo>
                      <a:pt x="128" y="844"/>
                    </a:lnTo>
                    <a:lnTo>
                      <a:pt x="130" y="840"/>
                    </a:lnTo>
                    <a:lnTo>
                      <a:pt x="134" y="833"/>
                    </a:lnTo>
                    <a:lnTo>
                      <a:pt x="139" y="828"/>
                    </a:lnTo>
                    <a:lnTo>
                      <a:pt x="145" y="822"/>
                    </a:lnTo>
                    <a:lnTo>
                      <a:pt x="150" y="816"/>
                    </a:lnTo>
                    <a:lnTo>
                      <a:pt x="152" y="813"/>
                    </a:lnTo>
                    <a:lnTo>
                      <a:pt x="153" y="808"/>
                    </a:lnTo>
                    <a:lnTo>
                      <a:pt x="155" y="803"/>
                    </a:lnTo>
                    <a:lnTo>
                      <a:pt x="155" y="799"/>
                    </a:lnTo>
                    <a:lnTo>
                      <a:pt x="155" y="793"/>
                    </a:lnTo>
                    <a:lnTo>
                      <a:pt x="153" y="788"/>
                    </a:lnTo>
                    <a:lnTo>
                      <a:pt x="152" y="785"/>
                    </a:lnTo>
                    <a:lnTo>
                      <a:pt x="150" y="781"/>
                    </a:lnTo>
                    <a:lnTo>
                      <a:pt x="146" y="776"/>
                    </a:lnTo>
                    <a:lnTo>
                      <a:pt x="140" y="772"/>
                    </a:lnTo>
                    <a:lnTo>
                      <a:pt x="130" y="768"/>
                    </a:lnTo>
                    <a:lnTo>
                      <a:pt x="125" y="768"/>
                    </a:lnTo>
                    <a:lnTo>
                      <a:pt x="120" y="767"/>
                    </a:lnTo>
                    <a:lnTo>
                      <a:pt x="116" y="766"/>
                    </a:lnTo>
                    <a:lnTo>
                      <a:pt x="111" y="765"/>
                    </a:lnTo>
                    <a:lnTo>
                      <a:pt x="108" y="763"/>
                    </a:lnTo>
                    <a:lnTo>
                      <a:pt x="103" y="759"/>
                    </a:lnTo>
                    <a:lnTo>
                      <a:pt x="99" y="753"/>
                    </a:lnTo>
                    <a:lnTo>
                      <a:pt x="96" y="742"/>
                    </a:lnTo>
                    <a:lnTo>
                      <a:pt x="96" y="738"/>
                    </a:lnTo>
                    <a:lnTo>
                      <a:pt x="96" y="721"/>
                    </a:lnTo>
                    <a:lnTo>
                      <a:pt x="96" y="708"/>
                    </a:lnTo>
                    <a:lnTo>
                      <a:pt x="96" y="696"/>
                    </a:lnTo>
                    <a:lnTo>
                      <a:pt x="96" y="679"/>
                    </a:lnTo>
                    <a:lnTo>
                      <a:pt x="92" y="673"/>
                    </a:lnTo>
                    <a:lnTo>
                      <a:pt x="89" y="668"/>
                    </a:lnTo>
                    <a:lnTo>
                      <a:pt x="89" y="665"/>
                    </a:lnTo>
                    <a:lnTo>
                      <a:pt x="89" y="660"/>
                    </a:lnTo>
                    <a:lnTo>
                      <a:pt x="90" y="657"/>
                    </a:lnTo>
                    <a:lnTo>
                      <a:pt x="93" y="654"/>
                    </a:lnTo>
                    <a:lnTo>
                      <a:pt x="96" y="652"/>
                    </a:lnTo>
                    <a:lnTo>
                      <a:pt x="101" y="649"/>
                    </a:lnTo>
                    <a:lnTo>
                      <a:pt x="109" y="643"/>
                    </a:lnTo>
                    <a:lnTo>
                      <a:pt x="118" y="637"/>
                    </a:lnTo>
                    <a:lnTo>
                      <a:pt x="121" y="633"/>
                    </a:lnTo>
                    <a:lnTo>
                      <a:pt x="124" y="629"/>
                    </a:lnTo>
                    <a:lnTo>
                      <a:pt x="126" y="625"/>
                    </a:lnTo>
                    <a:lnTo>
                      <a:pt x="126" y="619"/>
                    </a:lnTo>
                    <a:lnTo>
                      <a:pt x="126" y="609"/>
                    </a:lnTo>
                    <a:lnTo>
                      <a:pt x="124" y="601"/>
                    </a:lnTo>
                    <a:lnTo>
                      <a:pt x="121" y="593"/>
                    </a:lnTo>
                    <a:lnTo>
                      <a:pt x="118" y="588"/>
                    </a:lnTo>
                    <a:lnTo>
                      <a:pt x="113" y="584"/>
                    </a:lnTo>
                    <a:lnTo>
                      <a:pt x="108" y="580"/>
                    </a:lnTo>
                    <a:lnTo>
                      <a:pt x="103" y="577"/>
                    </a:lnTo>
                    <a:lnTo>
                      <a:pt x="97" y="574"/>
                    </a:lnTo>
                    <a:lnTo>
                      <a:pt x="92" y="571"/>
                    </a:lnTo>
                    <a:lnTo>
                      <a:pt x="86" y="568"/>
                    </a:lnTo>
                    <a:lnTo>
                      <a:pt x="81" y="564"/>
                    </a:lnTo>
                    <a:lnTo>
                      <a:pt x="77" y="560"/>
                    </a:lnTo>
                    <a:lnTo>
                      <a:pt x="74" y="555"/>
                    </a:lnTo>
                    <a:lnTo>
                      <a:pt x="70" y="548"/>
                    </a:lnTo>
                    <a:lnTo>
                      <a:pt x="68" y="539"/>
                    </a:lnTo>
                    <a:lnTo>
                      <a:pt x="68" y="529"/>
                    </a:lnTo>
                    <a:lnTo>
                      <a:pt x="68" y="524"/>
                    </a:lnTo>
                    <a:lnTo>
                      <a:pt x="70" y="519"/>
                    </a:lnTo>
                    <a:lnTo>
                      <a:pt x="74" y="515"/>
                    </a:lnTo>
                    <a:lnTo>
                      <a:pt x="77" y="511"/>
                    </a:lnTo>
                    <a:lnTo>
                      <a:pt x="86" y="505"/>
                    </a:lnTo>
                    <a:lnTo>
                      <a:pt x="97" y="499"/>
                    </a:lnTo>
                    <a:lnTo>
                      <a:pt x="109" y="494"/>
                    </a:lnTo>
                    <a:lnTo>
                      <a:pt x="119" y="488"/>
                    </a:lnTo>
                    <a:lnTo>
                      <a:pt x="122" y="484"/>
                    </a:lnTo>
                    <a:lnTo>
                      <a:pt x="125" y="480"/>
                    </a:lnTo>
                    <a:lnTo>
                      <a:pt x="128" y="476"/>
                    </a:lnTo>
                    <a:lnTo>
                      <a:pt x="128" y="470"/>
                    </a:lnTo>
                    <a:lnTo>
                      <a:pt x="128" y="460"/>
                    </a:lnTo>
                    <a:lnTo>
                      <a:pt x="124" y="452"/>
                    </a:lnTo>
                    <a:lnTo>
                      <a:pt x="121" y="446"/>
                    </a:lnTo>
                    <a:lnTo>
                      <a:pt x="117" y="439"/>
                    </a:lnTo>
                    <a:lnTo>
                      <a:pt x="112" y="434"/>
                    </a:lnTo>
                    <a:lnTo>
                      <a:pt x="107" y="427"/>
                    </a:lnTo>
                    <a:lnTo>
                      <a:pt x="103" y="420"/>
                    </a:lnTo>
                    <a:lnTo>
                      <a:pt x="98" y="410"/>
                    </a:lnTo>
                    <a:lnTo>
                      <a:pt x="96" y="400"/>
                    </a:lnTo>
                    <a:lnTo>
                      <a:pt x="95" y="390"/>
                    </a:lnTo>
                    <a:lnTo>
                      <a:pt x="95" y="379"/>
                    </a:lnTo>
                    <a:lnTo>
                      <a:pt x="96" y="368"/>
                    </a:lnTo>
                    <a:lnTo>
                      <a:pt x="98" y="344"/>
                    </a:lnTo>
                    <a:lnTo>
                      <a:pt x="99" y="320"/>
                    </a:lnTo>
                    <a:lnTo>
                      <a:pt x="99" y="316"/>
                    </a:lnTo>
                    <a:lnTo>
                      <a:pt x="101" y="312"/>
                    </a:lnTo>
                    <a:lnTo>
                      <a:pt x="103" y="309"/>
                    </a:lnTo>
                    <a:lnTo>
                      <a:pt x="105" y="307"/>
                    </a:lnTo>
                    <a:lnTo>
                      <a:pt x="110" y="306"/>
                    </a:lnTo>
                    <a:lnTo>
                      <a:pt x="118" y="306"/>
                    </a:lnTo>
                    <a:lnTo>
                      <a:pt x="128" y="306"/>
                    </a:lnTo>
                    <a:lnTo>
                      <a:pt x="137" y="304"/>
                    </a:lnTo>
                    <a:lnTo>
                      <a:pt x="143" y="303"/>
                    </a:lnTo>
                    <a:lnTo>
                      <a:pt x="148" y="300"/>
                    </a:lnTo>
                    <a:lnTo>
                      <a:pt x="153" y="296"/>
                    </a:lnTo>
                    <a:lnTo>
                      <a:pt x="159" y="291"/>
                    </a:lnTo>
                    <a:lnTo>
                      <a:pt x="164" y="282"/>
                    </a:lnTo>
                    <a:lnTo>
                      <a:pt x="178" y="262"/>
                    </a:lnTo>
                    <a:lnTo>
                      <a:pt x="187" y="251"/>
                    </a:lnTo>
                    <a:lnTo>
                      <a:pt x="198" y="241"/>
                    </a:lnTo>
                    <a:lnTo>
                      <a:pt x="203" y="237"/>
                    </a:lnTo>
                    <a:lnTo>
                      <a:pt x="209" y="235"/>
                    </a:lnTo>
                    <a:lnTo>
                      <a:pt x="214" y="233"/>
                    </a:lnTo>
                    <a:lnTo>
                      <a:pt x="219" y="232"/>
                    </a:lnTo>
                    <a:lnTo>
                      <a:pt x="219" y="197"/>
                    </a:lnTo>
                    <a:lnTo>
                      <a:pt x="219" y="177"/>
                    </a:lnTo>
                    <a:lnTo>
                      <a:pt x="219" y="160"/>
                    </a:lnTo>
                    <a:lnTo>
                      <a:pt x="220" y="143"/>
                    </a:lnTo>
                    <a:lnTo>
                      <a:pt x="220" y="143"/>
                    </a:lnTo>
                    <a:lnTo>
                      <a:pt x="250" y="113"/>
                    </a:lnTo>
                    <a:lnTo>
                      <a:pt x="250" y="113"/>
                    </a:lnTo>
                    <a:lnTo>
                      <a:pt x="251" y="108"/>
                    </a:lnTo>
                    <a:lnTo>
                      <a:pt x="252" y="103"/>
                    </a:lnTo>
                    <a:lnTo>
                      <a:pt x="253" y="99"/>
                    </a:lnTo>
                    <a:lnTo>
                      <a:pt x="255" y="96"/>
                    </a:lnTo>
                    <a:lnTo>
                      <a:pt x="259" y="89"/>
                    </a:lnTo>
                    <a:lnTo>
                      <a:pt x="265" y="84"/>
                    </a:lnTo>
                    <a:lnTo>
                      <a:pt x="271" y="77"/>
                    </a:lnTo>
                    <a:lnTo>
                      <a:pt x="275" y="72"/>
                    </a:lnTo>
                    <a:lnTo>
                      <a:pt x="278" y="68"/>
                    </a:lnTo>
                    <a:lnTo>
                      <a:pt x="279" y="63"/>
                    </a:lnTo>
                    <a:lnTo>
                      <a:pt x="280" y="59"/>
                    </a:lnTo>
                    <a:lnTo>
                      <a:pt x="281" y="54"/>
                    </a:lnTo>
                    <a:lnTo>
                      <a:pt x="293" y="52"/>
                    </a:lnTo>
                    <a:lnTo>
                      <a:pt x="307" y="49"/>
                    </a:lnTo>
                    <a:lnTo>
                      <a:pt x="320" y="45"/>
                    </a:lnTo>
                    <a:lnTo>
                      <a:pt x="333" y="39"/>
                    </a:lnTo>
                    <a:lnTo>
                      <a:pt x="342" y="34"/>
                    </a:lnTo>
                    <a:lnTo>
                      <a:pt x="348" y="29"/>
                    </a:lnTo>
                    <a:lnTo>
                      <a:pt x="348" y="28"/>
                    </a:lnTo>
                    <a:lnTo>
                      <a:pt x="348" y="25"/>
                    </a:lnTo>
                    <a:lnTo>
                      <a:pt x="345" y="24"/>
                    </a:lnTo>
                    <a:lnTo>
                      <a:pt x="340" y="24"/>
                    </a:lnTo>
                    <a:lnTo>
                      <a:pt x="340" y="24"/>
                    </a:lnTo>
                    <a:lnTo>
                      <a:pt x="340" y="24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5907600" y="4255560"/>
                <a:ext cx="538200" cy="897120"/>
              </a:xfrm>
              <a:custGeom>
                <a:avLst/>
                <a:gdLst/>
                <a:ahLst/>
                <a:rect l="l" t="t" r="r" b="b"/>
                <a:pathLst>
                  <a:path w="1037" h="1757">
                    <a:moveTo>
                      <a:pt x="0" y="83"/>
                    </a:moveTo>
                    <a:lnTo>
                      <a:pt x="716" y="0"/>
                    </a:lnTo>
                    <a:lnTo>
                      <a:pt x="919" y="719"/>
                    </a:lnTo>
                    <a:lnTo>
                      <a:pt x="945" y="745"/>
                    </a:lnTo>
                    <a:lnTo>
                      <a:pt x="949" y="749"/>
                    </a:lnTo>
                    <a:lnTo>
                      <a:pt x="949" y="759"/>
                    </a:lnTo>
                    <a:lnTo>
                      <a:pt x="947" y="768"/>
                    </a:lnTo>
                    <a:lnTo>
                      <a:pt x="946" y="774"/>
                    </a:lnTo>
                    <a:lnTo>
                      <a:pt x="944" y="780"/>
                    </a:lnTo>
                    <a:lnTo>
                      <a:pt x="939" y="787"/>
                    </a:lnTo>
                    <a:lnTo>
                      <a:pt x="933" y="794"/>
                    </a:lnTo>
                    <a:lnTo>
                      <a:pt x="928" y="799"/>
                    </a:lnTo>
                    <a:lnTo>
                      <a:pt x="924" y="808"/>
                    </a:lnTo>
                    <a:lnTo>
                      <a:pt x="922" y="813"/>
                    </a:lnTo>
                    <a:lnTo>
                      <a:pt x="919" y="820"/>
                    </a:lnTo>
                    <a:lnTo>
                      <a:pt x="918" y="828"/>
                    </a:lnTo>
                    <a:lnTo>
                      <a:pt x="918" y="838"/>
                    </a:lnTo>
                    <a:lnTo>
                      <a:pt x="924" y="842"/>
                    </a:lnTo>
                    <a:lnTo>
                      <a:pt x="937" y="853"/>
                    </a:lnTo>
                    <a:lnTo>
                      <a:pt x="945" y="859"/>
                    </a:lnTo>
                    <a:lnTo>
                      <a:pt x="956" y="864"/>
                    </a:lnTo>
                    <a:lnTo>
                      <a:pt x="967" y="867"/>
                    </a:lnTo>
                    <a:lnTo>
                      <a:pt x="978" y="868"/>
                    </a:lnTo>
                    <a:lnTo>
                      <a:pt x="978" y="878"/>
                    </a:lnTo>
                    <a:lnTo>
                      <a:pt x="978" y="887"/>
                    </a:lnTo>
                    <a:lnTo>
                      <a:pt x="979" y="892"/>
                    </a:lnTo>
                    <a:lnTo>
                      <a:pt x="981" y="899"/>
                    </a:lnTo>
                    <a:lnTo>
                      <a:pt x="984" y="904"/>
                    </a:lnTo>
                    <a:lnTo>
                      <a:pt x="990" y="911"/>
                    </a:lnTo>
                    <a:lnTo>
                      <a:pt x="997" y="918"/>
                    </a:lnTo>
                    <a:lnTo>
                      <a:pt x="1007" y="929"/>
                    </a:lnTo>
                    <a:lnTo>
                      <a:pt x="1037" y="929"/>
                    </a:lnTo>
                    <a:lnTo>
                      <a:pt x="1027" y="940"/>
                    </a:lnTo>
                    <a:lnTo>
                      <a:pt x="1019" y="950"/>
                    </a:lnTo>
                    <a:lnTo>
                      <a:pt x="1012" y="960"/>
                    </a:lnTo>
                    <a:lnTo>
                      <a:pt x="1007" y="970"/>
                    </a:lnTo>
                    <a:lnTo>
                      <a:pt x="1000" y="977"/>
                    </a:lnTo>
                    <a:lnTo>
                      <a:pt x="995" y="983"/>
                    </a:lnTo>
                    <a:lnTo>
                      <a:pt x="991" y="985"/>
                    </a:lnTo>
                    <a:lnTo>
                      <a:pt x="986" y="986"/>
                    </a:lnTo>
                    <a:lnTo>
                      <a:pt x="982" y="987"/>
                    </a:lnTo>
                    <a:lnTo>
                      <a:pt x="977" y="988"/>
                    </a:lnTo>
                    <a:lnTo>
                      <a:pt x="977" y="1014"/>
                    </a:lnTo>
                    <a:lnTo>
                      <a:pt x="977" y="1017"/>
                    </a:lnTo>
                    <a:lnTo>
                      <a:pt x="977" y="1036"/>
                    </a:lnTo>
                    <a:lnTo>
                      <a:pt x="977" y="1048"/>
                    </a:lnTo>
                    <a:lnTo>
                      <a:pt x="977" y="1060"/>
                    </a:lnTo>
                    <a:lnTo>
                      <a:pt x="976" y="1077"/>
                    </a:lnTo>
                    <a:lnTo>
                      <a:pt x="981" y="1078"/>
                    </a:lnTo>
                    <a:lnTo>
                      <a:pt x="991" y="1081"/>
                    </a:lnTo>
                    <a:lnTo>
                      <a:pt x="996" y="1084"/>
                    </a:lnTo>
                    <a:lnTo>
                      <a:pt x="1001" y="1090"/>
                    </a:lnTo>
                    <a:lnTo>
                      <a:pt x="1003" y="1093"/>
                    </a:lnTo>
                    <a:lnTo>
                      <a:pt x="1005" y="1097"/>
                    </a:lnTo>
                    <a:lnTo>
                      <a:pt x="1006" y="1102"/>
                    </a:lnTo>
                    <a:lnTo>
                      <a:pt x="1006" y="1107"/>
                    </a:lnTo>
                    <a:lnTo>
                      <a:pt x="1005" y="1123"/>
                    </a:lnTo>
                    <a:lnTo>
                      <a:pt x="1004" y="1138"/>
                    </a:lnTo>
                    <a:lnTo>
                      <a:pt x="1003" y="1152"/>
                    </a:lnTo>
                    <a:lnTo>
                      <a:pt x="1000" y="1164"/>
                    </a:lnTo>
                    <a:lnTo>
                      <a:pt x="995" y="1187"/>
                    </a:lnTo>
                    <a:lnTo>
                      <a:pt x="990" y="1207"/>
                    </a:lnTo>
                    <a:lnTo>
                      <a:pt x="984" y="1227"/>
                    </a:lnTo>
                    <a:lnTo>
                      <a:pt x="979" y="1245"/>
                    </a:lnTo>
                    <a:lnTo>
                      <a:pt x="978" y="1255"/>
                    </a:lnTo>
                    <a:lnTo>
                      <a:pt x="976" y="1265"/>
                    </a:lnTo>
                    <a:lnTo>
                      <a:pt x="974" y="1275"/>
                    </a:lnTo>
                    <a:lnTo>
                      <a:pt x="974" y="1286"/>
                    </a:lnTo>
                    <a:lnTo>
                      <a:pt x="985" y="1286"/>
                    </a:lnTo>
                    <a:lnTo>
                      <a:pt x="994" y="1287"/>
                    </a:lnTo>
                    <a:lnTo>
                      <a:pt x="1001" y="1290"/>
                    </a:lnTo>
                    <a:lnTo>
                      <a:pt x="1009" y="1292"/>
                    </a:lnTo>
                    <a:lnTo>
                      <a:pt x="1014" y="1294"/>
                    </a:lnTo>
                    <a:lnTo>
                      <a:pt x="1019" y="1297"/>
                    </a:lnTo>
                    <a:lnTo>
                      <a:pt x="1023" y="1301"/>
                    </a:lnTo>
                    <a:lnTo>
                      <a:pt x="1026" y="1305"/>
                    </a:lnTo>
                    <a:lnTo>
                      <a:pt x="1028" y="1309"/>
                    </a:lnTo>
                    <a:lnTo>
                      <a:pt x="1031" y="1314"/>
                    </a:lnTo>
                    <a:lnTo>
                      <a:pt x="1032" y="1319"/>
                    </a:lnTo>
                    <a:lnTo>
                      <a:pt x="1033" y="1324"/>
                    </a:lnTo>
                    <a:lnTo>
                      <a:pt x="1034" y="1335"/>
                    </a:lnTo>
                    <a:lnTo>
                      <a:pt x="1034" y="1346"/>
                    </a:lnTo>
                    <a:lnTo>
                      <a:pt x="317" y="1430"/>
                    </a:lnTo>
                    <a:lnTo>
                      <a:pt x="306" y="1440"/>
                    </a:lnTo>
                    <a:lnTo>
                      <a:pt x="295" y="1447"/>
                    </a:lnTo>
                    <a:lnTo>
                      <a:pt x="284" y="1454"/>
                    </a:lnTo>
                    <a:lnTo>
                      <a:pt x="276" y="1459"/>
                    </a:lnTo>
                    <a:lnTo>
                      <a:pt x="268" y="1464"/>
                    </a:lnTo>
                    <a:lnTo>
                      <a:pt x="262" y="1471"/>
                    </a:lnTo>
                    <a:lnTo>
                      <a:pt x="259" y="1475"/>
                    </a:lnTo>
                    <a:lnTo>
                      <a:pt x="258" y="1479"/>
                    </a:lnTo>
                    <a:lnTo>
                      <a:pt x="257" y="1484"/>
                    </a:lnTo>
                    <a:lnTo>
                      <a:pt x="257" y="1488"/>
                    </a:lnTo>
                    <a:lnTo>
                      <a:pt x="274" y="1504"/>
                    </a:lnTo>
                    <a:lnTo>
                      <a:pt x="288" y="1516"/>
                    </a:lnTo>
                    <a:lnTo>
                      <a:pt x="302" y="1526"/>
                    </a:lnTo>
                    <a:lnTo>
                      <a:pt x="313" y="1534"/>
                    </a:lnTo>
                    <a:lnTo>
                      <a:pt x="324" y="1539"/>
                    </a:lnTo>
                    <a:lnTo>
                      <a:pt x="335" y="1542"/>
                    </a:lnTo>
                    <a:lnTo>
                      <a:pt x="346" y="1547"/>
                    </a:lnTo>
                    <a:lnTo>
                      <a:pt x="356" y="1549"/>
                    </a:lnTo>
                    <a:lnTo>
                      <a:pt x="350" y="1548"/>
                    </a:lnTo>
                    <a:lnTo>
                      <a:pt x="347" y="1548"/>
                    </a:lnTo>
                    <a:lnTo>
                      <a:pt x="344" y="1549"/>
                    </a:lnTo>
                    <a:lnTo>
                      <a:pt x="342" y="1551"/>
                    </a:lnTo>
                    <a:lnTo>
                      <a:pt x="340" y="1553"/>
                    </a:lnTo>
                    <a:lnTo>
                      <a:pt x="339" y="1556"/>
                    </a:lnTo>
                    <a:lnTo>
                      <a:pt x="339" y="1561"/>
                    </a:lnTo>
                    <a:lnTo>
                      <a:pt x="339" y="1565"/>
                    </a:lnTo>
                    <a:lnTo>
                      <a:pt x="343" y="1585"/>
                    </a:lnTo>
                    <a:lnTo>
                      <a:pt x="346" y="1609"/>
                    </a:lnTo>
                    <a:lnTo>
                      <a:pt x="347" y="1620"/>
                    </a:lnTo>
                    <a:lnTo>
                      <a:pt x="350" y="1631"/>
                    </a:lnTo>
                    <a:lnTo>
                      <a:pt x="355" y="1640"/>
                    </a:lnTo>
                    <a:lnTo>
                      <a:pt x="360" y="1650"/>
                    </a:lnTo>
                    <a:lnTo>
                      <a:pt x="370" y="1663"/>
                    </a:lnTo>
                    <a:lnTo>
                      <a:pt x="375" y="1669"/>
                    </a:lnTo>
                    <a:lnTo>
                      <a:pt x="364" y="1679"/>
                    </a:lnTo>
                    <a:lnTo>
                      <a:pt x="357" y="1691"/>
                    </a:lnTo>
                    <a:lnTo>
                      <a:pt x="350" y="1702"/>
                    </a:lnTo>
                    <a:lnTo>
                      <a:pt x="345" y="1713"/>
                    </a:lnTo>
                    <a:lnTo>
                      <a:pt x="338" y="1725"/>
                    </a:lnTo>
                    <a:lnTo>
                      <a:pt x="332" y="1735"/>
                    </a:lnTo>
                    <a:lnTo>
                      <a:pt x="324" y="1746"/>
                    </a:lnTo>
                    <a:lnTo>
                      <a:pt x="315" y="1757"/>
                    </a:lnTo>
                    <a:lnTo>
                      <a:pt x="309" y="1757"/>
                    </a:lnTo>
                    <a:lnTo>
                      <a:pt x="305" y="1756"/>
                    </a:lnTo>
                    <a:lnTo>
                      <a:pt x="301" y="1755"/>
                    </a:lnTo>
                    <a:lnTo>
                      <a:pt x="296" y="1753"/>
                    </a:lnTo>
                    <a:lnTo>
                      <a:pt x="291" y="1747"/>
                    </a:lnTo>
                    <a:lnTo>
                      <a:pt x="284" y="1742"/>
                    </a:lnTo>
                    <a:lnTo>
                      <a:pt x="279" y="1737"/>
                    </a:lnTo>
                    <a:lnTo>
                      <a:pt x="272" y="1732"/>
                    </a:lnTo>
                    <a:lnTo>
                      <a:pt x="269" y="1730"/>
                    </a:lnTo>
                    <a:lnTo>
                      <a:pt x="265" y="1729"/>
                    </a:lnTo>
                    <a:lnTo>
                      <a:pt x="261" y="1728"/>
                    </a:lnTo>
                    <a:lnTo>
                      <a:pt x="255" y="1727"/>
                    </a:lnTo>
                    <a:lnTo>
                      <a:pt x="254" y="1721"/>
                    </a:lnTo>
                    <a:lnTo>
                      <a:pt x="254" y="1716"/>
                    </a:lnTo>
                    <a:lnTo>
                      <a:pt x="252" y="1711"/>
                    </a:lnTo>
                    <a:lnTo>
                      <a:pt x="250" y="1705"/>
                    </a:lnTo>
                    <a:lnTo>
                      <a:pt x="244" y="1693"/>
                    </a:lnTo>
                    <a:lnTo>
                      <a:pt x="237" y="1683"/>
                    </a:lnTo>
                    <a:lnTo>
                      <a:pt x="217" y="1660"/>
                    </a:lnTo>
                    <a:lnTo>
                      <a:pt x="196" y="1637"/>
                    </a:lnTo>
                    <a:lnTo>
                      <a:pt x="167" y="1637"/>
                    </a:lnTo>
                    <a:lnTo>
                      <a:pt x="166" y="1643"/>
                    </a:lnTo>
                    <a:lnTo>
                      <a:pt x="164" y="1647"/>
                    </a:lnTo>
                    <a:lnTo>
                      <a:pt x="163" y="1651"/>
                    </a:lnTo>
                    <a:lnTo>
                      <a:pt x="161" y="1655"/>
                    </a:lnTo>
                    <a:lnTo>
                      <a:pt x="157" y="1661"/>
                    </a:lnTo>
                    <a:lnTo>
                      <a:pt x="151" y="1666"/>
                    </a:lnTo>
                    <a:lnTo>
                      <a:pt x="145" y="1673"/>
                    </a:lnTo>
                    <a:lnTo>
                      <a:pt x="141" y="1678"/>
                    </a:lnTo>
                    <a:lnTo>
                      <a:pt x="139" y="1683"/>
                    </a:lnTo>
                    <a:lnTo>
                      <a:pt x="137" y="1687"/>
                    </a:lnTo>
                    <a:lnTo>
                      <a:pt x="136" y="1691"/>
                    </a:lnTo>
                    <a:lnTo>
                      <a:pt x="136" y="1697"/>
                    </a:lnTo>
                    <a:lnTo>
                      <a:pt x="131" y="1697"/>
                    </a:lnTo>
                    <a:lnTo>
                      <a:pt x="117" y="1697"/>
                    </a:lnTo>
                    <a:lnTo>
                      <a:pt x="99" y="1697"/>
                    </a:lnTo>
                    <a:lnTo>
                      <a:pt x="76" y="1696"/>
                    </a:lnTo>
                    <a:lnTo>
                      <a:pt x="35" y="1232"/>
                    </a:lnTo>
                    <a:lnTo>
                      <a:pt x="8" y="655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5907600" y="4255560"/>
                <a:ext cx="538200" cy="897120"/>
              </a:xfrm>
              <a:custGeom>
                <a:avLst/>
                <a:gdLst/>
                <a:ahLst/>
                <a:rect l="l" t="t" r="r" b="b"/>
                <a:pathLst>
                  <a:path w="1037" h="1757">
                    <a:moveTo>
                      <a:pt x="0" y="83"/>
                    </a:moveTo>
                    <a:lnTo>
                      <a:pt x="716" y="0"/>
                    </a:lnTo>
                    <a:lnTo>
                      <a:pt x="919" y="719"/>
                    </a:lnTo>
                    <a:lnTo>
                      <a:pt x="919" y="719"/>
                    </a:lnTo>
                    <a:lnTo>
                      <a:pt x="945" y="745"/>
                    </a:lnTo>
                    <a:lnTo>
                      <a:pt x="949" y="749"/>
                    </a:lnTo>
                    <a:lnTo>
                      <a:pt x="949" y="759"/>
                    </a:lnTo>
                    <a:lnTo>
                      <a:pt x="947" y="768"/>
                    </a:lnTo>
                    <a:lnTo>
                      <a:pt x="946" y="774"/>
                    </a:lnTo>
                    <a:lnTo>
                      <a:pt x="944" y="780"/>
                    </a:lnTo>
                    <a:lnTo>
                      <a:pt x="939" y="787"/>
                    </a:lnTo>
                    <a:lnTo>
                      <a:pt x="933" y="794"/>
                    </a:lnTo>
                    <a:lnTo>
                      <a:pt x="928" y="799"/>
                    </a:lnTo>
                    <a:lnTo>
                      <a:pt x="924" y="808"/>
                    </a:lnTo>
                    <a:lnTo>
                      <a:pt x="922" y="813"/>
                    </a:lnTo>
                    <a:lnTo>
                      <a:pt x="919" y="820"/>
                    </a:lnTo>
                    <a:lnTo>
                      <a:pt x="918" y="828"/>
                    </a:lnTo>
                    <a:lnTo>
                      <a:pt x="918" y="838"/>
                    </a:lnTo>
                    <a:lnTo>
                      <a:pt x="924" y="842"/>
                    </a:lnTo>
                    <a:lnTo>
                      <a:pt x="937" y="853"/>
                    </a:lnTo>
                    <a:lnTo>
                      <a:pt x="945" y="859"/>
                    </a:lnTo>
                    <a:lnTo>
                      <a:pt x="956" y="864"/>
                    </a:lnTo>
                    <a:lnTo>
                      <a:pt x="967" y="867"/>
                    </a:lnTo>
                    <a:lnTo>
                      <a:pt x="978" y="868"/>
                    </a:lnTo>
                    <a:lnTo>
                      <a:pt x="978" y="878"/>
                    </a:lnTo>
                    <a:lnTo>
                      <a:pt x="978" y="887"/>
                    </a:lnTo>
                    <a:lnTo>
                      <a:pt x="979" y="892"/>
                    </a:lnTo>
                    <a:lnTo>
                      <a:pt x="981" y="899"/>
                    </a:lnTo>
                    <a:lnTo>
                      <a:pt x="984" y="904"/>
                    </a:lnTo>
                    <a:lnTo>
                      <a:pt x="990" y="911"/>
                    </a:lnTo>
                    <a:lnTo>
                      <a:pt x="997" y="918"/>
                    </a:lnTo>
                    <a:lnTo>
                      <a:pt x="1007" y="929"/>
                    </a:lnTo>
                    <a:lnTo>
                      <a:pt x="1007" y="929"/>
                    </a:lnTo>
                    <a:lnTo>
                      <a:pt x="1037" y="929"/>
                    </a:lnTo>
                    <a:lnTo>
                      <a:pt x="1037" y="929"/>
                    </a:lnTo>
                    <a:lnTo>
                      <a:pt x="1027" y="940"/>
                    </a:lnTo>
                    <a:lnTo>
                      <a:pt x="1019" y="950"/>
                    </a:lnTo>
                    <a:lnTo>
                      <a:pt x="1012" y="960"/>
                    </a:lnTo>
                    <a:lnTo>
                      <a:pt x="1007" y="970"/>
                    </a:lnTo>
                    <a:lnTo>
                      <a:pt x="1000" y="977"/>
                    </a:lnTo>
                    <a:lnTo>
                      <a:pt x="995" y="983"/>
                    </a:lnTo>
                    <a:lnTo>
                      <a:pt x="991" y="985"/>
                    </a:lnTo>
                    <a:lnTo>
                      <a:pt x="986" y="986"/>
                    </a:lnTo>
                    <a:lnTo>
                      <a:pt x="982" y="987"/>
                    </a:lnTo>
                    <a:lnTo>
                      <a:pt x="977" y="988"/>
                    </a:lnTo>
                    <a:lnTo>
                      <a:pt x="977" y="1014"/>
                    </a:lnTo>
                    <a:lnTo>
                      <a:pt x="977" y="1017"/>
                    </a:lnTo>
                    <a:lnTo>
                      <a:pt x="977" y="1036"/>
                    </a:lnTo>
                    <a:lnTo>
                      <a:pt x="977" y="1048"/>
                    </a:lnTo>
                    <a:lnTo>
                      <a:pt x="977" y="1060"/>
                    </a:lnTo>
                    <a:lnTo>
                      <a:pt x="976" y="1077"/>
                    </a:lnTo>
                    <a:lnTo>
                      <a:pt x="981" y="1078"/>
                    </a:lnTo>
                    <a:lnTo>
                      <a:pt x="991" y="1081"/>
                    </a:lnTo>
                    <a:lnTo>
                      <a:pt x="996" y="1084"/>
                    </a:lnTo>
                    <a:lnTo>
                      <a:pt x="1001" y="1090"/>
                    </a:lnTo>
                    <a:lnTo>
                      <a:pt x="1003" y="1093"/>
                    </a:lnTo>
                    <a:lnTo>
                      <a:pt x="1005" y="1097"/>
                    </a:lnTo>
                    <a:lnTo>
                      <a:pt x="1006" y="1102"/>
                    </a:lnTo>
                    <a:lnTo>
                      <a:pt x="1006" y="1107"/>
                    </a:lnTo>
                    <a:lnTo>
                      <a:pt x="1005" y="1123"/>
                    </a:lnTo>
                    <a:lnTo>
                      <a:pt x="1004" y="1138"/>
                    </a:lnTo>
                    <a:lnTo>
                      <a:pt x="1003" y="1152"/>
                    </a:lnTo>
                    <a:lnTo>
                      <a:pt x="1000" y="1164"/>
                    </a:lnTo>
                    <a:lnTo>
                      <a:pt x="995" y="1187"/>
                    </a:lnTo>
                    <a:lnTo>
                      <a:pt x="990" y="1207"/>
                    </a:lnTo>
                    <a:lnTo>
                      <a:pt x="984" y="1227"/>
                    </a:lnTo>
                    <a:lnTo>
                      <a:pt x="979" y="1245"/>
                    </a:lnTo>
                    <a:lnTo>
                      <a:pt x="978" y="1255"/>
                    </a:lnTo>
                    <a:lnTo>
                      <a:pt x="976" y="1265"/>
                    </a:lnTo>
                    <a:lnTo>
                      <a:pt x="974" y="1275"/>
                    </a:lnTo>
                    <a:lnTo>
                      <a:pt x="974" y="1286"/>
                    </a:lnTo>
                    <a:lnTo>
                      <a:pt x="985" y="1286"/>
                    </a:lnTo>
                    <a:lnTo>
                      <a:pt x="994" y="1287"/>
                    </a:lnTo>
                    <a:lnTo>
                      <a:pt x="1001" y="1290"/>
                    </a:lnTo>
                    <a:lnTo>
                      <a:pt x="1009" y="1292"/>
                    </a:lnTo>
                    <a:lnTo>
                      <a:pt x="1014" y="1294"/>
                    </a:lnTo>
                    <a:lnTo>
                      <a:pt x="1019" y="1297"/>
                    </a:lnTo>
                    <a:lnTo>
                      <a:pt x="1023" y="1301"/>
                    </a:lnTo>
                    <a:lnTo>
                      <a:pt x="1026" y="1305"/>
                    </a:lnTo>
                    <a:lnTo>
                      <a:pt x="1028" y="1309"/>
                    </a:lnTo>
                    <a:lnTo>
                      <a:pt x="1031" y="1314"/>
                    </a:lnTo>
                    <a:lnTo>
                      <a:pt x="1032" y="1319"/>
                    </a:lnTo>
                    <a:lnTo>
                      <a:pt x="1033" y="1324"/>
                    </a:lnTo>
                    <a:lnTo>
                      <a:pt x="1034" y="1335"/>
                    </a:lnTo>
                    <a:lnTo>
                      <a:pt x="1034" y="1346"/>
                    </a:lnTo>
                    <a:lnTo>
                      <a:pt x="1034" y="1346"/>
                    </a:lnTo>
                    <a:lnTo>
                      <a:pt x="317" y="1430"/>
                    </a:lnTo>
                    <a:lnTo>
                      <a:pt x="317" y="1430"/>
                    </a:lnTo>
                    <a:lnTo>
                      <a:pt x="306" y="1440"/>
                    </a:lnTo>
                    <a:lnTo>
                      <a:pt x="295" y="1447"/>
                    </a:lnTo>
                    <a:lnTo>
                      <a:pt x="284" y="1454"/>
                    </a:lnTo>
                    <a:lnTo>
                      <a:pt x="276" y="1459"/>
                    </a:lnTo>
                    <a:lnTo>
                      <a:pt x="268" y="1464"/>
                    </a:lnTo>
                    <a:lnTo>
                      <a:pt x="262" y="1471"/>
                    </a:lnTo>
                    <a:lnTo>
                      <a:pt x="259" y="1475"/>
                    </a:lnTo>
                    <a:lnTo>
                      <a:pt x="258" y="1479"/>
                    </a:lnTo>
                    <a:lnTo>
                      <a:pt x="257" y="1484"/>
                    </a:lnTo>
                    <a:lnTo>
                      <a:pt x="257" y="1488"/>
                    </a:lnTo>
                    <a:lnTo>
                      <a:pt x="274" y="1504"/>
                    </a:lnTo>
                    <a:lnTo>
                      <a:pt x="288" y="1516"/>
                    </a:lnTo>
                    <a:lnTo>
                      <a:pt x="302" y="1526"/>
                    </a:lnTo>
                    <a:lnTo>
                      <a:pt x="313" y="1534"/>
                    </a:lnTo>
                    <a:lnTo>
                      <a:pt x="324" y="1539"/>
                    </a:lnTo>
                    <a:lnTo>
                      <a:pt x="335" y="1542"/>
                    </a:lnTo>
                    <a:lnTo>
                      <a:pt x="346" y="1547"/>
                    </a:lnTo>
                    <a:lnTo>
                      <a:pt x="356" y="1549"/>
                    </a:lnTo>
                    <a:lnTo>
                      <a:pt x="350" y="1548"/>
                    </a:lnTo>
                    <a:lnTo>
                      <a:pt x="347" y="1548"/>
                    </a:lnTo>
                    <a:lnTo>
                      <a:pt x="344" y="1549"/>
                    </a:lnTo>
                    <a:lnTo>
                      <a:pt x="342" y="1551"/>
                    </a:lnTo>
                    <a:lnTo>
                      <a:pt x="340" y="1553"/>
                    </a:lnTo>
                    <a:lnTo>
                      <a:pt x="339" y="1556"/>
                    </a:lnTo>
                    <a:lnTo>
                      <a:pt x="339" y="1561"/>
                    </a:lnTo>
                    <a:lnTo>
                      <a:pt x="339" y="1565"/>
                    </a:lnTo>
                    <a:lnTo>
                      <a:pt x="343" y="1585"/>
                    </a:lnTo>
                    <a:lnTo>
                      <a:pt x="346" y="1609"/>
                    </a:lnTo>
                    <a:lnTo>
                      <a:pt x="347" y="1620"/>
                    </a:lnTo>
                    <a:lnTo>
                      <a:pt x="350" y="1631"/>
                    </a:lnTo>
                    <a:lnTo>
                      <a:pt x="355" y="1640"/>
                    </a:lnTo>
                    <a:lnTo>
                      <a:pt x="360" y="1650"/>
                    </a:lnTo>
                    <a:lnTo>
                      <a:pt x="370" y="1663"/>
                    </a:lnTo>
                    <a:lnTo>
                      <a:pt x="375" y="1669"/>
                    </a:lnTo>
                    <a:lnTo>
                      <a:pt x="364" y="1679"/>
                    </a:lnTo>
                    <a:lnTo>
                      <a:pt x="357" y="1691"/>
                    </a:lnTo>
                    <a:lnTo>
                      <a:pt x="350" y="1702"/>
                    </a:lnTo>
                    <a:lnTo>
                      <a:pt x="345" y="1713"/>
                    </a:lnTo>
                    <a:lnTo>
                      <a:pt x="338" y="1725"/>
                    </a:lnTo>
                    <a:lnTo>
                      <a:pt x="332" y="1735"/>
                    </a:lnTo>
                    <a:lnTo>
                      <a:pt x="324" y="1746"/>
                    </a:lnTo>
                    <a:lnTo>
                      <a:pt x="315" y="1757"/>
                    </a:lnTo>
                    <a:lnTo>
                      <a:pt x="309" y="1757"/>
                    </a:lnTo>
                    <a:lnTo>
                      <a:pt x="305" y="1756"/>
                    </a:lnTo>
                    <a:lnTo>
                      <a:pt x="301" y="1755"/>
                    </a:lnTo>
                    <a:lnTo>
                      <a:pt x="296" y="1753"/>
                    </a:lnTo>
                    <a:lnTo>
                      <a:pt x="291" y="1747"/>
                    </a:lnTo>
                    <a:lnTo>
                      <a:pt x="284" y="1742"/>
                    </a:lnTo>
                    <a:lnTo>
                      <a:pt x="279" y="1737"/>
                    </a:lnTo>
                    <a:lnTo>
                      <a:pt x="272" y="1732"/>
                    </a:lnTo>
                    <a:lnTo>
                      <a:pt x="269" y="1730"/>
                    </a:lnTo>
                    <a:lnTo>
                      <a:pt x="265" y="1729"/>
                    </a:lnTo>
                    <a:lnTo>
                      <a:pt x="261" y="1728"/>
                    </a:lnTo>
                    <a:lnTo>
                      <a:pt x="255" y="1727"/>
                    </a:lnTo>
                    <a:lnTo>
                      <a:pt x="254" y="1721"/>
                    </a:lnTo>
                    <a:lnTo>
                      <a:pt x="254" y="1716"/>
                    </a:lnTo>
                    <a:lnTo>
                      <a:pt x="252" y="1711"/>
                    </a:lnTo>
                    <a:lnTo>
                      <a:pt x="250" y="1705"/>
                    </a:lnTo>
                    <a:lnTo>
                      <a:pt x="244" y="1693"/>
                    </a:lnTo>
                    <a:lnTo>
                      <a:pt x="237" y="1683"/>
                    </a:lnTo>
                    <a:lnTo>
                      <a:pt x="217" y="1660"/>
                    </a:lnTo>
                    <a:lnTo>
                      <a:pt x="196" y="1637"/>
                    </a:lnTo>
                    <a:lnTo>
                      <a:pt x="196" y="1637"/>
                    </a:lnTo>
                    <a:lnTo>
                      <a:pt x="167" y="1637"/>
                    </a:lnTo>
                    <a:lnTo>
                      <a:pt x="167" y="1637"/>
                    </a:lnTo>
                    <a:lnTo>
                      <a:pt x="166" y="1643"/>
                    </a:lnTo>
                    <a:lnTo>
                      <a:pt x="164" y="1647"/>
                    </a:lnTo>
                    <a:lnTo>
                      <a:pt x="163" y="1651"/>
                    </a:lnTo>
                    <a:lnTo>
                      <a:pt x="161" y="1655"/>
                    </a:lnTo>
                    <a:lnTo>
                      <a:pt x="157" y="1661"/>
                    </a:lnTo>
                    <a:lnTo>
                      <a:pt x="151" y="1666"/>
                    </a:lnTo>
                    <a:lnTo>
                      <a:pt x="145" y="1673"/>
                    </a:lnTo>
                    <a:lnTo>
                      <a:pt x="141" y="1678"/>
                    </a:lnTo>
                    <a:lnTo>
                      <a:pt x="139" y="1683"/>
                    </a:lnTo>
                    <a:lnTo>
                      <a:pt x="137" y="1687"/>
                    </a:lnTo>
                    <a:lnTo>
                      <a:pt x="136" y="1691"/>
                    </a:lnTo>
                    <a:lnTo>
                      <a:pt x="136" y="1697"/>
                    </a:lnTo>
                    <a:lnTo>
                      <a:pt x="131" y="1697"/>
                    </a:lnTo>
                    <a:lnTo>
                      <a:pt x="117" y="1697"/>
                    </a:lnTo>
                    <a:lnTo>
                      <a:pt x="99" y="1697"/>
                    </a:lnTo>
                    <a:lnTo>
                      <a:pt x="76" y="1696"/>
                    </a:lnTo>
                    <a:lnTo>
                      <a:pt x="76" y="1696"/>
                    </a:lnTo>
                    <a:lnTo>
                      <a:pt x="35" y="1232"/>
                    </a:lnTo>
                    <a:lnTo>
                      <a:pt x="8" y="655"/>
                    </a:lnTo>
                    <a:lnTo>
                      <a:pt x="0" y="83"/>
                    </a:lnTo>
                    <a:lnTo>
                      <a:pt x="0" y="83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7270200" y="5850360"/>
                <a:ext cx="70200" cy="95040"/>
              </a:xfrm>
              <a:custGeom>
                <a:avLst/>
                <a:gdLst/>
                <a:ahLst/>
                <a:rect l="l" t="t" r="r" b="b"/>
                <a:pathLst>
                  <a:path w="133" h="188">
                    <a:moveTo>
                      <a:pt x="40" y="65"/>
                    </a:moveTo>
                    <a:lnTo>
                      <a:pt x="62" y="48"/>
                    </a:lnTo>
                    <a:lnTo>
                      <a:pt x="78" y="34"/>
                    </a:lnTo>
                    <a:lnTo>
                      <a:pt x="90" y="22"/>
                    </a:lnTo>
                    <a:lnTo>
                      <a:pt x="99" y="13"/>
                    </a:lnTo>
                    <a:lnTo>
                      <a:pt x="105" y="3"/>
                    </a:lnTo>
                    <a:lnTo>
                      <a:pt x="106" y="0"/>
                    </a:lnTo>
                    <a:lnTo>
                      <a:pt x="110" y="0"/>
                    </a:lnTo>
                    <a:lnTo>
                      <a:pt x="115" y="2"/>
                    </a:lnTo>
                    <a:lnTo>
                      <a:pt x="118" y="3"/>
                    </a:lnTo>
                    <a:lnTo>
                      <a:pt x="122" y="7"/>
                    </a:lnTo>
                    <a:lnTo>
                      <a:pt x="126" y="10"/>
                    </a:lnTo>
                    <a:lnTo>
                      <a:pt x="129" y="15"/>
                    </a:lnTo>
                    <a:lnTo>
                      <a:pt x="131" y="22"/>
                    </a:lnTo>
                    <a:lnTo>
                      <a:pt x="132" y="29"/>
                    </a:lnTo>
                    <a:lnTo>
                      <a:pt x="133" y="39"/>
                    </a:lnTo>
                    <a:lnTo>
                      <a:pt x="131" y="51"/>
                    </a:lnTo>
                    <a:lnTo>
                      <a:pt x="128" y="64"/>
                    </a:lnTo>
                    <a:lnTo>
                      <a:pt x="124" y="80"/>
                    </a:lnTo>
                    <a:lnTo>
                      <a:pt x="116" y="98"/>
                    </a:lnTo>
                    <a:lnTo>
                      <a:pt x="105" y="119"/>
                    </a:lnTo>
                    <a:lnTo>
                      <a:pt x="98" y="120"/>
                    </a:lnTo>
                    <a:lnTo>
                      <a:pt x="91" y="123"/>
                    </a:lnTo>
                    <a:lnTo>
                      <a:pt x="84" y="128"/>
                    </a:lnTo>
                    <a:lnTo>
                      <a:pt x="77" y="133"/>
                    </a:lnTo>
                    <a:lnTo>
                      <a:pt x="65" y="146"/>
                    </a:lnTo>
                    <a:lnTo>
                      <a:pt x="54" y="161"/>
                    </a:lnTo>
                    <a:lnTo>
                      <a:pt x="49" y="168"/>
                    </a:lnTo>
                    <a:lnTo>
                      <a:pt x="44" y="174"/>
                    </a:lnTo>
                    <a:lnTo>
                      <a:pt x="38" y="180"/>
                    </a:lnTo>
                    <a:lnTo>
                      <a:pt x="33" y="185"/>
                    </a:lnTo>
                    <a:lnTo>
                      <a:pt x="27" y="187"/>
                    </a:lnTo>
                    <a:lnTo>
                      <a:pt x="21" y="188"/>
                    </a:lnTo>
                    <a:lnTo>
                      <a:pt x="19" y="188"/>
                    </a:lnTo>
                    <a:lnTo>
                      <a:pt x="16" y="188"/>
                    </a:lnTo>
                    <a:lnTo>
                      <a:pt x="12" y="186"/>
                    </a:lnTo>
                    <a:lnTo>
                      <a:pt x="9" y="185"/>
                    </a:lnTo>
                    <a:lnTo>
                      <a:pt x="8" y="182"/>
                    </a:lnTo>
                    <a:lnTo>
                      <a:pt x="5" y="173"/>
                    </a:lnTo>
                    <a:lnTo>
                      <a:pt x="2" y="160"/>
                    </a:lnTo>
                    <a:lnTo>
                      <a:pt x="0" y="144"/>
                    </a:lnTo>
                    <a:lnTo>
                      <a:pt x="0" y="135"/>
                    </a:lnTo>
                    <a:lnTo>
                      <a:pt x="2" y="125"/>
                    </a:lnTo>
                    <a:lnTo>
                      <a:pt x="4" y="116"/>
                    </a:lnTo>
                    <a:lnTo>
                      <a:pt x="8" y="106"/>
                    </a:lnTo>
                    <a:lnTo>
                      <a:pt x="12" y="95"/>
                    </a:lnTo>
                    <a:lnTo>
                      <a:pt x="20" y="85"/>
                    </a:lnTo>
                    <a:lnTo>
                      <a:pt x="29" y="75"/>
                    </a:lnTo>
                    <a:lnTo>
                      <a:pt x="40" y="6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7270200" y="5850360"/>
                <a:ext cx="70200" cy="95040"/>
              </a:xfrm>
              <a:custGeom>
                <a:avLst/>
                <a:gdLst/>
                <a:ahLst/>
                <a:rect l="l" t="t" r="r" b="b"/>
                <a:pathLst>
                  <a:path w="133" h="188">
                    <a:moveTo>
                      <a:pt x="40" y="65"/>
                    </a:moveTo>
                    <a:lnTo>
                      <a:pt x="62" y="48"/>
                    </a:lnTo>
                    <a:lnTo>
                      <a:pt x="78" y="34"/>
                    </a:lnTo>
                    <a:lnTo>
                      <a:pt x="90" y="22"/>
                    </a:lnTo>
                    <a:lnTo>
                      <a:pt x="99" y="13"/>
                    </a:lnTo>
                    <a:lnTo>
                      <a:pt x="105" y="3"/>
                    </a:lnTo>
                    <a:lnTo>
                      <a:pt x="106" y="0"/>
                    </a:lnTo>
                    <a:lnTo>
                      <a:pt x="110" y="0"/>
                    </a:lnTo>
                    <a:lnTo>
                      <a:pt x="115" y="2"/>
                    </a:lnTo>
                    <a:lnTo>
                      <a:pt x="118" y="3"/>
                    </a:lnTo>
                    <a:lnTo>
                      <a:pt x="122" y="7"/>
                    </a:lnTo>
                    <a:lnTo>
                      <a:pt x="126" y="10"/>
                    </a:lnTo>
                    <a:lnTo>
                      <a:pt x="129" y="15"/>
                    </a:lnTo>
                    <a:lnTo>
                      <a:pt x="131" y="22"/>
                    </a:lnTo>
                    <a:lnTo>
                      <a:pt x="132" y="29"/>
                    </a:lnTo>
                    <a:lnTo>
                      <a:pt x="133" y="39"/>
                    </a:lnTo>
                    <a:lnTo>
                      <a:pt x="131" y="51"/>
                    </a:lnTo>
                    <a:lnTo>
                      <a:pt x="128" y="64"/>
                    </a:lnTo>
                    <a:lnTo>
                      <a:pt x="124" y="80"/>
                    </a:lnTo>
                    <a:lnTo>
                      <a:pt x="116" y="98"/>
                    </a:lnTo>
                    <a:lnTo>
                      <a:pt x="105" y="119"/>
                    </a:lnTo>
                    <a:lnTo>
                      <a:pt x="98" y="120"/>
                    </a:lnTo>
                    <a:lnTo>
                      <a:pt x="91" y="123"/>
                    </a:lnTo>
                    <a:lnTo>
                      <a:pt x="84" y="128"/>
                    </a:lnTo>
                    <a:lnTo>
                      <a:pt x="77" y="133"/>
                    </a:lnTo>
                    <a:lnTo>
                      <a:pt x="65" y="146"/>
                    </a:lnTo>
                    <a:lnTo>
                      <a:pt x="54" y="161"/>
                    </a:lnTo>
                    <a:lnTo>
                      <a:pt x="49" y="168"/>
                    </a:lnTo>
                    <a:lnTo>
                      <a:pt x="44" y="174"/>
                    </a:lnTo>
                    <a:lnTo>
                      <a:pt x="38" y="180"/>
                    </a:lnTo>
                    <a:lnTo>
                      <a:pt x="33" y="185"/>
                    </a:lnTo>
                    <a:lnTo>
                      <a:pt x="27" y="187"/>
                    </a:lnTo>
                    <a:lnTo>
                      <a:pt x="21" y="188"/>
                    </a:lnTo>
                    <a:lnTo>
                      <a:pt x="19" y="188"/>
                    </a:lnTo>
                    <a:lnTo>
                      <a:pt x="16" y="188"/>
                    </a:lnTo>
                    <a:lnTo>
                      <a:pt x="12" y="186"/>
                    </a:lnTo>
                    <a:lnTo>
                      <a:pt x="9" y="185"/>
                    </a:lnTo>
                    <a:lnTo>
                      <a:pt x="8" y="182"/>
                    </a:lnTo>
                    <a:lnTo>
                      <a:pt x="5" y="173"/>
                    </a:lnTo>
                    <a:lnTo>
                      <a:pt x="2" y="160"/>
                    </a:lnTo>
                    <a:lnTo>
                      <a:pt x="0" y="144"/>
                    </a:lnTo>
                    <a:lnTo>
                      <a:pt x="0" y="135"/>
                    </a:lnTo>
                    <a:lnTo>
                      <a:pt x="2" y="125"/>
                    </a:lnTo>
                    <a:lnTo>
                      <a:pt x="4" y="116"/>
                    </a:lnTo>
                    <a:lnTo>
                      <a:pt x="8" y="106"/>
                    </a:lnTo>
                    <a:lnTo>
                      <a:pt x="12" y="95"/>
                    </a:lnTo>
                    <a:lnTo>
                      <a:pt x="20" y="85"/>
                    </a:lnTo>
                    <a:lnTo>
                      <a:pt x="29" y="75"/>
                    </a:lnTo>
                    <a:lnTo>
                      <a:pt x="40" y="65"/>
                    </a:lnTo>
                    <a:lnTo>
                      <a:pt x="40" y="65"/>
                    </a:lnTo>
                    <a:lnTo>
                      <a:pt x="40" y="65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7198200" y="591300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1"/>
                    </a:lnTo>
                    <a:lnTo>
                      <a:pt x="21" y="1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8" y="11"/>
                    </a:lnTo>
                    <a:lnTo>
                      <a:pt x="6" y="16"/>
                    </a:lnTo>
                    <a:lnTo>
                      <a:pt x="4" y="19"/>
                    </a:lnTo>
                    <a:lnTo>
                      <a:pt x="2" y="28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7" y="80"/>
                    </a:lnTo>
                    <a:lnTo>
                      <a:pt x="12" y="86"/>
                    </a:lnTo>
                    <a:lnTo>
                      <a:pt x="15" y="87"/>
                    </a:lnTo>
                    <a:lnTo>
                      <a:pt x="20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5" y="90"/>
                    </a:lnTo>
                    <a:lnTo>
                      <a:pt x="41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60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1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5" y="61"/>
                    </a:lnTo>
                    <a:lnTo>
                      <a:pt x="60" y="61"/>
                    </a:lnTo>
                    <a:lnTo>
                      <a:pt x="60" y="49"/>
                    </a:lnTo>
                    <a:lnTo>
                      <a:pt x="60" y="38"/>
                    </a:lnTo>
                    <a:lnTo>
                      <a:pt x="58" y="28"/>
                    </a:lnTo>
                    <a:lnTo>
                      <a:pt x="56" y="20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8" y="6"/>
                    </a:lnTo>
                    <a:lnTo>
                      <a:pt x="44" y="4"/>
                    </a:lnTo>
                    <a:lnTo>
                      <a:pt x="40" y="3"/>
                    </a:lnTo>
                    <a:lnTo>
                      <a:pt x="36" y="1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7198200" y="591300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1"/>
                    </a:lnTo>
                    <a:lnTo>
                      <a:pt x="21" y="1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8" y="11"/>
                    </a:lnTo>
                    <a:lnTo>
                      <a:pt x="6" y="16"/>
                    </a:lnTo>
                    <a:lnTo>
                      <a:pt x="4" y="19"/>
                    </a:lnTo>
                    <a:lnTo>
                      <a:pt x="2" y="28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7" y="80"/>
                    </a:lnTo>
                    <a:lnTo>
                      <a:pt x="12" y="86"/>
                    </a:lnTo>
                    <a:lnTo>
                      <a:pt x="15" y="87"/>
                    </a:lnTo>
                    <a:lnTo>
                      <a:pt x="20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5" y="90"/>
                    </a:lnTo>
                    <a:lnTo>
                      <a:pt x="41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60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1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5" y="61"/>
                    </a:lnTo>
                    <a:lnTo>
                      <a:pt x="60" y="61"/>
                    </a:lnTo>
                    <a:lnTo>
                      <a:pt x="60" y="49"/>
                    </a:lnTo>
                    <a:lnTo>
                      <a:pt x="60" y="38"/>
                    </a:lnTo>
                    <a:lnTo>
                      <a:pt x="58" y="28"/>
                    </a:lnTo>
                    <a:lnTo>
                      <a:pt x="56" y="20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8" y="6"/>
                    </a:lnTo>
                    <a:lnTo>
                      <a:pt x="44" y="4"/>
                    </a:lnTo>
                    <a:lnTo>
                      <a:pt x="40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7151400" y="5958720"/>
                <a:ext cx="15480" cy="306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0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24" y="59"/>
                    </a:lnTo>
                    <a:lnTo>
                      <a:pt x="20" y="58"/>
                    </a:lnTo>
                    <a:lnTo>
                      <a:pt x="16" y="57"/>
                    </a:lnTo>
                    <a:lnTo>
                      <a:pt x="12" y="55"/>
                    </a:lnTo>
                    <a:lnTo>
                      <a:pt x="7" y="51"/>
                    </a:lnTo>
                    <a:lnTo>
                      <a:pt x="4" y="45"/>
                    </a:lnTo>
                    <a:lnTo>
                      <a:pt x="0" y="34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1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7151400" y="5958720"/>
                <a:ext cx="15480" cy="306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0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4" y="59"/>
                    </a:lnTo>
                    <a:lnTo>
                      <a:pt x="20" y="58"/>
                    </a:lnTo>
                    <a:lnTo>
                      <a:pt x="16" y="57"/>
                    </a:lnTo>
                    <a:lnTo>
                      <a:pt x="12" y="55"/>
                    </a:lnTo>
                    <a:lnTo>
                      <a:pt x="7" y="51"/>
                    </a:lnTo>
                    <a:lnTo>
                      <a:pt x="4" y="45"/>
                    </a:lnTo>
                    <a:lnTo>
                      <a:pt x="0" y="34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1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7104960" y="592812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59" h="31">
                    <a:moveTo>
                      <a:pt x="30" y="2"/>
                    </a:moveTo>
                    <a:lnTo>
                      <a:pt x="34" y="2"/>
                    </a:lnTo>
                    <a:lnTo>
                      <a:pt x="45" y="5"/>
                    </a:lnTo>
                    <a:lnTo>
                      <a:pt x="51" y="8"/>
                    </a:lnTo>
                    <a:lnTo>
                      <a:pt x="55" y="13"/>
                    </a:lnTo>
                    <a:lnTo>
                      <a:pt x="57" y="18"/>
                    </a:lnTo>
                    <a:lnTo>
                      <a:pt x="58" y="21"/>
                    </a:lnTo>
                    <a:lnTo>
                      <a:pt x="59" y="25"/>
                    </a:lnTo>
                    <a:lnTo>
                      <a:pt x="59" y="31"/>
                    </a:lnTo>
                    <a:lnTo>
                      <a:pt x="30" y="31"/>
                    </a:lnTo>
                    <a:lnTo>
                      <a:pt x="0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13" y="2"/>
                    </a:lnTo>
                    <a:lnTo>
                      <a:pt x="20" y="0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7104960" y="592812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59" h="31">
                    <a:moveTo>
                      <a:pt x="30" y="2"/>
                    </a:moveTo>
                    <a:lnTo>
                      <a:pt x="34" y="2"/>
                    </a:lnTo>
                    <a:lnTo>
                      <a:pt x="45" y="5"/>
                    </a:lnTo>
                    <a:lnTo>
                      <a:pt x="51" y="8"/>
                    </a:lnTo>
                    <a:lnTo>
                      <a:pt x="55" y="13"/>
                    </a:lnTo>
                    <a:lnTo>
                      <a:pt x="57" y="18"/>
                    </a:lnTo>
                    <a:lnTo>
                      <a:pt x="58" y="21"/>
                    </a:lnTo>
                    <a:lnTo>
                      <a:pt x="59" y="25"/>
                    </a:lnTo>
                    <a:lnTo>
                      <a:pt x="59" y="31"/>
                    </a:lnTo>
                    <a:lnTo>
                      <a:pt x="59" y="31"/>
                    </a:lnTo>
                    <a:lnTo>
                      <a:pt x="30" y="31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13" y="2"/>
                    </a:lnTo>
                    <a:lnTo>
                      <a:pt x="20" y="0"/>
                    </a:lnTo>
                    <a:lnTo>
                      <a:pt x="30" y="2"/>
                    </a:lnTo>
                    <a:lnTo>
                      <a:pt x="30" y="2"/>
                    </a:lnTo>
                    <a:lnTo>
                      <a:pt x="30" y="2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7043760" y="5943600"/>
                <a:ext cx="29520" cy="28800"/>
              </a:xfrm>
              <a:custGeom>
                <a:avLst/>
                <a:gdLst/>
                <a:ahLst/>
                <a:rect l="l" t="t" r="r" b="b"/>
                <a:pathLst>
                  <a:path w="59" h="59">
                    <a:moveTo>
                      <a:pt x="29" y="0"/>
                    </a:moveTo>
                    <a:lnTo>
                      <a:pt x="59" y="30"/>
                    </a:lnTo>
                    <a:lnTo>
                      <a:pt x="58" y="35"/>
                    </a:lnTo>
                    <a:lnTo>
                      <a:pt x="58" y="40"/>
                    </a:lnTo>
                    <a:lnTo>
                      <a:pt x="56" y="44"/>
                    </a:lnTo>
                    <a:lnTo>
                      <a:pt x="54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29" y="59"/>
                    </a:lnTo>
                    <a:lnTo>
                      <a:pt x="25" y="59"/>
                    </a:lnTo>
                    <a:lnTo>
                      <a:pt x="14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2" y="43"/>
                    </a:lnTo>
                    <a:lnTo>
                      <a:pt x="1" y="40"/>
                    </a:lnTo>
                    <a:lnTo>
                      <a:pt x="0" y="34"/>
                    </a:lnTo>
                    <a:lnTo>
                      <a:pt x="0" y="3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7043760" y="5943600"/>
                <a:ext cx="29520" cy="28800"/>
              </a:xfrm>
              <a:custGeom>
                <a:avLst/>
                <a:gdLst/>
                <a:ahLst/>
                <a:rect l="l" t="t" r="r" b="b"/>
                <a:pathLst>
                  <a:path w="59" h="59">
                    <a:moveTo>
                      <a:pt x="29" y="0"/>
                    </a:moveTo>
                    <a:lnTo>
                      <a:pt x="59" y="30"/>
                    </a:lnTo>
                    <a:lnTo>
                      <a:pt x="59" y="30"/>
                    </a:lnTo>
                    <a:lnTo>
                      <a:pt x="58" y="35"/>
                    </a:lnTo>
                    <a:lnTo>
                      <a:pt x="58" y="40"/>
                    </a:lnTo>
                    <a:lnTo>
                      <a:pt x="56" y="44"/>
                    </a:lnTo>
                    <a:lnTo>
                      <a:pt x="54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29" y="59"/>
                    </a:lnTo>
                    <a:lnTo>
                      <a:pt x="25" y="59"/>
                    </a:lnTo>
                    <a:lnTo>
                      <a:pt x="14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2" y="43"/>
                    </a:lnTo>
                    <a:lnTo>
                      <a:pt x="1" y="40"/>
                    </a:lnTo>
                    <a:lnTo>
                      <a:pt x="0" y="34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6995520" y="5987880"/>
                <a:ext cx="4680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61" y="0"/>
                    </a:moveTo>
                    <a:lnTo>
                      <a:pt x="71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7" y="3"/>
                    </a:lnTo>
                    <a:lnTo>
                      <a:pt x="89" y="8"/>
                    </a:lnTo>
                    <a:lnTo>
                      <a:pt x="90" y="12"/>
                    </a:lnTo>
                    <a:lnTo>
                      <a:pt x="90" y="20"/>
                    </a:lnTo>
                    <a:lnTo>
                      <a:pt x="90" y="29"/>
                    </a:lnTo>
                    <a:lnTo>
                      <a:pt x="86" y="29"/>
                    </a:lnTo>
                    <a:lnTo>
                      <a:pt x="60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4" y="40"/>
                    </a:lnTo>
                    <a:lnTo>
                      <a:pt x="38" y="42"/>
                    </a:lnTo>
                    <a:lnTo>
                      <a:pt x="33" y="42"/>
                    </a:lnTo>
                    <a:lnTo>
                      <a:pt x="28" y="42"/>
                    </a:lnTo>
                    <a:lnTo>
                      <a:pt x="23" y="41"/>
                    </a:lnTo>
                    <a:lnTo>
                      <a:pt x="19" y="40"/>
                    </a:lnTo>
                    <a:lnTo>
                      <a:pt x="6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4" y="15"/>
                    </a:lnTo>
                    <a:lnTo>
                      <a:pt x="6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5" y="5"/>
                    </a:lnTo>
                    <a:lnTo>
                      <a:pt x="20" y="3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6995520" y="5987880"/>
                <a:ext cx="4680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61" y="0"/>
                    </a:moveTo>
                    <a:lnTo>
                      <a:pt x="71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7" y="3"/>
                    </a:lnTo>
                    <a:lnTo>
                      <a:pt x="89" y="8"/>
                    </a:lnTo>
                    <a:lnTo>
                      <a:pt x="90" y="12"/>
                    </a:lnTo>
                    <a:lnTo>
                      <a:pt x="90" y="20"/>
                    </a:lnTo>
                    <a:lnTo>
                      <a:pt x="90" y="29"/>
                    </a:lnTo>
                    <a:lnTo>
                      <a:pt x="86" y="29"/>
                    </a:lnTo>
                    <a:lnTo>
                      <a:pt x="60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4" y="40"/>
                    </a:lnTo>
                    <a:lnTo>
                      <a:pt x="38" y="42"/>
                    </a:lnTo>
                    <a:lnTo>
                      <a:pt x="33" y="42"/>
                    </a:lnTo>
                    <a:lnTo>
                      <a:pt x="28" y="42"/>
                    </a:lnTo>
                    <a:lnTo>
                      <a:pt x="23" y="41"/>
                    </a:lnTo>
                    <a:lnTo>
                      <a:pt x="19" y="40"/>
                    </a:lnTo>
                    <a:lnTo>
                      <a:pt x="6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4" y="15"/>
                    </a:lnTo>
                    <a:lnTo>
                      <a:pt x="6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5" y="5"/>
                    </a:lnTo>
                    <a:lnTo>
                      <a:pt x="20" y="3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61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6981480" y="59572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30" y="19"/>
                    </a:lnTo>
                    <a:lnTo>
                      <a:pt x="30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6981480" y="59572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30" y="19"/>
                    </a:lnTo>
                    <a:lnTo>
                      <a:pt x="30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6950160" y="59878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30" y="29"/>
                    </a:moveTo>
                    <a:lnTo>
                      <a:pt x="30" y="3"/>
                    </a:lnTo>
                    <a:lnTo>
                      <a:pt x="30" y="0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4" y="3"/>
                    </a:lnTo>
                    <a:lnTo>
                      <a:pt x="2" y="7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6950160" y="59878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30" y="29"/>
                    </a:moveTo>
                    <a:lnTo>
                      <a:pt x="30" y="29"/>
                    </a:lnTo>
                    <a:lnTo>
                      <a:pt x="30" y="29"/>
                    </a:lnTo>
                    <a:lnTo>
                      <a:pt x="30" y="3"/>
                    </a:lnTo>
                    <a:lnTo>
                      <a:pt x="30" y="0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4" y="3"/>
                    </a:lnTo>
                    <a:lnTo>
                      <a:pt x="2" y="7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6934680" y="59572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4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1" y="13"/>
                    </a:lnTo>
                    <a:lnTo>
                      <a:pt x="2" y="7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2" y="1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6934680" y="595728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4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1" y="13"/>
                    </a:lnTo>
                    <a:lnTo>
                      <a:pt x="2" y="7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2" y="1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6903360" y="598788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29" y="0"/>
                    </a:moveTo>
                    <a:lnTo>
                      <a:pt x="60" y="0"/>
                    </a:lnTo>
                    <a:lnTo>
                      <a:pt x="58" y="5"/>
                    </a:lnTo>
                    <a:lnTo>
                      <a:pt x="58" y="10"/>
                    </a:lnTo>
                    <a:lnTo>
                      <a:pt x="56" y="14"/>
                    </a:lnTo>
                    <a:lnTo>
                      <a:pt x="54" y="17"/>
                    </a:lnTo>
                    <a:lnTo>
                      <a:pt x="50" y="23"/>
                    </a:lnTo>
                    <a:lnTo>
                      <a:pt x="44" y="26"/>
                    </a:lnTo>
                    <a:lnTo>
                      <a:pt x="34" y="29"/>
                    </a:lnTo>
                    <a:lnTo>
                      <a:pt x="29" y="30"/>
                    </a:lnTo>
                    <a:lnTo>
                      <a:pt x="20" y="29"/>
                    </a:lnTo>
                    <a:lnTo>
                      <a:pt x="12" y="29"/>
                    </a:lnTo>
                    <a:lnTo>
                      <a:pt x="7" y="28"/>
                    </a:lnTo>
                    <a:lnTo>
                      <a:pt x="3" y="26"/>
                    </a:lnTo>
                    <a:lnTo>
                      <a:pt x="1" y="23"/>
                    </a:lnTo>
                    <a:lnTo>
                      <a:pt x="0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6903360" y="598788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29" y="0"/>
                    </a:moveTo>
                    <a:lnTo>
                      <a:pt x="60" y="0"/>
                    </a:lnTo>
                    <a:lnTo>
                      <a:pt x="60" y="0"/>
                    </a:lnTo>
                    <a:lnTo>
                      <a:pt x="58" y="5"/>
                    </a:lnTo>
                    <a:lnTo>
                      <a:pt x="58" y="10"/>
                    </a:lnTo>
                    <a:lnTo>
                      <a:pt x="56" y="14"/>
                    </a:lnTo>
                    <a:lnTo>
                      <a:pt x="54" y="17"/>
                    </a:lnTo>
                    <a:lnTo>
                      <a:pt x="50" y="23"/>
                    </a:lnTo>
                    <a:lnTo>
                      <a:pt x="44" y="26"/>
                    </a:lnTo>
                    <a:lnTo>
                      <a:pt x="34" y="29"/>
                    </a:lnTo>
                    <a:lnTo>
                      <a:pt x="29" y="30"/>
                    </a:lnTo>
                    <a:lnTo>
                      <a:pt x="20" y="29"/>
                    </a:lnTo>
                    <a:lnTo>
                      <a:pt x="12" y="29"/>
                    </a:lnTo>
                    <a:lnTo>
                      <a:pt x="7" y="28"/>
                    </a:lnTo>
                    <a:lnTo>
                      <a:pt x="3" y="26"/>
                    </a:lnTo>
                    <a:lnTo>
                      <a:pt x="1" y="23"/>
                    </a:lnTo>
                    <a:lnTo>
                      <a:pt x="0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7" name=""/>
            <p:cNvGrpSpPr/>
            <p:nvPr/>
          </p:nvGrpSpPr>
          <p:grpSpPr>
            <a:xfrm>
              <a:off x="848880" y="1248120"/>
              <a:ext cx="7654320" cy="5044320"/>
              <a:chOff x="848880" y="1248120"/>
              <a:chExt cx="7654320" cy="5044320"/>
            </a:xfrm>
          </p:grpSpPr>
          <p:sp>
            <p:nvSpPr>
              <p:cNvPr id="208" name=""/>
              <p:cNvSpPr/>
              <p:nvPr/>
            </p:nvSpPr>
            <p:spPr>
              <a:xfrm>
                <a:off x="7270200" y="5857920"/>
                <a:ext cx="68400" cy="96480"/>
              </a:xfrm>
              <a:custGeom>
                <a:avLst/>
                <a:gdLst/>
                <a:ahLst/>
                <a:rect l="l" t="t" r="r" b="b"/>
                <a:pathLst>
                  <a:path w="132" h="189">
                    <a:moveTo>
                      <a:pt x="40" y="66"/>
                    </a:moveTo>
                    <a:lnTo>
                      <a:pt x="62" y="48"/>
                    </a:lnTo>
                    <a:lnTo>
                      <a:pt x="78" y="34"/>
                    </a:lnTo>
                    <a:lnTo>
                      <a:pt x="90" y="23"/>
                    </a:lnTo>
                    <a:lnTo>
                      <a:pt x="99" y="14"/>
                    </a:lnTo>
                    <a:lnTo>
                      <a:pt x="105" y="4"/>
                    </a:lnTo>
                    <a:lnTo>
                      <a:pt x="106" y="0"/>
                    </a:lnTo>
                    <a:lnTo>
                      <a:pt x="110" y="0"/>
                    </a:lnTo>
                    <a:lnTo>
                      <a:pt x="115" y="3"/>
                    </a:lnTo>
                    <a:lnTo>
                      <a:pt x="118" y="5"/>
                    </a:lnTo>
                    <a:lnTo>
                      <a:pt x="122" y="7"/>
                    </a:lnTo>
                    <a:lnTo>
                      <a:pt x="126" y="11"/>
                    </a:lnTo>
                    <a:lnTo>
                      <a:pt x="129" y="16"/>
                    </a:lnTo>
                    <a:lnTo>
                      <a:pt x="131" y="22"/>
                    </a:lnTo>
                    <a:lnTo>
                      <a:pt x="132" y="30"/>
                    </a:lnTo>
                    <a:lnTo>
                      <a:pt x="132" y="39"/>
                    </a:lnTo>
                    <a:lnTo>
                      <a:pt x="131" y="51"/>
                    </a:lnTo>
                    <a:lnTo>
                      <a:pt x="128" y="65"/>
                    </a:lnTo>
                    <a:lnTo>
                      <a:pt x="124" y="80"/>
                    </a:lnTo>
                    <a:lnTo>
                      <a:pt x="116" y="99"/>
                    </a:lnTo>
                    <a:lnTo>
                      <a:pt x="105" y="120"/>
                    </a:lnTo>
                    <a:lnTo>
                      <a:pt x="98" y="121"/>
                    </a:lnTo>
                    <a:lnTo>
                      <a:pt x="91" y="124"/>
                    </a:lnTo>
                    <a:lnTo>
                      <a:pt x="84" y="128"/>
                    </a:lnTo>
                    <a:lnTo>
                      <a:pt x="77" y="133"/>
                    </a:lnTo>
                    <a:lnTo>
                      <a:pt x="65" y="147"/>
                    </a:lnTo>
                    <a:lnTo>
                      <a:pt x="54" y="161"/>
                    </a:lnTo>
                    <a:lnTo>
                      <a:pt x="49" y="169"/>
                    </a:lnTo>
                    <a:lnTo>
                      <a:pt x="44" y="175"/>
                    </a:lnTo>
                    <a:lnTo>
                      <a:pt x="38" y="181"/>
                    </a:lnTo>
                    <a:lnTo>
                      <a:pt x="33" y="185"/>
                    </a:lnTo>
                    <a:lnTo>
                      <a:pt x="27" y="188"/>
                    </a:lnTo>
                    <a:lnTo>
                      <a:pt x="21" y="189"/>
                    </a:lnTo>
                    <a:lnTo>
                      <a:pt x="19" y="189"/>
                    </a:lnTo>
                    <a:lnTo>
                      <a:pt x="16" y="188"/>
                    </a:lnTo>
                    <a:lnTo>
                      <a:pt x="12" y="187"/>
                    </a:lnTo>
                    <a:lnTo>
                      <a:pt x="9" y="185"/>
                    </a:lnTo>
                    <a:lnTo>
                      <a:pt x="8" y="182"/>
                    </a:lnTo>
                    <a:lnTo>
                      <a:pt x="5" y="173"/>
                    </a:lnTo>
                    <a:lnTo>
                      <a:pt x="2" y="161"/>
                    </a:lnTo>
                    <a:lnTo>
                      <a:pt x="0" y="145"/>
                    </a:lnTo>
                    <a:lnTo>
                      <a:pt x="0" y="135"/>
                    </a:lnTo>
                    <a:lnTo>
                      <a:pt x="2" y="127"/>
                    </a:lnTo>
                    <a:lnTo>
                      <a:pt x="4" y="116"/>
                    </a:lnTo>
                    <a:lnTo>
                      <a:pt x="7" y="106"/>
                    </a:lnTo>
                    <a:lnTo>
                      <a:pt x="12" y="97"/>
                    </a:lnTo>
                    <a:lnTo>
                      <a:pt x="20" y="86"/>
                    </a:lnTo>
                    <a:lnTo>
                      <a:pt x="29" y="76"/>
                    </a:lnTo>
                    <a:lnTo>
                      <a:pt x="40" y="66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7270200" y="5857920"/>
                <a:ext cx="68400" cy="96480"/>
              </a:xfrm>
              <a:custGeom>
                <a:avLst/>
                <a:gdLst/>
                <a:ahLst/>
                <a:rect l="l" t="t" r="r" b="b"/>
                <a:pathLst>
                  <a:path w="132" h="189">
                    <a:moveTo>
                      <a:pt x="40" y="66"/>
                    </a:moveTo>
                    <a:lnTo>
                      <a:pt x="62" y="48"/>
                    </a:lnTo>
                    <a:lnTo>
                      <a:pt x="78" y="34"/>
                    </a:lnTo>
                    <a:lnTo>
                      <a:pt x="90" y="23"/>
                    </a:lnTo>
                    <a:lnTo>
                      <a:pt x="99" y="14"/>
                    </a:lnTo>
                    <a:lnTo>
                      <a:pt x="105" y="4"/>
                    </a:lnTo>
                    <a:lnTo>
                      <a:pt x="106" y="0"/>
                    </a:lnTo>
                    <a:lnTo>
                      <a:pt x="110" y="0"/>
                    </a:lnTo>
                    <a:lnTo>
                      <a:pt x="115" y="3"/>
                    </a:lnTo>
                    <a:lnTo>
                      <a:pt x="118" y="5"/>
                    </a:lnTo>
                    <a:lnTo>
                      <a:pt x="122" y="7"/>
                    </a:lnTo>
                    <a:lnTo>
                      <a:pt x="126" y="11"/>
                    </a:lnTo>
                    <a:lnTo>
                      <a:pt x="129" y="16"/>
                    </a:lnTo>
                    <a:lnTo>
                      <a:pt x="131" y="22"/>
                    </a:lnTo>
                    <a:lnTo>
                      <a:pt x="132" y="30"/>
                    </a:lnTo>
                    <a:lnTo>
                      <a:pt x="132" y="39"/>
                    </a:lnTo>
                    <a:lnTo>
                      <a:pt x="131" y="51"/>
                    </a:lnTo>
                    <a:lnTo>
                      <a:pt x="128" y="65"/>
                    </a:lnTo>
                    <a:lnTo>
                      <a:pt x="124" y="80"/>
                    </a:lnTo>
                    <a:lnTo>
                      <a:pt x="116" y="99"/>
                    </a:lnTo>
                    <a:lnTo>
                      <a:pt x="105" y="120"/>
                    </a:lnTo>
                    <a:lnTo>
                      <a:pt x="98" y="121"/>
                    </a:lnTo>
                    <a:lnTo>
                      <a:pt x="91" y="124"/>
                    </a:lnTo>
                    <a:lnTo>
                      <a:pt x="84" y="128"/>
                    </a:lnTo>
                    <a:lnTo>
                      <a:pt x="77" y="133"/>
                    </a:lnTo>
                    <a:lnTo>
                      <a:pt x="65" y="147"/>
                    </a:lnTo>
                    <a:lnTo>
                      <a:pt x="54" y="161"/>
                    </a:lnTo>
                    <a:lnTo>
                      <a:pt x="49" y="169"/>
                    </a:lnTo>
                    <a:lnTo>
                      <a:pt x="44" y="175"/>
                    </a:lnTo>
                    <a:lnTo>
                      <a:pt x="38" y="181"/>
                    </a:lnTo>
                    <a:lnTo>
                      <a:pt x="33" y="185"/>
                    </a:lnTo>
                    <a:lnTo>
                      <a:pt x="27" y="188"/>
                    </a:lnTo>
                    <a:lnTo>
                      <a:pt x="21" y="189"/>
                    </a:lnTo>
                    <a:lnTo>
                      <a:pt x="19" y="189"/>
                    </a:lnTo>
                    <a:lnTo>
                      <a:pt x="16" y="188"/>
                    </a:lnTo>
                    <a:lnTo>
                      <a:pt x="12" y="187"/>
                    </a:lnTo>
                    <a:lnTo>
                      <a:pt x="9" y="185"/>
                    </a:lnTo>
                    <a:lnTo>
                      <a:pt x="8" y="182"/>
                    </a:lnTo>
                    <a:lnTo>
                      <a:pt x="5" y="173"/>
                    </a:lnTo>
                    <a:lnTo>
                      <a:pt x="2" y="161"/>
                    </a:lnTo>
                    <a:lnTo>
                      <a:pt x="0" y="145"/>
                    </a:lnTo>
                    <a:lnTo>
                      <a:pt x="0" y="135"/>
                    </a:lnTo>
                    <a:lnTo>
                      <a:pt x="2" y="127"/>
                    </a:lnTo>
                    <a:lnTo>
                      <a:pt x="4" y="116"/>
                    </a:lnTo>
                    <a:lnTo>
                      <a:pt x="7" y="106"/>
                    </a:lnTo>
                    <a:lnTo>
                      <a:pt x="12" y="97"/>
                    </a:lnTo>
                    <a:lnTo>
                      <a:pt x="20" y="86"/>
                    </a:lnTo>
                    <a:lnTo>
                      <a:pt x="29" y="76"/>
                    </a:lnTo>
                    <a:lnTo>
                      <a:pt x="40" y="66"/>
                    </a:lnTo>
                    <a:lnTo>
                      <a:pt x="40" y="66"/>
                    </a:lnTo>
                    <a:lnTo>
                      <a:pt x="40" y="66"/>
                    </a:lnTo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>
                <a:off x="7198200" y="5923800"/>
                <a:ext cx="37440" cy="44280"/>
              </a:xfrm>
              <a:custGeom>
                <a:avLst/>
                <a:gdLst/>
                <a:ahLst/>
                <a:rect l="l" t="t" r="r" b="b"/>
                <a:pathLst>
                  <a:path w="71" h="88">
                    <a:moveTo>
                      <a:pt x="30" y="0"/>
                    </a:moveTo>
                    <a:lnTo>
                      <a:pt x="25" y="0"/>
                    </a:lnTo>
                    <a:lnTo>
                      <a:pt x="21" y="1"/>
                    </a:lnTo>
                    <a:lnTo>
                      <a:pt x="16" y="2"/>
                    </a:lnTo>
                    <a:lnTo>
                      <a:pt x="13" y="4"/>
                    </a:lnTo>
                    <a:lnTo>
                      <a:pt x="10" y="7"/>
                    </a:lnTo>
                    <a:lnTo>
                      <a:pt x="8" y="11"/>
                    </a:lnTo>
                    <a:lnTo>
                      <a:pt x="6" y="14"/>
                    </a:lnTo>
                    <a:lnTo>
                      <a:pt x="4" y="18"/>
                    </a:lnTo>
                    <a:lnTo>
                      <a:pt x="2" y="27"/>
                    </a:lnTo>
                    <a:lnTo>
                      <a:pt x="0" y="36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0" y="63"/>
                    </a:lnTo>
                    <a:lnTo>
                      <a:pt x="3" y="73"/>
                    </a:lnTo>
                    <a:lnTo>
                      <a:pt x="7" y="80"/>
                    </a:lnTo>
                    <a:lnTo>
                      <a:pt x="12" y="84"/>
                    </a:lnTo>
                    <a:lnTo>
                      <a:pt x="15" y="86"/>
                    </a:lnTo>
                    <a:lnTo>
                      <a:pt x="20" y="87"/>
                    </a:lnTo>
                    <a:lnTo>
                      <a:pt x="24" y="88"/>
                    </a:lnTo>
                    <a:lnTo>
                      <a:pt x="29" y="88"/>
                    </a:lnTo>
                    <a:lnTo>
                      <a:pt x="35" y="88"/>
                    </a:lnTo>
                    <a:lnTo>
                      <a:pt x="40" y="87"/>
                    </a:lnTo>
                    <a:lnTo>
                      <a:pt x="45" y="86"/>
                    </a:lnTo>
                    <a:lnTo>
                      <a:pt x="51" y="84"/>
                    </a:lnTo>
                    <a:lnTo>
                      <a:pt x="60" y="80"/>
                    </a:lnTo>
                    <a:lnTo>
                      <a:pt x="67" y="74"/>
                    </a:lnTo>
                    <a:lnTo>
                      <a:pt x="69" y="71"/>
                    </a:lnTo>
                    <a:lnTo>
                      <a:pt x="71" y="69"/>
                    </a:lnTo>
                    <a:lnTo>
                      <a:pt x="71" y="67"/>
                    </a:lnTo>
                    <a:lnTo>
                      <a:pt x="71" y="63"/>
                    </a:lnTo>
                    <a:lnTo>
                      <a:pt x="70" y="62"/>
                    </a:lnTo>
                    <a:lnTo>
                      <a:pt x="68" y="60"/>
                    </a:lnTo>
                    <a:lnTo>
                      <a:pt x="65" y="59"/>
                    </a:lnTo>
                    <a:lnTo>
                      <a:pt x="60" y="59"/>
                    </a:lnTo>
                    <a:lnTo>
                      <a:pt x="60" y="48"/>
                    </a:lnTo>
                    <a:lnTo>
                      <a:pt x="60" y="38"/>
                    </a:lnTo>
                    <a:lnTo>
                      <a:pt x="58" y="27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3" y="11"/>
                    </a:lnTo>
                    <a:lnTo>
                      <a:pt x="50" y="7"/>
                    </a:lnTo>
                    <a:lnTo>
                      <a:pt x="48" y="4"/>
                    </a:lnTo>
                    <a:lnTo>
                      <a:pt x="44" y="2"/>
                    </a:lnTo>
                    <a:lnTo>
                      <a:pt x="40" y="1"/>
                    </a:lnTo>
                    <a:lnTo>
                      <a:pt x="36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7198200" y="5923800"/>
                <a:ext cx="37440" cy="44280"/>
              </a:xfrm>
              <a:custGeom>
                <a:avLst/>
                <a:gdLst/>
                <a:ahLst/>
                <a:rect l="l" t="t" r="r" b="b"/>
                <a:pathLst>
                  <a:path w="71" h="88">
                    <a:moveTo>
                      <a:pt x="30" y="0"/>
                    </a:moveTo>
                    <a:lnTo>
                      <a:pt x="25" y="0"/>
                    </a:lnTo>
                    <a:lnTo>
                      <a:pt x="21" y="1"/>
                    </a:lnTo>
                    <a:lnTo>
                      <a:pt x="16" y="2"/>
                    </a:lnTo>
                    <a:lnTo>
                      <a:pt x="13" y="4"/>
                    </a:lnTo>
                    <a:lnTo>
                      <a:pt x="10" y="7"/>
                    </a:lnTo>
                    <a:lnTo>
                      <a:pt x="8" y="11"/>
                    </a:lnTo>
                    <a:lnTo>
                      <a:pt x="6" y="14"/>
                    </a:lnTo>
                    <a:lnTo>
                      <a:pt x="4" y="18"/>
                    </a:lnTo>
                    <a:lnTo>
                      <a:pt x="2" y="27"/>
                    </a:lnTo>
                    <a:lnTo>
                      <a:pt x="0" y="36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0" y="63"/>
                    </a:lnTo>
                    <a:lnTo>
                      <a:pt x="3" y="73"/>
                    </a:lnTo>
                    <a:lnTo>
                      <a:pt x="7" y="80"/>
                    </a:lnTo>
                    <a:lnTo>
                      <a:pt x="12" y="84"/>
                    </a:lnTo>
                    <a:lnTo>
                      <a:pt x="15" y="86"/>
                    </a:lnTo>
                    <a:lnTo>
                      <a:pt x="20" y="87"/>
                    </a:lnTo>
                    <a:lnTo>
                      <a:pt x="24" y="88"/>
                    </a:lnTo>
                    <a:lnTo>
                      <a:pt x="29" y="88"/>
                    </a:lnTo>
                    <a:lnTo>
                      <a:pt x="35" y="88"/>
                    </a:lnTo>
                    <a:lnTo>
                      <a:pt x="40" y="87"/>
                    </a:lnTo>
                    <a:lnTo>
                      <a:pt x="45" y="86"/>
                    </a:lnTo>
                    <a:lnTo>
                      <a:pt x="51" y="84"/>
                    </a:lnTo>
                    <a:lnTo>
                      <a:pt x="60" y="80"/>
                    </a:lnTo>
                    <a:lnTo>
                      <a:pt x="67" y="74"/>
                    </a:lnTo>
                    <a:lnTo>
                      <a:pt x="69" y="71"/>
                    </a:lnTo>
                    <a:lnTo>
                      <a:pt x="71" y="69"/>
                    </a:lnTo>
                    <a:lnTo>
                      <a:pt x="71" y="67"/>
                    </a:lnTo>
                    <a:lnTo>
                      <a:pt x="71" y="63"/>
                    </a:lnTo>
                    <a:lnTo>
                      <a:pt x="70" y="62"/>
                    </a:lnTo>
                    <a:lnTo>
                      <a:pt x="68" y="60"/>
                    </a:lnTo>
                    <a:lnTo>
                      <a:pt x="65" y="59"/>
                    </a:lnTo>
                    <a:lnTo>
                      <a:pt x="60" y="59"/>
                    </a:lnTo>
                    <a:lnTo>
                      <a:pt x="60" y="48"/>
                    </a:lnTo>
                    <a:lnTo>
                      <a:pt x="60" y="38"/>
                    </a:lnTo>
                    <a:lnTo>
                      <a:pt x="58" y="27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3" y="11"/>
                    </a:lnTo>
                    <a:lnTo>
                      <a:pt x="50" y="7"/>
                    </a:lnTo>
                    <a:lnTo>
                      <a:pt x="48" y="4"/>
                    </a:lnTo>
                    <a:lnTo>
                      <a:pt x="44" y="2"/>
                    </a:lnTo>
                    <a:lnTo>
                      <a:pt x="40" y="1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7151400" y="5968080"/>
                <a:ext cx="1548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0"/>
                    </a:moveTo>
                    <a:lnTo>
                      <a:pt x="30" y="4"/>
                    </a:lnTo>
                    <a:lnTo>
                      <a:pt x="30" y="29"/>
                    </a:lnTo>
                    <a:lnTo>
                      <a:pt x="30" y="60"/>
                    </a:lnTo>
                    <a:lnTo>
                      <a:pt x="24" y="60"/>
                    </a:lnTo>
                    <a:lnTo>
                      <a:pt x="20" y="59"/>
                    </a:lnTo>
                    <a:lnTo>
                      <a:pt x="16" y="56"/>
                    </a:lnTo>
                    <a:lnTo>
                      <a:pt x="12" y="55"/>
                    </a:lnTo>
                    <a:lnTo>
                      <a:pt x="7" y="50"/>
                    </a:lnTo>
                    <a:lnTo>
                      <a:pt x="4" y="45"/>
                    </a:lnTo>
                    <a:lnTo>
                      <a:pt x="0" y="34"/>
                    </a:lnTo>
                    <a:lnTo>
                      <a:pt x="0" y="29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7151400" y="5968080"/>
                <a:ext cx="1548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0"/>
                    </a:moveTo>
                    <a:lnTo>
                      <a:pt x="30" y="4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4" y="60"/>
                    </a:lnTo>
                    <a:lnTo>
                      <a:pt x="20" y="59"/>
                    </a:lnTo>
                    <a:lnTo>
                      <a:pt x="16" y="56"/>
                    </a:lnTo>
                    <a:lnTo>
                      <a:pt x="12" y="55"/>
                    </a:lnTo>
                    <a:lnTo>
                      <a:pt x="7" y="50"/>
                    </a:lnTo>
                    <a:lnTo>
                      <a:pt x="4" y="45"/>
                    </a:lnTo>
                    <a:lnTo>
                      <a:pt x="0" y="34"/>
                    </a:lnTo>
                    <a:lnTo>
                      <a:pt x="0" y="29"/>
                    </a:lnTo>
                    <a:lnTo>
                      <a:pt x="0" y="20"/>
                    </a:lnTo>
                    <a:lnTo>
                      <a:pt x="0" y="12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7104960" y="593748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59" h="30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1" y="7"/>
                    </a:lnTo>
                    <a:lnTo>
                      <a:pt x="55" y="13"/>
                    </a:lnTo>
                    <a:lnTo>
                      <a:pt x="57" y="16"/>
                    </a:lnTo>
                    <a:lnTo>
                      <a:pt x="58" y="20"/>
                    </a:lnTo>
                    <a:lnTo>
                      <a:pt x="59" y="25"/>
                    </a:lnTo>
                    <a:lnTo>
                      <a:pt x="59" y="30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1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7104960" y="593748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59" h="30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1" y="7"/>
                    </a:lnTo>
                    <a:lnTo>
                      <a:pt x="55" y="13"/>
                    </a:lnTo>
                    <a:lnTo>
                      <a:pt x="57" y="16"/>
                    </a:lnTo>
                    <a:lnTo>
                      <a:pt x="58" y="20"/>
                    </a:lnTo>
                    <a:lnTo>
                      <a:pt x="59" y="25"/>
                    </a:lnTo>
                    <a:lnTo>
                      <a:pt x="59" y="30"/>
                    </a:lnTo>
                    <a:lnTo>
                      <a:pt x="59" y="30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1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7042680" y="595296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0" h="59">
                    <a:moveTo>
                      <a:pt x="30" y="0"/>
                    </a:moveTo>
                    <a:lnTo>
                      <a:pt x="60" y="29"/>
                    </a:lnTo>
                    <a:lnTo>
                      <a:pt x="59" y="35"/>
                    </a:lnTo>
                    <a:lnTo>
                      <a:pt x="58" y="39"/>
                    </a:lnTo>
                    <a:lnTo>
                      <a:pt x="57" y="43"/>
                    </a:lnTo>
                    <a:lnTo>
                      <a:pt x="55" y="46"/>
                    </a:lnTo>
                    <a:lnTo>
                      <a:pt x="51" y="52"/>
                    </a:lnTo>
                    <a:lnTo>
                      <a:pt x="45" y="55"/>
                    </a:lnTo>
                    <a:lnTo>
                      <a:pt x="35" y="58"/>
                    </a:lnTo>
                    <a:lnTo>
                      <a:pt x="30" y="59"/>
                    </a:lnTo>
                    <a:lnTo>
                      <a:pt x="26" y="58"/>
                    </a:lnTo>
                    <a:lnTo>
                      <a:pt x="15" y="55"/>
                    </a:lnTo>
                    <a:lnTo>
                      <a:pt x="10" y="52"/>
                    </a:lnTo>
                    <a:lnTo>
                      <a:pt x="5" y="46"/>
                    </a:lnTo>
                    <a:lnTo>
                      <a:pt x="3" y="43"/>
                    </a:lnTo>
                    <a:lnTo>
                      <a:pt x="2" y="39"/>
                    </a:lnTo>
                    <a:lnTo>
                      <a:pt x="1" y="35"/>
                    </a:lnTo>
                    <a:lnTo>
                      <a:pt x="0" y="2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7042680" y="595296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0" h="59">
                    <a:moveTo>
                      <a:pt x="30" y="0"/>
                    </a:moveTo>
                    <a:lnTo>
                      <a:pt x="60" y="29"/>
                    </a:lnTo>
                    <a:lnTo>
                      <a:pt x="60" y="29"/>
                    </a:lnTo>
                    <a:lnTo>
                      <a:pt x="59" y="35"/>
                    </a:lnTo>
                    <a:lnTo>
                      <a:pt x="58" y="39"/>
                    </a:lnTo>
                    <a:lnTo>
                      <a:pt x="57" y="43"/>
                    </a:lnTo>
                    <a:lnTo>
                      <a:pt x="55" y="46"/>
                    </a:lnTo>
                    <a:lnTo>
                      <a:pt x="51" y="52"/>
                    </a:lnTo>
                    <a:lnTo>
                      <a:pt x="45" y="55"/>
                    </a:lnTo>
                    <a:lnTo>
                      <a:pt x="35" y="58"/>
                    </a:lnTo>
                    <a:lnTo>
                      <a:pt x="30" y="59"/>
                    </a:lnTo>
                    <a:lnTo>
                      <a:pt x="26" y="58"/>
                    </a:lnTo>
                    <a:lnTo>
                      <a:pt x="15" y="55"/>
                    </a:lnTo>
                    <a:lnTo>
                      <a:pt x="10" y="52"/>
                    </a:lnTo>
                    <a:lnTo>
                      <a:pt x="5" y="46"/>
                    </a:lnTo>
                    <a:lnTo>
                      <a:pt x="3" y="43"/>
                    </a:lnTo>
                    <a:lnTo>
                      <a:pt x="2" y="39"/>
                    </a:lnTo>
                    <a:lnTo>
                      <a:pt x="1" y="35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6995520" y="5997240"/>
                <a:ext cx="46800" cy="22680"/>
              </a:xfrm>
              <a:custGeom>
                <a:avLst/>
                <a:gdLst/>
                <a:ahLst/>
                <a:rect l="l" t="t" r="r" b="b"/>
                <a:pathLst>
                  <a:path w="90" h="43">
                    <a:moveTo>
                      <a:pt x="60" y="0"/>
                    </a:moveTo>
                    <a:lnTo>
                      <a:pt x="71" y="0"/>
                    </a:lnTo>
                    <a:lnTo>
                      <a:pt x="77" y="0"/>
                    </a:lnTo>
                    <a:lnTo>
                      <a:pt x="82" y="2"/>
                    </a:lnTo>
                    <a:lnTo>
                      <a:pt x="87" y="4"/>
                    </a:lnTo>
                    <a:lnTo>
                      <a:pt x="89" y="7"/>
                    </a:lnTo>
                    <a:lnTo>
                      <a:pt x="90" y="12"/>
                    </a:lnTo>
                    <a:lnTo>
                      <a:pt x="90" y="20"/>
                    </a:lnTo>
                    <a:lnTo>
                      <a:pt x="90" y="30"/>
                    </a:lnTo>
                    <a:lnTo>
                      <a:pt x="86" y="30"/>
                    </a:lnTo>
                    <a:lnTo>
                      <a:pt x="60" y="30"/>
                    </a:lnTo>
                    <a:lnTo>
                      <a:pt x="54" y="34"/>
                    </a:lnTo>
                    <a:lnTo>
                      <a:pt x="49" y="37"/>
                    </a:lnTo>
                    <a:lnTo>
                      <a:pt x="44" y="41"/>
                    </a:lnTo>
                    <a:lnTo>
                      <a:pt x="38" y="42"/>
                    </a:lnTo>
                    <a:lnTo>
                      <a:pt x="33" y="43"/>
                    </a:lnTo>
                    <a:lnTo>
                      <a:pt x="27" y="42"/>
                    </a:lnTo>
                    <a:lnTo>
                      <a:pt x="23" y="42"/>
                    </a:lnTo>
                    <a:lnTo>
                      <a:pt x="19" y="41"/>
                    </a:lnTo>
                    <a:lnTo>
                      <a:pt x="6" y="33"/>
                    </a:lnTo>
                    <a:lnTo>
                      <a:pt x="0" y="29"/>
                    </a:lnTo>
                    <a:lnTo>
                      <a:pt x="0" y="23"/>
                    </a:lnTo>
                    <a:lnTo>
                      <a:pt x="1" y="19"/>
                    </a:lnTo>
                    <a:lnTo>
                      <a:pt x="4" y="15"/>
                    </a:lnTo>
                    <a:lnTo>
                      <a:pt x="6" y="11"/>
                    </a:lnTo>
                    <a:lnTo>
                      <a:pt x="8" y="8"/>
                    </a:lnTo>
                    <a:lnTo>
                      <a:pt x="11" y="6"/>
                    </a:lnTo>
                    <a:lnTo>
                      <a:pt x="15" y="4"/>
                    </a:lnTo>
                    <a:lnTo>
                      <a:pt x="19" y="3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6995520" y="5997240"/>
                <a:ext cx="46800" cy="22680"/>
              </a:xfrm>
              <a:custGeom>
                <a:avLst/>
                <a:gdLst/>
                <a:ahLst/>
                <a:rect l="l" t="t" r="r" b="b"/>
                <a:pathLst>
                  <a:path w="90" h="43">
                    <a:moveTo>
                      <a:pt x="60" y="0"/>
                    </a:moveTo>
                    <a:lnTo>
                      <a:pt x="71" y="0"/>
                    </a:lnTo>
                    <a:lnTo>
                      <a:pt x="77" y="0"/>
                    </a:lnTo>
                    <a:lnTo>
                      <a:pt x="82" y="2"/>
                    </a:lnTo>
                    <a:lnTo>
                      <a:pt x="87" y="4"/>
                    </a:lnTo>
                    <a:lnTo>
                      <a:pt x="89" y="7"/>
                    </a:lnTo>
                    <a:lnTo>
                      <a:pt x="90" y="12"/>
                    </a:lnTo>
                    <a:lnTo>
                      <a:pt x="90" y="20"/>
                    </a:lnTo>
                    <a:lnTo>
                      <a:pt x="90" y="30"/>
                    </a:lnTo>
                    <a:lnTo>
                      <a:pt x="86" y="30"/>
                    </a:lnTo>
                    <a:lnTo>
                      <a:pt x="60" y="30"/>
                    </a:lnTo>
                    <a:lnTo>
                      <a:pt x="54" y="34"/>
                    </a:lnTo>
                    <a:lnTo>
                      <a:pt x="49" y="37"/>
                    </a:lnTo>
                    <a:lnTo>
                      <a:pt x="44" y="41"/>
                    </a:lnTo>
                    <a:lnTo>
                      <a:pt x="38" y="42"/>
                    </a:lnTo>
                    <a:lnTo>
                      <a:pt x="33" y="43"/>
                    </a:lnTo>
                    <a:lnTo>
                      <a:pt x="27" y="42"/>
                    </a:lnTo>
                    <a:lnTo>
                      <a:pt x="23" y="42"/>
                    </a:lnTo>
                    <a:lnTo>
                      <a:pt x="19" y="41"/>
                    </a:lnTo>
                    <a:lnTo>
                      <a:pt x="6" y="33"/>
                    </a:lnTo>
                    <a:lnTo>
                      <a:pt x="0" y="29"/>
                    </a:lnTo>
                    <a:lnTo>
                      <a:pt x="0" y="23"/>
                    </a:lnTo>
                    <a:lnTo>
                      <a:pt x="1" y="19"/>
                    </a:lnTo>
                    <a:lnTo>
                      <a:pt x="4" y="15"/>
                    </a:lnTo>
                    <a:lnTo>
                      <a:pt x="6" y="11"/>
                    </a:lnTo>
                    <a:lnTo>
                      <a:pt x="8" y="8"/>
                    </a:lnTo>
                    <a:lnTo>
                      <a:pt x="11" y="6"/>
                    </a:lnTo>
                    <a:lnTo>
                      <a:pt x="15" y="4"/>
                    </a:lnTo>
                    <a:lnTo>
                      <a:pt x="19" y="3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60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6981480" y="5966640"/>
                <a:ext cx="136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8"/>
                    </a:lnTo>
                    <a:lnTo>
                      <a:pt x="29" y="13"/>
                    </a:lnTo>
                    <a:lnTo>
                      <a:pt x="29" y="21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30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6981480" y="5966640"/>
                <a:ext cx="136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8"/>
                    </a:lnTo>
                    <a:lnTo>
                      <a:pt x="29" y="13"/>
                    </a:lnTo>
                    <a:lnTo>
                      <a:pt x="29" y="21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6950160" y="599724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30" y="31"/>
                    </a:moveTo>
                    <a:lnTo>
                      <a:pt x="30" y="4"/>
                    </a:lnTo>
                    <a:lnTo>
                      <a:pt x="30" y="0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7" y="2"/>
                    </a:lnTo>
                    <a:lnTo>
                      <a:pt x="4" y="4"/>
                    </a:lnTo>
                    <a:lnTo>
                      <a:pt x="2" y="8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30"/>
                    </a:lnTo>
                    <a:lnTo>
                      <a:pt x="4" y="30"/>
                    </a:lnTo>
                    <a:lnTo>
                      <a:pt x="30" y="31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6950160" y="599724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30" y="31"/>
                    </a:moveTo>
                    <a:lnTo>
                      <a:pt x="30" y="31"/>
                    </a:lnTo>
                    <a:lnTo>
                      <a:pt x="30" y="31"/>
                    </a:lnTo>
                    <a:lnTo>
                      <a:pt x="30" y="4"/>
                    </a:lnTo>
                    <a:lnTo>
                      <a:pt x="30" y="0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7" y="2"/>
                    </a:lnTo>
                    <a:lnTo>
                      <a:pt x="4" y="4"/>
                    </a:lnTo>
                    <a:lnTo>
                      <a:pt x="2" y="8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0" y="30"/>
                    </a:lnTo>
                    <a:lnTo>
                      <a:pt x="4" y="30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0" y="31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6934680" y="596664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30" y="0"/>
                    </a:moveTo>
                    <a:lnTo>
                      <a:pt x="30" y="3"/>
                    </a:lnTo>
                    <a:lnTo>
                      <a:pt x="30" y="29"/>
                    </a:lnTo>
                    <a:lnTo>
                      <a:pt x="3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1" y="12"/>
                    </a:lnTo>
                    <a:lnTo>
                      <a:pt x="2" y="7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6934680" y="596664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30" y="0"/>
                    </a:moveTo>
                    <a:lnTo>
                      <a:pt x="30" y="3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1" y="12"/>
                    </a:lnTo>
                    <a:lnTo>
                      <a:pt x="2" y="7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6903360" y="5995440"/>
                <a:ext cx="30960" cy="16920"/>
              </a:xfrm>
              <a:custGeom>
                <a:avLst/>
                <a:gdLst/>
                <a:ahLst/>
                <a:rect l="l" t="t" r="r" b="b"/>
                <a:pathLst>
                  <a:path w="60" h="31">
                    <a:moveTo>
                      <a:pt x="29" y="0"/>
                    </a:moveTo>
                    <a:lnTo>
                      <a:pt x="60" y="1"/>
                    </a:lnTo>
                    <a:lnTo>
                      <a:pt x="58" y="6"/>
                    </a:lnTo>
                    <a:lnTo>
                      <a:pt x="58" y="11"/>
                    </a:lnTo>
                    <a:lnTo>
                      <a:pt x="56" y="14"/>
                    </a:lnTo>
                    <a:lnTo>
                      <a:pt x="54" y="18"/>
                    </a:lnTo>
                    <a:lnTo>
                      <a:pt x="50" y="23"/>
                    </a:lnTo>
                    <a:lnTo>
                      <a:pt x="44" y="27"/>
                    </a:lnTo>
                    <a:lnTo>
                      <a:pt x="34" y="31"/>
                    </a:lnTo>
                    <a:lnTo>
                      <a:pt x="29" y="31"/>
                    </a:lnTo>
                    <a:lnTo>
                      <a:pt x="20" y="31"/>
                    </a:lnTo>
                    <a:lnTo>
                      <a:pt x="12" y="30"/>
                    </a:lnTo>
                    <a:lnTo>
                      <a:pt x="7" y="28"/>
                    </a:lnTo>
                    <a:lnTo>
                      <a:pt x="3" y="26"/>
                    </a:lnTo>
                    <a:lnTo>
                      <a:pt x="1" y="23"/>
                    </a:lnTo>
                    <a:lnTo>
                      <a:pt x="0" y="18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6903360" y="5995440"/>
                <a:ext cx="30960" cy="16920"/>
              </a:xfrm>
              <a:custGeom>
                <a:avLst/>
                <a:gdLst/>
                <a:ahLst/>
                <a:rect l="l" t="t" r="r" b="b"/>
                <a:pathLst>
                  <a:path w="60" h="31">
                    <a:moveTo>
                      <a:pt x="29" y="0"/>
                    </a:moveTo>
                    <a:lnTo>
                      <a:pt x="60" y="1"/>
                    </a:lnTo>
                    <a:lnTo>
                      <a:pt x="60" y="1"/>
                    </a:lnTo>
                    <a:lnTo>
                      <a:pt x="58" y="6"/>
                    </a:lnTo>
                    <a:lnTo>
                      <a:pt x="58" y="11"/>
                    </a:lnTo>
                    <a:lnTo>
                      <a:pt x="56" y="14"/>
                    </a:lnTo>
                    <a:lnTo>
                      <a:pt x="54" y="18"/>
                    </a:lnTo>
                    <a:lnTo>
                      <a:pt x="50" y="23"/>
                    </a:lnTo>
                    <a:lnTo>
                      <a:pt x="44" y="27"/>
                    </a:lnTo>
                    <a:lnTo>
                      <a:pt x="34" y="31"/>
                    </a:lnTo>
                    <a:lnTo>
                      <a:pt x="29" y="31"/>
                    </a:lnTo>
                    <a:lnTo>
                      <a:pt x="20" y="31"/>
                    </a:lnTo>
                    <a:lnTo>
                      <a:pt x="12" y="30"/>
                    </a:lnTo>
                    <a:lnTo>
                      <a:pt x="7" y="28"/>
                    </a:lnTo>
                    <a:lnTo>
                      <a:pt x="3" y="26"/>
                    </a:lnTo>
                    <a:lnTo>
                      <a:pt x="1" y="23"/>
                    </a:lnTo>
                    <a:lnTo>
                      <a:pt x="0" y="18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9" y="0"/>
                    </a:lnTo>
                    <a:close/>
                  </a:path>
                </a:pathLst>
              </a:custGeom>
              <a:noFill/>
              <a:ln w="1440">
                <a:solidFill>
                  <a:srgbClr val="e7e9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1182600" y="1451520"/>
                <a:ext cx="964800" cy="703800"/>
              </a:xfrm>
              <a:custGeom>
                <a:avLst/>
                <a:gdLst/>
                <a:ahLst/>
                <a:rect l="l" t="t" r="r" b="b"/>
                <a:pathLst>
                  <a:path w="1852" h="1380">
                    <a:moveTo>
                      <a:pt x="1635" y="1380"/>
                    </a:moveTo>
                    <a:lnTo>
                      <a:pt x="1852" y="338"/>
                    </a:lnTo>
                    <a:lnTo>
                      <a:pt x="572" y="0"/>
                    </a:lnTo>
                    <a:lnTo>
                      <a:pt x="567" y="3"/>
                    </a:lnTo>
                    <a:lnTo>
                      <a:pt x="562" y="6"/>
                    </a:lnTo>
                    <a:lnTo>
                      <a:pt x="558" y="10"/>
                    </a:lnTo>
                    <a:lnTo>
                      <a:pt x="555" y="14"/>
                    </a:lnTo>
                    <a:lnTo>
                      <a:pt x="553" y="17"/>
                    </a:lnTo>
                    <a:lnTo>
                      <a:pt x="551" y="21"/>
                    </a:lnTo>
                    <a:lnTo>
                      <a:pt x="548" y="27"/>
                    </a:lnTo>
                    <a:lnTo>
                      <a:pt x="547" y="31"/>
                    </a:lnTo>
                    <a:lnTo>
                      <a:pt x="546" y="41"/>
                    </a:lnTo>
                    <a:lnTo>
                      <a:pt x="547" y="52"/>
                    </a:lnTo>
                    <a:lnTo>
                      <a:pt x="549" y="62"/>
                    </a:lnTo>
                    <a:lnTo>
                      <a:pt x="553" y="74"/>
                    </a:lnTo>
                    <a:lnTo>
                      <a:pt x="558" y="85"/>
                    </a:lnTo>
                    <a:lnTo>
                      <a:pt x="563" y="96"/>
                    </a:lnTo>
                    <a:lnTo>
                      <a:pt x="569" y="107"/>
                    </a:lnTo>
                    <a:lnTo>
                      <a:pt x="575" y="118"/>
                    </a:lnTo>
                    <a:lnTo>
                      <a:pt x="588" y="135"/>
                    </a:lnTo>
                    <a:lnTo>
                      <a:pt x="601" y="149"/>
                    </a:lnTo>
                    <a:lnTo>
                      <a:pt x="587" y="173"/>
                    </a:lnTo>
                    <a:lnTo>
                      <a:pt x="570" y="197"/>
                    </a:lnTo>
                    <a:lnTo>
                      <a:pt x="552" y="223"/>
                    </a:lnTo>
                    <a:lnTo>
                      <a:pt x="533" y="249"/>
                    </a:lnTo>
                    <a:lnTo>
                      <a:pt x="525" y="261"/>
                    </a:lnTo>
                    <a:lnTo>
                      <a:pt x="518" y="273"/>
                    </a:lnTo>
                    <a:lnTo>
                      <a:pt x="512" y="285"/>
                    </a:lnTo>
                    <a:lnTo>
                      <a:pt x="507" y="295"/>
                    </a:lnTo>
                    <a:lnTo>
                      <a:pt x="505" y="304"/>
                    </a:lnTo>
                    <a:lnTo>
                      <a:pt x="504" y="313"/>
                    </a:lnTo>
                    <a:lnTo>
                      <a:pt x="505" y="317"/>
                    </a:lnTo>
                    <a:lnTo>
                      <a:pt x="506" y="321"/>
                    </a:lnTo>
                    <a:lnTo>
                      <a:pt x="507" y="324"/>
                    </a:lnTo>
                    <a:lnTo>
                      <a:pt x="511" y="327"/>
                    </a:lnTo>
                    <a:lnTo>
                      <a:pt x="516" y="332"/>
                    </a:lnTo>
                    <a:lnTo>
                      <a:pt x="522" y="336"/>
                    </a:lnTo>
                    <a:lnTo>
                      <a:pt x="529" y="339"/>
                    </a:lnTo>
                    <a:lnTo>
                      <a:pt x="536" y="341"/>
                    </a:lnTo>
                    <a:lnTo>
                      <a:pt x="552" y="344"/>
                    </a:lnTo>
                    <a:lnTo>
                      <a:pt x="566" y="346"/>
                    </a:lnTo>
                    <a:lnTo>
                      <a:pt x="572" y="348"/>
                    </a:lnTo>
                    <a:lnTo>
                      <a:pt x="579" y="350"/>
                    </a:lnTo>
                    <a:lnTo>
                      <a:pt x="585" y="353"/>
                    </a:lnTo>
                    <a:lnTo>
                      <a:pt x="589" y="357"/>
                    </a:lnTo>
                    <a:lnTo>
                      <a:pt x="594" y="363"/>
                    </a:lnTo>
                    <a:lnTo>
                      <a:pt x="597" y="369"/>
                    </a:lnTo>
                    <a:lnTo>
                      <a:pt x="598" y="378"/>
                    </a:lnTo>
                    <a:lnTo>
                      <a:pt x="599" y="387"/>
                    </a:lnTo>
                    <a:lnTo>
                      <a:pt x="598" y="398"/>
                    </a:lnTo>
                    <a:lnTo>
                      <a:pt x="596" y="406"/>
                    </a:lnTo>
                    <a:lnTo>
                      <a:pt x="594" y="412"/>
                    </a:lnTo>
                    <a:lnTo>
                      <a:pt x="589" y="418"/>
                    </a:lnTo>
                    <a:lnTo>
                      <a:pt x="585" y="422"/>
                    </a:lnTo>
                    <a:lnTo>
                      <a:pt x="580" y="424"/>
                    </a:lnTo>
                    <a:lnTo>
                      <a:pt x="574" y="426"/>
                    </a:lnTo>
                    <a:lnTo>
                      <a:pt x="569" y="429"/>
                    </a:lnTo>
                    <a:lnTo>
                      <a:pt x="558" y="431"/>
                    </a:lnTo>
                    <a:lnTo>
                      <a:pt x="548" y="433"/>
                    </a:lnTo>
                    <a:lnTo>
                      <a:pt x="544" y="435"/>
                    </a:lnTo>
                    <a:lnTo>
                      <a:pt x="542" y="438"/>
                    </a:lnTo>
                    <a:lnTo>
                      <a:pt x="540" y="441"/>
                    </a:lnTo>
                    <a:lnTo>
                      <a:pt x="539" y="447"/>
                    </a:lnTo>
                    <a:lnTo>
                      <a:pt x="539" y="474"/>
                    </a:lnTo>
                    <a:lnTo>
                      <a:pt x="539" y="506"/>
                    </a:lnTo>
                    <a:lnTo>
                      <a:pt x="539" y="539"/>
                    </a:lnTo>
                    <a:lnTo>
                      <a:pt x="538" y="566"/>
                    </a:lnTo>
                    <a:lnTo>
                      <a:pt x="532" y="576"/>
                    </a:lnTo>
                    <a:lnTo>
                      <a:pt x="526" y="585"/>
                    </a:lnTo>
                    <a:lnTo>
                      <a:pt x="518" y="594"/>
                    </a:lnTo>
                    <a:lnTo>
                      <a:pt x="511" y="600"/>
                    </a:lnTo>
                    <a:lnTo>
                      <a:pt x="503" y="606"/>
                    </a:lnTo>
                    <a:lnTo>
                      <a:pt x="494" y="611"/>
                    </a:lnTo>
                    <a:lnTo>
                      <a:pt x="487" y="614"/>
                    </a:lnTo>
                    <a:lnTo>
                      <a:pt x="478" y="617"/>
                    </a:lnTo>
                    <a:lnTo>
                      <a:pt x="461" y="622"/>
                    </a:lnTo>
                    <a:lnTo>
                      <a:pt x="445" y="624"/>
                    </a:lnTo>
                    <a:lnTo>
                      <a:pt x="431" y="625"/>
                    </a:lnTo>
                    <a:lnTo>
                      <a:pt x="418" y="625"/>
                    </a:lnTo>
                    <a:lnTo>
                      <a:pt x="416" y="619"/>
                    </a:lnTo>
                    <a:lnTo>
                      <a:pt x="414" y="613"/>
                    </a:lnTo>
                    <a:lnTo>
                      <a:pt x="413" y="608"/>
                    </a:lnTo>
                    <a:lnTo>
                      <a:pt x="412" y="602"/>
                    </a:lnTo>
                    <a:lnTo>
                      <a:pt x="413" y="592"/>
                    </a:lnTo>
                    <a:lnTo>
                      <a:pt x="416" y="581"/>
                    </a:lnTo>
                    <a:lnTo>
                      <a:pt x="419" y="570"/>
                    </a:lnTo>
                    <a:lnTo>
                      <a:pt x="424" y="559"/>
                    </a:lnTo>
                    <a:lnTo>
                      <a:pt x="431" y="549"/>
                    </a:lnTo>
                    <a:lnTo>
                      <a:pt x="437" y="539"/>
                    </a:lnTo>
                    <a:lnTo>
                      <a:pt x="452" y="520"/>
                    </a:lnTo>
                    <a:lnTo>
                      <a:pt x="465" y="503"/>
                    </a:lnTo>
                    <a:lnTo>
                      <a:pt x="471" y="495"/>
                    </a:lnTo>
                    <a:lnTo>
                      <a:pt x="475" y="489"/>
                    </a:lnTo>
                    <a:lnTo>
                      <a:pt x="478" y="483"/>
                    </a:lnTo>
                    <a:lnTo>
                      <a:pt x="479" y="476"/>
                    </a:lnTo>
                    <a:lnTo>
                      <a:pt x="484" y="471"/>
                    </a:lnTo>
                    <a:lnTo>
                      <a:pt x="487" y="466"/>
                    </a:lnTo>
                    <a:lnTo>
                      <a:pt x="488" y="462"/>
                    </a:lnTo>
                    <a:lnTo>
                      <a:pt x="487" y="458"/>
                    </a:lnTo>
                    <a:lnTo>
                      <a:pt x="486" y="454"/>
                    </a:lnTo>
                    <a:lnTo>
                      <a:pt x="482" y="450"/>
                    </a:lnTo>
                    <a:lnTo>
                      <a:pt x="479" y="447"/>
                    </a:lnTo>
                    <a:lnTo>
                      <a:pt x="476" y="443"/>
                    </a:lnTo>
                    <a:lnTo>
                      <a:pt x="467" y="433"/>
                    </a:lnTo>
                    <a:lnTo>
                      <a:pt x="459" y="421"/>
                    </a:lnTo>
                    <a:lnTo>
                      <a:pt x="455" y="414"/>
                    </a:lnTo>
                    <a:lnTo>
                      <a:pt x="452" y="406"/>
                    </a:lnTo>
                    <a:lnTo>
                      <a:pt x="450" y="397"/>
                    </a:lnTo>
                    <a:lnTo>
                      <a:pt x="450" y="386"/>
                    </a:lnTo>
                    <a:lnTo>
                      <a:pt x="446" y="386"/>
                    </a:lnTo>
                    <a:lnTo>
                      <a:pt x="443" y="385"/>
                    </a:lnTo>
                    <a:lnTo>
                      <a:pt x="441" y="383"/>
                    </a:lnTo>
                    <a:lnTo>
                      <a:pt x="443" y="381"/>
                    </a:lnTo>
                    <a:lnTo>
                      <a:pt x="447" y="376"/>
                    </a:lnTo>
                    <a:lnTo>
                      <a:pt x="453" y="368"/>
                    </a:lnTo>
                    <a:lnTo>
                      <a:pt x="463" y="358"/>
                    </a:lnTo>
                    <a:lnTo>
                      <a:pt x="472" y="349"/>
                    </a:lnTo>
                    <a:lnTo>
                      <a:pt x="475" y="343"/>
                    </a:lnTo>
                    <a:lnTo>
                      <a:pt x="478" y="338"/>
                    </a:lnTo>
                    <a:lnTo>
                      <a:pt x="479" y="332"/>
                    </a:lnTo>
                    <a:lnTo>
                      <a:pt x="480" y="327"/>
                    </a:lnTo>
                    <a:lnTo>
                      <a:pt x="458" y="300"/>
                    </a:lnTo>
                    <a:lnTo>
                      <a:pt x="436" y="271"/>
                    </a:lnTo>
                    <a:lnTo>
                      <a:pt x="425" y="258"/>
                    </a:lnTo>
                    <a:lnTo>
                      <a:pt x="413" y="247"/>
                    </a:lnTo>
                    <a:lnTo>
                      <a:pt x="408" y="243"/>
                    </a:lnTo>
                    <a:lnTo>
                      <a:pt x="403" y="240"/>
                    </a:lnTo>
                    <a:lnTo>
                      <a:pt x="397" y="237"/>
                    </a:lnTo>
                    <a:lnTo>
                      <a:pt x="392" y="236"/>
                    </a:lnTo>
                    <a:lnTo>
                      <a:pt x="368" y="236"/>
                    </a:lnTo>
                    <a:lnTo>
                      <a:pt x="342" y="235"/>
                    </a:lnTo>
                    <a:lnTo>
                      <a:pt x="315" y="233"/>
                    </a:lnTo>
                    <a:lnTo>
                      <a:pt x="287" y="229"/>
                    </a:lnTo>
                    <a:lnTo>
                      <a:pt x="273" y="226"/>
                    </a:lnTo>
                    <a:lnTo>
                      <a:pt x="260" y="221"/>
                    </a:lnTo>
                    <a:lnTo>
                      <a:pt x="246" y="216"/>
                    </a:lnTo>
                    <a:lnTo>
                      <a:pt x="232" y="210"/>
                    </a:lnTo>
                    <a:lnTo>
                      <a:pt x="219" y="204"/>
                    </a:lnTo>
                    <a:lnTo>
                      <a:pt x="207" y="195"/>
                    </a:lnTo>
                    <a:lnTo>
                      <a:pt x="195" y="186"/>
                    </a:lnTo>
                    <a:lnTo>
                      <a:pt x="183" y="176"/>
                    </a:lnTo>
                    <a:lnTo>
                      <a:pt x="178" y="175"/>
                    </a:lnTo>
                    <a:lnTo>
                      <a:pt x="173" y="173"/>
                    </a:lnTo>
                    <a:lnTo>
                      <a:pt x="166" y="169"/>
                    </a:lnTo>
                    <a:lnTo>
                      <a:pt x="161" y="166"/>
                    </a:lnTo>
                    <a:lnTo>
                      <a:pt x="150" y="156"/>
                    </a:lnTo>
                    <a:lnTo>
                      <a:pt x="139" y="146"/>
                    </a:lnTo>
                    <a:lnTo>
                      <a:pt x="128" y="134"/>
                    </a:lnTo>
                    <a:lnTo>
                      <a:pt x="116" y="125"/>
                    </a:lnTo>
                    <a:lnTo>
                      <a:pt x="111" y="121"/>
                    </a:lnTo>
                    <a:lnTo>
                      <a:pt x="106" y="118"/>
                    </a:lnTo>
                    <a:lnTo>
                      <a:pt x="100" y="115"/>
                    </a:lnTo>
                    <a:lnTo>
                      <a:pt x="95" y="115"/>
                    </a:lnTo>
                    <a:lnTo>
                      <a:pt x="88" y="110"/>
                    </a:lnTo>
                    <a:lnTo>
                      <a:pt x="82" y="107"/>
                    </a:lnTo>
                    <a:lnTo>
                      <a:pt x="75" y="105"/>
                    </a:lnTo>
                    <a:lnTo>
                      <a:pt x="68" y="103"/>
                    </a:lnTo>
                    <a:lnTo>
                      <a:pt x="60" y="103"/>
                    </a:lnTo>
                    <a:lnTo>
                      <a:pt x="53" y="105"/>
                    </a:lnTo>
                    <a:lnTo>
                      <a:pt x="46" y="108"/>
                    </a:lnTo>
                    <a:lnTo>
                      <a:pt x="39" y="111"/>
                    </a:lnTo>
                    <a:lnTo>
                      <a:pt x="32" y="115"/>
                    </a:lnTo>
                    <a:lnTo>
                      <a:pt x="26" y="121"/>
                    </a:lnTo>
                    <a:lnTo>
                      <a:pt x="19" y="128"/>
                    </a:lnTo>
                    <a:lnTo>
                      <a:pt x="15" y="136"/>
                    </a:lnTo>
                    <a:lnTo>
                      <a:pt x="11" y="143"/>
                    </a:lnTo>
                    <a:lnTo>
                      <a:pt x="7" y="153"/>
                    </a:lnTo>
                    <a:lnTo>
                      <a:pt x="5" y="163"/>
                    </a:lnTo>
                    <a:lnTo>
                      <a:pt x="4" y="174"/>
                    </a:lnTo>
                    <a:lnTo>
                      <a:pt x="5" y="184"/>
                    </a:lnTo>
                    <a:lnTo>
                      <a:pt x="5" y="195"/>
                    </a:lnTo>
                    <a:lnTo>
                      <a:pt x="7" y="205"/>
                    </a:lnTo>
                    <a:lnTo>
                      <a:pt x="9" y="214"/>
                    </a:lnTo>
                    <a:lnTo>
                      <a:pt x="15" y="232"/>
                    </a:lnTo>
                    <a:lnTo>
                      <a:pt x="22" y="248"/>
                    </a:lnTo>
                    <a:lnTo>
                      <a:pt x="41" y="284"/>
                    </a:lnTo>
                    <a:lnTo>
                      <a:pt x="62" y="324"/>
                    </a:lnTo>
                    <a:lnTo>
                      <a:pt x="61" y="336"/>
                    </a:lnTo>
                    <a:lnTo>
                      <a:pt x="58" y="351"/>
                    </a:lnTo>
                    <a:lnTo>
                      <a:pt x="53" y="368"/>
                    </a:lnTo>
                    <a:lnTo>
                      <a:pt x="47" y="386"/>
                    </a:lnTo>
                    <a:lnTo>
                      <a:pt x="42" y="407"/>
                    </a:lnTo>
                    <a:lnTo>
                      <a:pt x="36" y="429"/>
                    </a:lnTo>
                    <a:lnTo>
                      <a:pt x="33" y="450"/>
                    </a:lnTo>
                    <a:lnTo>
                      <a:pt x="32" y="473"/>
                    </a:lnTo>
                    <a:lnTo>
                      <a:pt x="31" y="500"/>
                    </a:lnTo>
                    <a:lnTo>
                      <a:pt x="31" y="532"/>
                    </a:lnTo>
                    <a:lnTo>
                      <a:pt x="31" y="565"/>
                    </a:lnTo>
                    <a:lnTo>
                      <a:pt x="31" y="592"/>
                    </a:lnTo>
                    <a:lnTo>
                      <a:pt x="31" y="597"/>
                    </a:lnTo>
                    <a:lnTo>
                      <a:pt x="32" y="601"/>
                    </a:lnTo>
                    <a:lnTo>
                      <a:pt x="33" y="606"/>
                    </a:lnTo>
                    <a:lnTo>
                      <a:pt x="35" y="609"/>
                    </a:lnTo>
                    <a:lnTo>
                      <a:pt x="40" y="615"/>
                    </a:lnTo>
                    <a:lnTo>
                      <a:pt x="45" y="622"/>
                    </a:lnTo>
                    <a:lnTo>
                      <a:pt x="50" y="627"/>
                    </a:lnTo>
                    <a:lnTo>
                      <a:pt x="56" y="634"/>
                    </a:lnTo>
                    <a:lnTo>
                      <a:pt x="57" y="638"/>
                    </a:lnTo>
                    <a:lnTo>
                      <a:pt x="59" y="641"/>
                    </a:lnTo>
                    <a:lnTo>
                      <a:pt x="60" y="647"/>
                    </a:lnTo>
                    <a:lnTo>
                      <a:pt x="60" y="651"/>
                    </a:lnTo>
                    <a:lnTo>
                      <a:pt x="65" y="662"/>
                    </a:lnTo>
                    <a:lnTo>
                      <a:pt x="71" y="686"/>
                    </a:lnTo>
                    <a:lnTo>
                      <a:pt x="72" y="692"/>
                    </a:lnTo>
                    <a:lnTo>
                      <a:pt x="73" y="700"/>
                    </a:lnTo>
                    <a:lnTo>
                      <a:pt x="73" y="707"/>
                    </a:lnTo>
                    <a:lnTo>
                      <a:pt x="72" y="715"/>
                    </a:lnTo>
                    <a:lnTo>
                      <a:pt x="71" y="722"/>
                    </a:lnTo>
                    <a:lnTo>
                      <a:pt x="68" y="729"/>
                    </a:lnTo>
                    <a:lnTo>
                      <a:pt x="65" y="735"/>
                    </a:lnTo>
                    <a:lnTo>
                      <a:pt x="59" y="741"/>
                    </a:lnTo>
                    <a:lnTo>
                      <a:pt x="52" y="742"/>
                    </a:lnTo>
                    <a:lnTo>
                      <a:pt x="44" y="742"/>
                    </a:lnTo>
                    <a:lnTo>
                      <a:pt x="38" y="743"/>
                    </a:lnTo>
                    <a:lnTo>
                      <a:pt x="31" y="745"/>
                    </a:lnTo>
                    <a:lnTo>
                      <a:pt x="26" y="747"/>
                    </a:lnTo>
                    <a:lnTo>
                      <a:pt x="21" y="749"/>
                    </a:lnTo>
                    <a:lnTo>
                      <a:pt x="16" y="752"/>
                    </a:lnTo>
                    <a:lnTo>
                      <a:pt x="13" y="756"/>
                    </a:lnTo>
                    <a:lnTo>
                      <a:pt x="9" y="759"/>
                    </a:lnTo>
                    <a:lnTo>
                      <a:pt x="6" y="763"/>
                    </a:lnTo>
                    <a:lnTo>
                      <a:pt x="4" y="768"/>
                    </a:lnTo>
                    <a:lnTo>
                      <a:pt x="3" y="772"/>
                    </a:lnTo>
                    <a:lnTo>
                      <a:pt x="0" y="782"/>
                    </a:lnTo>
                    <a:lnTo>
                      <a:pt x="0" y="792"/>
                    </a:lnTo>
                    <a:lnTo>
                      <a:pt x="0" y="804"/>
                    </a:lnTo>
                    <a:lnTo>
                      <a:pt x="2" y="816"/>
                    </a:lnTo>
                    <a:lnTo>
                      <a:pt x="4" y="828"/>
                    </a:lnTo>
                    <a:lnTo>
                      <a:pt x="8" y="841"/>
                    </a:lnTo>
                    <a:lnTo>
                      <a:pt x="18" y="866"/>
                    </a:lnTo>
                    <a:lnTo>
                      <a:pt x="29" y="890"/>
                    </a:lnTo>
                    <a:lnTo>
                      <a:pt x="40" y="880"/>
                    </a:lnTo>
                    <a:lnTo>
                      <a:pt x="50" y="872"/>
                    </a:lnTo>
                    <a:lnTo>
                      <a:pt x="60" y="868"/>
                    </a:lnTo>
                    <a:lnTo>
                      <a:pt x="70" y="864"/>
                    </a:lnTo>
                    <a:lnTo>
                      <a:pt x="83" y="860"/>
                    </a:lnTo>
                    <a:lnTo>
                      <a:pt x="88" y="860"/>
                    </a:lnTo>
                    <a:lnTo>
                      <a:pt x="99" y="867"/>
                    </a:lnTo>
                    <a:lnTo>
                      <a:pt x="108" y="873"/>
                    </a:lnTo>
                    <a:lnTo>
                      <a:pt x="116" y="880"/>
                    </a:lnTo>
                    <a:lnTo>
                      <a:pt x="123" y="887"/>
                    </a:lnTo>
                    <a:lnTo>
                      <a:pt x="135" y="903"/>
                    </a:lnTo>
                    <a:lnTo>
                      <a:pt x="143" y="917"/>
                    </a:lnTo>
                    <a:lnTo>
                      <a:pt x="151" y="930"/>
                    </a:lnTo>
                    <a:lnTo>
                      <a:pt x="158" y="940"/>
                    </a:lnTo>
                    <a:lnTo>
                      <a:pt x="163" y="945"/>
                    </a:lnTo>
                    <a:lnTo>
                      <a:pt x="167" y="948"/>
                    </a:lnTo>
                    <a:lnTo>
                      <a:pt x="171" y="950"/>
                    </a:lnTo>
                    <a:lnTo>
                      <a:pt x="177" y="950"/>
                    </a:lnTo>
                    <a:lnTo>
                      <a:pt x="188" y="951"/>
                    </a:lnTo>
                    <a:lnTo>
                      <a:pt x="198" y="951"/>
                    </a:lnTo>
                    <a:lnTo>
                      <a:pt x="209" y="952"/>
                    </a:lnTo>
                    <a:lnTo>
                      <a:pt x="218" y="954"/>
                    </a:lnTo>
                    <a:lnTo>
                      <a:pt x="222" y="957"/>
                    </a:lnTo>
                    <a:lnTo>
                      <a:pt x="225" y="959"/>
                    </a:lnTo>
                    <a:lnTo>
                      <a:pt x="229" y="961"/>
                    </a:lnTo>
                    <a:lnTo>
                      <a:pt x="231" y="964"/>
                    </a:lnTo>
                    <a:lnTo>
                      <a:pt x="233" y="967"/>
                    </a:lnTo>
                    <a:lnTo>
                      <a:pt x="235" y="971"/>
                    </a:lnTo>
                    <a:lnTo>
                      <a:pt x="236" y="976"/>
                    </a:lnTo>
                    <a:lnTo>
                      <a:pt x="236" y="981"/>
                    </a:lnTo>
                    <a:lnTo>
                      <a:pt x="242" y="981"/>
                    </a:lnTo>
                    <a:lnTo>
                      <a:pt x="245" y="984"/>
                    </a:lnTo>
                    <a:lnTo>
                      <a:pt x="247" y="987"/>
                    </a:lnTo>
                    <a:lnTo>
                      <a:pt x="249" y="990"/>
                    </a:lnTo>
                    <a:lnTo>
                      <a:pt x="251" y="1000"/>
                    </a:lnTo>
                    <a:lnTo>
                      <a:pt x="251" y="1011"/>
                    </a:lnTo>
                    <a:lnTo>
                      <a:pt x="251" y="1021"/>
                    </a:lnTo>
                    <a:lnTo>
                      <a:pt x="252" y="1031"/>
                    </a:lnTo>
                    <a:lnTo>
                      <a:pt x="255" y="1035"/>
                    </a:lnTo>
                    <a:lnTo>
                      <a:pt x="257" y="1039"/>
                    </a:lnTo>
                    <a:lnTo>
                      <a:pt x="261" y="1040"/>
                    </a:lnTo>
                    <a:lnTo>
                      <a:pt x="265" y="1041"/>
                    </a:lnTo>
                    <a:lnTo>
                      <a:pt x="275" y="1041"/>
                    </a:lnTo>
                    <a:lnTo>
                      <a:pt x="283" y="1042"/>
                    </a:lnTo>
                    <a:lnTo>
                      <a:pt x="288" y="1043"/>
                    </a:lnTo>
                    <a:lnTo>
                      <a:pt x="291" y="1045"/>
                    </a:lnTo>
                    <a:lnTo>
                      <a:pt x="293" y="1048"/>
                    </a:lnTo>
                    <a:lnTo>
                      <a:pt x="295" y="1054"/>
                    </a:lnTo>
                    <a:lnTo>
                      <a:pt x="296" y="1061"/>
                    </a:lnTo>
                    <a:lnTo>
                      <a:pt x="296" y="1071"/>
                    </a:lnTo>
                    <a:lnTo>
                      <a:pt x="300" y="1082"/>
                    </a:lnTo>
                    <a:lnTo>
                      <a:pt x="302" y="1090"/>
                    </a:lnTo>
                    <a:lnTo>
                      <a:pt x="303" y="1099"/>
                    </a:lnTo>
                    <a:lnTo>
                      <a:pt x="303" y="1107"/>
                    </a:lnTo>
                    <a:lnTo>
                      <a:pt x="302" y="1113"/>
                    </a:lnTo>
                    <a:lnTo>
                      <a:pt x="300" y="1120"/>
                    </a:lnTo>
                    <a:lnTo>
                      <a:pt x="298" y="1125"/>
                    </a:lnTo>
                    <a:lnTo>
                      <a:pt x="295" y="1130"/>
                    </a:lnTo>
                    <a:lnTo>
                      <a:pt x="292" y="1136"/>
                    </a:lnTo>
                    <a:lnTo>
                      <a:pt x="289" y="1142"/>
                    </a:lnTo>
                    <a:lnTo>
                      <a:pt x="287" y="1148"/>
                    </a:lnTo>
                    <a:lnTo>
                      <a:pt x="286" y="1154"/>
                    </a:lnTo>
                    <a:lnTo>
                      <a:pt x="286" y="1162"/>
                    </a:lnTo>
                    <a:lnTo>
                      <a:pt x="287" y="1170"/>
                    </a:lnTo>
                    <a:lnTo>
                      <a:pt x="290" y="1180"/>
                    </a:lnTo>
                    <a:lnTo>
                      <a:pt x="295" y="1190"/>
                    </a:lnTo>
                    <a:lnTo>
                      <a:pt x="300" y="1195"/>
                    </a:lnTo>
                    <a:lnTo>
                      <a:pt x="305" y="1200"/>
                    </a:lnTo>
                    <a:lnTo>
                      <a:pt x="312" y="1204"/>
                    </a:lnTo>
                    <a:lnTo>
                      <a:pt x="318" y="1207"/>
                    </a:lnTo>
                    <a:lnTo>
                      <a:pt x="331" y="1212"/>
                    </a:lnTo>
                    <a:lnTo>
                      <a:pt x="344" y="1216"/>
                    </a:lnTo>
                    <a:lnTo>
                      <a:pt x="358" y="1217"/>
                    </a:lnTo>
                    <a:lnTo>
                      <a:pt x="373" y="1217"/>
                    </a:lnTo>
                    <a:lnTo>
                      <a:pt x="390" y="1216"/>
                    </a:lnTo>
                    <a:lnTo>
                      <a:pt x="406" y="1214"/>
                    </a:lnTo>
                    <a:lnTo>
                      <a:pt x="440" y="1207"/>
                    </a:lnTo>
                    <a:lnTo>
                      <a:pt x="478" y="1200"/>
                    </a:lnTo>
                    <a:lnTo>
                      <a:pt x="499" y="1197"/>
                    </a:lnTo>
                    <a:lnTo>
                      <a:pt x="519" y="1194"/>
                    </a:lnTo>
                    <a:lnTo>
                      <a:pt x="541" y="1193"/>
                    </a:lnTo>
                    <a:lnTo>
                      <a:pt x="562" y="1192"/>
                    </a:lnTo>
                    <a:lnTo>
                      <a:pt x="568" y="1198"/>
                    </a:lnTo>
                    <a:lnTo>
                      <a:pt x="571" y="1204"/>
                    </a:lnTo>
                    <a:lnTo>
                      <a:pt x="574" y="1209"/>
                    </a:lnTo>
                    <a:lnTo>
                      <a:pt x="576" y="1215"/>
                    </a:lnTo>
                    <a:lnTo>
                      <a:pt x="579" y="1224"/>
                    </a:lnTo>
                    <a:lnTo>
                      <a:pt x="581" y="1233"/>
                    </a:lnTo>
                    <a:lnTo>
                      <a:pt x="583" y="1237"/>
                    </a:lnTo>
                    <a:lnTo>
                      <a:pt x="585" y="1242"/>
                    </a:lnTo>
                    <a:lnTo>
                      <a:pt x="587" y="1244"/>
                    </a:lnTo>
                    <a:lnTo>
                      <a:pt x="592" y="1247"/>
                    </a:lnTo>
                    <a:lnTo>
                      <a:pt x="597" y="1249"/>
                    </a:lnTo>
                    <a:lnTo>
                      <a:pt x="603" y="1251"/>
                    </a:lnTo>
                    <a:lnTo>
                      <a:pt x="612" y="1252"/>
                    </a:lnTo>
                    <a:lnTo>
                      <a:pt x="622" y="1252"/>
                    </a:lnTo>
                    <a:lnTo>
                      <a:pt x="679" y="1252"/>
                    </a:lnTo>
                    <a:lnTo>
                      <a:pt x="719" y="1253"/>
                    </a:lnTo>
                    <a:lnTo>
                      <a:pt x="747" y="1253"/>
                    </a:lnTo>
                    <a:lnTo>
                      <a:pt x="771" y="1253"/>
                    </a:lnTo>
                    <a:lnTo>
                      <a:pt x="782" y="1255"/>
                    </a:lnTo>
                    <a:lnTo>
                      <a:pt x="791" y="1255"/>
                    </a:lnTo>
                    <a:lnTo>
                      <a:pt x="801" y="1257"/>
                    </a:lnTo>
                    <a:lnTo>
                      <a:pt x="811" y="1259"/>
                    </a:lnTo>
                    <a:lnTo>
                      <a:pt x="827" y="1263"/>
                    </a:lnTo>
                    <a:lnTo>
                      <a:pt x="841" y="1269"/>
                    </a:lnTo>
                    <a:lnTo>
                      <a:pt x="855" y="1275"/>
                    </a:lnTo>
                    <a:lnTo>
                      <a:pt x="867" y="1279"/>
                    </a:lnTo>
                    <a:lnTo>
                      <a:pt x="879" y="1283"/>
                    </a:lnTo>
                    <a:lnTo>
                      <a:pt x="890" y="1285"/>
                    </a:lnTo>
                    <a:lnTo>
                      <a:pt x="902" y="1284"/>
                    </a:lnTo>
                    <a:lnTo>
                      <a:pt x="912" y="1280"/>
                    </a:lnTo>
                    <a:lnTo>
                      <a:pt x="925" y="1275"/>
                    </a:lnTo>
                    <a:lnTo>
                      <a:pt x="938" y="1270"/>
                    </a:lnTo>
                    <a:lnTo>
                      <a:pt x="953" y="1264"/>
                    </a:lnTo>
                    <a:lnTo>
                      <a:pt x="970" y="1260"/>
                    </a:lnTo>
                    <a:lnTo>
                      <a:pt x="979" y="1258"/>
                    </a:lnTo>
                    <a:lnTo>
                      <a:pt x="988" y="1257"/>
                    </a:lnTo>
                    <a:lnTo>
                      <a:pt x="999" y="1256"/>
                    </a:lnTo>
                    <a:lnTo>
                      <a:pt x="1010" y="1256"/>
                    </a:lnTo>
                    <a:lnTo>
                      <a:pt x="1060" y="1256"/>
                    </a:lnTo>
                    <a:lnTo>
                      <a:pt x="1101" y="1257"/>
                    </a:lnTo>
                    <a:lnTo>
                      <a:pt x="1135" y="1257"/>
                    </a:lnTo>
                    <a:lnTo>
                      <a:pt x="1162" y="1257"/>
                    </a:lnTo>
                    <a:lnTo>
                      <a:pt x="1186" y="1257"/>
                    </a:lnTo>
                    <a:lnTo>
                      <a:pt x="1206" y="1257"/>
                    </a:lnTo>
                    <a:lnTo>
                      <a:pt x="1227" y="1258"/>
                    </a:lnTo>
                    <a:lnTo>
                      <a:pt x="1248" y="1258"/>
                    </a:lnTo>
                    <a:lnTo>
                      <a:pt x="1635" y="138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1182600" y="1451520"/>
                <a:ext cx="964800" cy="703800"/>
              </a:xfrm>
              <a:custGeom>
                <a:avLst/>
                <a:gdLst/>
                <a:ahLst/>
                <a:rect l="l" t="t" r="r" b="b"/>
                <a:pathLst>
                  <a:path w="1852" h="1380">
                    <a:moveTo>
                      <a:pt x="1635" y="1380"/>
                    </a:moveTo>
                    <a:lnTo>
                      <a:pt x="1852" y="338"/>
                    </a:lnTo>
                    <a:lnTo>
                      <a:pt x="572" y="0"/>
                    </a:lnTo>
                    <a:lnTo>
                      <a:pt x="572" y="0"/>
                    </a:lnTo>
                    <a:lnTo>
                      <a:pt x="567" y="3"/>
                    </a:lnTo>
                    <a:lnTo>
                      <a:pt x="562" y="6"/>
                    </a:lnTo>
                    <a:lnTo>
                      <a:pt x="558" y="10"/>
                    </a:lnTo>
                    <a:lnTo>
                      <a:pt x="555" y="14"/>
                    </a:lnTo>
                    <a:lnTo>
                      <a:pt x="553" y="17"/>
                    </a:lnTo>
                    <a:lnTo>
                      <a:pt x="551" y="21"/>
                    </a:lnTo>
                    <a:lnTo>
                      <a:pt x="548" y="27"/>
                    </a:lnTo>
                    <a:lnTo>
                      <a:pt x="547" y="31"/>
                    </a:lnTo>
                    <a:lnTo>
                      <a:pt x="546" y="41"/>
                    </a:lnTo>
                    <a:lnTo>
                      <a:pt x="547" y="52"/>
                    </a:lnTo>
                    <a:lnTo>
                      <a:pt x="549" y="62"/>
                    </a:lnTo>
                    <a:lnTo>
                      <a:pt x="553" y="74"/>
                    </a:lnTo>
                    <a:lnTo>
                      <a:pt x="558" y="85"/>
                    </a:lnTo>
                    <a:lnTo>
                      <a:pt x="563" y="96"/>
                    </a:lnTo>
                    <a:lnTo>
                      <a:pt x="569" y="107"/>
                    </a:lnTo>
                    <a:lnTo>
                      <a:pt x="575" y="118"/>
                    </a:lnTo>
                    <a:lnTo>
                      <a:pt x="588" y="135"/>
                    </a:lnTo>
                    <a:lnTo>
                      <a:pt x="601" y="149"/>
                    </a:lnTo>
                    <a:lnTo>
                      <a:pt x="587" y="173"/>
                    </a:lnTo>
                    <a:lnTo>
                      <a:pt x="570" y="197"/>
                    </a:lnTo>
                    <a:lnTo>
                      <a:pt x="552" y="223"/>
                    </a:lnTo>
                    <a:lnTo>
                      <a:pt x="533" y="249"/>
                    </a:lnTo>
                    <a:lnTo>
                      <a:pt x="525" y="261"/>
                    </a:lnTo>
                    <a:lnTo>
                      <a:pt x="518" y="273"/>
                    </a:lnTo>
                    <a:lnTo>
                      <a:pt x="512" y="285"/>
                    </a:lnTo>
                    <a:lnTo>
                      <a:pt x="507" y="295"/>
                    </a:lnTo>
                    <a:lnTo>
                      <a:pt x="505" y="304"/>
                    </a:lnTo>
                    <a:lnTo>
                      <a:pt x="504" y="313"/>
                    </a:lnTo>
                    <a:lnTo>
                      <a:pt x="505" y="317"/>
                    </a:lnTo>
                    <a:lnTo>
                      <a:pt x="506" y="321"/>
                    </a:lnTo>
                    <a:lnTo>
                      <a:pt x="507" y="324"/>
                    </a:lnTo>
                    <a:lnTo>
                      <a:pt x="511" y="327"/>
                    </a:lnTo>
                    <a:lnTo>
                      <a:pt x="516" y="332"/>
                    </a:lnTo>
                    <a:lnTo>
                      <a:pt x="522" y="336"/>
                    </a:lnTo>
                    <a:lnTo>
                      <a:pt x="529" y="339"/>
                    </a:lnTo>
                    <a:lnTo>
                      <a:pt x="536" y="341"/>
                    </a:lnTo>
                    <a:lnTo>
                      <a:pt x="552" y="344"/>
                    </a:lnTo>
                    <a:lnTo>
                      <a:pt x="566" y="346"/>
                    </a:lnTo>
                    <a:lnTo>
                      <a:pt x="572" y="348"/>
                    </a:lnTo>
                    <a:lnTo>
                      <a:pt x="579" y="350"/>
                    </a:lnTo>
                    <a:lnTo>
                      <a:pt x="585" y="353"/>
                    </a:lnTo>
                    <a:lnTo>
                      <a:pt x="589" y="357"/>
                    </a:lnTo>
                    <a:lnTo>
                      <a:pt x="594" y="363"/>
                    </a:lnTo>
                    <a:lnTo>
                      <a:pt x="597" y="369"/>
                    </a:lnTo>
                    <a:lnTo>
                      <a:pt x="598" y="378"/>
                    </a:lnTo>
                    <a:lnTo>
                      <a:pt x="599" y="387"/>
                    </a:lnTo>
                    <a:lnTo>
                      <a:pt x="598" y="398"/>
                    </a:lnTo>
                    <a:lnTo>
                      <a:pt x="596" y="406"/>
                    </a:lnTo>
                    <a:lnTo>
                      <a:pt x="594" y="412"/>
                    </a:lnTo>
                    <a:lnTo>
                      <a:pt x="589" y="418"/>
                    </a:lnTo>
                    <a:lnTo>
                      <a:pt x="585" y="422"/>
                    </a:lnTo>
                    <a:lnTo>
                      <a:pt x="580" y="424"/>
                    </a:lnTo>
                    <a:lnTo>
                      <a:pt x="574" y="426"/>
                    </a:lnTo>
                    <a:lnTo>
                      <a:pt x="569" y="429"/>
                    </a:lnTo>
                    <a:lnTo>
                      <a:pt x="558" y="431"/>
                    </a:lnTo>
                    <a:lnTo>
                      <a:pt x="548" y="433"/>
                    </a:lnTo>
                    <a:lnTo>
                      <a:pt x="544" y="435"/>
                    </a:lnTo>
                    <a:lnTo>
                      <a:pt x="542" y="438"/>
                    </a:lnTo>
                    <a:lnTo>
                      <a:pt x="540" y="441"/>
                    </a:lnTo>
                    <a:lnTo>
                      <a:pt x="539" y="447"/>
                    </a:lnTo>
                    <a:lnTo>
                      <a:pt x="539" y="474"/>
                    </a:lnTo>
                    <a:lnTo>
                      <a:pt x="539" y="506"/>
                    </a:lnTo>
                    <a:lnTo>
                      <a:pt x="539" y="539"/>
                    </a:lnTo>
                    <a:lnTo>
                      <a:pt x="538" y="566"/>
                    </a:lnTo>
                    <a:lnTo>
                      <a:pt x="532" y="576"/>
                    </a:lnTo>
                    <a:lnTo>
                      <a:pt x="526" y="585"/>
                    </a:lnTo>
                    <a:lnTo>
                      <a:pt x="518" y="594"/>
                    </a:lnTo>
                    <a:lnTo>
                      <a:pt x="511" y="600"/>
                    </a:lnTo>
                    <a:lnTo>
                      <a:pt x="503" y="606"/>
                    </a:lnTo>
                    <a:lnTo>
                      <a:pt x="494" y="611"/>
                    </a:lnTo>
                    <a:lnTo>
                      <a:pt x="487" y="614"/>
                    </a:lnTo>
                    <a:lnTo>
                      <a:pt x="478" y="617"/>
                    </a:lnTo>
                    <a:lnTo>
                      <a:pt x="461" y="622"/>
                    </a:lnTo>
                    <a:lnTo>
                      <a:pt x="445" y="624"/>
                    </a:lnTo>
                    <a:lnTo>
                      <a:pt x="431" y="625"/>
                    </a:lnTo>
                    <a:lnTo>
                      <a:pt x="418" y="625"/>
                    </a:lnTo>
                    <a:lnTo>
                      <a:pt x="416" y="619"/>
                    </a:lnTo>
                    <a:lnTo>
                      <a:pt x="414" y="613"/>
                    </a:lnTo>
                    <a:lnTo>
                      <a:pt x="413" y="608"/>
                    </a:lnTo>
                    <a:lnTo>
                      <a:pt x="412" y="602"/>
                    </a:lnTo>
                    <a:lnTo>
                      <a:pt x="413" y="592"/>
                    </a:lnTo>
                    <a:lnTo>
                      <a:pt x="416" y="581"/>
                    </a:lnTo>
                    <a:lnTo>
                      <a:pt x="419" y="570"/>
                    </a:lnTo>
                    <a:lnTo>
                      <a:pt x="424" y="559"/>
                    </a:lnTo>
                    <a:lnTo>
                      <a:pt x="431" y="549"/>
                    </a:lnTo>
                    <a:lnTo>
                      <a:pt x="437" y="539"/>
                    </a:lnTo>
                    <a:lnTo>
                      <a:pt x="452" y="520"/>
                    </a:lnTo>
                    <a:lnTo>
                      <a:pt x="465" y="503"/>
                    </a:lnTo>
                    <a:lnTo>
                      <a:pt x="471" y="495"/>
                    </a:lnTo>
                    <a:lnTo>
                      <a:pt x="475" y="489"/>
                    </a:lnTo>
                    <a:lnTo>
                      <a:pt x="478" y="483"/>
                    </a:lnTo>
                    <a:lnTo>
                      <a:pt x="479" y="476"/>
                    </a:lnTo>
                    <a:lnTo>
                      <a:pt x="484" y="471"/>
                    </a:lnTo>
                    <a:lnTo>
                      <a:pt x="487" y="466"/>
                    </a:lnTo>
                    <a:lnTo>
                      <a:pt x="488" y="462"/>
                    </a:lnTo>
                    <a:lnTo>
                      <a:pt x="487" y="458"/>
                    </a:lnTo>
                    <a:lnTo>
                      <a:pt x="486" y="454"/>
                    </a:lnTo>
                    <a:lnTo>
                      <a:pt x="482" y="450"/>
                    </a:lnTo>
                    <a:lnTo>
                      <a:pt x="479" y="447"/>
                    </a:lnTo>
                    <a:lnTo>
                      <a:pt x="476" y="443"/>
                    </a:lnTo>
                    <a:lnTo>
                      <a:pt x="467" y="433"/>
                    </a:lnTo>
                    <a:lnTo>
                      <a:pt x="459" y="421"/>
                    </a:lnTo>
                    <a:lnTo>
                      <a:pt x="455" y="414"/>
                    </a:lnTo>
                    <a:lnTo>
                      <a:pt x="452" y="406"/>
                    </a:lnTo>
                    <a:lnTo>
                      <a:pt x="450" y="397"/>
                    </a:lnTo>
                    <a:lnTo>
                      <a:pt x="450" y="386"/>
                    </a:lnTo>
                    <a:lnTo>
                      <a:pt x="446" y="386"/>
                    </a:lnTo>
                    <a:lnTo>
                      <a:pt x="443" y="385"/>
                    </a:lnTo>
                    <a:lnTo>
                      <a:pt x="441" y="383"/>
                    </a:lnTo>
                    <a:lnTo>
                      <a:pt x="443" y="381"/>
                    </a:lnTo>
                    <a:lnTo>
                      <a:pt x="447" y="376"/>
                    </a:lnTo>
                    <a:lnTo>
                      <a:pt x="453" y="368"/>
                    </a:lnTo>
                    <a:lnTo>
                      <a:pt x="463" y="358"/>
                    </a:lnTo>
                    <a:lnTo>
                      <a:pt x="472" y="349"/>
                    </a:lnTo>
                    <a:lnTo>
                      <a:pt x="475" y="343"/>
                    </a:lnTo>
                    <a:lnTo>
                      <a:pt x="478" y="338"/>
                    </a:lnTo>
                    <a:lnTo>
                      <a:pt x="479" y="332"/>
                    </a:lnTo>
                    <a:lnTo>
                      <a:pt x="480" y="327"/>
                    </a:lnTo>
                    <a:lnTo>
                      <a:pt x="458" y="300"/>
                    </a:lnTo>
                    <a:lnTo>
                      <a:pt x="436" y="271"/>
                    </a:lnTo>
                    <a:lnTo>
                      <a:pt x="425" y="258"/>
                    </a:lnTo>
                    <a:lnTo>
                      <a:pt x="413" y="247"/>
                    </a:lnTo>
                    <a:lnTo>
                      <a:pt x="408" y="243"/>
                    </a:lnTo>
                    <a:lnTo>
                      <a:pt x="403" y="240"/>
                    </a:lnTo>
                    <a:lnTo>
                      <a:pt x="397" y="237"/>
                    </a:lnTo>
                    <a:lnTo>
                      <a:pt x="392" y="236"/>
                    </a:lnTo>
                    <a:lnTo>
                      <a:pt x="368" y="236"/>
                    </a:lnTo>
                    <a:lnTo>
                      <a:pt x="342" y="235"/>
                    </a:lnTo>
                    <a:lnTo>
                      <a:pt x="315" y="233"/>
                    </a:lnTo>
                    <a:lnTo>
                      <a:pt x="287" y="229"/>
                    </a:lnTo>
                    <a:lnTo>
                      <a:pt x="273" y="226"/>
                    </a:lnTo>
                    <a:lnTo>
                      <a:pt x="260" y="221"/>
                    </a:lnTo>
                    <a:lnTo>
                      <a:pt x="246" y="216"/>
                    </a:lnTo>
                    <a:lnTo>
                      <a:pt x="232" y="210"/>
                    </a:lnTo>
                    <a:lnTo>
                      <a:pt x="219" y="204"/>
                    </a:lnTo>
                    <a:lnTo>
                      <a:pt x="207" y="195"/>
                    </a:lnTo>
                    <a:lnTo>
                      <a:pt x="195" y="186"/>
                    </a:lnTo>
                    <a:lnTo>
                      <a:pt x="183" y="176"/>
                    </a:lnTo>
                    <a:lnTo>
                      <a:pt x="178" y="175"/>
                    </a:lnTo>
                    <a:lnTo>
                      <a:pt x="173" y="173"/>
                    </a:lnTo>
                    <a:lnTo>
                      <a:pt x="166" y="169"/>
                    </a:lnTo>
                    <a:lnTo>
                      <a:pt x="161" y="166"/>
                    </a:lnTo>
                    <a:lnTo>
                      <a:pt x="150" y="156"/>
                    </a:lnTo>
                    <a:lnTo>
                      <a:pt x="139" y="146"/>
                    </a:lnTo>
                    <a:lnTo>
                      <a:pt x="128" y="134"/>
                    </a:lnTo>
                    <a:lnTo>
                      <a:pt x="116" y="125"/>
                    </a:lnTo>
                    <a:lnTo>
                      <a:pt x="111" y="121"/>
                    </a:lnTo>
                    <a:lnTo>
                      <a:pt x="106" y="118"/>
                    </a:lnTo>
                    <a:lnTo>
                      <a:pt x="100" y="115"/>
                    </a:lnTo>
                    <a:lnTo>
                      <a:pt x="95" y="115"/>
                    </a:lnTo>
                    <a:lnTo>
                      <a:pt x="88" y="110"/>
                    </a:lnTo>
                    <a:lnTo>
                      <a:pt x="82" y="107"/>
                    </a:lnTo>
                    <a:lnTo>
                      <a:pt x="75" y="105"/>
                    </a:lnTo>
                    <a:lnTo>
                      <a:pt x="68" y="103"/>
                    </a:lnTo>
                    <a:lnTo>
                      <a:pt x="60" y="103"/>
                    </a:lnTo>
                    <a:lnTo>
                      <a:pt x="53" y="105"/>
                    </a:lnTo>
                    <a:lnTo>
                      <a:pt x="46" y="108"/>
                    </a:lnTo>
                    <a:lnTo>
                      <a:pt x="39" y="111"/>
                    </a:lnTo>
                    <a:lnTo>
                      <a:pt x="32" y="115"/>
                    </a:lnTo>
                    <a:lnTo>
                      <a:pt x="26" y="121"/>
                    </a:lnTo>
                    <a:lnTo>
                      <a:pt x="19" y="128"/>
                    </a:lnTo>
                    <a:lnTo>
                      <a:pt x="15" y="136"/>
                    </a:lnTo>
                    <a:lnTo>
                      <a:pt x="11" y="143"/>
                    </a:lnTo>
                    <a:lnTo>
                      <a:pt x="7" y="153"/>
                    </a:lnTo>
                    <a:lnTo>
                      <a:pt x="5" y="163"/>
                    </a:lnTo>
                    <a:lnTo>
                      <a:pt x="4" y="174"/>
                    </a:lnTo>
                    <a:lnTo>
                      <a:pt x="5" y="184"/>
                    </a:lnTo>
                    <a:lnTo>
                      <a:pt x="5" y="195"/>
                    </a:lnTo>
                    <a:lnTo>
                      <a:pt x="7" y="205"/>
                    </a:lnTo>
                    <a:lnTo>
                      <a:pt x="9" y="214"/>
                    </a:lnTo>
                    <a:lnTo>
                      <a:pt x="15" y="232"/>
                    </a:lnTo>
                    <a:lnTo>
                      <a:pt x="22" y="248"/>
                    </a:lnTo>
                    <a:lnTo>
                      <a:pt x="41" y="284"/>
                    </a:lnTo>
                    <a:lnTo>
                      <a:pt x="62" y="324"/>
                    </a:lnTo>
                    <a:lnTo>
                      <a:pt x="61" y="336"/>
                    </a:lnTo>
                    <a:lnTo>
                      <a:pt x="58" y="351"/>
                    </a:lnTo>
                    <a:lnTo>
                      <a:pt x="53" y="368"/>
                    </a:lnTo>
                    <a:lnTo>
                      <a:pt x="47" y="386"/>
                    </a:lnTo>
                    <a:lnTo>
                      <a:pt x="42" y="407"/>
                    </a:lnTo>
                    <a:lnTo>
                      <a:pt x="36" y="429"/>
                    </a:lnTo>
                    <a:lnTo>
                      <a:pt x="33" y="450"/>
                    </a:lnTo>
                    <a:lnTo>
                      <a:pt x="32" y="473"/>
                    </a:lnTo>
                    <a:lnTo>
                      <a:pt x="31" y="500"/>
                    </a:lnTo>
                    <a:lnTo>
                      <a:pt x="31" y="532"/>
                    </a:lnTo>
                    <a:lnTo>
                      <a:pt x="31" y="565"/>
                    </a:lnTo>
                    <a:lnTo>
                      <a:pt x="31" y="592"/>
                    </a:lnTo>
                    <a:lnTo>
                      <a:pt x="31" y="597"/>
                    </a:lnTo>
                    <a:lnTo>
                      <a:pt x="32" y="601"/>
                    </a:lnTo>
                    <a:lnTo>
                      <a:pt x="33" y="606"/>
                    </a:lnTo>
                    <a:lnTo>
                      <a:pt x="35" y="609"/>
                    </a:lnTo>
                    <a:lnTo>
                      <a:pt x="40" y="615"/>
                    </a:lnTo>
                    <a:lnTo>
                      <a:pt x="45" y="622"/>
                    </a:lnTo>
                    <a:lnTo>
                      <a:pt x="50" y="627"/>
                    </a:lnTo>
                    <a:lnTo>
                      <a:pt x="56" y="634"/>
                    </a:lnTo>
                    <a:lnTo>
                      <a:pt x="57" y="638"/>
                    </a:lnTo>
                    <a:lnTo>
                      <a:pt x="59" y="641"/>
                    </a:lnTo>
                    <a:lnTo>
                      <a:pt x="60" y="647"/>
                    </a:lnTo>
                    <a:lnTo>
                      <a:pt x="60" y="651"/>
                    </a:lnTo>
                    <a:lnTo>
                      <a:pt x="65" y="662"/>
                    </a:lnTo>
                    <a:lnTo>
                      <a:pt x="71" y="686"/>
                    </a:lnTo>
                    <a:lnTo>
                      <a:pt x="72" y="692"/>
                    </a:lnTo>
                    <a:lnTo>
                      <a:pt x="73" y="700"/>
                    </a:lnTo>
                    <a:lnTo>
                      <a:pt x="73" y="707"/>
                    </a:lnTo>
                    <a:lnTo>
                      <a:pt x="72" y="715"/>
                    </a:lnTo>
                    <a:lnTo>
                      <a:pt x="71" y="722"/>
                    </a:lnTo>
                    <a:lnTo>
                      <a:pt x="68" y="729"/>
                    </a:lnTo>
                    <a:lnTo>
                      <a:pt x="65" y="735"/>
                    </a:lnTo>
                    <a:lnTo>
                      <a:pt x="59" y="741"/>
                    </a:lnTo>
                    <a:lnTo>
                      <a:pt x="52" y="742"/>
                    </a:lnTo>
                    <a:lnTo>
                      <a:pt x="44" y="742"/>
                    </a:lnTo>
                    <a:lnTo>
                      <a:pt x="38" y="743"/>
                    </a:lnTo>
                    <a:lnTo>
                      <a:pt x="31" y="745"/>
                    </a:lnTo>
                    <a:lnTo>
                      <a:pt x="26" y="747"/>
                    </a:lnTo>
                    <a:lnTo>
                      <a:pt x="21" y="749"/>
                    </a:lnTo>
                    <a:lnTo>
                      <a:pt x="16" y="752"/>
                    </a:lnTo>
                    <a:lnTo>
                      <a:pt x="13" y="756"/>
                    </a:lnTo>
                    <a:lnTo>
                      <a:pt x="9" y="759"/>
                    </a:lnTo>
                    <a:lnTo>
                      <a:pt x="6" y="763"/>
                    </a:lnTo>
                    <a:lnTo>
                      <a:pt x="4" y="768"/>
                    </a:lnTo>
                    <a:lnTo>
                      <a:pt x="3" y="772"/>
                    </a:lnTo>
                    <a:lnTo>
                      <a:pt x="0" y="782"/>
                    </a:lnTo>
                    <a:lnTo>
                      <a:pt x="0" y="792"/>
                    </a:lnTo>
                    <a:lnTo>
                      <a:pt x="0" y="804"/>
                    </a:lnTo>
                    <a:lnTo>
                      <a:pt x="2" y="816"/>
                    </a:lnTo>
                    <a:lnTo>
                      <a:pt x="4" y="828"/>
                    </a:lnTo>
                    <a:lnTo>
                      <a:pt x="8" y="841"/>
                    </a:lnTo>
                    <a:lnTo>
                      <a:pt x="18" y="866"/>
                    </a:lnTo>
                    <a:lnTo>
                      <a:pt x="29" y="890"/>
                    </a:lnTo>
                    <a:lnTo>
                      <a:pt x="40" y="880"/>
                    </a:lnTo>
                    <a:lnTo>
                      <a:pt x="50" y="872"/>
                    </a:lnTo>
                    <a:lnTo>
                      <a:pt x="60" y="868"/>
                    </a:lnTo>
                    <a:lnTo>
                      <a:pt x="70" y="864"/>
                    </a:lnTo>
                    <a:lnTo>
                      <a:pt x="83" y="860"/>
                    </a:lnTo>
                    <a:lnTo>
                      <a:pt x="88" y="860"/>
                    </a:lnTo>
                    <a:lnTo>
                      <a:pt x="99" y="867"/>
                    </a:lnTo>
                    <a:lnTo>
                      <a:pt x="108" y="873"/>
                    </a:lnTo>
                    <a:lnTo>
                      <a:pt x="116" y="880"/>
                    </a:lnTo>
                    <a:lnTo>
                      <a:pt x="123" y="887"/>
                    </a:lnTo>
                    <a:lnTo>
                      <a:pt x="135" y="903"/>
                    </a:lnTo>
                    <a:lnTo>
                      <a:pt x="143" y="917"/>
                    </a:lnTo>
                    <a:lnTo>
                      <a:pt x="151" y="930"/>
                    </a:lnTo>
                    <a:lnTo>
                      <a:pt x="158" y="940"/>
                    </a:lnTo>
                    <a:lnTo>
                      <a:pt x="163" y="945"/>
                    </a:lnTo>
                    <a:lnTo>
                      <a:pt x="167" y="948"/>
                    </a:lnTo>
                    <a:lnTo>
                      <a:pt x="171" y="950"/>
                    </a:lnTo>
                    <a:lnTo>
                      <a:pt x="177" y="950"/>
                    </a:lnTo>
                    <a:lnTo>
                      <a:pt x="188" y="951"/>
                    </a:lnTo>
                    <a:lnTo>
                      <a:pt x="198" y="951"/>
                    </a:lnTo>
                    <a:lnTo>
                      <a:pt x="209" y="952"/>
                    </a:lnTo>
                    <a:lnTo>
                      <a:pt x="218" y="954"/>
                    </a:lnTo>
                    <a:lnTo>
                      <a:pt x="222" y="957"/>
                    </a:lnTo>
                    <a:lnTo>
                      <a:pt x="225" y="959"/>
                    </a:lnTo>
                    <a:lnTo>
                      <a:pt x="229" y="961"/>
                    </a:lnTo>
                    <a:lnTo>
                      <a:pt x="231" y="964"/>
                    </a:lnTo>
                    <a:lnTo>
                      <a:pt x="233" y="967"/>
                    </a:lnTo>
                    <a:lnTo>
                      <a:pt x="235" y="971"/>
                    </a:lnTo>
                    <a:lnTo>
                      <a:pt x="236" y="976"/>
                    </a:lnTo>
                    <a:lnTo>
                      <a:pt x="236" y="981"/>
                    </a:lnTo>
                    <a:lnTo>
                      <a:pt x="242" y="981"/>
                    </a:lnTo>
                    <a:lnTo>
                      <a:pt x="245" y="984"/>
                    </a:lnTo>
                    <a:lnTo>
                      <a:pt x="247" y="987"/>
                    </a:lnTo>
                    <a:lnTo>
                      <a:pt x="249" y="990"/>
                    </a:lnTo>
                    <a:lnTo>
                      <a:pt x="251" y="1000"/>
                    </a:lnTo>
                    <a:lnTo>
                      <a:pt x="251" y="1011"/>
                    </a:lnTo>
                    <a:lnTo>
                      <a:pt x="251" y="1021"/>
                    </a:lnTo>
                    <a:lnTo>
                      <a:pt x="252" y="1031"/>
                    </a:lnTo>
                    <a:lnTo>
                      <a:pt x="255" y="1035"/>
                    </a:lnTo>
                    <a:lnTo>
                      <a:pt x="257" y="1039"/>
                    </a:lnTo>
                    <a:lnTo>
                      <a:pt x="261" y="1040"/>
                    </a:lnTo>
                    <a:lnTo>
                      <a:pt x="265" y="1041"/>
                    </a:lnTo>
                    <a:lnTo>
                      <a:pt x="275" y="1041"/>
                    </a:lnTo>
                    <a:lnTo>
                      <a:pt x="283" y="1042"/>
                    </a:lnTo>
                    <a:lnTo>
                      <a:pt x="288" y="1043"/>
                    </a:lnTo>
                    <a:lnTo>
                      <a:pt x="291" y="1045"/>
                    </a:lnTo>
                    <a:lnTo>
                      <a:pt x="293" y="1048"/>
                    </a:lnTo>
                    <a:lnTo>
                      <a:pt x="295" y="1054"/>
                    </a:lnTo>
                    <a:lnTo>
                      <a:pt x="296" y="1061"/>
                    </a:lnTo>
                    <a:lnTo>
                      <a:pt x="296" y="1071"/>
                    </a:lnTo>
                    <a:lnTo>
                      <a:pt x="300" y="1082"/>
                    </a:lnTo>
                    <a:lnTo>
                      <a:pt x="302" y="1090"/>
                    </a:lnTo>
                    <a:lnTo>
                      <a:pt x="303" y="1099"/>
                    </a:lnTo>
                    <a:lnTo>
                      <a:pt x="303" y="1107"/>
                    </a:lnTo>
                    <a:lnTo>
                      <a:pt x="302" y="1113"/>
                    </a:lnTo>
                    <a:lnTo>
                      <a:pt x="300" y="1120"/>
                    </a:lnTo>
                    <a:lnTo>
                      <a:pt x="298" y="1125"/>
                    </a:lnTo>
                    <a:lnTo>
                      <a:pt x="295" y="1130"/>
                    </a:lnTo>
                    <a:lnTo>
                      <a:pt x="292" y="1136"/>
                    </a:lnTo>
                    <a:lnTo>
                      <a:pt x="289" y="1142"/>
                    </a:lnTo>
                    <a:lnTo>
                      <a:pt x="287" y="1148"/>
                    </a:lnTo>
                    <a:lnTo>
                      <a:pt x="286" y="1154"/>
                    </a:lnTo>
                    <a:lnTo>
                      <a:pt x="286" y="1162"/>
                    </a:lnTo>
                    <a:lnTo>
                      <a:pt x="287" y="1170"/>
                    </a:lnTo>
                    <a:lnTo>
                      <a:pt x="290" y="1180"/>
                    </a:lnTo>
                    <a:lnTo>
                      <a:pt x="295" y="1190"/>
                    </a:lnTo>
                    <a:lnTo>
                      <a:pt x="300" y="1195"/>
                    </a:lnTo>
                    <a:lnTo>
                      <a:pt x="305" y="1200"/>
                    </a:lnTo>
                    <a:lnTo>
                      <a:pt x="312" y="1204"/>
                    </a:lnTo>
                    <a:lnTo>
                      <a:pt x="318" y="1207"/>
                    </a:lnTo>
                    <a:lnTo>
                      <a:pt x="331" y="1212"/>
                    </a:lnTo>
                    <a:lnTo>
                      <a:pt x="344" y="1216"/>
                    </a:lnTo>
                    <a:lnTo>
                      <a:pt x="358" y="1217"/>
                    </a:lnTo>
                    <a:lnTo>
                      <a:pt x="373" y="1217"/>
                    </a:lnTo>
                    <a:lnTo>
                      <a:pt x="390" y="1216"/>
                    </a:lnTo>
                    <a:lnTo>
                      <a:pt x="406" y="1214"/>
                    </a:lnTo>
                    <a:lnTo>
                      <a:pt x="440" y="1207"/>
                    </a:lnTo>
                    <a:lnTo>
                      <a:pt x="478" y="1200"/>
                    </a:lnTo>
                    <a:lnTo>
                      <a:pt x="499" y="1197"/>
                    </a:lnTo>
                    <a:lnTo>
                      <a:pt x="519" y="1194"/>
                    </a:lnTo>
                    <a:lnTo>
                      <a:pt x="541" y="1193"/>
                    </a:lnTo>
                    <a:lnTo>
                      <a:pt x="562" y="1192"/>
                    </a:lnTo>
                    <a:lnTo>
                      <a:pt x="568" y="1198"/>
                    </a:lnTo>
                    <a:lnTo>
                      <a:pt x="571" y="1204"/>
                    </a:lnTo>
                    <a:lnTo>
                      <a:pt x="574" y="1209"/>
                    </a:lnTo>
                    <a:lnTo>
                      <a:pt x="576" y="1215"/>
                    </a:lnTo>
                    <a:lnTo>
                      <a:pt x="579" y="1224"/>
                    </a:lnTo>
                    <a:lnTo>
                      <a:pt x="581" y="1233"/>
                    </a:lnTo>
                    <a:lnTo>
                      <a:pt x="583" y="1237"/>
                    </a:lnTo>
                    <a:lnTo>
                      <a:pt x="585" y="1242"/>
                    </a:lnTo>
                    <a:lnTo>
                      <a:pt x="587" y="1244"/>
                    </a:lnTo>
                    <a:lnTo>
                      <a:pt x="592" y="1247"/>
                    </a:lnTo>
                    <a:lnTo>
                      <a:pt x="597" y="1249"/>
                    </a:lnTo>
                    <a:lnTo>
                      <a:pt x="603" y="1251"/>
                    </a:lnTo>
                    <a:lnTo>
                      <a:pt x="612" y="1252"/>
                    </a:lnTo>
                    <a:lnTo>
                      <a:pt x="622" y="1252"/>
                    </a:lnTo>
                    <a:lnTo>
                      <a:pt x="679" y="1252"/>
                    </a:lnTo>
                    <a:lnTo>
                      <a:pt x="719" y="1253"/>
                    </a:lnTo>
                    <a:lnTo>
                      <a:pt x="747" y="1253"/>
                    </a:lnTo>
                    <a:lnTo>
                      <a:pt x="771" y="1253"/>
                    </a:lnTo>
                    <a:lnTo>
                      <a:pt x="782" y="1255"/>
                    </a:lnTo>
                    <a:lnTo>
                      <a:pt x="791" y="1255"/>
                    </a:lnTo>
                    <a:lnTo>
                      <a:pt x="801" y="1257"/>
                    </a:lnTo>
                    <a:lnTo>
                      <a:pt x="811" y="1259"/>
                    </a:lnTo>
                    <a:lnTo>
                      <a:pt x="827" y="1263"/>
                    </a:lnTo>
                    <a:lnTo>
                      <a:pt x="841" y="1269"/>
                    </a:lnTo>
                    <a:lnTo>
                      <a:pt x="855" y="1275"/>
                    </a:lnTo>
                    <a:lnTo>
                      <a:pt x="867" y="1279"/>
                    </a:lnTo>
                    <a:lnTo>
                      <a:pt x="879" y="1283"/>
                    </a:lnTo>
                    <a:lnTo>
                      <a:pt x="890" y="1285"/>
                    </a:lnTo>
                    <a:lnTo>
                      <a:pt x="902" y="1284"/>
                    </a:lnTo>
                    <a:lnTo>
                      <a:pt x="912" y="1280"/>
                    </a:lnTo>
                    <a:lnTo>
                      <a:pt x="925" y="1275"/>
                    </a:lnTo>
                    <a:lnTo>
                      <a:pt x="938" y="1270"/>
                    </a:lnTo>
                    <a:lnTo>
                      <a:pt x="953" y="1264"/>
                    </a:lnTo>
                    <a:lnTo>
                      <a:pt x="970" y="1260"/>
                    </a:lnTo>
                    <a:lnTo>
                      <a:pt x="979" y="1258"/>
                    </a:lnTo>
                    <a:lnTo>
                      <a:pt x="988" y="1257"/>
                    </a:lnTo>
                    <a:lnTo>
                      <a:pt x="999" y="1256"/>
                    </a:lnTo>
                    <a:lnTo>
                      <a:pt x="1010" y="1256"/>
                    </a:lnTo>
                    <a:lnTo>
                      <a:pt x="1060" y="1256"/>
                    </a:lnTo>
                    <a:lnTo>
                      <a:pt x="1101" y="1257"/>
                    </a:lnTo>
                    <a:lnTo>
                      <a:pt x="1135" y="1257"/>
                    </a:lnTo>
                    <a:lnTo>
                      <a:pt x="1162" y="1257"/>
                    </a:lnTo>
                    <a:lnTo>
                      <a:pt x="1186" y="1257"/>
                    </a:lnTo>
                    <a:lnTo>
                      <a:pt x="1206" y="1257"/>
                    </a:lnTo>
                    <a:lnTo>
                      <a:pt x="1227" y="1258"/>
                    </a:lnTo>
                    <a:lnTo>
                      <a:pt x="1248" y="1258"/>
                    </a:lnTo>
                    <a:lnTo>
                      <a:pt x="1248" y="1258"/>
                    </a:lnTo>
                    <a:lnTo>
                      <a:pt x="1635" y="1380"/>
                    </a:lnTo>
                    <a:lnTo>
                      <a:pt x="1635" y="138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925200" y="1889280"/>
                <a:ext cx="1153440" cy="937800"/>
              </a:xfrm>
              <a:custGeom>
                <a:avLst/>
                <a:gdLst/>
                <a:ahLst/>
                <a:rect l="l" t="t" r="r" b="b"/>
                <a:pathLst>
                  <a:path w="2218" h="1837">
                    <a:moveTo>
                      <a:pt x="2131" y="520"/>
                    </a:moveTo>
                    <a:lnTo>
                      <a:pt x="2136" y="531"/>
                    </a:lnTo>
                    <a:lnTo>
                      <a:pt x="2143" y="541"/>
                    </a:lnTo>
                    <a:lnTo>
                      <a:pt x="2149" y="551"/>
                    </a:lnTo>
                    <a:lnTo>
                      <a:pt x="2157" y="560"/>
                    </a:lnTo>
                    <a:lnTo>
                      <a:pt x="2172" y="578"/>
                    </a:lnTo>
                    <a:lnTo>
                      <a:pt x="2186" y="595"/>
                    </a:lnTo>
                    <a:lnTo>
                      <a:pt x="2192" y="603"/>
                    </a:lnTo>
                    <a:lnTo>
                      <a:pt x="2199" y="612"/>
                    </a:lnTo>
                    <a:lnTo>
                      <a:pt x="2204" y="620"/>
                    </a:lnTo>
                    <a:lnTo>
                      <a:pt x="2210" y="630"/>
                    </a:lnTo>
                    <a:lnTo>
                      <a:pt x="2213" y="639"/>
                    </a:lnTo>
                    <a:lnTo>
                      <a:pt x="2216" y="648"/>
                    </a:lnTo>
                    <a:lnTo>
                      <a:pt x="2218" y="659"/>
                    </a:lnTo>
                    <a:lnTo>
                      <a:pt x="2218" y="670"/>
                    </a:lnTo>
                    <a:lnTo>
                      <a:pt x="2217" y="682"/>
                    </a:lnTo>
                    <a:lnTo>
                      <a:pt x="2214" y="697"/>
                    </a:lnTo>
                    <a:lnTo>
                      <a:pt x="2208" y="713"/>
                    </a:lnTo>
                    <a:lnTo>
                      <a:pt x="2200" y="729"/>
                    </a:lnTo>
                    <a:lnTo>
                      <a:pt x="2190" y="746"/>
                    </a:lnTo>
                    <a:lnTo>
                      <a:pt x="2181" y="762"/>
                    </a:lnTo>
                    <a:lnTo>
                      <a:pt x="2170" y="776"/>
                    </a:lnTo>
                    <a:lnTo>
                      <a:pt x="2158" y="789"/>
                    </a:lnTo>
                    <a:lnTo>
                      <a:pt x="2148" y="794"/>
                    </a:lnTo>
                    <a:lnTo>
                      <a:pt x="2138" y="801"/>
                    </a:lnTo>
                    <a:lnTo>
                      <a:pt x="2130" y="808"/>
                    </a:lnTo>
                    <a:lnTo>
                      <a:pt x="2123" y="816"/>
                    </a:lnTo>
                    <a:lnTo>
                      <a:pt x="2117" y="824"/>
                    </a:lnTo>
                    <a:lnTo>
                      <a:pt x="2111" y="833"/>
                    </a:lnTo>
                    <a:lnTo>
                      <a:pt x="2106" y="842"/>
                    </a:lnTo>
                    <a:lnTo>
                      <a:pt x="2102" y="851"/>
                    </a:lnTo>
                    <a:lnTo>
                      <a:pt x="2087" y="892"/>
                    </a:lnTo>
                    <a:lnTo>
                      <a:pt x="2067" y="937"/>
                    </a:lnTo>
                    <a:lnTo>
                      <a:pt x="2056" y="937"/>
                    </a:lnTo>
                    <a:lnTo>
                      <a:pt x="2046" y="938"/>
                    </a:lnTo>
                    <a:lnTo>
                      <a:pt x="2034" y="940"/>
                    </a:lnTo>
                    <a:lnTo>
                      <a:pt x="2023" y="944"/>
                    </a:lnTo>
                    <a:lnTo>
                      <a:pt x="2017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0" y="961"/>
                    </a:lnTo>
                    <a:lnTo>
                      <a:pt x="1995" y="968"/>
                    </a:lnTo>
                    <a:lnTo>
                      <a:pt x="1989" y="977"/>
                    </a:lnTo>
                    <a:lnTo>
                      <a:pt x="1983" y="985"/>
                    </a:lnTo>
                    <a:lnTo>
                      <a:pt x="1977" y="996"/>
                    </a:lnTo>
                    <a:lnTo>
                      <a:pt x="1968" y="1006"/>
                    </a:lnTo>
                    <a:lnTo>
                      <a:pt x="1960" y="1013"/>
                    </a:lnTo>
                    <a:lnTo>
                      <a:pt x="1955" y="1020"/>
                    </a:lnTo>
                    <a:lnTo>
                      <a:pt x="1952" y="1025"/>
                    </a:lnTo>
                    <a:lnTo>
                      <a:pt x="1949" y="1031"/>
                    </a:lnTo>
                    <a:lnTo>
                      <a:pt x="1948" y="1037"/>
                    </a:lnTo>
                    <a:lnTo>
                      <a:pt x="1947" y="1046"/>
                    </a:lnTo>
                    <a:lnTo>
                      <a:pt x="1947" y="1055"/>
                    </a:lnTo>
                    <a:lnTo>
                      <a:pt x="1958" y="1065"/>
                    </a:lnTo>
                    <a:lnTo>
                      <a:pt x="1969" y="1073"/>
                    </a:lnTo>
                    <a:lnTo>
                      <a:pt x="1979" y="1079"/>
                    </a:lnTo>
                    <a:lnTo>
                      <a:pt x="1988" y="1086"/>
                    </a:lnTo>
                    <a:lnTo>
                      <a:pt x="1996" y="1091"/>
                    </a:lnTo>
                    <a:lnTo>
                      <a:pt x="2001" y="1098"/>
                    </a:lnTo>
                    <a:lnTo>
                      <a:pt x="2003" y="1101"/>
                    </a:lnTo>
                    <a:lnTo>
                      <a:pt x="2006" y="1105"/>
                    </a:lnTo>
                    <a:lnTo>
                      <a:pt x="2007" y="1110"/>
                    </a:lnTo>
                    <a:lnTo>
                      <a:pt x="2007" y="1115"/>
                    </a:lnTo>
                    <a:lnTo>
                      <a:pt x="2006" y="1126"/>
                    </a:lnTo>
                    <a:lnTo>
                      <a:pt x="2004" y="1135"/>
                    </a:lnTo>
                    <a:lnTo>
                      <a:pt x="2003" y="1143"/>
                    </a:lnTo>
                    <a:lnTo>
                      <a:pt x="2001" y="1150"/>
                    </a:lnTo>
                    <a:lnTo>
                      <a:pt x="1997" y="1163"/>
                    </a:lnTo>
                    <a:lnTo>
                      <a:pt x="1992" y="1175"/>
                    </a:lnTo>
                    <a:lnTo>
                      <a:pt x="1985" y="1186"/>
                    </a:lnTo>
                    <a:lnTo>
                      <a:pt x="1981" y="1199"/>
                    </a:lnTo>
                    <a:lnTo>
                      <a:pt x="1979" y="1207"/>
                    </a:lnTo>
                    <a:lnTo>
                      <a:pt x="1977" y="1214"/>
                    </a:lnTo>
                    <a:lnTo>
                      <a:pt x="1976" y="1224"/>
                    </a:lnTo>
                    <a:lnTo>
                      <a:pt x="1975" y="1235"/>
                    </a:lnTo>
                    <a:lnTo>
                      <a:pt x="1975" y="1239"/>
                    </a:lnTo>
                    <a:lnTo>
                      <a:pt x="1975" y="1253"/>
                    </a:lnTo>
                    <a:lnTo>
                      <a:pt x="1975" y="1272"/>
                    </a:lnTo>
                    <a:lnTo>
                      <a:pt x="1975" y="1294"/>
                    </a:lnTo>
                    <a:lnTo>
                      <a:pt x="1876" y="1837"/>
                    </a:lnTo>
                    <a:lnTo>
                      <a:pt x="66" y="1398"/>
                    </a:lnTo>
                    <a:lnTo>
                      <a:pt x="49" y="1379"/>
                    </a:lnTo>
                    <a:lnTo>
                      <a:pt x="37" y="1367"/>
                    </a:lnTo>
                    <a:lnTo>
                      <a:pt x="24" y="1356"/>
                    </a:lnTo>
                    <a:lnTo>
                      <a:pt x="6" y="1337"/>
                    </a:lnTo>
                    <a:lnTo>
                      <a:pt x="3" y="1315"/>
                    </a:lnTo>
                    <a:lnTo>
                      <a:pt x="0" y="1289"/>
                    </a:lnTo>
                    <a:lnTo>
                      <a:pt x="0" y="1282"/>
                    </a:lnTo>
                    <a:lnTo>
                      <a:pt x="1" y="1275"/>
                    </a:lnTo>
                    <a:lnTo>
                      <a:pt x="3" y="1266"/>
                    </a:lnTo>
                    <a:lnTo>
                      <a:pt x="8" y="1257"/>
                    </a:lnTo>
                    <a:lnTo>
                      <a:pt x="12" y="1249"/>
                    </a:lnTo>
                    <a:lnTo>
                      <a:pt x="18" y="1239"/>
                    </a:lnTo>
                    <a:lnTo>
                      <a:pt x="27" y="1229"/>
                    </a:lnTo>
                    <a:lnTo>
                      <a:pt x="38" y="1218"/>
                    </a:lnTo>
                    <a:lnTo>
                      <a:pt x="32" y="1210"/>
                    </a:lnTo>
                    <a:lnTo>
                      <a:pt x="28" y="1202"/>
                    </a:lnTo>
                    <a:lnTo>
                      <a:pt x="25" y="1194"/>
                    </a:lnTo>
                    <a:lnTo>
                      <a:pt x="22" y="1186"/>
                    </a:lnTo>
                    <a:lnTo>
                      <a:pt x="19" y="1179"/>
                    </a:lnTo>
                    <a:lnTo>
                      <a:pt x="18" y="1171"/>
                    </a:lnTo>
                    <a:lnTo>
                      <a:pt x="18" y="1163"/>
                    </a:lnTo>
                    <a:lnTo>
                      <a:pt x="18" y="1157"/>
                    </a:lnTo>
                    <a:lnTo>
                      <a:pt x="19" y="1143"/>
                    </a:lnTo>
                    <a:lnTo>
                      <a:pt x="23" y="1130"/>
                    </a:lnTo>
                    <a:lnTo>
                      <a:pt x="28" y="1118"/>
                    </a:lnTo>
                    <a:lnTo>
                      <a:pt x="35" y="1106"/>
                    </a:lnTo>
                    <a:lnTo>
                      <a:pt x="42" y="1095"/>
                    </a:lnTo>
                    <a:lnTo>
                      <a:pt x="51" y="1086"/>
                    </a:lnTo>
                    <a:lnTo>
                      <a:pt x="59" y="1076"/>
                    </a:lnTo>
                    <a:lnTo>
                      <a:pt x="68" y="1067"/>
                    </a:lnTo>
                    <a:lnTo>
                      <a:pt x="85" y="1052"/>
                    </a:lnTo>
                    <a:lnTo>
                      <a:pt x="98" y="1040"/>
                    </a:lnTo>
                    <a:lnTo>
                      <a:pt x="124" y="981"/>
                    </a:lnTo>
                    <a:lnTo>
                      <a:pt x="154" y="915"/>
                    </a:lnTo>
                    <a:lnTo>
                      <a:pt x="188" y="845"/>
                    </a:lnTo>
                    <a:lnTo>
                      <a:pt x="224" y="773"/>
                    </a:lnTo>
                    <a:lnTo>
                      <a:pt x="261" y="700"/>
                    </a:lnTo>
                    <a:lnTo>
                      <a:pt x="299" y="631"/>
                    </a:lnTo>
                    <a:lnTo>
                      <a:pt x="336" y="565"/>
                    </a:lnTo>
                    <a:lnTo>
                      <a:pt x="372" y="506"/>
                    </a:lnTo>
                    <a:lnTo>
                      <a:pt x="376" y="495"/>
                    </a:lnTo>
                    <a:lnTo>
                      <a:pt x="380" y="485"/>
                    </a:lnTo>
                    <a:lnTo>
                      <a:pt x="382" y="478"/>
                    </a:lnTo>
                    <a:lnTo>
                      <a:pt x="384" y="470"/>
                    </a:lnTo>
                    <a:lnTo>
                      <a:pt x="387" y="456"/>
                    </a:lnTo>
                    <a:lnTo>
                      <a:pt x="387" y="442"/>
                    </a:lnTo>
                    <a:lnTo>
                      <a:pt x="387" y="427"/>
                    </a:lnTo>
                    <a:lnTo>
                      <a:pt x="389" y="410"/>
                    </a:lnTo>
                    <a:lnTo>
                      <a:pt x="391" y="399"/>
                    </a:lnTo>
                    <a:lnTo>
                      <a:pt x="393" y="386"/>
                    </a:lnTo>
                    <a:lnTo>
                      <a:pt x="397" y="372"/>
                    </a:lnTo>
                    <a:lnTo>
                      <a:pt x="403" y="357"/>
                    </a:lnTo>
                    <a:lnTo>
                      <a:pt x="407" y="357"/>
                    </a:lnTo>
                    <a:lnTo>
                      <a:pt x="413" y="356"/>
                    </a:lnTo>
                    <a:lnTo>
                      <a:pt x="417" y="354"/>
                    </a:lnTo>
                    <a:lnTo>
                      <a:pt x="420" y="351"/>
                    </a:lnTo>
                    <a:lnTo>
                      <a:pt x="427" y="346"/>
                    </a:lnTo>
                    <a:lnTo>
                      <a:pt x="432" y="338"/>
                    </a:lnTo>
                    <a:lnTo>
                      <a:pt x="438" y="330"/>
                    </a:lnTo>
                    <a:lnTo>
                      <a:pt x="445" y="319"/>
                    </a:lnTo>
                    <a:lnTo>
                      <a:pt x="453" y="308"/>
                    </a:lnTo>
                    <a:lnTo>
                      <a:pt x="462" y="297"/>
                    </a:lnTo>
                    <a:lnTo>
                      <a:pt x="462" y="275"/>
                    </a:lnTo>
                    <a:lnTo>
                      <a:pt x="463" y="253"/>
                    </a:lnTo>
                    <a:lnTo>
                      <a:pt x="463" y="230"/>
                    </a:lnTo>
                    <a:lnTo>
                      <a:pt x="463" y="208"/>
                    </a:lnTo>
                    <a:lnTo>
                      <a:pt x="463" y="186"/>
                    </a:lnTo>
                    <a:lnTo>
                      <a:pt x="463" y="163"/>
                    </a:lnTo>
                    <a:lnTo>
                      <a:pt x="463" y="141"/>
                    </a:lnTo>
                    <a:lnTo>
                      <a:pt x="464" y="119"/>
                    </a:lnTo>
                    <a:lnTo>
                      <a:pt x="464" y="113"/>
                    </a:lnTo>
                    <a:lnTo>
                      <a:pt x="465" y="107"/>
                    </a:lnTo>
                    <a:lnTo>
                      <a:pt x="467" y="102"/>
                    </a:lnTo>
                    <a:lnTo>
                      <a:pt x="470" y="95"/>
                    </a:lnTo>
                    <a:lnTo>
                      <a:pt x="475" y="84"/>
                    </a:lnTo>
                    <a:lnTo>
                      <a:pt x="483" y="71"/>
                    </a:lnTo>
                    <a:lnTo>
                      <a:pt x="502" y="39"/>
                    </a:lnTo>
                    <a:lnTo>
                      <a:pt x="525" y="0"/>
                    </a:lnTo>
                    <a:lnTo>
                      <a:pt x="546" y="0"/>
                    </a:lnTo>
                    <a:lnTo>
                      <a:pt x="569" y="0"/>
                    </a:lnTo>
                    <a:lnTo>
                      <a:pt x="592" y="0"/>
                    </a:lnTo>
                    <a:lnTo>
                      <a:pt x="615" y="0"/>
                    </a:lnTo>
                    <a:lnTo>
                      <a:pt x="632" y="40"/>
                    </a:lnTo>
                    <a:lnTo>
                      <a:pt x="644" y="68"/>
                    </a:lnTo>
                    <a:lnTo>
                      <a:pt x="646" y="73"/>
                    </a:lnTo>
                    <a:lnTo>
                      <a:pt x="649" y="78"/>
                    </a:lnTo>
                    <a:lnTo>
                      <a:pt x="652" y="81"/>
                    </a:lnTo>
                    <a:lnTo>
                      <a:pt x="656" y="85"/>
                    </a:lnTo>
                    <a:lnTo>
                      <a:pt x="659" y="87"/>
                    </a:lnTo>
                    <a:lnTo>
                      <a:pt x="663" y="89"/>
                    </a:lnTo>
                    <a:lnTo>
                      <a:pt x="667" y="90"/>
                    </a:lnTo>
                    <a:lnTo>
                      <a:pt x="673" y="90"/>
                    </a:lnTo>
                    <a:lnTo>
                      <a:pt x="684" y="91"/>
                    </a:lnTo>
                    <a:lnTo>
                      <a:pt x="694" y="91"/>
                    </a:lnTo>
                    <a:lnTo>
                      <a:pt x="705" y="92"/>
                    </a:lnTo>
                    <a:lnTo>
                      <a:pt x="714" y="94"/>
                    </a:lnTo>
                    <a:lnTo>
                      <a:pt x="718" y="97"/>
                    </a:lnTo>
                    <a:lnTo>
                      <a:pt x="721" y="99"/>
                    </a:lnTo>
                    <a:lnTo>
                      <a:pt x="725" y="101"/>
                    </a:lnTo>
                    <a:lnTo>
                      <a:pt x="727" y="104"/>
                    </a:lnTo>
                    <a:lnTo>
                      <a:pt x="729" y="107"/>
                    </a:lnTo>
                    <a:lnTo>
                      <a:pt x="731" y="111"/>
                    </a:lnTo>
                    <a:lnTo>
                      <a:pt x="732" y="116"/>
                    </a:lnTo>
                    <a:lnTo>
                      <a:pt x="732" y="121"/>
                    </a:lnTo>
                    <a:lnTo>
                      <a:pt x="741" y="131"/>
                    </a:lnTo>
                    <a:lnTo>
                      <a:pt x="745" y="139"/>
                    </a:lnTo>
                    <a:lnTo>
                      <a:pt x="746" y="145"/>
                    </a:lnTo>
                    <a:lnTo>
                      <a:pt x="747" y="151"/>
                    </a:lnTo>
                    <a:lnTo>
                      <a:pt x="747" y="157"/>
                    </a:lnTo>
                    <a:lnTo>
                      <a:pt x="748" y="163"/>
                    </a:lnTo>
                    <a:lnTo>
                      <a:pt x="753" y="171"/>
                    </a:lnTo>
                    <a:lnTo>
                      <a:pt x="761" y="181"/>
                    </a:lnTo>
                    <a:lnTo>
                      <a:pt x="762" y="186"/>
                    </a:lnTo>
                    <a:lnTo>
                      <a:pt x="762" y="189"/>
                    </a:lnTo>
                    <a:lnTo>
                      <a:pt x="765" y="192"/>
                    </a:lnTo>
                    <a:lnTo>
                      <a:pt x="766" y="194"/>
                    </a:lnTo>
                    <a:lnTo>
                      <a:pt x="771" y="196"/>
                    </a:lnTo>
                    <a:lnTo>
                      <a:pt x="777" y="196"/>
                    </a:lnTo>
                    <a:lnTo>
                      <a:pt x="782" y="196"/>
                    </a:lnTo>
                    <a:lnTo>
                      <a:pt x="786" y="198"/>
                    </a:lnTo>
                    <a:lnTo>
                      <a:pt x="788" y="199"/>
                    </a:lnTo>
                    <a:lnTo>
                      <a:pt x="789" y="202"/>
                    </a:lnTo>
                    <a:lnTo>
                      <a:pt x="791" y="206"/>
                    </a:lnTo>
                    <a:lnTo>
                      <a:pt x="792" y="211"/>
                    </a:lnTo>
                    <a:lnTo>
                      <a:pt x="796" y="222"/>
                    </a:lnTo>
                    <a:lnTo>
                      <a:pt x="798" y="230"/>
                    </a:lnTo>
                    <a:lnTo>
                      <a:pt x="799" y="239"/>
                    </a:lnTo>
                    <a:lnTo>
                      <a:pt x="799" y="247"/>
                    </a:lnTo>
                    <a:lnTo>
                      <a:pt x="798" y="253"/>
                    </a:lnTo>
                    <a:lnTo>
                      <a:pt x="796" y="260"/>
                    </a:lnTo>
                    <a:lnTo>
                      <a:pt x="794" y="265"/>
                    </a:lnTo>
                    <a:lnTo>
                      <a:pt x="791" y="270"/>
                    </a:lnTo>
                    <a:lnTo>
                      <a:pt x="788" y="276"/>
                    </a:lnTo>
                    <a:lnTo>
                      <a:pt x="785" y="282"/>
                    </a:lnTo>
                    <a:lnTo>
                      <a:pt x="783" y="288"/>
                    </a:lnTo>
                    <a:lnTo>
                      <a:pt x="782" y="294"/>
                    </a:lnTo>
                    <a:lnTo>
                      <a:pt x="782" y="302"/>
                    </a:lnTo>
                    <a:lnTo>
                      <a:pt x="783" y="310"/>
                    </a:lnTo>
                    <a:lnTo>
                      <a:pt x="786" y="320"/>
                    </a:lnTo>
                    <a:lnTo>
                      <a:pt x="791" y="330"/>
                    </a:lnTo>
                    <a:lnTo>
                      <a:pt x="791" y="335"/>
                    </a:lnTo>
                    <a:lnTo>
                      <a:pt x="793" y="340"/>
                    </a:lnTo>
                    <a:lnTo>
                      <a:pt x="795" y="344"/>
                    </a:lnTo>
                    <a:lnTo>
                      <a:pt x="798" y="347"/>
                    </a:lnTo>
                    <a:lnTo>
                      <a:pt x="802" y="350"/>
                    </a:lnTo>
                    <a:lnTo>
                      <a:pt x="807" y="352"/>
                    </a:lnTo>
                    <a:lnTo>
                      <a:pt x="813" y="355"/>
                    </a:lnTo>
                    <a:lnTo>
                      <a:pt x="820" y="356"/>
                    </a:lnTo>
                    <a:lnTo>
                      <a:pt x="834" y="357"/>
                    </a:lnTo>
                    <a:lnTo>
                      <a:pt x="851" y="357"/>
                    </a:lnTo>
                    <a:lnTo>
                      <a:pt x="870" y="356"/>
                    </a:lnTo>
                    <a:lnTo>
                      <a:pt x="891" y="354"/>
                    </a:lnTo>
                    <a:lnTo>
                      <a:pt x="934" y="347"/>
                    </a:lnTo>
                    <a:lnTo>
                      <a:pt x="978" y="340"/>
                    </a:lnTo>
                    <a:lnTo>
                      <a:pt x="1000" y="337"/>
                    </a:lnTo>
                    <a:lnTo>
                      <a:pt x="1022" y="334"/>
                    </a:lnTo>
                    <a:lnTo>
                      <a:pt x="1041" y="333"/>
                    </a:lnTo>
                    <a:lnTo>
                      <a:pt x="1058" y="332"/>
                    </a:lnTo>
                    <a:lnTo>
                      <a:pt x="1064" y="338"/>
                    </a:lnTo>
                    <a:lnTo>
                      <a:pt x="1067" y="344"/>
                    </a:lnTo>
                    <a:lnTo>
                      <a:pt x="1070" y="349"/>
                    </a:lnTo>
                    <a:lnTo>
                      <a:pt x="1072" y="355"/>
                    </a:lnTo>
                    <a:lnTo>
                      <a:pt x="1075" y="364"/>
                    </a:lnTo>
                    <a:lnTo>
                      <a:pt x="1077" y="373"/>
                    </a:lnTo>
                    <a:lnTo>
                      <a:pt x="1079" y="377"/>
                    </a:lnTo>
                    <a:lnTo>
                      <a:pt x="1081" y="382"/>
                    </a:lnTo>
                    <a:lnTo>
                      <a:pt x="1083" y="384"/>
                    </a:lnTo>
                    <a:lnTo>
                      <a:pt x="1088" y="387"/>
                    </a:lnTo>
                    <a:lnTo>
                      <a:pt x="1093" y="389"/>
                    </a:lnTo>
                    <a:lnTo>
                      <a:pt x="1099" y="391"/>
                    </a:lnTo>
                    <a:lnTo>
                      <a:pt x="1108" y="392"/>
                    </a:lnTo>
                    <a:lnTo>
                      <a:pt x="1118" y="392"/>
                    </a:lnTo>
                    <a:lnTo>
                      <a:pt x="1162" y="392"/>
                    </a:lnTo>
                    <a:lnTo>
                      <a:pt x="1203" y="393"/>
                    </a:lnTo>
                    <a:lnTo>
                      <a:pt x="1240" y="393"/>
                    </a:lnTo>
                    <a:lnTo>
                      <a:pt x="1267" y="393"/>
                    </a:lnTo>
                    <a:lnTo>
                      <a:pt x="1278" y="395"/>
                    </a:lnTo>
                    <a:lnTo>
                      <a:pt x="1286" y="395"/>
                    </a:lnTo>
                    <a:lnTo>
                      <a:pt x="1295" y="397"/>
                    </a:lnTo>
                    <a:lnTo>
                      <a:pt x="1302" y="399"/>
                    </a:lnTo>
                    <a:lnTo>
                      <a:pt x="1315" y="403"/>
                    </a:lnTo>
                    <a:lnTo>
                      <a:pt x="1326" y="409"/>
                    </a:lnTo>
                    <a:lnTo>
                      <a:pt x="1338" y="415"/>
                    </a:lnTo>
                    <a:lnTo>
                      <a:pt x="1350" y="419"/>
                    </a:lnTo>
                    <a:lnTo>
                      <a:pt x="1358" y="422"/>
                    </a:lnTo>
                    <a:lnTo>
                      <a:pt x="1366" y="423"/>
                    </a:lnTo>
                    <a:lnTo>
                      <a:pt x="1375" y="424"/>
                    </a:lnTo>
                    <a:lnTo>
                      <a:pt x="1386" y="425"/>
                    </a:lnTo>
                    <a:lnTo>
                      <a:pt x="1396" y="424"/>
                    </a:lnTo>
                    <a:lnTo>
                      <a:pt x="1406" y="424"/>
                    </a:lnTo>
                    <a:lnTo>
                      <a:pt x="1414" y="422"/>
                    </a:lnTo>
                    <a:lnTo>
                      <a:pt x="1421" y="420"/>
                    </a:lnTo>
                    <a:lnTo>
                      <a:pt x="1434" y="415"/>
                    </a:lnTo>
                    <a:lnTo>
                      <a:pt x="1446" y="410"/>
                    </a:lnTo>
                    <a:lnTo>
                      <a:pt x="1457" y="404"/>
                    </a:lnTo>
                    <a:lnTo>
                      <a:pt x="1470" y="400"/>
                    </a:lnTo>
                    <a:lnTo>
                      <a:pt x="1477" y="398"/>
                    </a:lnTo>
                    <a:lnTo>
                      <a:pt x="1486" y="397"/>
                    </a:lnTo>
                    <a:lnTo>
                      <a:pt x="1495" y="396"/>
                    </a:lnTo>
                    <a:lnTo>
                      <a:pt x="1506" y="396"/>
                    </a:lnTo>
                    <a:lnTo>
                      <a:pt x="1539" y="396"/>
                    </a:lnTo>
                    <a:lnTo>
                      <a:pt x="1572" y="396"/>
                    </a:lnTo>
                    <a:lnTo>
                      <a:pt x="1605" y="397"/>
                    </a:lnTo>
                    <a:lnTo>
                      <a:pt x="1636" y="397"/>
                    </a:lnTo>
                    <a:lnTo>
                      <a:pt x="1665" y="397"/>
                    </a:lnTo>
                    <a:lnTo>
                      <a:pt x="1695" y="397"/>
                    </a:lnTo>
                    <a:lnTo>
                      <a:pt x="1720" y="398"/>
                    </a:lnTo>
                    <a:lnTo>
                      <a:pt x="1744" y="398"/>
                    </a:lnTo>
                    <a:lnTo>
                      <a:pt x="1819" y="427"/>
                    </a:lnTo>
                    <a:lnTo>
                      <a:pt x="1872" y="446"/>
                    </a:lnTo>
                    <a:lnTo>
                      <a:pt x="1908" y="460"/>
                    </a:lnTo>
                    <a:lnTo>
                      <a:pt x="1938" y="470"/>
                    </a:lnTo>
                    <a:lnTo>
                      <a:pt x="1967" y="479"/>
                    </a:lnTo>
                    <a:lnTo>
                      <a:pt x="2003" y="487"/>
                    </a:lnTo>
                    <a:lnTo>
                      <a:pt x="2055" y="500"/>
                    </a:lnTo>
                    <a:lnTo>
                      <a:pt x="2131" y="52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925200" y="1889280"/>
                <a:ext cx="1153440" cy="937800"/>
              </a:xfrm>
              <a:custGeom>
                <a:avLst/>
                <a:gdLst/>
                <a:ahLst/>
                <a:rect l="l" t="t" r="r" b="b"/>
                <a:pathLst>
                  <a:path w="2218" h="1837">
                    <a:moveTo>
                      <a:pt x="2131" y="520"/>
                    </a:moveTo>
                    <a:lnTo>
                      <a:pt x="2136" y="531"/>
                    </a:lnTo>
                    <a:lnTo>
                      <a:pt x="2143" y="541"/>
                    </a:lnTo>
                    <a:lnTo>
                      <a:pt x="2149" y="551"/>
                    </a:lnTo>
                    <a:lnTo>
                      <a:pt x="2157" y="560"/>
                    </a:lnTo>
                    <a:lnTo>
                      <a:pt x="2172" y="578"/>
                    </a:lnTo>
                    <a:lnTo>
                      <a:pt x="2186" y="595"/>
                    </a:lnTo>
                    <a:lnTo>
                      <a:pt x="2192" y="603"/>
                    </a:lnTo>
                    <a:lnTo>
                      <a:pt x="2199" y="612"/>
                    </a:lnTo>
                    <a:lnTo>
                      <a:pt x="2204" y="620"/>
                    </a:lnTo>
                    <a:lnTo>
                      <a:pt x="2210" y="630"/>
                    </a:lnTo>
                    <a:lnTo>
                      <a:pt x="2213" y="639"/>
                    </a:lnTo>
                    <a:lnTo>
                      <a:pt x="2216" y="648"/>
                    </a:lnTo>
                    <a:lnTo>
                      <a:pt x="2218" y="659"/>
                    </a:lnTo>
                    <a:lnTo>
                      <a:pt x="2218" y="670"/>
                    </a:lnTo>
                    <a:lnTo>
                      <a:pt x="2217" y="682"/>
                    </a:lnTo>
                    <a:lnTo>
                      <a:pt x="2214" y="697"/>
                    </a:lnTo>
                    <a:lnTo>
                      <a:pt x="2208" y="713"/>
                    </a:lnTo>
                    <a:lnTo>
                      <a:pt x="2200" y="729"/>
                    </a:lnTo>
                    <a:lnTo>
                      <a:pt x="2190" y="746"/>
                    </a:lnTo>
                    <a:lnTo>
                      <a:pt x="2181" y="762"/>
                    </a:lnTo>
                    <a:lnTo>
                      <a:pt x="2170" y="776"/>
                    </a:lnTo>
                    <a:lnTo>
                      <a:pt x="2158" y="789"/>
                    </a:lnTo>
                    <a:lnTo>
                      <a:pt x="2148" y="794"/>
                    </a:lnTo>
                    <a:lnTo>
                      <a:pt x="2138" y="801"/>
                    </a:lnTo>
                    <a:lnTo>
                      <a:pt x="2130" y="808"/>
                    </a:lnTo>
                    <a:lnTo>
                      <a:pt x="2123" y="816"/>
                    </a:lnTo>
                    <a:lnTo>
                      <a:pt x="2117" y="824"/>
                    </a:lnTo>
                    <a:lnTo>
                      <a:pt x="2111" y="833"/>
                    </a:lnTo>
                    <a:lnTo>
                      <a:pt x="2106" y="842"/>
                    </a:lnTo>
                    <a:lnTo>
                      <a:pt x="2102" y="851"/>
                    </a:lnTo>
                    <a:lnTo>
                      <a:pt x="2087" y="892"/>
                    </a:lnTo>
                    <a:lnTo>
                      <a:pt x="2067" y="937"/>
                    </a:lnTo>
                    <a:lnTo>
                      <a:pt x="2056" y="937"/>
                    </a:lnTo>
                    <a:lnTo>
                      <a:pt x="2046" y="938"/>
                    </a:lnTo>
                    <a:lnTo>
                      <a:pt x="2034" y="940"/>
                    </a:lnTo>
                    <a:lnTo>
                      <a:pt x="2023" y="944"/>
                    </a:lnTo>
                    <a:lnTo>
                      <a:pt x="2017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0" y="961"/>
                    </a:lnTo>
                    <a:lnTo>
                      <a:pt x="1995" y="968"/>
                    </a:lnTo>
                    <a:lnTo>
                      <a:pt x="1989" y="977"/>
                    </a:lnTo>
                    <a:lnTo>
                      <a:pt x="1983" y="985"/>
                    </a:lnTo>
                    <a:lnTo>
                      <a:pt x="1977" y="996"/>
                    </a:lnTo>
                    <a:lnTo>
                      <a:pt x="1968" y="1006"/>
                    </a:lnTo>
                    <a:lnTo>
                      <a:pt x="1960" y="1013"/>
                    </a:lnTo>
                    <a:lnTo>
                      <a:pt x="1955" y="1020"/>
                    </a:lnTo>
                    <a:lnTo>
                      <a:pt x="1952" y="1025"/>
                    </a:lnTo>
                    <a:lnTo>
                      <a:pt x="1949" y="1031"/>
                    </a:lnTo>
                    <a:lnTo>
                      <a:pt x="1948" y="1037"/>
                    </a:lnTo>
                    <a:lnTo>
                      <a:pt x="1947" y="1046"/>
                    </a:lnTo>
                    <a:lnTo>
                      <a:pt x="1947" y="1055"/>
                    </a:lnTo>
                    <a:lnTo>
                      <a:pt x="1958" y="1065"/>
                    </a:lnTo>
                    <a:lnTo>
                      <a:pt x="1969" y="1073"/>
                    </a:lnTo>
                    <a:lnTo>
                      <a:pt x="1979" y="1079"/>
                    </a:lnTo>
                    <a:lnTo>
                      <a:pt x="1988" y="1086"/>
                    </a:lnTo>
                    <a:lnTo>
                      <a:pt x="1996" y="1091"/>
                    </a:lnTo>
                    <a:lnTo>
                      <a:pt x="2001" y="1098"/>
                    </a:lnTo>
                    <a:lnTo>
                      <a:pt x="2003" y="1101"/>
                    </a:lnTo>
                    <a:lnTo>
                      <a:pt x="2006" y="1105"/>
                    </a:lnTo>
                    <a:lnTo>
                      <a:pt x="2007" y="1110"/>
                    </a:lnTo>
                    <a:lnTo>
                      <a:pt x="2007" y="1115"/>
                    </a:lnTo>
                    <a:lnTo>
                      <a:pt x="2006" y="1126"/>
                    </a:lnTo>
                    <a:lnTo>
                      <a:pt x="2004" y="1135"/>
                    </a:lnTo>
                    <a:lnTo>
                      <a:pt x="2003" y="1143"/>
                    </a:lnTo>
                    <a:lnTo>
                      <a:pt x="2001" y="1150"/>
                    </a:lnTo>
                    <a:lnTo>
                      <a:pt x="1997" y="1163"/>
                    </a:lnTo>
                    <a:lnTo>
                      <a:pt x="1992" y="1175"/>
                    </a:lnTo>
                    <a:lnTo>
                      <a:pt x="1985" y="1186"/>
                    </a:lnTo>
                    <a:lnTo>
                      <a:pt x="1981" y="1199"/>
                    </a:lnTo>
                    <a:lnTo>
                      <a:pt x="1979" y="1207"/>
                    </a:lnTo>
                    <a:lnTo>
                      <a:pt x="1977" y="1214"/>
                    </a:lnTo>
                    <a:lnTo>
                      <a:pt x="1976" y="1224"/>
                    </a:lnTo>
                    <a:lnTo>
                      <a:pt x="1975" y="1235"/>
                    </a:lnTo>
                    <a:lnTo>
                      <a:pt x="1975" y="1239"/>
                    </a:lnTo>
                    <a:lnTo>
                      <a:pt x="1975" y="1253"/>
                    </a:lnTo>
                    <a:lnTo>
                      <a:pt x="1975" y="1272"/>
                    </a:lnTo>
                    <a:lnTo>
                      <a:pt x="1975" y="1294"/>
                    </a:lnTo>
                    <a:lnTo>
                      <a:pt x="1975" y="1294"/>
                    </a:lnTo>
                    <a:lnTo>
                      <a:pt x="1876" y="1837"/>
                    </a:lnTo>
                    <a:lnTo>
                      <a:pt x="66" y="1398"/>
                    </a:lnTo>
                    <a:lnTo>
                      <a:pt x="66" y="1398"/>
                    </a:lnTo>
                    <a:lnTo>
                      <a:pt x="49" y="1379"/>
                    </a:lnTo>
                    <a:lnTo>
                      <a:pt x="37" y="1367"/>
                    </a:lnTo>
                    <a:lnTo>
                      <a:pt x="24" y="1356"/>
                    </a:lnTo>
                    <a:lnTo>
                      <a:pt x="6" y="1337"/>
                    </a:lnTo>
                    <a:lnTo>
                      <a:pt x="3" y="1315"/>
                    </a:lnTo>
                    <a:lnTo>
                      <a:pt x="0" y="1289"/>
                    </a:lnTo>
                    <a:lnTo>
                      <a:pt x="0" y="1282"/>
                    </a:lnTo>
                    <a:lnTo>
                      <a:pt x="1" y="1275"/>
                    </a:lnTo>
                    <a:lnTo>
                      <a:pt x="3" y="1266"/>
                    </a:lnTo>
                    <a:lnTo>
                      <a:pt x="8" y="1257"/>
                    </a:lnTo>
                    <a:lnTo>
                      <a:pt x="12" y="1249"/>
                    </a:lnTo>
                    <a:lnTo>
                      <a:pt x="18" y="1239"/>
                    </a:lnTo>
                    <a:lnTo>
                      <a:pt x="27" y="1229"/>
                    </a:lnTo>
                    <a:lnTo>
                      <a:pt x="38" y="1218"/>
                    </a:lnTo>
                    <a:lnTo>
                      <a:pt x="32" y="1210"/>
                    </a:lnTo>
                    <a:lnTo>
                      <a:pt x="28" y="1202"/>
                    </a:lnTo>
                    <a:lnTo>
                      <a:pt x="25" y="1194"/>
                    </a:lnTo>
                    <a:lnTo>
                      <a:pt x="22" y="1186"/>
                    </a:lnTo>
                    <a:lnTo>
                      <a:pt x="19" y="1179"/>
                    </a:lnTo>
                    <a:lnTo>
                      <a:pt x="18" y="1171"/>
                    </a:lnTo>
                    <a:lnTo>
                      <a:pt x="18" y="1163"/>
                    </a:lnTo>
                    <a:lnTo>
                      <a:pt x="18" y="1157"/>
                    </a:lnTo>
                    <a:lnTo>
                      <a:pt x="19" y="1143"/>
                    </a:lnTo>
                    <a:lnTo>
                      <a:pt x="23" y="1130"/>
                    </a:lnTo>
                    <a:lnTo>
                      <a:pt x="28" y="1118"/>
                    </a:lnTo>
                    <a:lnTo>
                      <a:pt x="35" y="1106"/>
                    </a:lnTo>
                    <a:lnTo>
                      <a:pt x="42" y="1095"/>
                    </a:lnTo>
                    <a:lnTo>
                      <a:pt x="51" y="1086"/>
                    </a:lnTo>
                    <a:lnTo>
                      <a:pt x="59" y="1076"/>
                    </a:lnTo>
                    <a:lnTo>
                      <a:pt x="68" y="1067"/>
                    </a:lnTo>
                    <a:lnTo>
                      <a:pt x="85" y="1052"/>
                    </a:lnTo>
                    <a:lnTo>
                      <a:pt x="98" y="1040"/>
                    </a:lnTo>
                    <a:lnTo>
                      <a:pt x="124" y="981"/>
                    </a:lnTo>
                    <a:lnTo>
                      <a:pt x="154" y="915"/>
                    </a:lnTo>
                    <a:lnTo>
                      <a:pt x="188" y="845"/>
                    </a:lnTo>
                    <a:lnTo>
                      <a:pt x="224" y="773"/>
                    </a:lnTo>
                    <a:lnTo>
                      <a:pt x="261" y="700"/>
                    </a:lnTo>
                    <a:lnTo>
                      <a:pt x="299" y="631"/>
                    </a:lnTo>
                    <a:lnTo>
                      <a:pt x="336" y="565"/>
                    </a:lnTo>
                    <a:lnTo>
                      <a:pt x="372" y="506"/>
                    </a:lnTo>
                    <a:lnTo>
                      <a:pt x="376" y="495"/>
                    </a:lnTo>
                    <a:lnTo>
                      <a:pt x="380" y="485"/>
                    </a:lnTo>
                    <a:lnTo>
                      <a:pt x="382" y="478"/>
                    </a:lnTo>
                    <a:lnTo>
                      <a:pt x="384" y="470"/>
                    </a:lnTo>
                    <a:lnTo>
                      <a:pt x="387" y="456"/>
                    </a:lnTo>
                    <a:lnTo>
                      <a:pt x="387" y="442"/>
                    </a:lnTo>
                    <a:lnTo>
                      <a:pt x="387" y="427"/>
                    </a:lnTo>
                    <a:lnTo>
                      <a:pt x="389" y="410"/>
                    </a:lnTo>
                    <a:lnTo>
                      <a:pt x="391" y="399"/>
                    </a:lnTo>
                    <a:lnTo>
                      <a:pt x="393" y="386"/>
                    </a:lnTo>
                    <a:lnTo>
                      <a:pt x="397" y="372"/>
                    </a:lnTo>
                    <a:lnTo>
                      <a:pt x="403" y="357"/>
                    </a:lnTo>
                    <a:lnTo>
                      <a:pt x="407" y="357"/>
                    </a:lnTo>
                    <a:lnTo>
                      <a:pt x="413" y="356"/>
                    </a:lnTo>
                    <a:lnTo>
                      <a:pt x="417" y="354"/>
                    </a:lnTo>
                    <a:lnTo>
                      <a:pt x="420" y="351"/>
                    </a:lnTo>
                    <a:lnTo>
                      <a:pt x="427" y="346"/>
                    </a:lnTo>
                    <a:lnTo>
                      <a:pt x="432" y="338"/>
                    </a:lnTo>
                    <a:lnTo>
                      <a:pt x="438" y="330"/>
                    </a:lnTo>
                    <a:lnTo>
                      <a:pt x="445" y="319"/>
                    </a:lnTo>
                    <a:lnTo>
                      <a:pt x="453" y="308"/>
                    </a:lnTo>
                    <a:lnTo>
                      <a:pt x="462" y="297"/>
                    </a:lnTo>
                    <a:lnTo>
                      <a:pt x="462" y="275"/>
                    </a:lnTo>
                    <a:lnTo>
                      <a:pt x="463" y="253"/>
                    </a:lnTo>
                    <a:lnTo>
                      <a:pt x="463" y="230"/>
                    </a:lnTo>
                    <a:lnTo>
                      <a:pt x="463" y="208"/>
                    </a:lnTo>
                    <a:lnTo>
                      <a:pt x="463" y="186"/>
                    </a:lnTo>
                    <a:lnTo>
                      <a:pt x="463" y="163"/>
                    </a:lnTo>
                    <a:lnTo>
                      <a:pt x="463" y="141"/>
                    </a:lnTo>
                    <a:lnTo>
                      <a:pt x="464" y="119"/>
                    </a:lnTo>
                    <a:lnTo>
                      <a:pt x="464" y="113"/>
                    </a:lnTo>
                    <a:lnTo>
                      <a:pt x="465" y="107"/>
                    </a:lnTo>
                    <a:lnTo>
                      <a:pt x="467" y="102"/>
                    </a:lnTo>
                    <a:lnTo>
                      <a:pt x="470" y="95"/>
                    </a:lnTo>
                    <a:lnTo>
                      <a:pt x="475" y="84"/>
                    </a:lnTo>
                    <a:lnTo>
                      <a:pt x="483" y="71"/>
                    </a:lnTo>
                    <a:lnTo>
                      <a:pt x="502" y="39"/>
                    </a:lnTo>
                    <a:lnTo>
                      <a:pt x="525" y="0"/>
                    </a:lnTo>
                    <a:lnTo>
                      <a:pt x="546" y="0"/>
                    </a:lnTo>
                    <a:lnTo>
                      <a:pt x="569" y="0"/>
                    </a:lnTo>
                    <a:lnTo>
                      <a:pt x="592" y="0"/>
                    </a:lnTo>
                    <a:lnTo>
                      <a:pt x="615" y="0"/>
                    </a:lnTo>
                    <a:lnTo>
                      <a:pt x="632" y="40"/>
                    </a:lnTo>
                    <a:lnTo>
                      <a:pt x="644" y="68"/>
                    </a:lnTo>
                    <a:lnTo>
                      <a:pt x="646" y="73"/>
                    </a:lnTo>
                    <a:lnTo>
                      <a:pt x="649" y="78"/>
                    </a:lnTo>
                    <a:lnTo>
                      <a:pt x="652" y="81"/>
                    </a:lnTo>
                    <a:lnTo>
                      <a:pt x="656" y="85"/>
                    </a:lnTo>
                    <a:lnTo>
                      <a:pt x="659" y="87"/>
                    </a:lnTo>
                    <a:lnTo>
                      <a:pt x="663" y="89"/>
                    </a:lnTo>
                    <a:lnTo>
                      <a:pt x="667" y="90"/>
                    </a:lnTo>
                    <a:lnTo>
                      <a:pt x="673" y="90"/>
                    </a:lnTo>
                    <a:lnTo>
                      <a:pt x="684" y="91"/>
                    </a:lnTo>
                    <a:lnTo>
                      <a:pt x="694" y="91"/>
                    </a:lnTo>
                    <a:lnTo>
                      <a:pt x="705" y="92"/>
                    </a:lnTo>
                    <a:lnTo>
                      <a:pt x="714" y="94"/>
                    </a:lnTo>
                    <a:lnTo>
                      <a:pt x="718" y="97"/>
                    </a:lnTo>
                    <a:lnTo>
                      <a:pt x="721" y="99"/>
                    </a:lnTo>
                    <a:lnTo>
                      <a:pt x="725" y="101"/>
                    </a:lnTo>
                    <a:lnTo>
                      <a:pt x="727" y="104"/>
                    </a:lnTo>
                    <a:lnTo>
                      <a:pt x="729" y="107"/>
                    </a:lnTo>
                    <a:lnTo>
                      <a:pt x="731" y="111"/>
                    </a:lnTo>
                    <a:lnTo>
                      <a:pt x="732" y="116"/>
                    </a:lnTo>
                    <a:lnTo>
                      <a:pt x="732" y="121"/>
                    </a:lnTo>
                    <a:lnTo>
                      <a:pt x="741" y="131"/>
                    </a:lnTo>
                    <a:lnTo>
                      <a:pt x="745" y="139"/>
                    </a:lnTo>
                    <a:lnTo>
                      <a:pt x="746" y="145"/>
                    </a:lnTo>
                    <a:lnTo>
                      <a:pt x="747" y="151"/>
                    </a:lnTo>
                    <a:lnTo>
                      <a:pt x="747" y="157"/>
                    </a:lnTo>
                    <a:lnTo>
                      <a:pt x="748" y="163"/>
                    </a:lnTo>
                    <a:lnTo>
                      <a:pt x="753" y="171"/>
                    </a:lnTo>
                    <a:lnTo>
                      <a:pt x="761" y="181"/>
                    </a:lnTo>
                    <a:lnTo>
                      <a:pt x="762" y="186"/>
                    </a:lnTo>
                    <a:lnTo>
                      <a:pt x="762" y="189"/>
                    </a:lnTo>
                    <a:lnTo>
                      <a:pt x="765" y="192"/>
                    </a:lnTo>
                    <a:lnTo>
                      <a:pt x="766" y="194"/>
                    </a:lnTo>
                    <a:lnTo>
                      <a:pt x="771" y="196"/>
                    </a:lnTo>
                    <a:lnTo>
                      <a:pt x="777" y="196"/>
                    </a:lnTo>
                    <a:lnTo>
                      <a:pt x="782" y="196"/>
                    </a:lnTo>
                    <a:lnTo>
                      <a:pt x="786" y="198"/>
                    </a:lnTo>
                    <a:lnTo>
                      <a:pt x="788" y="199"/>
                    </a:lnTo>
                    <a:lnTo>
                      <a:pt x="789" y="202"/>
                    </a:lnTo>
                    <a:lnTo>
                      <a:pt x="791" y="206"/>
                    </a:lnTo>
                    <a:lnTo>
                      <a:pt x="792" y="211"/>
                    </a:lnTo>
                    <a:lnTo>
                      <a:pt x="796" y="222"/>
                    </a:lnTo>
                    <a:lnTo>
                      <a:pt x="798" y="230"/>
                    </a:lnTo>
                    <a:lnTo>
                      <a:pt x="799" y="239"/>
                    </a:lnTo>
                    <a:lnTo>
                      <a:pt x="799" y="247"/>
                    </a:lnTo>
                    <a:lnTo>
                      <a:pt x="798" y="253"/>
                    </a:lnTo>
                    <a:lnTo>
                      <a:pt x="796" y="260"/>
                    </a:lnTo>
                    <a:lnTo>
                      <a:pt x="794" y="265"/>
                    </a:lnTo>
                    <a:lnTo>
                      <a:pt x="791" y="270"/>
                    </a:lnTo>
                    <a:lnTo>
                      <a:pt x="788" y="276"/>
                    </a:lnTo>
                    <a:lnTo>
                      <a:pt x="785" y="282"/>
                    </a:lnTo>
                    <a:lnTo>
                      <a:pt x="783" y="288"/>
                    </a:lnTo>
                    <a:lnTo>
                      <a:pt x="782" y="294"/>
                    </a:lnTo>
                    <a:lnTo>
                      <a:pt x="782" y="302"/>
                    </a:lnTo>
                    <a:lnTo>
                      <a:pt x="783" y="310"/>
                    </a:lnTo>
                    <a:lnTo>
                      <a:pt x="786" y="320"/>
                    </a:lnTo>
                    <a:lnTo>
                      <a:pt x="791" y="330"/>
                    </a:lnTo>
                    <a:lnTo>
                      <a:pt x="791" y="335"/>
                    </a:lnTo>
                    <a:lnTo>
                      <a:pt x="793" y="340"/>
                    </a:lnTo>
                    <a:lnTo>
                      <a:pt x="795" y="344"/>
                    </a:lnTo>
                    <a:lnTo>
                      <a:pt x="798" y="347"/>
                    </a:lnTo>
                    <a:lnTo>
                      <a:pt x="802" y="350"/>
                    </a:lnTo>
                    <a:lnTo>
                      <a:pt x="807" y="352"/>
                    </a:lnTo>
                    <a:lnTo>
                      <a:pt x="813" y="355"/>
                    </a:lnTo>
                    <a:lnTo>
                      <a:pt x="820" y="356"/>
                    </a:lnTo>
                    <a:lnTo>
                      <a:pt x="834" y="357"/>
                    </a:lnTo>
                    <a:lnTo>
                      <a:pt x="851" y="357"/>
                    </a:lnTo>
                    <a:lnTo>
                      <a:pt x="870" y="356"/>
                    </a:lnTo>
                    <a:lnTo>
                      <a:pt x="891" y="354"/>
                    </a:lnTo>
                    <a:lnTo>
                      <a:pt x="934" y="347"/>
                    </a:lnTo>
                    <a:lnTo>
                      <a:pt x="978" y="340"/>
                    </a:lnTo>
                    <a:lnTo>
                      <a:pt x="1000" y="337"/>
                    </a:lnTo>
                    <a:lnTo>
                      <a:pt x="1022" y="334"/>
                    </a:lnTo>
                    <a:lnTo>
                      <a:pt x="1041" y="333"/>
                    </a:lnTo>
                    <a:lnTo>
                      <a:pt x="1058" y="332"/>
                    </a:lnTo>
                    <a:lnTo>
                      <a:pt x="1064" y="338"/>
                    </a:lnTo>
                    <a:lnTo>
                      <a:pt x="1067" y="344"/>
                    </a:lnTo>
                    <a:lnTo>
                      <a:pt x="1070" y="349"/>
                    </a:lnTo>
                    <a:lnTo>
                      <a:pt x="1072" y="355"/>
                    </a:lnTo>
                    <a:lnTo>
                      <a:pt x="1075" y="364"/>
                    </a:lnTo>
                    <a:lnTo>
                      <a:pt x="1077" y="373"/>
                    </a:lnTo>
                    <a:lnTo>
                      <a:pt x="1079" y="377"/>
                    </a:lnTo>
                    <a:lnTo>
                      <a:pt x="1081" y="382"/>
                    </a:lnTo>
                    <a:lnTo>
                      <a:pt x="1083" y="384"/>
                    </a:lnTo>
                    <a:lnTo>
                      <a:pt x="1088" y="387"/>
                    </a:lnTo>
                    <a:lnTo>
                      <a:pt x="1093" y="389"/>
                    </a:lnTo>
                    <a:lnTo>
                      <a:pt x="1099" y="391"/>
                    </a:lnTo>
                    <a:lnTo>
                      <a:pt x="1108" y="392"/>
                    </a:lnTo>
                    <a:lnTo>
                      <a:pt x="1118" y="392"/>
                    </a:lnTo>
                    <a:lnTo>
                      <a:pt x="1162" y="392"/>
                    </a:lnTo>
                    <a:lnTo>
                      <a:pt x="1203" y="393"/>
                    </a:lnTo>
                    <a:lnTo>
                      <a:pt x="1240" y="393"/>
                    </a:lnTo>
                    <a:lnTo>
                      <a:pt x="1267" y="393"/>
                    </a:lnTo>
                    <a:lnTo>
                      <a:pt x="1278" y="395"/>
                    </a:lnTo>
                    <a:lnTo>
                      <a:pt x="1286" y="395"/>
                    </a:lnTo>
                    <a:lnTo>
                      <a:pt x="1295" y="397"/>
                    </a:lnTo>
                    <a:lnTo>
                      <a:pt x="1302" y="399"/>
                    </a:lnTo>
                    <a:lnTo>
                      <a:pt x="1315" y="403"/>
                    </a:lnTo>
                    <a:lnTo>
                      <a:pt x="1326" y="409"/>
                    </a:lnTo>
                    <a:lnTo>
                      <a:pt x="1338" y="415"/>
                    </a:lnTo>
                    <a:lnTo>
                      <a:pt x="1350" y="419"/>
                    </a:lnTo>
                    <a:lnTo>
                      <a:pt x="1358" y="422"/>
                    </a:lnTo>
                    <a:lnTo>
                      <a:pt x="1366" y="423"/>
                    </a:lnTo>
                    <a:lnTo>
                      <a:pt x="1375" y="424"/>
                    </a:lnTo>
                    <a:lnTo>
                      <a:pt x="1386" y="425"/>
                    </a:lnTo>
                    <a:lnTo>
                      <a:pt x="1396" y="424"/>
                    </a:lnTo>
                    <a:lnTo>
                      <a:pt x="1406" y="424"/>
                    </a:lnTo>
                    <a:lnTo>
                      <a:pt x="1414" y="422"/>
                    </a:lnTo>
                    <a:lnTo>
                      <a:pt x="1421" y="420"/>
                    </a:lnTo>
                    <a:lnTo>
                      <a:pt x="1434" y="415"/>
                    </a:lnTo>
                    <a:lnTo>
                      <a:pt x="1446" y="410"/>
                    </a:lnTo>
                    <a:lnTo>
                      <a:pt x="1457" y="404"/>
                    </a:lnTo>
                    <a:lnTo>
                      <a:pt x="1470" y="400"/>
                    </a:lnTo>
                    <a:lnTo>
                      <a:pt x="1477" y="398"/>
                    </a:lnTo>
                    <a:lnTo>
                      <a:pt x="1486" y="397"/>
                    </a:lnTo>
                    <a:lnTo>
                      <a:pt x="1495" y="396"/>
                    </a:lnTo>
                    <a:lnTo>
                      <a:pt x="1506" y="396"/>
                    </a:lnTo>
                    <a:lnTo>
                      <a:pt x="1539" y="396"/>
                    </a:lnTo>
                    <a:lnTo>
                      <a:pt x="1572" y="396"/>
                    </a:lnTo>
                    <a:lnTo>
                      <a:pt x="1605" y="397"/>
                    </a:lnTo>
                    <a:lnTo>
                      <a:pt x="1636" y="397"/>
                    </a:lnTo>
                    <a:lnTo>
                      <a:pt x="1665" y="397"/>
                    </a:lnTo>
                    <a:lnTo>
                      <a:pt x="1695" y="397"/>
                    </a:lnTo>
                    <a:lnTo>
                      <a:pt x="1720" y="398"/>
                    </a:lnTo>
                    <a:lnTo>
                      <a:pt x="1744" y="398"/>
                    </a:lnTo>
                    <a:lnTo>
                      <a:pt x="1819" y="427"/>
                    </a:lnTo>
                    <a:lnTo>
                      <a:pt x="1872" y="446"/>
                    </a:lnTo>
                    <a:lnTo>
                      <a:pt x="1908" y="460"/>
                    </a:lnTo>
                    <a:lnTo>
                      <a:pt x="1938" y="470"/>
                    </a:lnTo>
                    <a:lnTo>
                      <a:pt x="1967" y="479"/>
                    </a:lnTo>
                    <a:lnTo>
                      <a:pt x="2003" y="487"/>
                    </a:lnTo>
                    <a:lnTo>
                      <a:pt x="2055" y="500"/>
                    </a:lnTo>
                    <a:lnTo>
                      <a:pt x="2131" y="520"/>
                    </a:lnTo>
                    <a:lnTo>
                      <a:pt x="2131" y="520"/>
                    </a:lnTo>
                    <a:lnTo>
                      <a:pt x="2131" y="520"/>
                    </a:lnTo>
                    <a:close/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848880" y="2602440"/>
                <a:ext cx="1167120" cy="1893240"/>
              </a:xfrm>
              <a:custGeom>
                <a:avLst/>
                <a:gdLst/>
                <a:ahLst/>
                <a:rect l="l" t="t" r="r" b="b"/>
                <a:pathLst>
                  <a:path w="2244" h="3711">
                    <a:moveTo>
                      <a:pt x="1284" y="247"/>
                    </a:moveTo>
                    <a:lnTo>
                      <a:pt x="1008" y="1288"/>
                    </a:lnTo>
                    <a:lnTo>
                      <a:pt x="2157" y="2937"/>
                    </a:lnTo>
                    <a:lnTo>
                      <a:pt x="2164" y="2935"/>
                    </a:lnTo>
                    <a:lnTo>
                      <a:pt x="2170" y="2934"/>
                    </a:lnTo>
                    <a:lnTo>
                      <a:pt x="2172" y="2935"/>
                    </a:lnTo>
                    <a:lnTo>
                      <a:pt x="2173" y="2936"/>
                    </a:lnTo>
                    <a:lnTo>
                      <a:pt x="2173" y="2938"/>
                    </a:lnTo>
                    <a:lnTo>
                      <a:pt x="2173" y="2941"/>
                    </a:lnTo>
                    <a:lnTo>
                      <a:pt x="2173" y="2947"/>
                    </a:lnTo>
                    <a:lnTo>
                      <a:pt x="2171" y="2954"/>
                    </a:lnTo>
                    <a:lnTo>
                      <a:pt x="2168" y="2963"/>
                    </a:lnTo>
                    <a:lnTo>
                      <a:pt x="2163" y="2972"/>
                    </a:lnTo>
                    <a:lnTo>
                      <a:pt x="2156" y="2992"/>
                    </a:lnTo>
                    <a:lnTo>
                      <a:pt x="2150" y="3009"/>
                    </a:lnTo>
                    <a:lnTo>
                      <a:pt x="2149" y="3017"/>
                    </a:lnTo>
                    <a:lnTo>
                      <a:pt x="2149" y="3022"/>
                    </a:lnTo>
                    <a:lnTo>
                      <a:pt x="2150" y="3024"/>
                    </a:lnTo>
                    <a:lnTo>
                      <a:pt x="2151" y="3025"/>
                    </a:lnTo>
                    <a:lnTo>
                      <a:pt x="2154" y="3026"/>
                    </a:lnTo>
                    <a:lnTo>
                      <a:pt x="2156" y="3026"/>
                    </a:lnTo>
                    <a:lnTo>
                      <a:pt x="2161" y="3033"/>
                    </a:lnTo>
                    <a:lnTo>
                      <a:pt x="2166" y="3038"/>
                    </a:lnTo>
                    <a:lnTo>
                      <a:pt x="2169" y="3044"/>
                    </a:lnTo>
                    <a:lnTo>
                      <a:pt x="2171" y="3050"/>
                    </a:lnTo>
                    <a:lnTo>
                      <a:pt x="2174" y="3062"/>
                    </a:lnTo>
                    <a:lnTo>
                      <a:pt x="2175" y="3074"/>
                    </a:lnTo>
                    <a:lnTo>
                      <a:pt x="2176" y="3085"/>
                    </a:lnTo>
                    <a:lnTo>
                      <a:pt x="2177" y="3097"/>
                    </a:lnTo>
                    <a:lnTo>
                      <a:pt x="2178" y="3102"/>
                    </a:lnTo>
                    <a:lnTo>
                      <a:pt x="2181" y="3106"/>
                    </a:lnTo>
                    <a:lnTo>
                      <a:pt x="2183" y="3112"/>
                    </a:lnTo>
                    <a:lnTo>
                      <a:pt x="2185" y="3116"/>
                    </a:lnTo>
                    <a:lnTo>
                      <a:pt x="2244" y="3207"/>
                    </a:lnTo>
                    <a:lnTo>
                      <a:pt x="2154" y="3295"/>
                    </a:lnTo>
                    <a:lnTo>
                      <a:pt x="2144" y="3304"/>
                    </a:lnTo>
                    <a:lnTo>
                      <a:pt x="2139" y="3308"/>
                    </a:lnTo>
                    <a:lnTo>
                      <a:pt x="2134" y="3310"/>
                    </a:lnTo>
                    <a:lnTo>
                      <a:pt x="2133" y="3312"/>
                    </a:lnTo>
                    <a:lnTo>
                      <a:pt x="2131" y="3312"/>
                    </a:lnTo>
                    <a:lnTo>
                      <a:pt x="2130" y="3313"/>
                    </a:lnTo>
                    <a:lnTo>
                      <a:pt x="2128" y="3317"/>
                    </a:lnTo>
                    <a:lnTo>
                      <a:pt x="2123" y="3324"/>
                    </a:lnTo>
                    <a:lnTo>
                      <a:pt x="2118" y="3339"/>
                    </a:lnTo>
                    <a:lnTo>
                      <a:pt x="2115" y="3350"/>
                    </a:lnTo>
                    <a:lnTo>
                      <a:pt x="2114" y="3361"/>
                    </a:lnTo>
                    <a:lnTo>
                      <a:pt x="2113" y="3372"/>
                    </a:lnTo>
                    <a:lnTo>
                      <a:pt x="2112" y="3383"/>
                    </a:lnTo>
                    <a:lnTo>
                      <a:pt x="2108" y="3392"/>
                    </a:lnTo>
                    <a:lnTo>
                      <a:pt x="2105" y="3398"/>
                    </a:lnTo>
                    <a:lnTo>
                      <a:pt x="2103" y="3403"/>
                    </a:lnTo>
                    <a:lnTo>
                      <a:pt x="2099" y="3409"/>
                    </a:lnTo>
                    <a:lnTo>
                      <a:pt x="2093" y="3414"/>
                    </a:lnTo>
                    <a:lnTo>
                      <a:pt x="2072" y="3436"/>
                    </a:lnTo>
                    <a:lnTo>
                      <a:pt x="2052" y="3458"/>
                    </a:lnTo>
                    <a:lnTo>
                      <a:pt x="2045" y="3469"/>
                    </a:lnTo>
                    <a:lnTo>
                      <a:pt x="2038" y="3480"/>
                    </a:lnTo>
                    <a:lnTo>
                      <a:pt x="2036" y="3486"/>
                    </a:lnTo>
                    <a:lnTo>
                      <a:pt x="2034" y="3492"/>
                    </a:lnTo>
                    <a:lnTo>
                      <a:pt x="2033" y="3497"/>
                    </a:lnTo>
                    <a:lnTo>
                      <a:pt x="2033" y="3503"/>
                    </a:lnTo>
                    <a:lnTo>
                      <a:pt x="2028" y="3513"/>
                    </a:lnTo>
                    <a:lnTo>
                      <a:pt x="2025" y="3525"/>
                    </a:lnTo>
                    <a:lnTo>
                      <a:pt x="2024" y="3536"/>
                    </a:lnTo>
                    <a:lnTo>
                      <a:pt x="2024" y="3548"/>
                    </a:lnTo>
                    <a:lnTo>
                      <a:pt x="2027" y="3572"/>
                    </a:lnTo>
                    <a:lnTo>
                      <a:pt x="2032" y="3595"/>
                    </a:lnTo>
                    <a:lnTo>
                      <a:pt x="2035" y="3608"/>
                    </a:lnTo>
                    <a:lnTo>
                      <a:pt x="2037" y="3621"/>
                    </a:lnTo>
                    <a:lnTo>
                      <a:pt x="2039" y="3635"/>
                    </a:lnTo>
                    <a:lnTo>
                      <a:pt x="2040" y="3649"/>
                    </a:lnTo>
                    <a:lnTo>
                      <a:pt x="2040" y="3665"/>
                    </a:lnTo>
                    <a:lnTo>
                      <a:pt x="2039" y="3680"/>
                    </a:lnTo>
                    <a:lnTo>
                      <a:pt x="2036" y="3695"/>
                    </a:lnTo>
                    <a:lnTo>
                      <a:pt x="2032" y="3711"/>
                    </a:lnTo>
                    <a:lnTo>
                      <a:pt x="1286" y="3616"/>
                    </a:lnTo>
                    <a:lnTo>
                      <a:pt x="1286" y="3576"/>
                    </a:lnTo>
                    <a:lnTo>
                      <a:pt x="1287" y="3545"/>
                    </a:lnTo>
                    <a:lnTo>
                      <a:pt x="1287" y="3520"/>
                    </a:lnTo>
                    <a:lnTo>
                      <a:pt x="1287" y="3496"/>
                    </a:lnTo>
                    <a:lnTo>
                      <a:pt x="1282" y="3491"/>
                    </a:lnTo>
                    <a:lnTo>
                      <a:pt x="1278" y="3485"/>
                    </a:lnTo>
                    <a:lnTo>
                      <a:pt x="1273" y="3480"/>
                    </a:lnTo>
                    <a:lnTo>
                      <a:pt x="1270" y="3473"/>
                    </a:lnTo>
                    <a:lnTo>
                      <a:pt x="1265" y="3462"/>
                    </a:lnTo>
                    <a:lnTo>
                      <a:pt x="1262" y="3448"/>
                    </a:lnTo>
                    <a:lnTo>
                      <a:pt x="1259" y="3434"/>
                    </a:lnTo>
                    <a:lnTo>
                      <a:pt x="1258" y="3416"/>
                    </a:lnTo>
                    <a:lnTo>
                      <a:pt x="1258" y="3398"/>
                    </a:lnTo>
                    <a:lnTo>
                      <a:pt x="1258" y="3377"/>
                    </a:lnTo>
                    <a:lnTo>
                      <a:pt x="1253" y="3376"/>
                    </a:lnTo>
                    <a:lnTo>
                      <a:pt x="1249" y="3375"/>
                    </a:lnTo>
                    <a:lnTo>
                      <a:pt x="1244" y="3374"/>
                    </a:lnTo>
                    <a:lnTo>
                      <a:pt x="1241" y="3372"/>
                    </a:lnTo>
                    <a:lnTo>
                      <a:pt x="1235" y="3365"/>
                    </a:lnTo>
                    <a:lnTo>
                      <a:pt x="1229" y="3358"/>
                    </a:lnTo>
                    <a:lnTo>
                      <a:pt x="1224" y="3349"/>
                    </a:lnTo>
                    <a:lnTo>
                      <a:pt x="1217" y="3340"/>
                    </a:lnTo>
                    <a:lnTo>
                      <a:pt x="1210" y="3329"/>
                    </a:lnTo>
                    <a:lnTo>
                      <a:pt x="1199" y="3317"/>
                    </a:lnTo>
                    <a:lnTo>
                      <a:pt x="1199" y="3312"/>
                    </a:lnTo>
                    <a:lnTo>
                      <a:pt x="1198" y="3306"/>
                    </a:lnTo>
                    <a:lnTo>
                      <a:pt x="1197" y="3301"/>
                    </a:lnTo>
                    <a:lnTo>
                      <a:pt x="1194" y="3294"/>
                    </a:lnTo>
                    <a:lnTo>
                      <a:pt x="1191" y="3289"/>
                    </a:lnTo>
                    <a:lnTo>
                      <a:pt x="1187" y="3283"/>
                    </a:lnTo>
                    <a:lnTo>
                      <a:pt x="1183" y="3278"/>
                    </a:lnTo>
                    <a:lnTo>
                      <a:pt x="1177" y="3273"/>
                    </a:lnTo>
                    <a:lnTo>
                      <a:pt x="1164" y="3261"/>
                    </a:lnTo>
                    <a:lnTo>
                      <a:pt x="1149" y="3250"/>
                    </a:lnTo>
                    <a:lnTo>
                      <a:pt x="1132" y="3238"/>
                    </a:lnTo>
                    <a:lnTo>
                      <a:pt x="1110" y="3227"/>
                    </a:lnTo>
                    <a:lnTo>
                      <a:pt x="1101" y="3215"/>
                    </a:lnTo>
                    <a:lnTo>
                      <a:pt x="1093" y="3205"/>
                    </a:lnTo>
                    <a:lnTo>
                      <a:pt x="1087" y="3195"/>
                    </a:lnTo>
                    <a:lnTo>
                      <a:pt x="1081" y="3185"/>
                    </a:lnTo>
                    <a:lnTo>
                      <a:pt x="1076" y="3178"/>
                    </a:lnTo>
                    <a:lnTo>
                      <a:pt x="1069" y="3172"/>
                    </a:lnTo>
                    <a:lnTo>
                      <a:pt x="1065" y="3170"/>
                    </a:lnTo>
                    <a:lnTo>
                      <a:pt x="1062" y="3168"/>
                    </a:lnTo>
                    <a:lnTo>
                      <a:pt x="1056" y="3167"/>
                    </a:lnTo>
                    <a:lnTo>
                      <a:pt x="1052" y="3167"/>
                    </a:lnTo>
                    <a:lnTo>
                      <a:pt x="1041" y="3156"/>
                    </a:lnTo>
                    <a:lnTo>
                      <a:pt x="1035" y="3145"/>
                    </a:lnTo>
                    <a:lnTo>
                      <a:pt x="1029" y="3134"/>
                    </a:lnTo>
                    <a:lnTo>
                      <a:pt x="1026" y="3126"/>
                    </a:lnTo>
                    <a:lnTo>
                      <a:pt x="1023" y="3112"/>
                    </a:lnTo>
                    <a:lnTo>
                      <a:pt x="1022" y="3107"/>
                    </a:lnTo>
                    <a:lnTo>
                      <a:pt x="1011" y="3096"/>
                    </a:lnTo>
                    <a:lnTo>
                      <a:pt x="1000" y="3084"/>
                    </a:lnTo>
                    <a:lnTo>
                      <a:pt x="990" y="3072"/>
                    </a:lnTo>
                    <a:lnTo>
                      <a:pt x="982" y="3058"/>
                    </a:lnTo>
                    <a:lnTo>
                      <a:pt x="978" y="3051"/>
                    </a:lnTo>
                    <a:lnTo>
                      <a:pt x="974" y="3044"/>
                    </a:lnTo>
                    <a:lnTo>
                      <a:pt x="971" y="3035"/>
                    </a:lnTo>
                    <a:lnTo>
                      <a:pt x="968" y="3026"/>
                    </a:lnTo>
                    <a:lnTo>
                      <a:pt x="967" y="3018"/>
                    </a:lnTo>
                    <a:lnTo>
                      <a:pt x="965" y="3008"/>
                    </a:lnTo>
                    <a:lnTo>
                      <a:pt x="963" y="2998"/>
                    </a:lnTo>
                    <a:lnTo>
                      <a:pt x="963" y="2988"/>
                    </a:lnTo>
                    <a:lnTo>
                      <a:pt x="941" y="2986"/>
                    </a:lnTo>
                    <a:lnTo>
                      <a:pt x="919" y="2986"/>
                    </a:lnTo>
                    <a:lnTo>
                      <a:pt x="897" y="2986"/>
                    </a:lnTo>
                    <a:lnTo>
                      <a:pt x="874" y="2986"/>
                    </a:lnTo>
                    <a:lnTo>
                      <a:pt x="864" y="2976"/>
                    </a:lnTo>
                    <a:lnTo>
                      <a:pt x="854" y="2964"/>
                    </a:lnTo>
                    <a:lnTo>
                      <a:pt x="847" y="2953"/>
                    </a:lnTo>
                    <a:lnTo>
                      <a:pt x="839" y="2942"/>
                    </a:lnTo>
                    <a:lnTo>
                      <a:pt x="826" y="2922"/>
                    </a:lnTo>
                    <a:lnTo>
                      <a:pt x="816" y="2904"/>
                    </a:lnTo>
                    <a:lnTo>
                      <a:pt x="809" y="2896"/>
                    </a:lnTo>
                    <a:lnTo>
                      <a:pt x="804" y="2888"/>
                    </a:lnTo>
                    <a:lnTo>
                      <a:pt x="798" y="2882"/>
                    </a:lnTo>
                    <a:lnTo>
                      <a:pt x="791" y="2876"/>
                    </a:lnTo>
                    <a:lnTo>
                      <a:pt x="784" y="2872"/>
                    </a:lnTo>
                    <a:lnTo>
                      <a:pt x="776" y="2869"/>
                    </a:lnTo>
                    <a:lnTo>
                      <a:pt x="766" y="2867"/>
                    </a:lnTo>
                    <a:lnTo>
                      <a:pt x="756" y="2867"/>
                    </a:lnTo>
                    <a:lnTo>
                      <a:pt x="731" y="2855"/>
                    </a:lnTo>
                    <a:lnTo>
                      <a:pt x="701" y="2844"/>
                    </a:lnTo>
                    <a:lnTo>
                      <a:pt x="669" y="2833"/>
                    </a:lnTo>
                    <a:lnTo>
                      <a:pt x="633" y="2825"/>
                    </a:lnTo>
                    <a:lnTo>
                      <a:pt x="596" y="2816"/>
                    </a:lnTo>
                    <a:lnTo>
                      <a:pt x="560" y="2810"/>
                    </a:lnTo>
                    <a:lnTo>
                      <a:pt x="541" y="2807"/>
                    </a:lnTo>
                    <a:lnTo>
                      <a:pt x="523" y="2806"/>
                    </a:lnTo>
                    <a:lnTo>
                      <a:pt x="504" y="2805"/>
                    </a:lnTo>
                    <a:lnTo>
                      <a:pt x="488" y="2804"/>
                    </a:lnTo>
                    <a:lnTo>
                      <a:pt x="488" y="2782"/>
                    </a:lnTo>
                    <a:lnTo>
                      <a:pt x="488" y="2760"/>
                    </a:lnTo>
                    <a:lnTo>
                      <a:pt x="487" y="2739"/>
                    </a:lnTo>
                    <a:lnTo>
                      <a:pt x="485" y="2719"/>
                    </a:lnTo>
                    <a:lnTo>
                      <a:pt x="482" y="2699"/>
                    </a:lnTo>
                    <a:lnTo>
                      <a:pt x="476" y="2683"/>
                    </a:lnTo>
                    <a:lnTo>
                      <a:pt x="473" y="2674"/>
                    </a:lnTo>
                    <a:lnTo>
                      <a:pt x="469" y="2668"/>
                    </a:lnTo>
                    <a:lnTo>
                      <a:pt x="465" y="2661"/>
                    </a:lnTo>
                    <a:lnTo>
                      <a:pt x="459" y="2655"/>
                    </a:lnTo>
                    <a:lnTo>
                      <a:pt x="465" y="2645"/>
                    </a:lnTo>
                    <a:lnTo>
                      <a:pt x="471" y="2637"/>
                    </a:lnTo>
                    <a:lnTo>
                      <a:pt x="476" y="2630"/>
                    </a:lnTo>
                    <a:lnTo>
                      <a:pt x="482" y="2625"/>
                    </a:lnTo>
                    <a:lnTo>
                      <a:pt x="492" y="2616"/>
                    </a:lnTo>
                    <a:lnTo>
                      <a:pt x="500" y="2611"/>
                    </a:lnTo>
                    <a:lnTo>
                      <a:pt x="504" y="2607"/>
                    </a:lnTo>
                    <a:lnTo>
                      <a:pt x="509" y="2605"/>
                    </a:lnTo>
                    <a:lnTo>
                      <a:pt x="512" y="2601"/>
                    </a:lnTo>
                    <a:lnTo>
                      <a:pt x="514" y="2597"/>
                    </a:lnTo>
                    <a:lnTo>
                      <a:pt x="516" y="2591"/>
                    </a:lnTo>
                    <a:lnTo>
                      <a:pt x="519" y="2585"/>
                    </a:lnTo>
                    <a:lnTo>
                      <a:pt x="520" y="2576"/>
                    </a:lnTo>
                    <a:lnTo>
                      <a:pt x="520" y="2566"/>
                    </a:lnTo>
                    <a:lnTo>
                      <a:pt x="520" y="2560"/>
                    </a:lnTo>
                    <a:lnTo>
                      <a:pt x="519" y="2555"/>
                    </a:lnTo>
                    <a:lnTo>
                      <a:pt x="516" y="2549"/>
                    </a:lnTo>
                    <a:lnTo>
                      <a:pt x="515" y="2544"/>
                    </a:lnTo>
                    <a:lnTo>
                      <a:pt x="509" y="2533"/>
                    </a:lnTo>
                    <a:lnTo>
                      <a:pt x="501" y="2521"/>
                    </a:lnTo>
                    <a:lnTo>
                      <a:pt x="483" y="2498"/>
                    </a:lnTo>
                    <a:lnTo>
                      <a:pt x="461" y="2476"/>
                    </a:lnTo>
                    <a:lnTo>
                      <a:pt x="462" y="2465"/>
                    </a:lnTo>
                    <a:lnTo>
                      <a:pt x="466" y="2454"/>
                    </a:lnTo>
                    <a:lnTo>
                      <a:pt x="471" y="2442"/>
                    </a:lnTo>
                    <a:lnTo>
                      <a:pt x="476" y="2431"/>
                    </a:lnTo>
                    <a:lnTo>
                      <a:pt x="482" y="2421"/>
                    </a:lnTo>
                    <a:lnTo>
                      <a:pt x="486" y="2409"/>
                    </a:lnTo>
                    <a:lnTo>
                      <a:pt x="490" y="2398"/>
                    </a:lnTo>
                    <a:lnTo>
                      <a:pt x="492" y="2387"/>
                    </a:lnTo>
                    <a:lnTo>
                      <a:pt x="479" y="2386"/>
                    </a:lnTo>
                    <a:lnTo>
                      <a:pt x="465" y="2382"/>
                    </a:lnTo>
                    <a:lnTo>
                      <a:pt x="450" y="2377"/>
                    </a:lnTo>
                    <a:lnTo>
                      <a:pt x="435" y="2372"/>
                    </a:lnTo>
                    <a:lnTo>
                      <a:pt x="412" y="2361"/>
                    </a:lnTo>
                    <a:lnTo>
                      <a:pt x="402" y="2357"/>
                    </a:lnTo>
                    <a:lnTo>
                      <a:pt x="396" y="2345"/>
                    </a:lnTo>
                    <a:lnTo>
                      <a:pt x="392" y="2334"/>
                    </a:lnTo>
                    <a:lnTo>
                      <a:pt x="389" y="2322"/>
                    </a:lnTo>
                    <a:lnTo>
                      <a:pt x="385" y="2311"/>
                    </a:lnTo>
                    <a:lnTo>
                      <a:pt x="378" y="2286"/>
                    </a:lnTo>
                    <a:lnTo>
                      <a:pt x="373" y="2260"/>
                    </a:lnTo>
                    <a:lnTo>
                      <a:pt x="367" y="2230"/>
                    </a:lnTo>
                    <a:lnTo>
                      <a:pt x="362" y="2197"/>
                    </a:lnTo>
                    <a:lnTo>
                      <a:pt x="354" y="2159"/>
                    </a:lnTo>
                    <a:lnTo>
                      <a:pt x="345" y="2117"/>
                    </a:lnTo>
                    <a:lnTo>
                      <a:pt x="324" y="2106"/>
                    </a:lnTo>
                    <a:lnTo>
                      <a:pt x="306" y="2095"/>
                    </a:lnTo>
                    <a:lnTo>
                      <a:pt x="297" y="2088"/>
                    </a:lnTo>
                    <a:lnTo>
                      <a:pt x="291" y="2082"/>
                    </a:lnTo>
                    <a:lnTo>
                      <a:pt x="284" y="2075"/>
                    </a:lnTo>
                    <a:lnTo>
                      <a:pt x="278" y="2069"/>
                    </a:lnTo>
                    <a:lnTo>
                      <a:pt x="272" y="2061"/>
                    </a:lnTo>
                    <a:lnTo>
                      <a:pt x="268" y="2054"/>
                    </a:lnTo>
                    <a:lnTo>
                      <a:pt x="265" y="2046"/>
                    </a:lnTo>
                    <a:lnTo>
                      <a:pt x="261" y="2037"/>
                    </a:lnTo>
                    <a:lnTo>
                      <a:pt x="259" y="2028"/>
                    </a:lnTo>
                    <a:lnTo>
                      <a:pt x="257" y="2019"/>
                    </a:lnTo>
                    <a:lnTo>
                      <a:pt x="256" y="2008"/>
                    </a:lnTo>
                    <a:lnTo>
                      <a:pt x="256" y="1997"/>
                    </a:lnTo>
                    <a:lnTo>
                      <a:pt x="267" y="1987"/>
                    </a:lnTo>
                    <a:lnTo>
                      <a:pt x="278" y="1975"/>
                    </a:lnTo>
                    <a:lnTo>
                      <a:pt x="288" y="1963"/>
                    </a:lnTo>
                    <a:lnTo>
                      <a:pt x="297" y="1950"/>
                    </a:lnTo>
                    <a:lnTo>
                      <a:pt x="301" y="1942"/>
                    </a:lnTo>
                    <a:lnTo>
                      <a:pt x="305" y="1935"/>
                    </a:lnTo>
                    <a:lnTo>
                      <a:pt x="308" y="1927"/>
                    </a:lnTo>
                    <a:lnTo>
                      <a:pt x="311" y="1919"/>
                    </a:lnTo>
                    <a:lnTo>
                      <a:pt x="313" y="1909"/>
                    </a:lnTo>
                    <a:lnTo>
                      <a:pt x="315" y="1900"/>
                    </a:lnTo>
                    <a:lnTo>
                      <a:pt x="317" y="1889"/>
                    </a:lnTo>
                    <a:lnTo>
                      <a:pt x="317" y="1879"/>
                    </a:lnTo>
                    <a:lnTo>
                      <a:pt x="317" y="1863"/>
                    </a:lnTo>
                    <a:lnTo>
                      <a:pt x="315" y="1851"/>
                    </a:lnTo>
                    <a:lnTo>
                      <a:pt x="314" y="1840"/>
                    </a:lnTo>
                    <a:lnTo>
                      <a:pt x="312" y="1831"/>
                    </a:lnTo>
                    <a:lnTo>
                      <a:pt x="310" y="1825"/>
                    </a:lnTo>
                    <a:lnTo>
                      <a:pt x="308" y="1819"/>
                    </a:lnTo>
                    <a:lnTo>
                      <a:pt x="305" y="1815"/>
                    </a:lnTo>
                    <a:lnTo>
                      <a:pt x="303" y="1812"/>
                    </a:lnTo>
                    <a:lnTo>
                      <a:pt x="297" y="1807"/>
                    </a:lnTo>
                    <a:lnTo>
                      <a:pt x="292" y="1803"/>
                    </a:lnTo>
                    <a:lnTo>
                      <a:pt x="291" y="1801"/>
                    </a:lnTo>
                    <a:lnTo>
                      <a:pt x="288" y="1798"/>
                    </a:lnTo>
                    <a:lnTo>
                      <a:pt x="287" y="1794"/>
                    </a:lnTo>
                    <a:lnTo>
                      <a:pt x="287" y="1789"/>
                    </a:lnTo>
                    <a:lnTo>
                      <a:pt x="278" y="1789"/>
                    </a:lnTo>
                    <a:lnTo>
                      <a:pt x="270" y="1788"/>
                    </a:lnTo>
                    <a:lnTo>
                      <a:pt x="264" y="1787"/>
                    </a:lnTo>
                    <a:lnTo>
                      <a:pt x="258" y="1785"/>
                    </a:lnTo>
                    <a:lnTo>
                      <a:pt x="252" y="1781"/>
                    </a:lnTo>
                    <a:lnTo>
                      <a:pt x="245" y="1776"/>
                    </a:lnTo>
                    <a:lnTo>
                      <a:pt x="238" y="1768"/>
                    </a:lnTo>
                    <a:lnTo>
                      <a:pt x="228" y="1759"/>
                    </a:lnTo>
                    <a:lnTo>
                      <a:pt x="228" y="1746"/>
                    </a:lnTo>
                    <a:lnTo>
                      <a:pt x="228" y="1732"/>
                    </a:lnTo>
                    <a:lnTo>
                      <a:pt x="227" y="1718"/>
                    </a:lnTo>
                    <a:lnTo>
                      <a:pt x="225" y="1703"/>
                    </a:lnTo>
                    <a:lnTo>
                      <a:pt x="224" y="1696"/>
                    </a:lnTo>
                    <a:lnTo>
                      <a:pt x="222" y="1690"/>
                    </a:lnTo>
                    <a:lnTo>
                      <a:pt x="219" y="1684"/>
                    </a:lnTo>
                    <a:lnTo>
                      <a:pt x="216" y="1679"/>
                    </a:lnTo>
                    <a:lnTo>
                      <a:pt x="213" y="1675"/>
                    </a:lnTo>
                    <a:lnTo>
                      <a:pt x="209" y="1671"/>
                    </a:lnTo>
                    <a:lnTo>
                      <a:pt x="204" y="1670"/>
                    </a:lnTo>
                    <a:lnTo>
                      <a:pt x="199" y="1669"/>
                    </a:lnTo>
                    <a:lnTo>
                      <a:pt x="204" y="1663"/>
                    </a:lnTo>
                    <a:lnTo>
                      <a:pt x="209" y="1655"/>
                    </a:lnTo>
                    <a:lnTo>
                      <a:pt x="213" y="1646"/>
                    </a:lnTo>
                    <a:lnTo>
                      <a:pt x="216" y="1638"/>
                    </a:lnTo>
                    <a:lnTo>
                      <a:pt x="218" y="1627"/>
                    </a:lnTo>
                    <a:lnTo>
                      <a:pt x="220" y="1617"/>
                    </a:lnTo>
                    <a:lnTo>
                      <a:pt x="222" y="1605"/>
                    </a:lnTo>
                    <a:lnTo>
                      <a:pt x="222" y="1595"/>
                    </a:lnTo>
                    <a:lnTo>
                      <a:pt x="222" y="1584"/>
                    </a:lnTo>
                    <a:lnTo>
                      <a:pt x="220" y="1573"/>
                    </a:lnTo>
                    <a:lnTo>
                      <a:pt x="219" y="1562"/>
                    </a:lnTo>
                    <a:lnTo>
                      <a:pt x="217" y="1551"/>
                    </a:lnTo>
                    <a:lnTo>
                      <a:pt x="214" y="1543"/>
                    </a:lnTo>
                    <a:lnTo>
                      <a:pt x="210" y="1534"/>
                    </a:lnTo>
                    <a:lnTo>
                      <a:pt x="205" y="1527"/>
                    </a:lnTo>
                    <a:lnTo>
                      <a:pt x="200" y="1520"/>
                    </a:lnTo>
                    <a:lnTo>
                      <a:pt x="200" y="1509"/>
                    </a:lnTo>
                    <a:lnTo>
                      <a:pt x="198" y="1499"/>
                    </a:lnTo>
                    <a:lnTo>
                      <a:pt x="196" y="1489"/>
                    </a:lnTo>
                    <a:lnTo>
                      <a:pt x="191" y="1480"/>
                    </a:lnTo>
                    <a:lnTo>
                      <a:pt x="184" y="1464"/>
                    </a:lnTo>
                    <a:lnTo>
                      <a:pt x="175" y="1449"/>
                    </a:lnTo>
                    <a:lnTo>
                      <a:pt x="171" y="1442"/>
                    </a:lnTo>
                    <a:lnTo>
                      <a:pt x="168" y="1436"/>
                    </a:lnTo>
                    <a:lnTo>
                      <a:pt x="165" y="1429"/>
                    </a:lnTo>
                    <a:lnTo>
                      <a:pt x="163" y="1423"/>
                    </a:lnTo>
                    <a:lnTo>
                      <a:pt x="163" y="1418"/>
                    </a:lnTo>
                    <a:lnTo>
                      <a:pt x="164" y="1412"/>
                    </a:lnTo>
                    <a:lnTo>
                      <a:pt x="166" y="1406"/>
                    </a:lnTo>
                    <a:lnTo>
                      <a:pt x="172" y="1400"/>
                    </a:lnTo>
                    <a:lnTo>
                      <a:pt x="172" y="1379"/>
                    </a:lnTo>
                    <a:lnTo>
                      <a:pt x="172" y="1359"/>
                    </a:lnTo>
                    <a:lnTo>
                      <a:pt x="172" y="1346"/>
                    </a:lnTo>
                    <a:lnTo>
                      <a:pt x="172" y="1341"/>
                    </a:lnTo>
                    <a:lnTo>
                      <a:pt x="171" y="1330"/>
                    </a:lnTo>
                    <a:lnTo>
                      <a:pt x="168" y="1318"/>
                    </a:lnTo>
                    <a:lnTo>
                      <a:pt x="163" y="1307"/>
                    </a:lnTo>
                    <a:lnTo>
                      <a:pt x="158" y="1295"/>
                    </a:lnTo>
                    <a:lnTo>
                      <a:pt x="152" y="1285"/>
                    </a:lnTo>
                    <a:lnTo>
                      <a:pt x="147" y="1274"/>
                    </a:lnTo>
                    <a:lnTo>
                      <a:pt x="144" y="1262"/>
                    </a:lnTo>
                    <a:lnTo>
                      <a:pt x="143" y="1251"/>
                    </a:lnTo>
                    <a:lnTo>
                      <a:pt x="137" y="1240"/>
                    </a:lnTo>
                    <a:lnTo>
                      <a:pt x="131" y="1230"/>
                    </a:lnTo>
                    <a:lnTo>
                      <a:pt x="123" y="1220"/>
                    </a:lnTo>
                    <a:lnTo>
                      <a:pt x="116" y="1211"/>
                    </a:lnTo>
                    <a:lnTo>
                      <a:pt x="101" y="1195"/>
                    </a:lnTo>
                    <a:lnTo>
                      <a:pt x="83" y="1180"/>
                    </a:lnTo>
                    <a:lnTo>
                      <a:pt x="51" y="1154"/>
                    </a:lnTo>
                    <a:lnTo>
                      <a:pt x="25" y="1131"/>
                    </a:lnTo>
                    <a:lnTo>
                      <a:pt x="25" y="1109"/>
                    </a:lnTo>
                    <a:lnTo>
                      <a:pt x="25" y="1086"/>
                    </a:lnTo>
                    <a:lnTo>
                      <a:pt x="25" y="1063"/>
                    </a:lnTo>
                    <a:lnTo>
                      <a:pt x="25" y="1042"/>
                    </a:lnTo>
                    <a:lnTo>
                      <a:pt x="26" y="1020"/>
                    </a:lnTo>
                    <a:lnTo>
                      <a:pt x="27" y="1001"/>
                    </a:lnTo>
                    <a:lnTo>
                      <a:pt x="28" y="983"/>
                    </a:lnTo>
                    <a:lnTo>
                      <a:pt x="31" y="967"/>
                    </a:lnTo>
                    <a:lnTo>
                      <a:pt x="34" y="952"/>
                    </a:lnTo>
                    <a:lnTo>
                      <a:pt x="37" y="939"/>
                    </a:lnTo>
                    <a:lnTo>
                      <a:pt x="41" y="926"/>
                    </a:lnTo>
                    <a:lnTo>
                      <a:pt x="45" y="915"/>
                    </a:lnTo>
                    <a:lnTo>
                      <a:pt x="54" y="894"/>
                    </a:lnTo>
                    <a:lnTo>
                      <a:pt x="65" y="874"/>
                    </a:lnTo>
                    <a:lnTo>
                      <a:pt x="76" y="854"/>
                    </a:lnTo>
                    <a:lnTo>
                      <a:pt x="87" y="833"/>
                    </a:lnTo>
                    <a:lnTo>
                      <a:pt x="77" y="802"/>
                    </a:lnTo>
                    <a:lnTo>
                      <a:pt x="69" y="775"/>
                    </a:lnTo>
                    <a:lnTo>
                      <a:pt x="63" y="751"/>
                    </a:lnTo>
                    <a:lnTo>
                      <a:pt x="57" y="729"/>
                    </a:lnTo>
                    <a:lnTo>
                      <a:pt x="52" y="706"/>
                    </a:lnTo>
                    <a:lnTo>
                      <a:pt x="45" y="682"/>
                    </a:lnTo>
                    <a:lnTo>
                      <a:pt x="38" y="655"/>
                    </a:lnTo>
                    <a:lnTo>
                      <a:pt x="28" y="624"/>
                    </a:lnTo>
                    <a:lnTo>
                      <a:pt x="24" y="613"/>
                    </a:lnTo>
                    <a:lnTo>
                      <a:pt x="20" y="601"/>
                    </a:lnTo>
                    <a:lnTo>
                      <a:pt x="15" y="590"/>
                    </a:lnTo>
                    <a:lnTo>
                      <a:pt x="12" y="580"/>
                    </a:lnTo>
                    <a:lnTo>
                      <a:pt x="7" y="557"/>
                    </a:lnTo>
                    <a:lnTo>
                      <a:pt x="3" y="534"/>
                    </a:lnTo>
                    <a:lnTo>
                      <a:pt x="1" y="512"/>
                    </a:lnTo>
                    <a:lnTo>
                      <a:pt x="0" y="490"/>
                    </a:lnTo>
                    <a:lnTo>
                      <a:pt x="0" y="467"/>
                    </a:lnTo>
                    <a:lnTo>
                      <a:pt x="0" y="445"/>
                    </a:lnTo>
                    <a:lnTo>
                      <a:pt x="6" y="440"/>
                    </a:lnTo>
                    <a:lnTo>
                      <a:pt x="12" y="436"/>
                    </a:lnTo>
                    <a:lnTo>
                      <a:pt x="17" y="434"/>
                    </a:lnTo>
                    <a:lnTo>
                      <a:pt x="23" y="432"/>
                    </a:lnTo>
                    <a:lnTo>
                      <a:pt x="34" y="431"/>
                    </a:lnTo>
                    <a:lnTo>
                      <a:pt x="45" y="431"/>
                    </a:lnTo>
                    <a:lnTo>
                      <a:pt x="56" y="431"/>
                    </a:lnTo>
                    <a:lnTo>
                      <a:pt x="67" y="428"/>
                    </a:lnTo>
                    <a:lnTo>
                      <a:pt x="74" y="427"/>
                    </a:lnTo>
                    <a:lnTo>
                      <a:pt x="79" y="424"/>
                    </a:lnTo>
                    <a:lnTo>
                      <a:pt x="84" y="421"/>
                    </a:lnTo>
                    <a:lnTo>
                      <a:pt x="90" y="415"/>
                    </a:lnTo>
                    <a:lnTo>
                      <a:pt x="95" y="410"/>
                    </a:lnTo>
                    <a:lnTo>
                      <a:pt x="99" y="405"/>
                    </a:lnTo>
                    <a:lnTo>
                      <a:pt x="104" y="399"/>
                    </a:lnTo>
                    <a:lnTo>
                      <a:pt x="107" y="393"/>
                    </a:lnTo>
                    <a:lnTo>
                      <a:pt x="112" y="381"/>
                    </a:lnTo>
                    <a:lnTo>
                      <a:pt x="117" y="368"/>
                    </a:lnTo>
                    <a:lnTo>
                      <a:pt x="119" y="353"/>
                    </a:lnTo>
                    <a:lnTo>
                      <a:pt x="120" y="337"/>
                    </a:lnTo>
                    <a:lnTo>
                      <a:pt x="121" y="318"/>
                    </a:lnTo>
                    <a:lnTo>
                      <a:pt x="121" y="297"/>
                    </a:lnTo>
                    <a:lnTo>
                      <a:pt x="131" y="286"/>
                    </a:lnTo>
                    <a:lnTo>
                      <a:pt x="138" y="274"/>
                    </a:lnTo>
                    <a:lnTo>
                      <a:pt x="145" y="262"/>
                    </a:lnTo>
                    <a:lnTo>
                      <a:pt x="151" y="249"/>
                    </a:lnTo>
                    <a:lnTo>
                      <a:pt x="163" y="218"/>
                    </a:lnTo>
                    <a:lnTo>
                      <a:pt x="182" y="178"/>
                    </a:lnTo>
                    <a:lnTo>
                      <a:pt x="182" y="172"/>
                    </a:lnTo>
                    <a:lnTo>
                      <a:pt x="180" y="168"/>
                    </a:lnTo>
                    <a:lnTo>
                      <a:pt x="178" y="164"/>
                    </a:lnTo>
                    <a:lnTo>
                      <a:pt x="177" y="160"/>
                    </a:lnTo>
                    <a:lnTo>
                      <a:pt x="172" y="152"/>
                    </a:lnTo>
                    <a:lnTo>
                      <a:pt x="166" y="144"/>
                    </a:lnTo>
                    <a:lnTo>
                      <a:pt x="161" y="135"/>
                    </a:lnTo>
                    <a:lnTo>
                      <a:pt x="157" y="124"/>
                    </a:lnTo>
                    <a:lnTo>
                      <a:pt x="155" y="116"/>
                    </a:lnTo>
                    <a:lnTo>
                      <a:pt x="153" y="108"/>
                    </a:lnTo>
                    <a:lnTo>
                      <a:pt x="152" y="99"/>
                    </a:lnTo>
                    <a:lnTo>
                      <a:pt x="152" y="88"/>
                    </a:lnTo>
                    <a:lnTo>
                      <a:pt x="152" y="84"/>
                    </a:lnTo>
                    <a:lnTo>
                      <a:pt x="157" y="73"/>
                    </a:lnTo>
                    <a:lnTo>
                      <a:pt x="160" y="68"/>
                    </a:lnTo>
                    <a:lnTo>
                      <a:pt x="165" y="63"/>
                    </a:lnTo>
                    <a:lnTo>
                      <a:pt x="169" y="61"/>
                    </a:lnTo>
                    <a:lnTo>
                      <a:pt x="173" y="60"/>
                    </a:lnTo>
                    <a:lnTo>
                      <a:pt x="177" y="59"/>
                    </a:lnTo>
                    <a:lnTo>
                      <a:pt x="183" y="59"/>
                    </a:lnTo>
                    <a:lnTo>
                      <a:pt x="183" y="47"/>
                    </a:lnTo>
                    <a:lnTo>
                      <a:pt x="183" y="36"/>
                    </a:lnTo>
                    <a:lnTo>
                      <a:pt x="185" y="27"/>
                    </a:lnTo>
                    <a:lnTo>
                      <a:pt x="187" y="18"/>
                    </a:lnTo>
                    <a:lnTo>
                      <a:pt x="188" y="14"/>
                    </a:lnTo>
                    <a:lnTo>
                      <a:pt x="190" y="11"/>
                    </a:lnTo>
                    <a:lnTo>
                      <a:pt x="192" y="7"/>
                    </a:lnTo>
                    <a:lnTo>
                      <a:pt x="196" y="4"/>
                    </a:lnTo>
                    <a:lnTo>
                      <a:pt x="199" y="2"/>
                    </a:lnTo>
                    <a:lnTo>
                      <a:pt x="203" y="1"/>
                    </a:lnTo>
                    <a:lnTo>
                      <a:pt x="207" y="0"/>
                    </a:lnTo>
                    <a:lnTo>
                      <a:pt x="213" y="0"/>
                    </a:lnTo>
                    <a:lnTo>
                      <a:pt x="1284" y="247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848880" y="2602440"/>
                <a:ext cx="1167120" cy="1893240"/>
              </a:xfrm>
              <a:custGeom>
                <a:avLst/>
                <a:gdLst/>
                <a:ahLst/>
                <a:rect l="l" t="t" r="r" b="b"/>
                <a:pathLst>
                  <a:path w="2244" h="3711">
                    <a:moveTo>
                      <a:pt x="1284" y="247"/>
                    </a:moveTo>
                    <a:lnTo>
                      <a:pt x="1008" y="1288"/>
                    </a:lnTo>
                    <a:lnTo>
                      <a:pt x="2157" y="2937"/>
                    </a:lnTo>
                    <a:lnTo>
                      <a:pt x="2157" y="2937"/>
                    </a:lnTo>
                    <a:lnTo>
                      <a:pt x="2164" y="2935"/>
                    </a:lnTo>
                    <a:lnTo>
                      <a:pt x="2170" y="2934"/>
                    </a:lnTo>
                    <a:lnTo>
                      <a:pt x="2172" y="2935"/>
                    </a:lnTo>
                    <a:lnTo>
                      <a:pt x="2173" y="2936"/>
                    </a:lnTo>
                    <a:lnTo>
                      <a:pt x="2173" y="2938"/>
                    </a:lnTo>
                    <a:lnTo>
                      <a:pt x="2173" y="2941"/>
                    </a:lnTo>
                    <a:lnTo>
                      <a:pt x="2173" y="2947"/>
                    </a:lnTo>
                    <a:lnTo>
                      <a:pt x="2171" y="2954"/>
                    </a:lnTo>
                    <a:lnTo>
                      <a:pt x="2168" y="2963"/>
                    </a:lnTo>
                    <a:lnTo>
                      <a:pt x="2163" y="2972"/>
                    </a:lnTo>
                    <a:lnTo>
                      <a:pt x="2156" y="2992"/>
                    </a:lnTo>
                    <a:lnTo>
                      <a:pt x="2150" y="3009"/>
                    </a:lnTo>
                    <a:lnTo>
                      <a:pt x="2149" y="3017"/>
                    </a:lnTo>
                    <a:lnTo>
                      <a:pt x="2149" y="3022"/>
                    </a:lnTo>
                    <a:lnTo>
                      <a:pt x="2150" y="3024"/>
                    </a:lnTo>
                    <a:lnTo>
                      <a:pt x="2151" y="3025"/>
                    </a:lnTo>
                    <a:lnTo>
                      <a:pt x="2154" y="3026"/>
                    </a:lnTo>
                    <a:lnTo>
                      <a:pt x="2156" y="3026"/>
                    </a:lnTo>
                    <a:lnTo>
                      <a:pt x="2161" y="3033"/>
                    </a:lnTo>
                    <a:lnTo>
                      <a:pt x="2166" y="3038"/>
                    </a:lnTo>
                    <a:lnTo>
                      <a:pt x="2169" y="3044"/>
                    </a:lnTo>
                    <a:lnTo>
                      <a:pt x="2171" y="3050"/>
                    </a:lnTo>
                    <a:lnTo>
                      <a:pt x="2174" y="3062"/>
                    </a:lnTo>
                    <a:lnTo>
                      <a:pt x="2175" y="3074"/>
                    </a:lnTo>
                    <a:lnTo>
                      <a:pt x="2176" y="3085"/>
                    </a:lnTo>
                    <a:lnTo>
                      <a:pt x="2177" y="3097"/>
                    </a:lnTo>
                    <a:lnTo>
                      <a:pt x="2178" y="3102"/>
                    </a:lnTo>
                    <a:lnTo>
                      <a:pt x="2181" y="3106"/>
                    </a:lnTo>
                    <a:lnTo>
                      <a:pt x="2183" y="3112"/>
                    </a:lnTo>
                    <a:lnTo>
                      <a:pt x="2185" y="3116"/>
                    </a:lnTo>
                    <a:lnTo>
                      <a:pt x="2244" y="3207"/>
                    </a:lnTo>
                    <a:lnTo>
                      <a:pt x="2154" y="3295"/>
                    </a:lnTo>
                    <a:lnTo>
                      <a:pt x="2144" y="3304"/>
                    </a:lnTo>
                    <a:lnTo>
                      <a:pt x="2139" y="3308"/>
                    </a:lnTo>
                    <a:lnTo>
                      <a:pt x="2134" y="3310"/>
                    </a:lnTo>
                    <a:lnTo>
                      <a:pt x="2133" y="3312"/>
                    </a:lnTo>
                    <a:lnTo>
                      <a:pt x="2131" y="3312"/>
                    </a:lnTo>
                    <a:lnTo>
                      <a:pt x="2130" y="3313"/>
                    </a:lnTo>
                    <a:lnTo>
                      <a:pt x="2128" y="3317"/>
                    </a:lnTo>
                    <a:lnTo>
                      <a:pt x="2123" y="3324"/>
                    </a:lnTo>
                    <a:lnTo>
                      <a:pt x="2118" y="3339"/>
                    </a:lnTo>
                    <a:lnTo>
                      <a:pt x="2115" y="3350"/>
                    </a:lnTo>
                    <a:lnTo>
                      <a:pt x="2114" y="3361"/>
                    </a:lnTo>
                    <a:lnTo>
                      <a:pt x="2113" y="3372"/>
                    </a:lnTo>
                    <a:lnTo>
                      <a:pt x="2112" y="3383"/>
                    </a:lnTo>
                    <a:lnTo>
                      <a:pt x="2108" y="3392"/>
                    </a:lnTo>
                    <a:lnTo>
                      <a:pt x="2105" y="3398"/>
                    </a:lnTo>
                    <a:lnTo>
                      <a:pt x="2103" y="3403"/>
                    </a:lnTo>
                    <a:lnTo>
                      <a:pt x="2099" y="3409"/>
                    </a:lnTo>
                    <a:lnTo>
                      <a:pt x="2093" y="3414"/>
                    </a:lnTo>
                    <a:lnTo>
                      <a:pt x="2072" y="3436"/>
                    </a:lnTo>
                    <a:lnTo>
                      <a:pt x="2052" y="3458"/>
                    </a:lnTo>
                    <a:lnTo>
                      <a:pt x="2045" y="3469"/>
                    </a:lnTo>
                    <a:lnTo>
                      <a:pt x="2038" y="3480"/>
                    </a:lnTo>
                    <a:lnTo>
                      <a:pt x="2036" y="3486"/>
                    </a:lnTo>
                    <a:lnTo>
                      <a:pt x="2034" y="3492"/>
                    </a:lnTo>
                    <a:lnTo>
                      <a:pt x="2033" y="3497"/>
                    </a:lnTo>
                    <a:lnTo>
                      <a:pt x="2033" y="3503"/>
                    </a:lnTo>
                    <a:lnTo>
                      <a:pt x="2028" y="3513"/>
                    </a:lnTo>
                    <a:lnTo>
                      <a:pt x="2025" y="3525"/>
                    </a:lnTo>
                    <a:lnTo>
                      <a:pt x="2024" y="3536"/>
                    </a:lnTo>
                    <a:lnTo>
                      <a:pt x="2024" y="3548"/>
                    </a:lnTo>
                    <a:lnTo>
                      <a:pt x="2027" y="3572"/>
                    </a:lnTo>
                    <a:lnTo>
                      <a:pt x="2032" y="3595"/>
                    </a:lnTo>
                    <a:lnTo>
                      <a:pt x="2035" y="3608"/>
                    </a:lnTo>
                    <a:lnTo>
                      <a:pt x="2037" y="3621"/>
                    </a:lnTo>
                    <a:lnTo>
                      <a:pt x="2039" y="3635"/>
                    </a:lnTo>
                    <a:lnTo>
                      <a:pt x="2040" y="3649"/>
                    </a:lnTo>
                    <a:lnTo>
                      <a:pt x="2040" y="3665"/>
                    </a:lnTo>
                    <a:lnTo>
                      <a:pt x="2039" y="3680"/>
                    </a:lnTo>
                    <a:lnTo>
                      <a:pt x="2036" y="3695"/>
                    </a:lnTo>
                    <a:lnTo>
                      <a:pt x="2032" y="3711"/>
                    </a:lnTo>
                    <a:lnTo>
                      <a:pt x="2032" y="3711"/>
                    </a:lnTo>
                    <a:lnTo>
                      <a:pt x="1286" y="3616"/>
                    </a:lnTo>
                    <a:lnTo>
                      <a:pt x="1286" y="3616"/>
                    </a:lnTo>
                    <a:lnTo>
                      <a:pt x="1286" y="3576"/>
                    </a:lnTo>
                    <a:lnTo>
                      <a:pt x="1287" y="3545"/>
                    </a:lnTo>
                    <a:lnTo>
                      <a:pt x="1287" y="3520"/>
                    </a:lnTo>
                    <a:lnTo>
                      <a:pt x="1287" y="3496"/>
                    </a:lnTo>
                    <a:lnTo>
                      <a:pt x="1282" y="3491"/>
                    </a:lnTo>
                    <a:lnTo>
                      <a:pt x="1278" y="3485"/>
                    </a:lnTo>
                    <a:lnTo>
                      <a:pt x="1273" y="3480"/>
                    </a:lnTo>
                    <a:lnTo>
                      <a:pt x="1270" y="3473"/>
                    </a:lnTo>
                    <a:lnTo>
                      <a:pt x="1265" y="3462"/>
                    </a:lnTo>
                    <a:lnTo>
                      <a:pt x="1262" y="3448"/>
                    </a:lnTo>
                    <a:lnTo>
                      <a:pt x="1259" y="3434"/>
                    </a:lnTo>
                    <a:lnTo>
                      <a:pt x="1258" y="3416"/>
                    </a:lnTo>
                    <a:lnTo>
                      <a:pt x="1258" y="3398"/>
                    </a:lnTo>
                    <a:lnTo>
                      <a:pt x="1258" y="3377"/>
                    </a:lnTo>
                    <a:lnTo>
                      <a:pt x="1253" y="3376"/>
                    </a:lnTo>
                    <a:lnTo>
                      <a:pt x="1249" y="3375"/>
                    </a:lnTo>
                    <a:lnTo>
                      <a:pt x="1244" y="3374"/>
                    </a:lnTo>
                    <a:lnTo>
                      <a:pt x="1241" y="3372"/>
                    </a:lnTo>
                    <a:lnTo>
                      <a:pt x="1235" y="3365"/>
                    </a:lnTo>
                    <a:lnTo>
                      <a:pt x="1229" y="3358"/>
                    </a:lnTo>
                    <a:lnTo>
                      <a:pt x="1224" y="3349"/>
                    </a:lnTo>
                    <a:lnTo>
                      <a:pt x="1217" y="3340"/>
                    </a:lnTo>
                    <a:lnTo>
                      <a:pt x="1210" y="3329"/>
                    </a:lnTo>
                    <a:lnTo>
                      <a:pt x="1199" y="3317"/>
                    </a:lnTo>
                    <a:lnTo>
                      <a:pt x="1199" y="3312"/>
                    </a:lnTo>
                    <a:lnTo>
                      <a:pt x="1198" y="3306"/>
                    </a:lnTo>
                    <a:lnTo>
                      <a:pt x="1197" y="3301"/>
                    </a:lnTo>
                    <a:lnTo>
                      <a:pt x="1194" y="3294"/>
                    </a:lnTo>
                    <a:lnTo>
                      <a:pt x="1191" y="3289"/>
                    </a:lnTo>
                    <a:lnTo>
                      <a:pt x="1187" y="3283"/>
                    </a:lnTo>
                    <a:lnTo>
                      <a:pt x="1183" y="3278"/>
                    </a:lnTo>
                    <a:lnTo>
                      <a:pt x="1177" y="3273"/>
                    </a:lnTo>
                    <a:lnTo>
                      <a:pt x="1164" y="3261"/>
                    </a:lnTo>
                    <a:lnTo>
                      <a:pt x="1149" y="3250"/>
                    </a:lnTo>
                    <a:lnTo>
                      <a:pt x="1132" y="3238"/>
                    </a:lnTo>
                    <a:lnTo>
                      <a:pt x="1110" y="3227"/>
                    </a:lnTo>
                    <a:lnTo>
                      <a:pt x="1101" y="3215"/>
                    </a:lnTo>
                    <a:lnTo>
                      <a:pt x="1093" y="3205"/>
                    </a:lnTo>
                    <a:lnTo>
                      <a:pt x="1087" y="3195"/>
                    </a:lnTo>
                    <a:lnTo>
                      <a:pt x="1081" y="3185"/>
                    </a:lnTo>
                    <a:lnTo>
                      <a:pt x="1076" y="3178"/>
                    </a:lnTo>
                    <a:lnTo>
                      <a:pt x="1069" y="3172"/>
                    </a:lnTo>
                    <a:lnTo>
                      <a:pt x="1065" y="3170"/>
                    </a:lnTo>
                    <a:lnTo>
                      <a:pt x="1062" y="3168"/>
                    </a:lnTo>
                    <a:lnTo>
                      <a:pt x="1056" y="3167"/>
                    </a:lnTo>
                    <a:lnTo>
                      <a:pt x="1052" y="3167"/>
                    </a:lnTo>
                    <a:lnTo>
                      <a:pt x="1041" y="3156"/>
                    </a:lnTo>
                    <a:lnTo>
                      <a:pt x="1035" y="3145"/>
                    </a:lnTo>
                    <a:lnTo>
                      <a:pt x="1029" y="3134"/>
                    </a:lnTo>
                    <a:lnTo>
                      <a:pt x="1026" y="3126"/>
                    </a:lnTo>
                    <a:lnTo>
                      <a:pt x="1023" y="3112"/>
                    </a:lnTo>
                    <a:lnTo>
                      <a:pt x="1022" y="3107"/>
                    </a:lnTo>
                    <a:lnTo>
                      <a:pt x="1011" y="3096"/>
                    </a:lnTo>
                    <a:lnTo>
                      <a:pt x="1000" y="3084"/>
                    </a:lnTo>
                    <a:lnTo>
                      <a:pt x="990" y="3072"/>
                    </a:lnTo>
                    <a:lnTo>
                      <a:pt x="982" y="3058"/>
                    </a:lnTo>
                    <a:lnTo>
                      <a:pt x="978" y="3051"/>
                    </a:lnTo>
                    <a:lnTo>
                      <a:pt x="974" y="3044"/>
                    </a:lnTo>
                    <a:lnTo>
                      <a:pt x="971" y="3035"/>
                    </a:lnTo>
                    <a:lnTo>
                      <a:pt x="968" y="3026"/>
                    </a:lnTo>
                    <a:lnTo>
                      <a:pt x="967" y="3018"/>
                    </a:lnTo>
                    <a:lnTo>
                      <a:pt x="965" y="3008"/>
                    </a:lnTo>
                    <a:lnTo>
                      <a:pt x="963" y="2998"/>
                    </a:lnTo>
                    <a:lnTo>
                      <a:pt x="963" y="2988"/>
                    </a:lnTo>
                    <a:lnTo>
                      <a:pt x="941" y="2986"/>
                    </a:lnTo>
                    <a:lnTo>
                      <a:pt x="919" y="2986"/>
                    </a:lnTo>
                    <a:lnTo>
                      <a:pt x="897" y="2986"/>
                    </a:lnTo>
                    <a:lnTo>
                      <a:pt x="874" y="2986"/>
                    </a:lnTo>
                    <a:lnTo>
                      <a:pt x="864" y="2976"/>
                    </a:lnTo>
                    <a:lnTo>
                      <a:pt x="854" y="2964"/>
                    </a:lnTo>
                    <a:lnTo>
                      <a:pt x="847" y="2953"/>
                    </a:lnTo>
                    <a:lnTo>
                      <a:pt x="839" y="2942"/>
                    </a:lnTo>
                    <a:lnTo>
                      <a:pt x="826" y="2922"/>
                    </a:lnTo>
                    <a:lnTo>
                      <a:pt x="816" y="2904"/>
                    </a:lnTo>
                    <a:lnTo>
                      <a:pt x="809" y="2896"/>
                    </a:lnTo>
                    <a:lnTo>
                      <a:pt x="804" y="2888"/>
                    </a:lnTo>
                    <a:lnTo>
                      <a:pt x="798" y="2882"/>
                    </a:lnTo>
                    <a:lnTo>
                      <a:pt x="791" y="2876"/>
                    </a:lnTo>
                    <a:lnTo>
                      <a:pt x="784" y="2872"/>
                    </a:lnTo>
                    <a:lnTo>
                      <a:pt x="776" y="2869"/>
                    </a:lnTo>
                    <a:lnTo>
                      <a:pt x="766" y="2867"/>
                    </a:lnTo>
                    <a:lnTo>
                      <a:pt x="756" y="2867"/>
                    </a:lnTo>
                    <a:lnTo>
                      <a:pt x="731" y="2855"/>
                    </a:lnTo>
                    <a:lnTo>
                      <a:pt x="701" y="2844"/>
                    </a:lnTo>
                    <a:lnTo>
                      <a:pt x="669" y="2833"/>
                    </a:lnTo>
                    <a:lnTo>
                      <a:pt x="633" y="2825"/>
                    </a:lnTo>
                    <a:lnTo>
                      <a:pt x="596" y="2816"/>
                    </a:lnTo>
                    <a:lnTo>
                      <a:pt x="560" y="2810"/>
                    </a:lnTo>
                    <a:lnTo>
                      <a:pt x="541" y="2807"/>
                    </a:lnTo>
                    <a:lnTo>
                      <a:pt x="523" y="2806"/>
                    </a:lnTo>
                    <a:lnTo>
                      <a:pt x="504" y="2805"/>
                    </a:lnTo>
                    <a:lnTo>
                      <a:pt x="488" y="2804"/>
                    </a:lnTo>
                    <a:lnTo>
                      <a:pt x="488" y="2782"/>
                    </a:lnTo>
                    <a:lnTo>
                      <a:pt x="488" y="2760"/>
                    </a:lnTo>
                    <a:lnTo>
                      <a:pt x="487" y="2739"/>
                    </a:lnTo>
                    <a:lnTo>
                      <a:pt x="485" y="2719"/>
                    </a:lnTo>
                    <a:lnTo>
                      <a:pt x="482" y="2699"/>
                    </a:lnTo>
                    <a:lnTo>
                      <a:pt x="476" y="2683"/>
                    </a:lnTo>
                    <a:lnTo>
                      <a:pt x="473" y="2674"/>
                    </a:lnTo>
                    <a:lnTo>
                      <a:pt x="469" y="2668"/>
                    </a:lnTo>
                    <a:lnTo>
                      <a:pt x="465" y="2661"/>
                    </a:lnTo>
                    <a:lnTo>
                      <a:pt x="459" y="2655"/>
                    </a:lnTo>
                    <a:lnTo>
                      <a:pt x="465" y="2645"/>
                    </a:lnTo>
                    <a:lnTo>
                      <a:pt x="471" y="2637"/>
                    </a:lnTo>
                    <a:lnTo>
                      <a:pt x="476" y="2630"/>
                    </a:lnTo>
                    <a:lnTo>
                      <a:pt x="482" y="2625"/>
                    </a:lnTo>
                    <a:lnTo>
                      <a:pt x="492" y="2616"/>
                    </a:lnTo>
                    <a:lnTo>
                      <a:pt x="500" y="2611"/>
                    </a:lnTo>
                    <a:lnTo>
                      <a:pt x="504" y="2607"/>
                    </a:lnTo>
                    <a:lnTo>
                      <a:pt x="509" y="2605"/>
                    </a:lnTo>
                    <a:lnTo>
                      <a:pt x="512" y="2601"/>
                    </a:lnTo>
                    <a:lnTo>
                      <a:pt x="514" y="2597"/>
                    </a:lnTo>
                    <a:lnTo>
                      <a:pt x="516" y="2591"/>
                    </a:lnTo>
                    <a:lnTo>
                      <a:pt x="519" y="2585"/>
                    </a:lnTo>
                    <a:lnTo>
                      <a:pt x="520" y="2576"/>
                    </a:lnTo>
                    <a:lnTo>
                      <a:pt x="520" y="2566"/>
                    </a:lnTo>
                    <a:lnTo>
                      <a:pt x="520" y="2560"/>
                    </a:lnTo>
                    <a:lnTo>
                      <a:pt x="519" y="2555"/>
                    </a:lnTo>
                    <a:lnTo>
                      <a:pt x="516" y="2549"/>
                    </a:lnTo>
                    <a:lnTo>
                      <a:pt x="515" y="2544"/>
                    </a:lnTo>
                    <a:lnTo>
                      <a:pt x="509" y="2533"/>
                    </a:lnTo>
                    <a:lnTo>
                      <a:pt x="501" y="2521"/>
                    </a:lnTo>
                    <a:lnTo>
                      <a:pt x="483" y="2498"/>
                    </a:lnTo>
                    <a:lnTo>
                      <a:pt x="461" y="2476"/>
                    </a:lnTo>
                    <a:lnTo>
                      <a:pt x="462" y="2465"/>
                    </a:lnTo>
                    <a:lnTo>
                      <a:pt x="466" y="2454"/>
                    </a:lnTo>
                    <a:lnTo>
                      <a:pt x="471" y="2442"/>
                    </a:lnTo>
                    <a:lnTo>
                      <a:pt x="476" y="2431"/>
                    </a:lnTo>
                    <a:lnTo>
                      <a:pt x="482" y="2421"/>
                    </a:lnTo>
                    <a:lnTo>
                      <a:pt x="486" y="2409"/>
                    </a:lnTo>
                    <a:lnTo>
                      <a:pt x="490" y="2398"/>
                    </a:lnTo>
                    <a:lnTo>
                      <a:pt x="492" y="2387"/>
                    </a:lnTo>
                    <a:lnTo>
                      <a:pt x="479" y="2386"/>
                    </a:lnTo>
                    <a:lnTo>
                      <a:pt x="465" y="2382"/>
                    </a:lnTo>
                    <a:lnTo>
                      <a:pt x="450" y="2377"/>
                    </a:lnTo>
                    <a:lnTo>
                      <a:pt x="435" y="2372"/>
                    </a:lnTo>
                    <a:lnTo>
                      <a:pt x="412" y="2361"/>
                    </a:lnTo>
                    <a:lnTo>
                      <a:pt x="402" y="2357"/>
                    </a:lnTo>
                    <a:lnTo>
                      <a:pt x="396" y="2345"/>
                    </a:lnTo>
                    <a:lnTo>
                      <a:pt x="392" y="2334"/>
                    </a:lnTo>
                    <a:lnTo>
                      <a:pt x="389" y="2322"/>
                    </a:lnTo>
                    <a:lnTo>
                      <a:pt x="385" y="2311"/>
                    </a:lnTo>
                    <a:lnTo>
                      <a:pt x="378" y="2286"/>
                    </a:lnTo>
                    <a:lnTo>
                      <a:pt x="373" y="2260"/>
                    </a:lnTo>
                    <a:lnTo>
                      <a:pt x="367" y="2230"/>
                    </a:lnTo>
                    <a:lnTo>
                      <a:pt x="362" y="2197"/>
                    </a:lnTo>
                    <a:lnTo>
                      <a:pt x="354" y="2159"/>
                    </a:lnTo>
                    <a:lnTo>
                      <a:pt x="345" y="2117"/>
                    </a:lnTo>
                    <a:lnTo>
                      <a:pt x="324" y="2106"/>
                    </a:lnTo>
                    <a:lnTo>
                      <a:pt x="306" y="2095"/>
                    </a:lnTo>
                    <a:lnTo>
                      <a:pt x="297" y="2088"/>
                    </a:lnTo>
                    <a:lnTo>
                      <a:pt x="291" y="2082"/>
                    </a:lnTo>
                    <a:lnTo>
                      <a:pt x="284" y="2075"/>
                    </a:lnTo>
                    <a:lnTo>
                      <a:pt x="278" y="2069"/>
                    </a:lnTo>
                    <a:lnTo>
                      <a:pt x="272" y="2061"/>
                    </a:lnTo>
                    <a:lnTo>
                      <a:pt x="268" y="2054"/>
                    </a:lnTo>
                    <a:lnTo>
                      <a:pt x="265" y="2046"/>
                    </a:lnTo>
                    <a:lnTo>
                      <a:pt x="261" y="2037"/>
                    </a:lnTo>
                    <a:lnTo>
                      <a:pt x="259" y="2028"/>
                    </a:lnTo>
                    <a:lnTo>
                      <a:pt x="257" y="2019"/>
                    </a:lnTo>
                    <a:lnTo>
                      <a:pt x="256" y="2008"/>
                    </a:lnTo>
                    <a:lnTo>
                      <a:pt x="256" y="1997"/>
                    </a:lnTo>
                    <a:lnTo>
                      <a:pt x="267" y="1987"/>
                    </a:lnTo>
                    <a:lnTo>
                      <a:pt x="278" y="1975"/>
                    </a:lnTo>
                    <a:lnTo>
                      <a:pt x="288" y="1963"/>
                    </a:lnTo>
                    <a:lnTo>
                      <a:pt x="297" y="1950"/>
                    </a:lnTo>
                    <a:lnTo>
                      <a:pt x="301" y="1942"/>
                    </a:lnTo>
                    <a:lnTo>
                      <a:pt x="305" y="1935"/>
                    </a:lnTo>
                    <a:lnTo>
                      <a:pt x="308" y="1927"/>
                    </a:lnTo>
                    <a:lnTo>
                      <a:pt x="311" y="1919"/>
                    </a:lnTo>
                    <a:lnTo>
                      <a:pt x="313" y="1909"/>
                    </a:lnTo>
                    <a:lnTo>
                      <a:pt x="315" y="1900"/>
                    </a:lnTo>
                    <a:lnTo>
                      <a:pt x="317" y="1889"/>
                    </a:lnTo>
                    <a:lnTo>
                      <a:pt x="317" y="1879"/>
                    </a:lnTo>
                    <a:lnTo>
                      <a:pt x="317" y="1863"/>
                    </a:lnTo>
                    <a:lnTo>
                      <a:pt x="315" y="1851"/>
                    </a:lnTo>
                    <a:lnTo>
                      <a:pt x="314" y="1840"/>
                    </a:lnTo>
                    <a:lnTo>
                      <a:pt x="312" y="1831"/>
                    </a:lnTo>
                    <a:lnTo>
                      <a:pt x="310" y="1825"/>
                    </a:lnTo>
                    <a:lnTo>
                      <a:pt x="308" y="1819"/>
                    </a:lnTo>
                    <a:lnTo>
                      <a:pt x="305" y="1815"/>
                    </a:lnTo>
                    <a:lnTo>
                      <a:pt x="303" y="1812"/>
                    </a:lnTo>
                    <a:lnTo>
                      <a:pt x="297" y="1807"/>
                    </a:lnTo>
                    <a:lnTo>
                      <a:pt x="292" y="1803"/>
                    </a:lnTo>
                    <a:lnTo>
                      <a:pt x="291" y="1801"/>
                    </a:lnTo>
                    <a:lnTo>
                      <a:pt x="288" y="1798"/>
                    </a:lnTo>
                    <a:lnTo>
                      <a:pt x="287" y="1794"/>
                    </a:lnTo>
                    <a:lnTo>
                      <a:pt x="287" y="1789"/>
                    </a:lnTo>
                    <a:lnTo>
                      <a:pt x="278" y="1789"/>
                    </a:lnTo>
                    <a:lnTo>
                      <a:pt x="270" y="1788"/>
                    </a:lnTo>
                    <a:lnTo>
                      <a:pt x="264" y="1787"/>
                    </a:lnTo>
                    <a:lnTo>
                      <a:pt x="258" y="1785"/>
                    </a:lnTo>
                    <a:lnTo>
                      <a:pt x="252" y="1781"/>
                    </a:lnTo>
                    <a:lnTo>
                      <a:pt x="245" y="1776"/>
                    </a:lnTo>
                    <a:lnTo>
                      <a:pt x="238" y="1768"/>
                    </a:lnTo>
                    <a:lnTo>
                      <a:pt x="228" y="1759"/>
                    </a:lnTo>
                    <a:lnTo>
                      <a:pt x="228" y="1746"/>
                    </a:lnTo>
                    <a:lnTo>
                      <a:pt x="228" y="1732"/>
                    </a:lnTo>
                    <a:lnTo>
                      <a:pt x="227" y="1718"/>
                    </a:lnTo>
                    <a:lnTo>
                      <a:pt x="225" y="1703"/>
                    </a:lnTo>
                    <a:lnTo>
                      <a:pt x="224" y="1696"/>
                    </a:lnTo>
                    <a:lnTo>
                      <a:pt x="222" y="1690"/>
                    </a:lnTo>
                    <a:lnTo>
                      <a:pt x="219" y="1684"/>
                    </a:lnTo>
                    <a:lnTo>
                      <a:pt x="216" y="1679"/>
                    </a:lnTo>
                    <a:lnTo>
                      <a:pt x="213" y="1675"/>
                    </a:lnTo>
                    <a:lnTo>
                      <a:pt x="209" y="1671"/>
                    </a:lnTo>
                    <a:lnTo>
                      <a:pt x="204" y="1670"/>
                    </a:lnTo>
                    <a:lnTo>
                      <a:pt x="199" y="1669"/>
                    </a:lnTo>
                    <a:lnTo>
                      <a:pt x="204" y="1663"/>
                    </a:lnTo>
                    <a:lnTo>
                      <a:pt x="209" y="1655"/>
                    </a:lnTo>
                    <a:lnTo>
                      <a:pt x="213" y="1646"/>
                    </a:lnTo>
                    <a:lnTo>
                      <a:pt x="216" y="1638"/>
                    </a:lnTo>
                    <a:lnTo>
                      <a:pt x="218" y="1627"/>
                    </a:lnTo>
                    <a:lnTo>
                      <a:pt x="220" y="1617"/>
                    </a:lnTo>
                    <a:lnTo>
                      <a:pt x="222" y="1605"/>
                    </a:lnTo>
                    <a:lnTo>
                      <a:pt x="222" y="1595"/>
                    </a:lnTo>
                    <a:lnTo>
                      <a:pt x="222" y="1584"/>
                    </a:lnTo>
                    <a:lnTo>
                      <a:pt x="220" y="1573"/>
                    </a:lnTo>
                    <a:lnTo>
                      <a:pt x="219" y="1562"/>
                    </a:lnTo>
                    <a:lnTo>
                      <a:pt x="217" y="1551"/>
                    </a:lnTo>
                    <a:lnTo>
                      <a:pt x="214" y="1543"/>
                    </a:lnTo>
                    <a:lnTo>
                      <a:pt x="210" y="1534"/>
                    </a:lnTo>
                    <a:lnTo>
                      <a:pt x="205" y="1527"/>
                    </a:lnTo>
                    <a:lnTo>
                      <a:pt x="200" y="1520"/>
                    </a:lnTo>
                    <a:lnTo>
                      <a:pt x="200" y="1509"/>
                    </a:lnTo>
                    <a:lnTo>
                      <a:pt x="198" y="1499"/>
                    </a:lnTo>
                    <a:lnTo>
                      <a:pt x="196" y="1489"/>
                    </a:lnTo>
                    <a:lnTo>
                      <a:pt x="191" y="1480"/>
                    </a:lnTo>
                    <a:lnTo>
                      <a:pt x="184" y="1464"/>
                    </a:lnTo>
                    <a:lnTo>
                      <a:pt x="175" y="1449"/>
                    </a:lnTo>
                    <a:lnTo>
                      <a:pt x="171" y="1442"/>
                    </a:lnTo>
                    <a:lnTo>
                      <a:pt x="168" y="1436"/>
                    </a:lnTo>
                    <a:lnTo>
                      <a:pt x="165" y="1429"/>
                    </a:lnTo>
                    <a:lnTo>
                      <a:pt x="163" y="1423"/>
                    </a:lnTo>
                    <a:lnTo>
                      <a:pt x="163" y="1418"/>
                    </a:lnTo>
                    <a:lnTo>
                      <a:pt x="164" y="1412"/>
                    </a:lnTo>
                    <a:lnTo>
                      <a:pt x="166" y="1406"/>
                    </a:lnTo>
                    <a:lnTo>
                      <a:pt x="172" y="1400"/>
                    </a:lnTo>
                    <a:lnTo>
                      <a:pt x="172" y="1379"/>
                    </a:lnTo>
                    <a:lnTo>
                      <a:pt x="172" y="1359"/>
                    </a:lnTo>
                    <a:lnTo>
                      <a:pt x="172" y="1346"/>
                    </a:lnTo>
                    <a:lnTo>
                      <a:pt x="172" y="1341"/>
                    </a:lnTo>
                    <a:lnTo>
                      <a:pt x="171" y="1330"/>
                    </a:lnTo>
                    <a:lnTo>
                      <a:pt x="168" y="1318"/>
                    </a:lnTo>
                    <a:lnTo>
                      <a:pt x="163" y="1307"/>
                    </a:lnTo>
                    <a:lnTo>
                      <a:pt x="158" y="1295"/>
                    </a:lnTo>
                    <a:lnTo>
                      <a:pt x="152" y="1285"/>
                    </a:lnTo>
                    <a:lnTo>
                      <a:pt x="147" y="1274"/>
                    </a:lnTo>
                    <a:lnTo>
                      <a:pt x="144" y="1262"/>
                    </a:lnTo>
                    <a:lnTo>
                      <a:pt x="143" y="1251"/>
                    </a:lnTo>
                    <a:lnTo>
                      <a:pt x="137" y="1240"/>
                    </a:lnTo>
                    <a:lnTo>
                      <a:pt x="131" y="1230"/>
                    </a:lnTo>
                    <a:lnTo>
                      <a:pt x="123" y="1220"/>
                    </a:lnTo>
                    <a:lnTo>
                      <a:pt x="116" y="1211"/>
                    </a:lnTo>
                    <a:lnTo>
                      <a:pt x="101" y="1195"/>
                    </a:lnTo>
                    <a:lnTo>
                      <a:pt x="83" y="1180"/>
                    </a:lnTo>
                    <a:lnTo>
                      <a:pt x="51" y="1154"/>
                    </a:lnTo>
                    <a:lnTo>
                      <a:pt x="25" y="1131"/>
                    </a:lnTo>
                    <a:lnTo>
                      <a:pt x="25" y="1109"/>
                    </a:lnTo>
                    <a:lnTo>
                      <a:pt x="25" y="1086"/>
                    </a:lnTo>
                    <a:lnTo>
                      <a:pt x="25" y="1063"/>
                    </a:lnTo>
                    <a:lnTo>
                      <a:pt x="25" y="1042"/>
                    </a:lnTo>
                    <a:lnTo>
                      <a:pt x="26" y="1020"/>
                    </a:lnTo>
                    <a:lnTo>
                      <a:pt x="27" y="1001"/>
                    </a:lnTo>
                    <a:lnTo>
                      <a:pt x="28" y="983"/>
                    </a:lnTo>
                    <a:lnTo>
                      <a:pt x="31" y="967"/>
                    </a:lnTo>
                    <a:lnTo>
                      <a:pt x="34" y="952"/>
                    </a:lnTo>
                    <a:lnTo>
                      <a:pt x="37" y="939"/>
                    </a:lnTo>
                    <a:lnTo>
                      <a:pt x="41" y="926"/>
                    </a:lnTo>
                    <a:lnTo>
                      <a:pt x="45" y="915"/>
                    </a:lnTo>
                    <a:lnTo>
                      <a:pt x="54" y="894"/>
                    </a:lnTo>
                    <a:lnTo>
                      <a:pt x="65" y="874"/>
                    </a:lnTo>
                    <a:lnTo>
                      <a:pt x="76" y="854"/>
                    </a:lnTo>
                    <a:lnTo>
                      <a:pt x="87" y="833"/>
                    </a:lnTo>
                    <a:lnTo>
                      <a:pt x="77" y="802"/>
                    </a:lnTo>
                    <a:lnTo>
                      <a:pt x="69" y="775"/>
                    </a:lnTo>
                    <a:lnTo>
                      <a:pt x="63" y="751"/>
                    </a:lnTo>
                    <a:lnTo>
                      <a:pt x="57" y="729"/>
                    </a:lnTo>
                    <a:lnTo>
                      <a:pt x="52" y="706"/>
                    </a:lnTo>
                    <a:lnTo>
                      <a:pt x="45" y="682"/>
                    </a:lnTo>
                    <a:lnTo>
                      <a:pt x="38" y="655"/>
                    </a:lnTo>
                    <a:lnTo>
                      <a:pt x="28" y="624"/>
                    </a:lnTo>
                    <a:lnTo>
                      <a:pt x="24" y="613"/>
                    </a:lnTo>
                    <a:lnTo>
                      <a:pt x="20" y="601"/>
                    </a:lnTo>
                    <a:lnTo>
                      <a:pt x="15" y="590"/>
                    </a:lnTo>
                    <a:lnTo>
                      <a:pt x="12" y="580"/>
                    </a:lnTo>
                    <a:lnTo>
                      <a:pt x="7" y="557"/>
                    </a:lnTo>
                    <a:lnTo>
                      <a:pt x="3" y="534"/>
                    </a:lnTo>
                    <a:lnTo>
                      <a:pt x="1" y="512"/>
                    </a:lnTo>
                    <a:lnTo>
                      <a:pt x="0" y="490"/>
                    </a:lnTo>
                    <a:lnTo>
                      <a:pt x="0" y="467"/>
                    </a:lnTo>
                    <a:lnTo>
                      <a:pt x="0" y="445"/>
                    </a:lnTo>
                    <a:lnTo>
                      <a:pt x="6" y="440"/>
                    </a:lnTo>
                    <a:lnTo>
                      <a:pt x="12" y="436"/>
                    </a:lnTo>
                    <a:lnTo>
                      <a:pt x="17" y="434"/>
                    </a:lnTo>
                    <a:lnTo>
                      <a:pt x="23" y="432"/>
                    </a:lnTo>
                    <a:lnTo>
                      <a:pt x="34" y="431"/>
                    </a:lnTo>
                    <a:lnTo>
                      <a:pt x="45" y="431"/>
                    </a:lnTo>
                    <a:lnTo>
                      <a:pt x="56" y="431"/>
                    </a:lnTo>
                    <a:lnTo>
                      <a:pt x="67" y="428"/>
                    </a:lnTo>
                    <a:lnTo>
                      <a:pt x="74" y="427"/>
                    </a:lnTo>
                    <a:lnTo>
                      <a:pt x="79" y="424"/>
                    </a:lnTo>
                    <a:lnTo>
                      <a:pt x="84" y="421"/>
                    </a:lnTo>
                    <a:lnTo>
                      <a:pt x="90" y="415"/>
                    </a:lnTo>
                    <a:lnTo>
                      <a:pt x="95" y="410"/>
                    </a:lnTo>
                    <a:lnTo>
                      <a:pt x="99" y="405"/>
                    </a:lnTo>
                    <a:lnTo>
                      <a:pt x="104" y="399"/>
                    </a:lnTo>
                    <a:lnTo>
                      <a:pt x="107" y="393"/>
                    </a:lnTo>
                    <a:lnTo>
                      <a:pt x="112" y="381"/>
                    </a:lnTo>
                    <a:lnTo>
                      <a:pt x="117" y="368"/>
                    </a:lnTo>
                    <a:lnTo>
                      <a:pt x="119" y="353"/>
                    </a:lnTo>
                    <a:lnTo>
                      <a:pt x="120" y="337"/>
                    </a:lnTo>
                    <a:lnTo>
                      <a:pt x="121" y="318"/>
                    </a:lnTo>
                    <a:lnTo>
                      <a:pt x="121" y="297"/>
                    </a:lnTo>
                    <a:lnTo>
                      <a:pt x="131" y="286"/>
                    </a:lnTo>
                    <a:lnTo>
                      <a:pt x="138" y="274"/>
                    </a:lnTo>
                    <a:lnTo>
                      <a:pt x="145" y="262"/>
                    </a:lnTo>
                    <a:lnTo>
                      <a:pt x="151" y="249"/>
                    </a:lnTo>
                    <a:lnTo>
                      <a:pt x="163" y="218"/>
                    </a:lnTo>
                    <a:lnTo>
                      <a:pt x="182" y="178"/>
                    </a:lnTo>
                    <a:lnTo>
                      <a:pt x="182" y="172"/>
                    </a:lnTo>
                    <a:lnTo>
                      <a:pt x="180" y="168"/>
                    </a:lnTo>
                    <a:lnTo>
                      <a:pt x="178" y="164"/>
                    </a:lnTo>
                    <a:lnTo>
                      <a:pt x="177" y="160"/>
                    </a:lnTo>
                    <a:lnTo>
                      <a:pt x="172" y="152"/>
                    </a:lnTo>
                    <a:lnTo>
                      <a:pt x="166" y="144"/>
                    </a:lnTo>
                    <a:lnTo>
                      <a:pt x="161" y="135"/>
                    </a:lnTo>
                    <a:lnTo>
                      <a:pt x="157" y="124"/>
                    </a:lnTo>
                    <a:lnTo>
                      <a:pt x="155" y="116"/>
                    </a:lnTo>
                    <a:lnTo>
                      <a:pt x="153" y="108"/>
                    </a:lnTo>
                    <a:lnTo>
                      <a:pt x="152" y="99"/>
                    </a:lnTo>
                    <a:lnTo>
                      <a:pt x="152" y="88"/>
                    </a:lnTo>
                    <a:lnTo>
                      <a:pt x="152" y="84"/>
                    </a:lnTo>
                    <a:lnTo>
                      <a:pt x="157" y="73"/>
                    </a:lnTo>
                    <a:lnTo>
                      <a:pt x="160" y="68"/>
                    </a:lnTo>
                    <a:lnTo>
                      <a:pt x="165" y="63"/>
                    </a:lnTo>
                    <a:lnTo>
                      <a:pt x="169" y="61"/>
                    </a:lnTo>
                    <a:lnTo>
                      <a:pt x="173" y="60"/>
                    </a:lnTo>
                    <a:lnTo>
                      <a:pt x="177" y="59"/>
                    </a:lnTo>
                    <a:lnTo>
                      <a:pt x="183" y="59"/>
                    </a:lnTo>
                    <a:lnTo>
                      <a:pt x="183" y="47"/>
                    </a:lnTo>
                    <a:lnTo>
                      <a:pt x="183" y="36"/>
                    </a:lnTo>
                    <a:lnTo>
                      <a:pt x="185" y="27"/>
                    </a:lnTo>
                    <a:lnTo>
                      <a:pt x="187" y="18"/>
                    </a:lnTo>
                    <a:lnTo>
                      <a:pt x="188" y="14"/>
                    </a:lnTo>
                    <a:lnTo>
                      <a:pt x="190" y="11"/>
                    </a:lnTo>
                    <a:lnTo>
                      <a:pt x="192" y="7"/>
                    </a:lnTo>
                    <a:lnTo>
                      <a:pt x="196" y="4"/>
                    </a:lnTo>
                    <a:lnTo>
                      <a:pt x="199" y="2"/>
                    </a:lnTo>
                    <a:lnTo>
                      <a:pt x="203" y="1"/>
                    </a:lnTo>
                    <a:lnTo>
                      <a:pt x="207" y="0"/>
                    </a:lnTo>
                    <a:lnTo>
                      <a:pt x="213" y="0"/>
                    </a:lnTo>
                    <a:lnTo>
                      <a:pt x="213" y="0"/>
                    </a:lnTo>
                    <a:lnTo>
                      <a:pt x="1284" y="247"/>
                    </a:lnTo>
                    <a:lnTo>
                      <a:pt x="1284" y="247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1512000" y="4457520"/>
                <a:ext cx="2948400" cy="1721160"/>
              </a:xfrm>
              <a:custGeom>
                <a:avLst/>
                <a:gdLst/>
                <a:ahLst/>
                <a:rect l="l" t="t" r="r" b="b"/>
                <a:pathLst>
                  <a:path w="5668" h="3375">
                    <a:moveTo>
                      <a:pt x="5471" y="3356"/>
                    </a:moveTo>
                    <a:lnTo>
                      <a:pt x="5471" y="3349"/>
                    </a:lnTo>
                    <a:lnTo>
                      <a:pt x="5472" y="3340"/>
                    </a:lnTo>
                    <a:lnTo>
                      <a:pt x="5474" y="3333"/>
                    </a:lnTo>
                    <a:lnTo>
                      <a:pt x="5477" y="3325"/>
                    </a:lnTo>
                    <a:lnTo>
                      <a:pt x="5482" y="3318"/>
                    </a:lnTo>
                    <a:lnTo>
                      <a:pt x="5486" y="3311"/>
                    </a:lnTo>
                    <a:lnTo>
                      <a:pt x="5491" y="3305"/>
                    </a:lnTo>
                    <a:lnTo>
                      <a:pt x="5498" y="3298"/>
                    </a:lnTo>
                    <a:lnTo>
                      <a:pt x="5512" y="3286"/>
                    </a:lnTo>
                    <a:lnTo>
                      <a:pt x="5527" y="3274"/>
                    </a:lnTo>
                    <a:lnTo>
                      <a:pt x="5544" y="3264"/>
                    </a:lnTo>
                    <a:lnTo>
                      <a:pt x="5562" y="3254"/>
                    </a:lnTo>
                    <a:lnTo>
                      <a:pt x="5597" y="3237"/>
                    </a:lnTo>
                    <a:lnTo>
                      <a:pt x="5630" y="3221"/>
                    </a:lnTo>
                    <a:lnTo>
                      <a:pt x="5643" y="3214"/>
                    </a:lnTo>
                    <a:lnTo>
                      <a:pt x="5654" y="3207"/>
                    </a:lnTo>
                    <a:lnTo>
                      <a:pt x="5659" y="3204"/>
                    </a:lnTo>
                    <a:lnTo>
                      <a:pt x="5662" y="3201"/>
                    </a:lnTo>
                    <a:lnTo>
                      <a:pt x="5665" y="3198"/>
                    </a:lnTo>
                    <a:lnTo>
                      <a:pt x="5666" y="3194"/>
                    </a:lnTo>
                    <a:lnTo>
                      <a:pt x="5667" y="3190"/>
                    </a:lnTo>
                    <a:lnTo>
                      <a:pt x="5668" y="3186"/>
                    </a:lnTo>
                    <a:lnTo>
                      <a:pt x="5668" y="3183"/>
                    </a:lnTo>
                    <a:lnTo>
                      <a:pt x="5667" y="3178"/>
                    </a:lnTo>
                    <a:lnTo>
                      <a:pt x="5665" y="3170"/>
                    </a:lnTo>
                    <a:lnTo>
                      <a:pt x="5661" y="3161"/>
                    </a:lnTo>
                    <a:lnTo>
                      <a:pt x="5654" y="3152"/>
                    </a:lnTo>
                    <a:lnTo>
                      <a:pt x="5648" y="3144"/>
                    </a:lnTo>
                    <a:lnTo>
                      <a:pt x="5640" y="3135"/>
                    </a:lnTo>
                    <a:lnTo>
                      <a:pt x="5632" y="3125"/>
                    </a:lnTo>
                    <a:lnTo>
                      <a:pt x="5614" y="3108"/>
                    </a:lnTo>
                    <a:lnTo>
                      <a:pt x="5598" y="3091"/>
                    </a:lnTo>
                    <a:lnTo>
                      <a:pt x="5591" y="3083"/>
                    </a:lnTo>
                    <a:lnTo>
                      <a:pt x="5584" y="3075"/>
                    </a:lnTo>
                    <a:lnTo>
                      <a:pt x="5580" y="3067"/>
                    </a:lnTo>
                    <a:lnTo>
                      <a:pt x="5577" y="3059"/>
                    </a:lnTo>
                    <a:lnTo>
                      <a:pt x="5576" y="3059"/>
                    </a:lnTo>
                    <a:lnTo>
                      <a:pt x="5574" y="3058"/>
                    </a:lnTo>
                    <a:lnTo>
                      <a:pt x="5576" y="3056"/>
                    </a:lnTo>
                    <a:lnTo>
                      <a:pt x="5577" y="3053"/>
                    </a:lnTo>
                    <a:lnTo>
                      <a:pt x="5582" y="3044"/>
                    </a:lnTo>
                    <a:lnTo>
                      <a:pt x="5587" y="3035"/>
                    </a:lnTo>
                    <a:lnTo>
                      <a:pt x="5592" y="3024"/>
                    </a:lnTo>
                    <a:lnTo>
                      <a:pt x="5595" y="3015"/>
                    </a:lnTo>
                    <a:lnTo>
                      <a:pt x="5594" y="3011"/>
                    </a:lnTo>
                    <a:lnTo>
                      <a:pt x="5593" y="3009"/>
                    </a:lnTo>
                    <a:lnTo>
                      <a:pt x="5590" y="3007"/>
                    </a:lnTo>
                    <a:lnTo>
                      <a:pt x="5585" y="3005"/>
                    </a:lnTo>
                    <a:lnTo>
                      <a:pt x="5584" y="2982"/>
                    </a:lnTo>
                    <a:lnTo>
                      <a:pt x="5531" y="2937"/>
                    </a:lnTo>
                    <a:lnTo>
                      <a:pt x="5484" y="2932"/>
                    </a:lnTo>
                    <a:lnTo>
                      <a:pt x="5371" y="2926"/>
                    </a:lnTo>
                    <a:lnTo>
                      <a:pt x="5307" y="2874"/>
                    </a:lnTo>
                    <a:lnTo>
                      <a:pt x="5258" y="2869"/>
                    </a:lnTo>
                    <a:lnTo>
                      <a:pt x="5252" y="2868"/>
                    </a:lnTo>
                    <a:lnTo>
                      <a:pt x="5245" y="2866"/>
                    </a:lnTo>
                    <a:lnTo>
                      <a:pt x="5240" y="2864"/>
                    </a:lnTo>
                    <a:lnTo>
                      <a:pt x="5233" y="2861"/>
                    </a:lnTo>
                    <a:lnTo>
                      <a:pt x="5221" y="2852"/>
                    </a:lnTo>
                    <a:lnTo>
                      <a:pt x="5208" y="2842"/>
                    </a:lnTo>
                    <a:lnTo>
                      <a:pt x="5196" y="2833"/>
                    </a:lnTo>
                    <a:lnTo>
                      <a:pt x="5184" y="2823"/>
                    </a:lnTo>
                    <a:lnTo>
                      <a:pt x="5177" y="2820"/>
                    </a:lnTo>
                    <a:lnTo>
                      <a:pt x="5171" y="2817"/>
                    </a:lnTo>
                    <a:lnTo>
                      <a:pt x="5163" y="2813"/>
                    </a:lnTo>
                    <a:lnTo>
                      <a:pt x="5155" y="2812"/>
                    </a:lnTo>
                    <a:lnTo>
                      <a:pt x="5113" y="2805"/>
                    </a:lnTo>
                    <a:lnTo>
                      <a:pt x="5109" y="2804"/>
                    </a:lnTo>
                    <a:lnTo>
                      <a:pt x="5104" y="2800"/>
                    </a:lnTo>
                    <a:lnTo>
                      <a:pt x="5098" y="2796"/>
                    </a:lnTo>
                    <a:lnTo>
                      <a:pt x="5092" y="2791"/>
                    </a:lnTo>
                    <a:lnTo>
                      <a:pt x="5086" y="2785"/>
                    </a:lnTo>
                    <a:lnTo>
                      <a:pt x="5082" y="2780"/>
                    </a:lnTo>
                    <a:lnTo>
                      <a:pt x="5079" y="2774"/>
                    </a:lnTo>
                    <a:lnTo>
                      <a:pt x="5078" y="2770"/>
                    </a:lnTo>
                    <a:lnTo>
                      <a:pt x="5069" y="2729"/>
                    </a:lnTo>
                    <a:lnTo>
                      <a:pt x="5049" y="2689"/>
                    </a:lnTo>
                    <a:lnTo>
                      <a:pt x="5040" y="2646"/>
                    </a:lnTo>
                    <a:lnTo>
                      <a:pt x="5013" y="2598"/>
                    </a:lnTo>
                    <a:lnTo>
                      <a:pt x="4983" y="2535"/>
                    </a:lnTo>
                    <a:lnTo>
                      <a:pt x="4986" y="2472"/>
                    </a:lnTo>
                    <a:lnTo>
                      <a:pt x="4964" y="2429"/>
                    </a:lnTo>
                    <a:lnTo>
                      <a:pt x="4948" y="2395"/>
                    </a:lnTo>
                    <a:lnTo>
                      <a:pt x="4946" y="2359"/>
                    </a:lnTo>
                    <a:lnTo>
                      <a:pt x="4955" y="2322"/>
                    </a:lnTo>
                    <a:lnTo>
                      <a:pt x="4911" y="2297"/>
                    </a:lnTo>
                    <a:lnTo>
                      <a:pt x="4866" y="2237"/>
                    </a:lnTo>
                    <a:lnTo>
                      <a:pt x="4834" y="2174"/>
                    </a:lnTo>
                    <a:lnTo>
                      <a:pt x="4807" y="2131"/>
                    </a:lnTo>
                    <a:lnTo>
                      <a:pt x="4789" y="2112"/>
                    </a:lnTo>
                    <a:lnTo>
                      <a:pt x="4757" y="2088"/>
                    </a:lnTo>
                    <a:lnTo>
                      <a:pt x="4733" y="2047"/>
                    </a:lnTo>
                    <a:lnTo>
                      <a:pt x="4708" y="1993"/>
                    </a:lnTo>
                    <a:lnTo>
                      <a:pt x="4667" y="1914"/>
                    </a:lnTo>
                    <a:lnTo>
                      <a:pt x="4662" y="1891"/>
                    </a:lnTo>
                    <a:lnTo>
                      <a:pt x="4642" y="1859"/>
                    </a:lnTo>
                    <a:lnTo>
                      <a:pt x="4628" y="1812"/>
                    </a:lnTo>
                    <a:lnTo>
                      <a:pt x="4610" y="1792"/>
                    </a:lnTo>
                    <a:lnTo>
                      <a:pt x="4581" y="1758"/>
                    </a:lnTo>
                    <a:lnTo>
                      <a:pt x="4548" y="1710"/>
                    </a:lnTo>
                    <a:lnTo>
                      <a:pt x="4515" y="1673"/>
                    </a:lnTo>
                    <a:lnTo>
                      <a:pt x="4465" y="1622"/>
                    </a:lnTo>
                    <a:lnTo>
                      <a:pt x="4435" y="1593"/>
                    </a:lnTo>
                    <a:lnTo>
                      <a:pt x="4395" y="1559"/>
                    </a:lnTo>
                    <a:lnTo>
                      <a:pt x="4353" y="1550"/>
                    </a:lnTo>
                    <a:lnTo>
                      <a:pt x="4300" y="1545"/>
                    </a:lnTo>
                    <a:lnTo>
                      <a:pt x="4244" y="1543"/>
                    </a:lnTo>
                    <a:lnTo>
                      <a:pt x="4126" y="1550"/>
                    </a:lnTo>
                    <a:lnTo>
                      <a:pt x="4088" y="1561"/>
                    </a:lnTo>
                    <a:lnTo>
                      <a:pt x="4064" y="1582"/>
                    </a:lnTo>
                    <a:lnTo>
                      <a:pt x="4039" y="1637"/>
                    </a:lnTo>
                    <a:lnTo>
                      <a:pt x="4028" y="1652"/>
                    </a:lnTo>
                    <a:lnTo>
                      <a:pt x="4005" y="1722"/>
                    </a:lnTo>
                    <a:lnTo>
                      <a:pt x="3967" y="1762"/>
                    </a:lnTo>
                    <a:lnTo>
                      <a:pt x="3933" y="1845"/>
                    </a:lnTo>
                    <a:lnTo>
                      <a:pt x="3852" y="1824"/>
                    </a:lnTo>
                    <a:lnTo>
                      <a:pt x="3811" y="1812"/>
                    </a:lnTo>
                    <a:lnTo>
                      <a:pt x="3781" y="1808"/>
                    </a:lnTo>
                    <a:lnTo>
                      <a:pt x="3754" y="1786"/>
                    </a:lnTo>
                    <a:lnTo>
                      <a:pt x="3746" y="1752"/>
                    </a:lnTo>
                    <a:lnTo>
                      <a:pt x="3701" y="1745"/>
                    </a:lnTo>
                    <a:lnTo>
                      <a:pt x="3634" y="1715"/>
                    </a:lnTo>
                    <a:lnTo>
                      <a:pt x="3575" y="1641"/>
                    </a:lnTo>
                    <a:lnTo>
                      <a:pt x="3512" y="1588"/>
                    </a:lnTo>
                    <a:lnTo>
                      <a:pt x="3444" y="1502"/>
                    </a:lnTo>
                    <a:lnTo>
                      <a:pt x="3450" y="1361"/>
                    </a:lnTo>
                    <a:lnTo>
                      <a:pt x="3423" y="1318"/>
                    </a:lnTo>
                    <a:lnTo>
                      <a:pt x="3413" y="1281"/>
                    </a:lnTo>
                    <a:lnTo>
                      <a:pt x="3409" y="1241"/>
                    </a:lnTo>
                    <a:lnTo>
                      <a:pt x="3408" y="1201"/>
                    </a:lnTo>
                    <a:lnTo>
                      <a:pt x="3420" y="1183"/>
                    </a:lnTo>
                    <a:lnTo>
                      <a:pt x="3331" y="1182"/>
                    </a:lnTo>
                    <a:lnTo>
                      <a:pt x="3258" y="1077"/>
                    </a:lnTo>
                    <a:lnTo>
                      <a:pt x="3236" y="1065"/>
                    </a:lnTo>
                    <a:lnTo>
                      <a:pt x="3213" y="1060"/>
                    </a:lnTo>
                    <a:lnTo>
                      <a:pt x="3170" y="980"/>
                    </a:lnTo>
                    <a:lnTo>
                      <a:pt x="3138" y="947"/>
                    </a:lnTo>
                    <a:lnTo>
                      <a:pt x="3067" y="914"/>
                    </a:lnTo>
                    <a:lnTo>
                      <a:pt x="3055" y="864"/>
                    </a:lnTo>
                    <a:lnTo>
                      <a:pt x="3040" y="821"/>
                    </a:lnTo>
                    <a:lnTo>
                      <a:pt x="3013" y="792"/>
                    </a:lnTo>
                    <a:lnTo>
                      <a:pt x="2978" y="768"/>
                    </a:lnTo>
                    <a:lnTo>
                      <a:pt x="2949" y="758"/>
                    </a:lnTo>
                    <a:lnTo>
                      <a:pt x="2892" y="757"/>
                    </a:lnTo>
                    <a:lnTo>
                      <a:pt x="2501" y="727"/>
                    </a:lnTo>
                    <a:lnTo>
                      <a:pt x="2468" y="834"/>
                    </a:lnTo>
                    <a:lnTo>
                      <a:pt x="2235" y="813"/>
                    </a:lnTo>
                    <a:lnTo>
                      <a:pt x="1670" y="751"/>
                    </a:lnTo>
                    <a:lnTo>
                      <a:pt x="686" y="143"/>
                    </a:lnTo>
                    <a:lnTo>
                      <a:pt x="689" y="114"/>
                    </a:lnTo>
                    <a:lnTo>
                      <a:pt x="717" y="109"/>
                    </a:lnTo>
                    <a:lnTo>
                      <a:pt x="734" y="84"/>
                    </a:lnTo>
                    <a:lnTo>
                      <a:pt x="7" y="0"/>
                    </a:lnTo>
                    <a:lnTo>
                      <a:pt x="4" y="6"/>
                    </a:lnTo>
                    <a:lnTo>
                      <a:pt x="2" y="13"/>
                    </a:lnTo>
                    <a:lnTo>
                      <a:pt x="0" y="23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1" y="51"/>
                    </a:lnTo>
                    <a:lnTo>
                      <a:pt x="3" y="60"/>
                    </a:lnTo>
                    <a:lnTo>
                      <a:pt x="7" y="67"/>
                    </a:lnTo>
                    <a:lnTo>
                      <a:pt x="17" y="87"/>
                    </a:lnTo>
                    <a:lnTo>
                      <a:pt x="25" y="107"/>
                    </a:lnTo>
                    <a:lnTo>
                      <a:pt x="32" y="127"/>
                    </a:lnTo>
                    <a:lnTo>
                      <a:pt x="37" y="147"/>
                    </a:lnTo>
                    <a:lnTo>
                      <a:pt x="42" y="167"/>
                    </a:lnTo>
                    <a:lnTo>
                      <a:pt x="45" y="187"/>
                    </a:lnTo>
                    <a:lnTo>
                      <a:pt x="47" y="208"/>
                    </a:lnTo>
                    <a:lnTo>
                      <a:pt x="48" y="228"/>
                    </a:lnTo>
                    <a:lnTo>
                      <a:pt x="49" y="249"/>
                    </a:lnTo>
                    <a:lnTo>
                      <a:pt x="48" y="269"/>
                    </a:lnTo>
                    <a:lnTo>
                      <a:pt x="48" y="291"/>
                    </a:lnTo>
                    <a:lnTo>
                      <a:pt x="46" y="311"/>
                    </a:lnTo>
                    <a:lnTo>
                      <a:pt x="43" y="352"/>
                    </a:lnTo>
                    <a:lnTo>
                      <a:pt x="38" y="393"/>
                    </a:lnTo>
                    <a:lnTo>
                      <a:pt x="35" y="434"/>
                    </a:lnTo>
                    <a:lnTo>
                      <a:pt x="33" y="474"/>
                    </a:lnTo>
                    <a:lnTo>
                      <a:pt x="32" y="494"/>
                    </a:lnTo>
                    <a:lnTo>
                      <a:pt x="32" y="514"/>
                    </a:lnTo>
                    <a:lnTo>
                      <a:pt x="33" y="534"/>
                    </a:lnTo>
                    <a:lnTo>
                      <a:pt x="34" y="552"/>
                    </a:lnTo>
                    <a:lnTo>
                      <a:pt x="37" y="572"/>
                    </a:lnTo>
                    <a:lnTo>
                      <a:pt x="41" y="590"/>
                    </a:lnTo>
                    <a:lnTo>
                      <a:pt x="46" y="608"/>
                    </a:lnTo>
                    <a:lnTo>
                      <a:pt x="51" y="627"/>
                    </a:lnTo>
                    <a:lnTo>
                      <a:pt x="59" y="644"/>
                    </a:lnTo>
                    <a:lnTo>
                      <a:pt x="69" y="661"/>
                    </a:lnTo>
                    <a:lnTo>
                      <a:pt x="78" y="678"/>
                    </a:lnTo>
                    <a:lnTo>
                      <a:pt x="91" y="695"/>
                    </a:lnTo>
                    <a:lnTo>
                      <a:pt x="86" y="727"/>
                    </a:lnTo>
                    <a:lnTo>
                      <a:pt x="83" y="757"/>
                    </a:lnTo>
                    <a:lnTo>
                      <a:pt x="81" y="789"/>
                    </a:lnTo>
                    <a:lnTo>
                      <a:pt x="82" y="818"/>
                    </a:lnTo>
                    <a:lnTo>
                      <a:pt x="84" y="848"/>
                    </a:lnTo>
                    <a:lnTo>
                      <a:pt x="87" y="876"/>
                    </a:lnTo>
                    <a:lnTo>
                      <a:pt x="92" y="904"/>
                    </a:lnTo>
                    <a:lnTo>
                      <a:pt x="99" y="932"/>
                    </a:lnTo>
                    <a:lnTo>
                      <a:pt x="108" y="959"/>
                    </a:lnTo>
                    <a:lnTo>
                      <a:pt x="117" y="986"/>
                    </a:lnTo>
                    <a:lnTo>
                      <a:pt x="128" y="1012"/>
                    </a:lnTo>
                    <a:lnTo>
                      <a:pt x="141" y="1038"/>
                    </a:lnTo>
                    <a:lnTo>
                      <a:pt x="154" y="1063"/>
                    </a:lnTo>
                    <a:lnTo>
                      <a:pt x="168" y="1089"/>
                    </a:lnTo>
                    <a:lnTo>
                      <a:pt x="184" y="1113"/>
                    </a:lnTo>
                    <a:lnTo>
                      <a:pt x="200" y="1137"/>
                    </a:lnTo>
                    <a:lnTo>
                      <a:pt x="218" y="1160"/>
                    </a:lnTo>
                    <a:lnTo>
                      <a:pt x="235" y="1184"/>
                    </a:lnTo>
                    <a:lnTo>
                      <a:pt x="253" y="1208"/>
                    </a:lnTo>
                    <a:lnTo>
                      <a:pt x="273" y="1230"/>
                    </a:lnTo>
                    <a:lnTo>
                      <a:pt x="313" y="1275"/>
                    </a:lnTo>
                    <a:lnTo>
                      <a:pt x="354" y="1319"/>
                    </a:lnTo>
                    <a:lnTo>
                      <a:pt x="397" y="1361"/>
                    </a:lnTo>
                    <a:lnTo>
                      <a:pt x="439" y="1404"/>
                    </a:lnTo>
                    <a:lnTo>
                      <a:pt x="481" y="1445"/>
                    </a:lnTo>
                    <a:lnTo>
                      <a:pt x="522" y="1487"/>
                    </a:lnTo>
                    <a:lnTo>
                      <a:pt x="509" y="1522"/>
                    </a:lnTo>
                    <a:lnTo>
                      <a:pt x="497" y="1559"/>
                    </a:lnTo>
                    <a:lnTo>
                      <a:pt x="486" y="1594"/>
                    </a:lnTo>
                    <a:lnTo>
                      <a:pt x="473" y="1629"/>
                    </a:lnTo>
                    <a:lnTo>
                      <a:pt x="465" y="1645"/>
                    </a:lnTo>
                    <a:lnTo>
                      <a:pt x="457" y="1660"/>
                    </a:lnTo>
                    <a:lnTo>
                      <a:pt x="448" y="1675"/>
                    </a:lnTo>
                    <a:lnTo>
                      <a:pt x="437" y="1689"/>
                    </a:lnTo>
                    <a:lnTo>
                      <a:pt x="425" y="1702"/>
                    </a:lnTo>
                    <a:lnTo>
                      <a:pt x="411" y="1713"/>
                    </a:lnTo>
                    <a:lnTo>
                      <a:pt x="403" y="1718"/>
                    </a:lnTo>
                    <a:lnTo>
                      <a:pt x="395" y="1724"/>
                    </a:lnTo>
                    <a:lnTo>
                      <a:pt x="386" y="1728"/>
                    </a:lnTo>
                    <a:lnTo>
                      <a:pt x="378" y="1732"/>
                    </a:lnTo>
                    <a:lnTo>
                      <a:pt x="365" y="1737"/>
                    </a:lnTo>
                    <a:lnTo>
                      <a:pt x="352" y="1738"/>
                    </a:lnTo>
                    <a:lnTo>
                      <a:pt x="339" y="1739"/>
                    </a:lnTo>
                    <a:lnTo>
                      <a:pt x="326" y="1738"/>
                    </a:lnTo>
                    <a:lnTo>
                      <a:pt x="299" y="1735"/>
                    </a:lnTo>
                    <a:lnTo>
                      <a:pt x="271" y="1731"/>
                    </a:lnTo>
                    <a:lnTo>
                      <a:pt x="257" y="1730"/>
                    </a:lnTo>
                    <a:lnTo>
                      <a:pt x="244" y="1730"/>
                    </a:lnTo>
                    <a:lnTo>
                      <a:pt x="230" y="1731"/>
                    </a:lnTo>
                    <a:lnTo>
                      <a:pt x="217" y="1733"/>
                    </a:lnTo>
                    <a:lnTo>
                      <a:pt x="210" y="1736"/>
                    </a:lnTo>
                    <a:lnTo>
                      <a:pt x="204" y="1739"/>
                    </a:lnTo>
                    <a:lnTo>
                      <a:pt x="197" y="1742"/>
                    </a:lnTo>
                    <a:lnTo>
                      <a:pt x="191" y="1745"/>
                    </a:lnTo>
                    <a:lnTo>
                      <a:pt x="184" y="1751"/>
                    </a:lnTo>
                    <a:lnTo>
                      <a:pt x="178" y="1756"/>
                    </a:lnTo>
                    <a:lnTo>
                      <a:pt x="171" y="1762"/>
                    </a:lnTo>
                    <a:lnTo>
                      <a:pt x="166" y="1769"/>
                    </a:lnTo>
                    <a:lnTo>
                      <a:pt x="189" y="1799"/>
                    </a:lnTo>
                    <a:lnTo>
                      <a:pt x="212" y="1828"/>
                    </a:lnTo>
                    <a:lnTo>
                      <a:pt x="237" y="1857"/>
                    </a:lnTo>
                    <a:lnTo>
                      <a:pt x="263" y="1884"/>
                    </a:lnTo>
                    <a:lnTo>
                      <a:pt x="316" y="1938"/>
                    </a:lnTo>
                    <a:lnTo>
                      <a:pt x="369" y="1989"/>
                    </a:lnTo>
                    <a:lnTo>
                      <a:pt x="423" y="2041"/>
                    </a:lnTo>
                    <a:lnTo>
                      <a:pt x="476" y="2095"/>
                    </a:lnTo>
                    <a:lnTo>
                      <a:pt x="502" y="2123"/>
                    </a:lnTo>
                    <a:lnTo>
                      <a:pt x="528" y="2152"/>
                    </a:lnTo>
                    <a:lnTo>
                      <a:pt x="552" y="2182"/>
                    </a:lnTo>
                    <a:lnTo>
                      <a:pt x="576" y="2213"/>
                    </a:lnTo>
                    <a:lnTo>
                      <a:pt x="578" y="2215"/>
                    </a:lnTo>
                    <a:lnTo>
                      <a:pt x="582" y="2217"/>
                    </a:lnTo>
                    <a:lnTo>
                      <a:pt x="586" y="2218"/>
                    </a:lnTo>
                    <a:lnTo>
                      <a:pt x="590" y="2218"/>
                    </a:lnTo>
                    <a:lnTo>
                      <a:pt x="600" y="2219"/>
                    </a:lnTo>
                    <a:lnTo>
                      <a:pt x="611" y="2219"/>
                    </a:lnTo>
                    <a:lnTo>
                      <a:pt x="623" y="2219"/>
                    </a:lnTo>
                    <a:lnTo>
                      <a:pt x="633" y="2219"/>
                    </a:lnTo>
                    <a:lnTo>
                      <a:pt x="639" y="2220"/>
                    </a:lnTo>
                    <a:lnTo>
                      <a:pt x="643" y="2222"/>
                    </a:lnTo>
                    <a:lnTo>
                      <a:pt x="649" y="2224"/>
                    </a:lnTo>
                    <a:lnTo>
                      <a:pt x="652" y="2226"/>
                    </a:lnTo>
                    <a:lnTo>
                      <a:pt x="672" y="2239"/>
                    </a:lnTo>
                    <a:lnTo>
                      <a:pt x="692" y="2252"/>
                    </a:lnTo>
                    <a:lnTo>
                      <a:pt x="711" y="2267"/>
                    </a:lnTo>
                    <a:lnTo>
                      <a:pt x="730" y="2283"/>
                    </a:lnTo>
                    <a:lnTo>
                      <a:pt x="748" y="2300"/>
                    </a:lnTo>
                    <a:lnTo>
                      <a:pt x="765" y="2318"/>
                    </a:lnTo>
                    <a:lnTo>
                      <a:pt x="783" y="2337"/>
                    </a:lnTo>
                    <a:lnTo>
                      <a:pt x="800" y="2357"/>
                    </a:lnTo>
                    <a:lnTo>
                      <a:pt x="815" y="2376"/>
                    </a:lnTo>
                    <a:lnTo>
                      <a:pt x="830" y="2396"/>
                    </a:lnTo>
                    <a:lnTo>
                      <a:pt x="844" y="2418"/>
                    </a:lnTo>
                    <a:lnTo>
                      <a:pt x="857" y="2440"/>
                    </a:lnTo>
                    <a:lnTo>
                      <a:pt x="869" y="2461"/>
                    </a:lnTo>
                    <a:lnTo>
                      <a:pt x="880" y="2484"/>
                    </a:lnTo>
                    <a:lnTo>
                      <a:pt x="889" y="2507"/>
                    </a:lnTo>
                    <a:lnTo>
                      <a:pt x="898" y="2529"/>
                    </a:lnTo>
                    <a:lnTo>
                      <a:pt x="905" y="2553"/>
                    </a:lnTo>
                    <a:lnTo>
                      <a:pt x="911" y="2576"/>
                    </a:lnTo>
                    <a:lnTo>
                      <a:pt x="914" y="2598"/>
                    </a:lnTo>
                    <a:lnTo>
                      <a:pt x="918" y="2622"/>
                    </a:lnTo>
                    <a:lnTo>
                      <a:pt x="918" y="2645"/>
                    </a:lnTo>
                    <a:lnTo>
                      <a:pt x="916" y="2668"/>
                    </a:lnTo>
                    <a:lnTo>
                      <a:pt x="914" y="2690"/>
                    </a:lnTo>
                    <a:lnTo>
                      <a:pt x="910" y="2712"/>
                    </a:lnTo>
                    <a:lnTo>
                      <a:pt x="902" y="2734"/>
                    </a:lnTo>
                    <a:lnTo>
                      <a:pt x="894" y="2755"/>
                    </a:lnTo>
                    <a:lnTo>
                      <a:pt x="883" y="2777"/>
                    </a:lnTo>
                    <a:lnTo>
                      <a:pt x="871" y="2796"/>
                    </a:lnTo>
                    <a:lnTo>
                      <a:pt x="855" y="2817"/>
                    </a:lnTo>
                    <a:lnTo>
                      <a:pt x="838" y="2835"/>
                    </a:lnTo>
                    <a:lnTo>
                      <a:pt x="818" y="2853"/>
                    </a:lnTo>
                    <a:lnTo>
                      <a:pt x="795" y="2871"/>
                    </a:lnTo>
                    <a:lnTo>
                      <a:pt x="798" y="2882"/>
                    </a:lnTo>
                    <a:lnTo>
                      <a:pt x="801" y="2893"/>
                    </a:lnTo>
                    <a:lnTo>
                      <a:pt x="804" y="2904"/>
                    </a:lnTo>
                    <a:lnTo>
                      <a:pt x="808" y="2914"/>
                    </a:lnTo>
                    <a:lnTo>
                      <a:pt x="813" y="2923"/>
                    </a:lnTo>
                    <a:lnTo>
                      <a:pt x="818" y="2932"/>
                    </a:lnTo>
                    <a:lnTo>
                      <a:pt x="824" y="2942"/>
                    </a:lnTo>
                    <a:lnTo>
                      <a:pt x="830" y="2950"/>
                    </a:lnTo>
                    <a:lnTo>
                      <a:pt x="844" y="2966"/>
                    </a:lnTo>
                    <a:lnTo>
                      <a:pt x="859" y="2981"/>
                    </a:lnTo>
                    <a:lnTo>
                      <a:pt x="875" y="2995"/>
                    </a:lnTo>
                    <a:lnTo>
                      <a:pt x="893" y="3008"/>
                    </a:lnTo>
                    <a:lnTo>
                      <a:pt x="928" y="3034"/>
                    </a:lnTo>
                    <a:lnTo>
                      <a:pt x="965" y="3057"/>
                    </a:lnTo>
                    <a:lnTo>
                      <a:pt x="982" y="3069"/>
                    </a:lnTo>
                    <a:lnTo>
                      <a:pt x="999" y="3082"/>
                    </a:lnTo>
                    <a:lnTo>
                      <a:pt x="1014" y="3095"/>
                    </a:lnTo>
                    <a:lnTo>
                      <a:pt x="1028" y="3109"/>
                    </a:lnTo>
                    <a:lnTo>
                      <a:pt x="1060" y="3143"/>
                    </a:lnTo>
                    <a:lnTo>
                      <a:pt x="1094" y="3175"/>
                    </a:lnTo>
                    <a:lnTo>
                      <a:pt x="1127" y="3207"/>
                    </a:lnTo>
                    <a:lnTo>
                      <a:pt x="1161" y="3240"/>
                    </a:lnTo>
                    <a:lnTo>
                      <a:pt x="1194" y="3272"/>
                    </a:lnTo>
                    <a:lnTo>
                      <a:pt x="1226" y="3305"/>
                    </a:lnTo>
                    <a:lnTo>
                      <a:pt x="1258" y="3338"/>
                    </a:lnTo>
                    <a:lnTo>
                      <a:pt x="1287" y="3372"/>
                    </a:lnTo>
                    <a:lnTo>
                      <a:pt x="1545" y="3375"/>
                    </a:lnTo>
                    <a:lnTo>
                      <a:pt x="1543" y="3372"/>
                    </a:lnTo>
                    <a:lnTo>
                      <a:pt x="1542" y="3367"/>
                    </a:lnTo>
                    <a:lnTo>
                      <a:pt x="1541" y="3363"/>
                    </a:lnTo>
                    <a:lnTo>
                      <a:pt x="1541" y="3359"/>
                    </a:lnTo>
                    <a:lnTo>
                      <a:pt x="1542" y="3348"/>
                    </a:lnTo>
                    <a:lnTo>
                      <a:pt x="1543" y="3337"/>
                    </a:lnTo>
                    <a:lnTo>
                      <a:pt x="1544" y="3326"/>
                    </a:lnTo>
                    <a:lnTo>
                      <a:pt x="1544" y="3314"/>
                    </a:lnTo>
                    <a:lnTo>
                      <a:pt x="1544" y="3309"/>
                    </a:lnTo>
                    <a:lnTo>
                      <a:pt x="1544" y="3304"/>
                    </a:lnTo>
                    <a:lnTo>
                      <a:pt x="1543" y="3298"/>
                    </a:lnTo>
                    <a:lnTo>
                      <a:pt x="1541" y="3294"/>
                    </a:lnTo>
                    <a:lnTo>
                      <a:pt x="1535" y="3283"/>
                    </a:lnTo>
                    <a:lnTo>
                      <a:pt x="1530" y="3273"/>
                    </a:lnTo>
                    <a:lnTo>
                      <a:pt x="1523" y="3265"/>
                    </a:lnTo>
                    <a:lnTo>
                      <a:pt x="1516" y="3256"/>
                    </a:lnTo>
                    <a:lnTo>
                      <a:pt x="1508" y="3248"/>
                    </a:lnTo>
                    <a:lnTo>
                      <a:pt x="1500" y="3242"/>
                    </a:lnTo>
                    <a:lnTo>
                      <a:pt x="1491" y="3235"/>
                    </a:lnTo>
                    <a:lnTo>
                      <a:pt x="1481" y="3230"/>
                    </a:lnTo>
                    <a:lnTo>
                      <a:pt x="1462" y="3220"/>
                    </a:lnTo>
                    <a:lnTo>
                      <a:pt x="1441" y="3213"/>
                    </a:lnTo>
                    <a:lnTo>
                      <a:pt x="1420" y="3205"/>
                    </a:lnTo>
                    <a:lnTo>
                      <a:pt x="1398" y="3199"/>
                    </a:lnTo>
                    <a:lnTo>
                      <a:pt x="1377" y="3191"/>
                    </a:lnTo>
                    <a:lnTo>
                      <a:pt x="1356" y="3185"/>
                    </a:lnTo>
                    <a:lnTo>
                      <a:pt x="1337" y="3176"/>
                    </a:lnTo>
                    <a:lnTo>
                      <a:pt x="1318" y="3166"/>
                    </a:lnTo>
                    <a:lnTo>
                      <a:pt x="1311" y="3161"/>
                    </a:lnTo>
                    <a:lnTo>
                      <a:pt x="1303" y="3155"/>
                    </a:lnTo>
                    <a:lnTo>
                      <a:pt x="1296" y="3148"/>
                    </a:lnTo>
                    <a:lnTo>
                      <a:pt x="1289" y="3142"/>
                    </a:lnTo>
                    <a:lnTo>
                      <a:pt x="1284" y="3133"/>
                    </a:lnTo>
                    <a:lnTo>
                      <a:pt x="1279" y="3124"/>
                    </a:lnTo>
                    <a:lnTo>
                      <a:pt x="1275" y="3115"/>
                    </a:lnTo>
                    <a:lnTo>
                      <a:pt x="1272" y="3104"/>
                    </a:lnTo>
                    <a:lnTo>
                      <a:pt x="1272" y="3097"/>
                    </a:lnTo>
                    <a:lnTo>
                      <a:pt x="1274" y="3090"/>
                    </a:lnTo>
                    <a:lnTo>
                      <a:pt x="1277" y="3081"/>
                    </a:lnTo>
                    <a:lnTo>
                      <a:pt x="1283" y="3071"/>
                    </a:lnTo>
                    <a:lnTo>
                      <a:pt x="1294" y="3052"/>
                    </a:lnTo>
                    <a:lnTo>
                      <a:pt x="1310" y="3030"/>
                    </a:lnTo>
                    <a:lnTo>
                      <a:pt x="1317" y="3020"/>
                    </a:lnTo>
                    <a:lnTo>
                      <a:pt x="1324" y="3009"/>
                    </a:lnTo>
                    <a:lnTo>
                      <a:pt x="1329" y="2998"/>
                    </a:lnTo>
                    <a:lnTo>
                      <a:pt x="1334" y="2987"/>
                    </a:lnTo>
                    <a:lnTo>
                      <a:pt x="1338" y="2976"/>
                    </a:lnTo>
                    <a:lnTo>
                      <a:pt x="1339" y="2967"/>
                    </a:lnTo>
                    <a:lnTo>
                      <a:pt x="1339" y="2962"/>
                    </a:lnTo>
                    <a:lnTo>
                      <a:pt x="1339" y="2958"/>
                    </a:lnTo>
                    <a:lnTo>
                      <a:pt x="1337" y="2954"/>
                    </a:lnTo>
                    <a:lnTo>
                      <a:pt x="1335" y="2949"/>
                    </a:lnTo>
                    <a:lnTo>
                      <a:pt x="1313" y="2905"/>
                    </a:lnTo>
                    <a:lnTo>
                      <a:pt x="1292" y="2862"/>
                    </a:lnTo>
                    <a:lnTo>
                      <a:pt x="1284" y="2839"/>
                    </a:lnTo>
                    <a:lnTo>
                      <a:pt x="1275" y="2818"/>
                    </a:lnTo>
                    <a:lnTo>
                      <a:pt x="1266" y="2796"/>
                    </a:lnTo>
                    <a:lnTo>
                      <a:pt x="1260" y="2774"/>
                    </a:lnTo>
                    <a:lnTo>
                      <a:pt x="1252" y="2753"/>
                    </a:lnTo>
                    <a:lnTo>
                      <a:pt x="1247" y="2730"/>
                    </a:lnTo>
                    <a:lnTo>
                      <a:pt x="1242" y="2709"/>
                    </a:lnTo>
                    <a:lnTo>
                      <a:pt x="1237" y="2686"/>
                    </a:lnTo>
                    <a:lnTo>
                      <a:pt x="1234" y="2663"/>
                    </a:lnTo>
                    <a:lnTo>
                      <a:pt x="1232" y="2641"/>
                    </a:lnTo>
                    <a:lnTo>
                      <a:pt x="1230" y="2617"/>
                    </a:lnTo>
                    <a:lnTo>
                      <a:pt x="1229" y="2593"/>
                    </a:lnTo>
                    <a:lnTo>
                      <a:pt x="1227" y="2588"/>
                    </a:lnTo>
                    <a:lnTo>
                      <a:pt x="1226" y="2581"/>
                    </a:lnTo>
                    <a:lnTo>
                      <a:pt x="1223" y="2576"/>
                    </a:lnTo>
                    <a:lnTo>
                      <a:pt x="1220" y="2570"/>
                    </a:lnTo>
                    <a:lnTo>
                      <a:pt x="1212" y="2560"/>
                    </a:lnTo>
                    <a:lnTo>
                      <a:pt x="1203" y="2549"/>
                    </a:lnTo>
                    <a:lnTo>
                      <a:pt x="1179" y="2526"/>
                    </a:lnTo>
                    <a:lnTo>
                      <a:pt x="1156" y="2503"/>
                    </a:lnTo>
                    <a:lnTo>
                      <a:pt x="1168" y="2496"/>
                    </a:lnTo>
                    <a:lnTo>
                      <a:pt x="1178" y="2488"/>
                    </a:lnTo>
                    <a:lnTo>
                      <a:pt x="1188" y="2480"/>
                    </a:lnTo>
                    <a:lnTo>
                      <a:pt x="1195" y="2471"/>
                    </a:lnTo>
                    <a:lnTo>
                      <a:pt x="1198" y="2466"/>
                    </a:lnTo>
                    <a:lnTo>
                      <a:pt x="1202" y="2460"/>
                    </a:lnTo>
                    <a:lnTo>
                      <a:pt x="1204" y="2455"/>
                    </a:lnTo>
                    <a:lnTo>
                      <a:pt x="1205" y="2448"/>
                    </a:lnTo>
                    <a:lnTo>
                      <a:pt x="1206" y="2442"/>
                    </a:lnTo>
                    <a:lnTo>
                      <a:pt x="1206" y="2435"/>
                    </a:lnTo>
                    <a:lnTo>
                      <a:pt x="1205" y="2428"/>
                    </a:lnTo>
                    <a:lnTo>
                      <a:pt x="1204" y="2420"/>
                    </a:lnTo>
                    <a:lnTo>
                      <a:pt x="1198" y="2404"/>
                    </a:lnTo>
                    <a:lnTo>
                      <a:pt x="1192" y="2390"/>
                    </a:lnTo>
                    <a:lnTo>
                      <a:pt x="1184" y="2376"/>
                    </a:lnTo>
                    <a:lnTo>
                      <a:pt x="1176" y="2364"/>
                    </a:lnTo>
                    <a:lnTo>
                      <a:pt x="1166" y="2352"/>
                    </a:lnTo>
                    <a:lnTo>
                      <a:pt x="1156" y="2340"/>
                    </a:lnTo>
                    <a:lnTo>
                      <a:pt x="1145" y="2330"/>
                    </a:lnTo>
                    <a:lnTo>
                      <a:pt x="1135" y="2320"/>
                    </a:lnTo>
                    <a:lnTo>
                      <a:pt x="1112" y="2299"/>
                    </a:lnTo>
                    <a:lnTo>
                      <a:pt x="1089" y="2280"/>
                    </a:lnTo>
                    <a:lnTo>
                      <a:pt x="1077" y="2269"/>
                    </a:lnTo>
                    <a:lnTo>
                      <a:pt x="1067" y="2259"/>
                    </a:lnTo>
                    <a:lnTo>
                      <a:pt x="1056" y="2249"/>
                    </a:lnTo>
                    <a:lnTo>
                      <a:pt x="1046" y="2237"/>
                    </a:lnTo>
                    <a:lnTo>
                      <a:pt x="1044" y="2233"/>
                    </a:lnTo>
                    <a:lnTo>
                      <a:pt x="1043" y="2229"/>
                    </a:lnTo>
                    <a:lnTo>
                      <a:pt x="1042" y="2225"/>
                    </a:lnTo>
                    <a:lnTo>
                      <a:pt x="1042" y="2220"/>
                    </a:lnTo>
                    <a:lnTo>
                      <a:pt x="1042" y="2211"/>
                    </a:lnTo>
                    <a:lnTo>
                      <a:pt x="1043" y="2200"/>
                    </a:lnTo>
                    <a:lnTo>
                      <a:pt x="1044" y="2189"/>
                    </a:lnTo>
                    <a:lnTo>
                      <a:pt x="1045" y="2178"/>
                    </a:lnTo>
                    <a:lnTo>
                      <a:pt x="1045" y="2173"/>
                    </a:lnTo>
                    <a:lnTo>
                      <a:pt x="1044" y="2169"/>
                    </a:lnTo>
                    <a:lnTo>
                      <a:pt x="1043" y="2163"/>
                    </a:lnTo>
                    <a:lnTo>
                      <a:pt x="1041" y="2159"/>
                    </a:lnTo>
                    <a:lnTo>
                      <a:pt x="1035" y="2149"/>
                    </a:lnTo>
                    <a:lnTo>
                      <a:pt x="1029" y="2139"/>
                    </a:lnTo>
                    <a:lnTo>
                      <a:pt x="1022" y="2130"/>
                    </a:lnTo>
                    <a:lnTo>
                      <a:pt x="1015" y="2120"/>
                    </a:lnTo>
                    <a:lnTo>
                      <a:pt x="999" y="2103"/>
                    </a:lnTo>
                    <a:lnTo>
                      <a:pt x="982" y="2087"/>
                    </a:lnTo>
                    <a:lnTo>
                      <a:pt x="966" y="2070"/>
                    </a:lnTo>
                    <a:lnTo>
                      <a:pt x="952" y="2053"/>
                    </a:lnTo>
                    <a:lnTo>
                      <a:pt x="946" y="2044"/>
                    </a:lnTo>
                    <a:lnTo>
                      <a:pt x="940" y="2036"/>
                    </a:lnTo>
                    <a:lnTo>
                      <a:pt x="936" y="2026"/>
                    </a:lnTo>
                    <a:lnTo>
                      <a:pt x="933" y="2017"/>
                    </a:lnTo>
                    <a:lnTo>
                      <a:pt x="923" y="1969"/>
                    </a:lnTo>
                    <a:lnTo>
                      <a:pt x="914" y="1920"/>
                    </a:lnTo>
                    <a:lnTo>
                      <a:pt x="906" y="1872"/>
                    </a:lnTo>
                    <a:lnTo>
                      <a:pt x="896" y="1822"/>
                    </a:lnTo>
                    <a:lnTo>
                      <a:pt x="892" y="1798"/>
                    </a:lnTo>
                    <a:lnTo>
                      <a:pt x="886" y="1775"/>
                    </a:lnTo>
                    <a:lnTo>
                      <a:pt x="880" y="1751"/>
                    </a:lnTo>
                    <a:lnTo>
                      <a:pt x="873" y="1727"/>
                    </a:lnTo>
                    <a:lnTo>
                      <a:pt x="867" y="1704"/>
                    </a:lnTo>
                    <a:lnTo>
                      <a:pt x="858" y="1683"/>
                    </a:lnTo>
                    <a:lnTo>
                      <a:pt x="849" y="1661"/>
                    </a:lnTo>
                    <a:lnTo>
                      <a:pt x="840" y="1640"/>
                    </a:lnTo>
                    <a:lnTo>
                      <a:pt x="803" y="1568"/>
                    </a:lnTo>
                    <a:lnTo>
                      <a:pt x="765" y="1497"/>
                    </a:lnTo>
                    <a:lnTo>
                      <a:pt x="726" y="1427"/>
                    </a:lnTo>
                    <a:lnTo>
                      <a:pt x="687" y="1357"/>
                    </a:lnTo>
                    <a:lnTo>
                      <a:pt x="650" y="1286"/>
                    </a:lnTo>
                    <a:lnTo>
                      <a:pt x="613" y="1216"/>
                    </a:lnTo>
                    <a:lnTo>
                      <a:pt x="596" y="1182"/>
                    </a:lnTo>
                    <a:lnTo>
                      <a:pt x="579" y="1146"/>
                    </a:lnTo>
                    <a:lnTo>
                      <a:pt x="563" y="1110"/>
                    </a:lnTo>
                    <a:lnTo>
                      <a:pt x="548" y="1075"/>
                    </a:lnTo>
                    <a:lnTo>
                      <a:pt x="534" y="1039"/>
                    </a:lnTo>
                    <a:lnTo>
                      <a:pt x="520" y="1004"/>
                    </a:lnTo>
                    <a:lnTo>
                      <a:pt x="508" y="967"/>
                    </a:lnTo>
                    <a:lnTo>
                      <a:pt x="497" y="930"/>
                    </a:lnTo>
                    <a:lnTo>
                      <a:pt x="488" y="893"/>
                    </a:lnTo>
                    <a:lnTo>
                      <a:pt x="479" y="857"/>
                    </a:lnTo>
                    <a:lnTo>
                      <a:pt x="473" y="819"/>
                    </a:lnTo>
                    <a:lnTo>
                      <a:pt x="467" y="781"/>
                    </a:lnTo>
                    <a:lnTo>
                      <a:pt x="464" y="742"/>
                    </a:lnTo>
                    <a:lnTo>
                      <a:pt x="462" y="703"/>
                    </a:lnTo>
                    <a:lnTo>
                      <a:pt x="462" y="664"/>
                    </a:lnTo>
                    <a:lnTo>
                      <a:pt x="464" y="623"/>
                    </a:lnTo>
                    <a:lnTo>
                      <a:pt x="468" y="583"/>
                    </a:lnTo>
                    <a:lnTo>
                      <a:pt x="474" y="542"/>
                    </a:lnTo>
                    <a:lnTo>
                      <a:pt x="482" y="500"/>
                    </a:lnTo>
                    <a:lnTo>
                      <a:pt x="493" y="458"/>
                    </a:lnTo>
                    <a:lnTo>
                      <a:pt x="495" y="452"/>
                    </a:lnTo>
                    <a:lnTo>
                      <a:pt x="497" y="446"/>
                    </a:lnTo>
                    <a:lnTo>
                      <a:pt x="501" y="441"/>
                    </a:lnTo>
                    <a:lnTo>
                      <a:pt x="505" y="436"/>
                    </a:lnTo>
                    <a:lnTo>
                      <a:pt x="509" y="430"/>
                    </a:lnTo>
                    <a:lnTo>
                      <a:pt x="514" y="426"/>
                    </a:lnTo>
                    <a:lnTo>
                      <a:pt x="519" y="423"/>
                    </a:lnTo>
                    <a:lnTo>
                      <a:pt x="524" y="419"/>
                    </a:lnTo>
                    <a:lnTo>
                      <a:pt x="530" y="417"/>
                    </a:lnTo>
                    <a:lnTo>
                      <a:pt x="536" y="415"/>
                    </a:lnTo>
                    <a:lnTo>
                      <a:pt x="542" y="415"/>
                    </a:lnTo>
                    <a:lnTo>
                      <a:pt x="548" y="415"/>
                    </a:lnTo>
                    <a:lnTo>
                      <a:pt x="555" y="415"/>
                    </a:lnTo>
                    <a:lnTo>
                      <a:pt x="562" y="417"/>
                    </a:lnTo>
                    <a:lnTo>
                      <a:pt x="569" y="420"/>
                    </a:lnTo>
                    <a:lnTo>
                      <a:pt x="576" y="424"/>
                    </a:lnTo>
                    <a:lnTo>
                      <a:pt x="587" y="432"/>
                    </a:lnTo>
                    <a:lnTo>
                      <a:pt x="598" y="442"/>
                    </a:lnTo>
                    <a:lnTo>
                      <a:pt x="608" y="453"/>
                    </a:lnTo>
                    <a:lnTo>
                      <a:pt x="616" y="465"/>
                    </a:lnTo>
                    <a:lnTo>
                      <a:pt x="626" y="475"/>
                    </a:lnTo>
                    <a:lnTo>
                      <a:pt x="636" y="487"/>
                    </a:lnTo>
                    <a:lnTo>
                      <a:pt x="640" y="492"/>
                    </a:lnTo>
                    <a:lnTo>
                      <a:pt x="645" y="497"/>
                    </a:lnTo>
                    <a:lnTo>
                      <a:pt x="652" y="501"/>
                    </a:lnTo>
                    <a:lnTo>
                      <a:pt x="657" y="505"/>
                    </a:lnTo>
                    <a:lnTo>
                      <a:pt x="663" y="507"/>
                    </a:lnTo>
                    <a:lnTo>
                      <a:pt x="667" y="509"/>
                    </a:lnTo>
                    <a:lnTo>
                      <a:pt x="672" y="510"/>
                    </a:lnTo>
                    <a:lnTo>
                      <a:pt x="678" y="511"/>
                    </a:lnTo>
                    <a:lnTo>
                      <a:pt x="689" y="511"/>
                    </a:lnTo>
                    <a:lnTo>
                      <a:pt x="699" y="511"/>
                    </a:lnTo>
                    <a:lnTo>
                      <a:pt x="710" y="511"/>
                    </a:lnTo>
                    <a:lnTo>
                      <a:pt x="720" y="512"/>
                    </a:lnTo>
                    <a:lnTo>
                      <a:pt x="725" y="512"/>
                    </a:lnTo>
                    <a:lnTo>
                      <a:pt x="730" y="513"/>
                    </a:lnTo>
                    <a:lnTo>
                      <a:pt x="734" y="515"/>
                    </a:lnTo>
                    <a:lnTo>
                      <a:pt x="738" y="518"/>
                    </a:lnTo>
                    <a:lnTo>
                      <a:pt x="753" y="529"/>
                    </a:lnTo>
                    <a:lnTo>
                      <a:pt x="767" y="542"/>
                    </a:lnTo>
                    <a:lnTo>
                      <a:pt x="780" y="556"/>
                    </a:lnTo>
                    <a:lnTo>
                      <a:pt x="792" y="572"/>
                    </a:lnTo>
                    <a:lnTo>
                      <a:pt x="814" y="603"/>
                    </a:lnTo>
                    <a:lnTo>
                      <a:pt x="835" y="635"/>
                    </a:lnTo>
                    <a:lnTo>
                      <a:pt x="845" y="651"/>
                    </a:lnTo>
                    <a:lnTo>
                      <a:pt x="857" y="667"/>
                    </a:lnTo>
                    <a:lnTo>
                      <a:pt x="868" y="681"/>
                    </a:lnTo>
                    <a:lnTo>
                      <a:pt x="881" y="695"/>
                    </a:lnTo>
                    <a:lnTo>
                      <a:pt x="895" y="708"/>
                    </a:lnTo>
                    <a:lnTo>
                      <a:pt x="910" y="720"/>
                    </a:lnTo>
                    <a:lnTo>
                      <a:pt x="919" y="725"/>
                    </a:lnTo>
                    <a:lnTo>
                      <a:pt x="926" y="729"/>
                    </a:lnTo>
                    <a:lnTo>
                      <a:pt x="936" y="734"/>
                    </a:lnTo>
                    <a:lnTo>
                      <a:pt x="946" y="738"/>
                    </a:lnTo>
                    <a:lnTo>
                      <a:pt x="939" y="763"/>
                    </a:lnTo>
                    <a:lnTo>
                      <a:pt x="935" y="788"/>
                    </a:lnTo>
                    <a:lnTo>
                      <a:pt x="932" y="812"/>
                    </a:lnTo>
                    <a:lnTo>
                      <a:pt x="930" y="837"/>
                    </a:lnTo>
                    <a:lnTo>
                      <a:pt x="930" y="862"/>
                    </a:lnTo>
                    <a:lnTo>
                      <a:pt x="932" y="886"/>
                    </a:lnTo>
                    <a:lnTo>
                      <a:pt x="934" y="911"/>
                    </a:lnTo>
                    <a:lnTo>
                      <a:pt x="937" y="935"/>
                    </a:lnTo>
                    <a:lnTo>
                      <a:pt x="940" y="959"/>
                    </a:lnTo>
                    <a:lnTo>
                      <a:pt x="946" y="983"/>
                    </a:lnTo>
                    <a:lnTo>
                      <a:pt x="951" y="1007"/>
                    </a:lnTo>
                    <a:lnTo>
                      <a:pt x="957" y="1029"/>
                    </a:lnTo>
                    <a:lnTo>
                      <a:pt x="972" y="1074"/>
                    </a:lnTo>
                    <a:lnTo>
                      <a:pt x="987" y="1117"/>
                    </a:lnTo>
                    <a:lnTo>
                      <a:pt x="997" y="1150"/>
                    </a:lnTo>
                    <a:lnTo>
                      <a:pt x="1007" y="1188"/>
                    </a:lnTo>
                    <a:lnTo>
                      <a:pt x="1013" y="1209"/>
                    </a:lnTo>
                    <a:lnTo>
                      <a:pt x="1019" y="1228"/>
                    </a:lnTo>
                    <a:lnTo>
                      <a:pt x="1027" y="1248"/>
                    </a:lnTo>
                    <a:lnTo>
                      <a:pt x="1034" y="1265"/>
                    </a:lnTo>
                    <a:lnTo>
                      <a:pt x="1038" y="1273"/>
                    </a:lnTo>
                    <a:lnTo>
                      <a:pt x="1042" y="1284"/>
                    </a:lnTo>
                    <a:lnTo>
                      <a:pt x="1045" y="1295"/>
                    </a:lnTo>
                    <a:lnTo>
                      <a:pt x="1048" y="1307"/>
                    </a:lnTo>
                    <a:lnTo>
                      <a:pt x="1049" y="1319"/>
                    </a:lnTo>
                    <a:lnTo>
                      <a:pt x="1050" y="1332"/>
                    </a:lnTo>
                    <a:lnTo>
                      <a:pt x="1050" y="1345"/>
                    </a:lnTo>
                    <a:lnTo>
                      <a:pt x="1049" y="1359"/>
                    </a:lnTo>
                    <a:lnTo>
                      <a:pt x="1048" y="1373"/>
                    </a:lnTo>
                    <a:lnTo>
                      <a:pt x="1045" y="1387"/>
                    </a:lnTo>
                    <a:lnTo>
                      <a:pt x="1041" y="1401"/>
                    </a:lnTo>
                    <a:lnTo>
                      <a:pt x="1036" y="1416"/>
                    </a:lnTo>
                    <a:lnTo>
                      <a:pt x="1030" y="1430"/>
                    </a:lnTo>
                    <a:lnTo>
                      <a:pt x="1022" y="1444"/>
                    </a:lnTo>
                    <a:lnTo>
                      <a:pt x="1013" y="1458"/>
                    </a:lnTo>
                    <a:lnTo>
                      <a:pt x="1003" y="1472"/>
                    </a:lnTo>
                    <a:lnTo>
                      <a:pt x="999" y="1479"/>
                    </a:lnTo>
                    <a:lnTo>
                      <a:pt x="995" y="1486"/>
                    </a:lnTo>
                    <a:lnTo>
                      <a:pt x="992" y="1494"/>
                    </a:lnTo>
                    <a:lnTo>
                      <a:pt x="989" y="1502"/>
                    </a:lnTo>
                    <a:lnTo>
                      <a:pt x="987" y="1512"/>
                    </a:lnTo>
                    <a:lnTo>
                      <a:pt x="986" y="1522"/>
                    </a:lnTo>
                    <a:lnTo>
                      <a:pt x="986" y="1532"/>
                    </a:lnTo>
                    <a:lnTo>
                      <a:pt x="986" y="1541"/>
                    </a:lnTo>
                    <a:lnTo>
                      <a:pt x="988" y="1550"/>
                    </a:lnTo>
                    <a:lnTo>
                      <a:pt x="990" y="1559"/>
                    </a:lnTo>
                    <a:lnTo>
                      <a:pt x="993" y="1567"/>
                    </a:lnTo>
                    <a:lnTo>
                      <a:pt x="999" y="1574"/>
                    </a:lnTo>
                    <a:lnTo>
                      <a:pt x="1004" y="1580"/>
                    </a:lnTo>
                    <a:lnTo>
                      <a:pt x="1011" y="1584"/>
                    </a:lnTo>
                    <a:lnTo>
                      <a:pt x="1020" y="1588"/>
                    </a:lnTo>
                    <a:lnTo>
                      <a:pt x="1031" y="1590"/>
                    </a:lnTo>
                    <a:lnTo>
                      <a:pt x="1035" y="1589"/>
                    </a:lnTo>
                    <a:lnTo>
                      <a:pt x="1040" y="1588"/>
                    </a:lnTo>
                    <a:lnTo>
                      <a:pt x="1044" y="1586"/>
                    </a:lnTo>
                    <a:lnTo>
                      <a:pt x="1049" y="1582"/>
                    </a:lnTo>
                    <a:lnTo>
                      <a:pt x="1059" y="1575"/>
                    </a:lnTo>
                    <a:lnTo>
                      <a:pt x="1070" y="1567"/>
                    </a:lnTo>
                    <a:lnTo>
                      <a:pt x="1075" y="1563"/>
                    </a:lnTo>
                    <a:lnTo>
                      <a:pt x="1081" y="1561"/>
                    </a:lnTo>
                    <a:lnTo>
                      <a:pt x="1086" y="1557"/>
                    </a:lnTo>
                    <a:lnTo>
                      <a:pt x="1091" y="1556"/>
                    </a:lnTo>
                    <a:lnTo>
                      <a:pt x="1097" y="1556"/>
                    </a:lnTo>
                    <a:lnTo>
                      <a:pt x="1103" y="1557"/>
                    </a:lnTo>
                    <a:lnTo>
                      <a:pt x="1109" y="1560"/>
                    </a:lnTo>
                    <a:lnTo>
                      <a:pt x="1114" y="1564"/>
                    </a:lnTo>
                    <a:lnTo>
                      <a:pt x="1138" y="1589"/>
                    </a:lnTo>
                    <a:lnTo>
                      <a:pt x="1159" y="1614"/>
                    </a:lnTo>
                    <a:lnTo>
                      <a:pt x="1181" y="1638"/>
                    </a:lnTo>
                    <a:lnTo>
                      <a:pt x="1202" y="1663"/>
                    </a:lnTo>
                    <a:lnTo>
                      <a:pt x="1239" y="1714"/>
                    </a:lnTo>
                    <a:lnTo>
                      <a:pt x="1275" y="1766"/>
                    </a:lnTo>
                    <a:lnTo>
                      <a:pt x="1311" y="1818"/>
                    </a:lnTo>
                    <a:lnTo>
                      <a:pt x="1347" y="1870"/>
                    </a:lnTo>
                    <a:lnTo>
                      <a:pt x="1366" y="1895"/>
                    </a:lnTo>
                    <a:lnTo>
                      <a:pt x="1385" y="1921"/>
                    </a:lnTo>
                    <a:lnTo>
                      <a:pt x="1406" y="1947"/>
                    </a:lnTo>
                    <a:lnTo>
                      <a:pt x="1427" y="1973"/>
                    </a:lnTo>
                    <a:lnTo>
                      <a:pt x="1433" y="1980"/>
                    </a:lnTo>
                    <a:lnTo>
                      <a:pt x="1437" y="1987"/>
                    </a:lnTo>
                    <a:lnTo>
                      <a:pt x="1442" y="1995"/>
                    </a:lnTo>
                    <a:lnTo>
                      <a:pt x="1447" y="2003"/>
                    </a:lnTo>
                    <a:lnTo>
                      <a:pt x="1456" y="2022"/>
                    </a:lnTo>
                    <a:lnTo>
                      <a:pt x="1464" y="2042"/>
                    </a:lnTo>
                    <a:lnTo>
                      <a:pt x="1472" y="2064"/>
                    </a:lnTo>
                    <a:lnTo>
                      <a:pt x="1478" y="2087"/>
                    </a:lnTo>
                    <a:lnTo>
                      <a:pt x="1483" y="2109"/>
                    </a:lnTo>
                    <a:lnTo>
                      <a:pt x="1488" y="2131"/>
                    </a:lnTo>
                    <a:lnTo>
                      <a:pt x="1490" y="2142"/>
                    </a:lnTo>
                    <a:lnTo>
                      <a:pt x="1493" y="2151"/>
                    </a:lnTo>
                    <a:lnTo>
                      <a:pt x="1497" y="2161"/>
                    </a:lnTo>
                    <a:lnTo>
                      <a:pt x="1502" y="2171"/>
                    </a:lnTo>
                    <a:lnTo>
                      <a:pt x="1507" y="2181"/>
                    </a:lnTo>
                    <a:lnTo>
                      <a:pt x="1513" y="2189"/>
                    </a:lnTo>
                    <a:lnTo>
                      <a:pt x="1519" y="2198"/>
                    </a:lnTo>
                    <a:lnTo>
                      <a:pt x="1526" y="2205"/>
                    </a:lnTo>
                    <a:lnTo>
                      <a:pt x="1541" y="2222"/>
                    </a:lnTo>
                    <a:lnTo>
                      <a:pt x="1556" y="2237"/>
                    </a:lnTo>
                    <a:lnTo>
                      <a:pt x="1573" y="2252"/>
                    </a:lnTo>
                    <a:lnTo>
                      <a:pt x="1591" y="2266"/>
                    </a:lnTo>
                    <a:lnTo>
                      <a:pt x="1628" y="2295"/>
                    </a:lnTo>
                    <a:lnTo>
                      <a:pt x="1665" y="2325"/>
                    </a:lnTo>
                    <a:lnTo>
                      <a:pt x="1682" y="2342"/>
                    </a:lnTo>
                    <a:lnTo>
                      <a:pt x="1698" y="2360"/>
                    </a:lnTo>
                    <a:lnTo>
                      <a:pt x="1706" y="2369"/>
                    </a:lnTo>
                    <a:lnTo>
                      <a:pt x="1713" y="2379"/>
                    </a:lnTo>
                    <a:lnTo>
                      <a:pt x="1720" y="2389"/>
                    </a:lnTo>
                    <a:lnTo>
                      <a:pt x="1726" y="2400"/>
                    </a:lnTo>
                    <a:lnTo>
                      <a:pt x="1733" y="2416"/>
                    </a:lnTo>
                    <a:lnTo>
                      <a:pt x="1740" y="2440"/>
                    </a:lnTo>
                    <a:lnTo>
                      <a:pt x="1745" y="2452"/>
                    </a:lnTo>
                    <a:lnTo>
                      <a:pt x="1751" y="2463"/>
                    </a:lnTo>
                    <a:lnTo>
                      <a:pt x="1755" y="2468"/>
                    </a:lnTo>
                    <a:lnTo>
                      <a:pt x="1758" y="2472"/>
                    </a:lnTo>
                    <a:lnTo>
                      <a:pt x="1762" y="2475"/>
                    </a:lnTo>
                    <a:lnTo>
                      <a:pt x="1766" y="2477"/>
                    </a:lnTo>
                    <a:lnTo>
                      <a:pt x="1792" y="2484"/>
                    </a:lnTo>
                    <a:lnTo>
                      <a:pt x="1813" y="2490"/>
                    </a:lnTo>
                    <a:lnTo>
                      <a:pt x="1816" y="2493"/>
                    </a:lnTo>
                    <a:lnTo>
                      <a:pt x="1819" y="2496"/>
                    </a:lnTo>
                    <a:lnTo>
                      <a:pt x="1821" y="2499"/>
                    </a:lnTo>
                    <a:lnTo>
                      <a:pt x="1823" y="2502"/>
                    </a:lnTo>
                    <a:lnTo>
                      <a:pt x="1823" y="2507"/>
                    </a:lnTo>
                    <a:lnTo>
                      <a:pt x="1821" y="2512"/>
                    </a:lnTo>
                    <a:lnTo>
                      <a:pt x="1819" y="2517"/>
                    </a:lnTo>
                    <a:lnTo>
                      <a:pt x="1816" y="2524"/>
                    </a:lnTo>
                    <a:lnTo>
                      <a:pt x="1796" y="2555"/>
                    </a:lnTo>
                    <a:lnTo>
                      <a:pt x="1774" y="2588"/>
                    </a:lnTo>
                    <a:lnTo>
                      <a:pt x="1763" y="2604"/>
                    </a:lnTo>
                    <a:lnTo>
                      <a:pt x="1755" y="2620"/>
                    </a:lnTo>
                    <a:lnTo>
                      <a:pt x="1746" y="2636"/>
                    </a:lnTo>
                    <a:lnTo>
                      <a:pt x="1739" y="2652"/>
                    </a:lnTo>
                    <a:lnTo>
                      <a:pt x="1737" y="2661"/>
                    </a:lnTo>
                    <a:lnTo>
                      <a:pt x="1735" y="2670"/>
                    </a:lnTo>
                    <a:lnTo>
                      <a:pt x="1734" y="2677"/>
                    </a:lnTo>
                    <a:lnTo>
                      <a:pt x="1733" y="2686"/>
                    </a:lnTo>
                    <a:lnTo>
                      <a:pt x="1733" y="2695"/>
                    </a:lnTo>
                    <a:lnTo>
                      <a:pt x="1733" y="2703"/>
                    </a:lnTo>
                    <a:lnTo>
                      <a:pt x="1735" y="2711"/>
                    </a:lnTo>
                    <a:lnTo>
                      <a:pt x="1737" y="2719"/>
                    </a:lnTo>
                    <a:lnTo>
                      <a:pt x="1740" y="2728"/>
                    </a:lnTo>
                    <a:lnTo>
                      <a:pt x="1744" y="2737"/>
                    </a:lnTo>
                    <a:lnTo>
                      <a:pt x="1749" y="2745"/>
                    </a:lnTo>
                    <a:lnTo>
                      <a:pt x="1755" y="2754"/>
                    </a:lnTo>
                    <a:lnTo>
                      <a:pt x="1761" y="2763"/>
                    </a:lnTo>
                    <a:lnTo>
                      <a:pt x="1770" y="2771"/>
                    </a:lnTo>
                    <a:lnTo>
                      <a:pt x="1778" y="2779"/>
                    </a:lnTo>
                    <a:lnTo>
                      <a:pt x="1789" y="2787"/>
                    </a:lnTo>
                    <a:lnTo>
                      <a:pt x="1792" y="2790"/>
                    </a:lnTo>
                    <a:lnTo>
                      <a:pt x="1796" y="2792"/>
                    </a:lnTo>
                    <a:lnTo>
                      <a:pt x="1801" y="2793"/>
                    </a:lnTo>
                    <a:lnTo>
                      <a:pt x="1805" y="2794"/>
                    </a:lnTo>
                    <a:lnTo>
                      <a:pt x="1816" y="2794"/>
                    </a:lnTo>
                    <a:lnTo>
                      <a:pt x="1828" y="2794"/>
                    </a:lnTo>
                    <a:lnTo>
                      <a:pt x="1839" y="2794"/>
                    </a:lnTo>
                    <a:lnTo>
                      <a:pt x="1848" y="2795"/>
                    </a:lnTo>
                    <a:lnTo>
                      <a:pt x="1853" y="2795"/>
                    </a:lnTo>
                    <a:lnTo>
                      <a:pt x="1856" y="2796"/>
                    </a:lnTo>
                    <a:lnTo>
                      <a:pt x="1859" y="2798"/>
                    </a:lnTo>
                    <a:lnTo>
                      <a:pt x="1860" y="2800"/>
                    </a:lnTo>
                    <a:lnTo>
                      <a:pt x="1865" y="2807"/>
                    </a:lnTo>
                    <a:lnTo>
                      <a:pt x="1867" y="2814"/>
                    </a:lnTo>
                    <a:lnTo>
                      <a:pt x="1868" y="2823"/>
                    </a:lnTo>
                    <a:lnTo>
                      <a:pt x="1869" y="2832"/>
                    </a:lnTo>
                    <a:lnTo>
                      <a:pt x="1869" y="2849"/>
                    </a:lnTo>
                    <a:lnTo>
                      <a:pt x="1869" y="2866"/>
                    </a:lnTo>
                    <a:lnTo>
                      <a:pt x="1869" y="2876"/>
                    </a:lnTo>
                    <a:lnTo>
                      <a:pt x="1870" y="2883"/>
                    </a:lnTo>
                    <a:lnTo>
                      <a:pt x="1872" y="2892"/>
                    </a:lnTo>
                    <a:lnTo>
                      <a:pt x="1875" y="2900"/>
                    </a:lnTo>
                    <a:lnTo>
                      <a:pt x="1881" y="2906"/>
                    </a:lnTo>
                    <a:lnTo>
                      <a:pt x="1887" y="2913"/>
                    </a:lnTo>
                    <a:lnTo>
                      <a:pt x="1895" y="2918"/>
                    </a:lnTo>
                    <a:lnTo>
                      <a:pt x="1906" y="2922"/>
                    </a:lnTo>
                    <a:lnTo>
                      <a:pt x="1917" y="2925"/>
                    </a:lnTo>
                    <a:lnTo>
                      <a:pt x="1927" y="2927"/>
                    </a:lnTo>
                    <a:lnTo>
                      <a:pt x="1938" y="2927"/>
                    </a:lnTo>
                    <a:lnTo>
                      <a:pt x="1950" y="2927"/>
                    </a:lnTo>
                    <a:lnTo>
                      <a:pt x="1961" y="2928"/>
                    </a:lnTo>
                    <a:lnTo>
                      <a:pt x="1971" y="2929"/>
                    </a:lnTo>
                    <a:lnTo>
                      <a:pt x="1975" y="2929"/>
                    </a:lnTo>
                    <a:lnTo>
                      <a:pt x="1979" y="2931"/>
                    </a:lnTo>
                    <a:lnTo>
                      <a:pt x="1983" y="2932"/>
                    </a:lnTo>
                    <a:lnTo>
                      <a:pt x="1987" y="2934"/>
                    </a:lnTo>
                    <a:lnTo>
                      <a:pt x="2006" y="2957"/>
                    </a:lnTo>
                    <a:lnTo>
                      <a:pt x="2025" y="2982"/>
                    </a:lnTo>
                    <a:lnTo>
                      <a:pt x="2042" y="3007"/>
                    </a:lnTo>
                    <a:lnTo>
                      <a:pt x="2059" y="3034"/>
                    </a:lnTo>
                    <a:lnTo>
                      <a:pt x="2090" y="3089"/>
                    </a:lnTo>
                    <a:lnTo>
                      <a:pt x="2122" y="3146"/>
                    </a:lnTo>
                    <a:lnTo>
                      <a:pt x="2153" y="3203"/>
                    </a:lnTo>
                    <a:lnTo>
                      <a:pt x="2185" y="3258"/>
                    </a:lnTo>
                    <a:lnTo>
                      <a:pt x="2203" y="3284"/>
                    </a:lnTo>
                    <a:lnTo>
                      <a:pt x="2220" y="3310"/>
                    </a:lnTo>
                    <a:lnTo>
                      <a:pt x="2238" y="3334"/>
                    </a:lnTo>
                    <a:lnTo>
                      <a:pt x="2258" y="3356"/>
                    </a:lnTo>
                    <a:lnTo>
                      <a:pt x="5471" y="3356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1512000" y="4457520"/>
                <a:ext cx="2948400" cy="1721160"/>
              </a:xfrm>
              <a:custGeom>
                <a:avLst/>
                <a:gdLst/>
                <a:ahLst/>
                <a:rect l="l" t="t" r="r" b="b"/>
                <a:pathLst>
                  <a:path w="5668" h="3375">
                    <a:moveTo>
                      <a:pt x="5471" y="3356"/>
                    </a:moveTo>
                    <a:lnTo>
                      <a:pt x="5471" y="3349"/>
                    </a:lnTo>
                    <a:lnTo>
                      <a:pt x="5472" y="3340"/>
                    </a:lnTo>
                    <a:lnTo>
                      <a:pt x="5474" y="3333"/>
                    </a:lnTo>
                    <a:lnTo>
                      <a:pt x="5477" y="3325"/>
                    </a:lnTo>
                    <a:lnTo>
                      <a:pt x="5482" y="3318"/>
                    </a:lnTo>
                    <a:lnTo>
                      <a:pt x="5486" y="3311"/>
                    </a:lnTo>
                    <a:lnTo>
                      <a:pt x="5491" y="3305"/>
                    </a:lnTo>
                    <a:lnTo>
                      <a:pt x="5498" y="3298"/>
                    </a:lnTo>
                    <a:lnTo>
                      <a:pt x="5512" y="3286"/>
                    </a:lnTo>
                    <a:lnTo>
                      <a:pt x="5527" y="3274"/>
                    </a:lnTo>
                    <a:lnTo>
                      <a:pt x="5544" y="3264"/>
                    </a:lnTo>
                    <a:lnTo>
                      <a:pt x="5562" y="3254"/>
                    </a:lnTo>
                    <a:lnTo>
                      <a:pt x="5597" y="3237"/>
                    </a:lnTo>
                    <a:lnTo>
                      <a:pt x="5630" y="3221"/>
                    </a:lnTo>
                    <a:lnTo>
                      <a:pt x="5643" y="3214"/>
                    </a:lnTo>
                    <a:lnTo>
                      <a:pt x="5654" y="3207"/>
                    </a:lnTo>
                    <a:lnTo>
                      <a:pt x="5659" y="3204"/>
                    </a:lnTo>
                    <a:lnTo>
                      <a:pt x="5662" y="3201"/>
                    </a:lnTo>
                    <a:lnTo>
                      <a:pt x="5665" y="3198"/>
                    </a:lnTo>
                    <a:lnTo>
                      <a:pt x="5666" y="3194"/>
                    </a:lnTo>
                    <a:lnTo>
                      <a:pt x="5667" y="3190"/>
                    </a:lnTo>
                    <a:lnTo>
                      <a:pt x="5668" y="3186"/>
                    </a:lnTo>
                    <a:lnTo>
                      <a:pt x="5668" y="3183"/>
                    </a:lnTo>
                    <a:lnTo>
                      <a:pt x="5667" y="3178"/>
                    </a:lnTo>
                    <a:lnTo>
                      <a:pt x="5665" y="3170"/>
                    </a:lnTo>
                    <a:lnTo>
                      <a:pt x="5661" y="3161"/>
                    </a:lnTo>
                    <a:lnTo>
                      <a:pt x="5654" y="3152"/>
                    </a:lnTo>
                    <a:lnTo>
                      <a:pt x="5648" y="3144"/>
                    </a:lnTo>
                    <a:lnTo>
                      <a:pt x="5640" y="3135"/>
                    </a:lnTo>
                    <a:lnTo>
                      <a:pt x="5632" y="3125"/>
                    </a:lnTo>
                    <a:lnTo>
                      <a:pt x="5614" y="3108"/>
                    </a:lnTo>
                    <a:lnTo>
                      <a:pt x="5598" y="3091"/>
                    </a:lnTo>
                    <a:lnTo>
                      <a:pt x="5591" y="3083"/>
                    </a:lnTo>
                    <a:lnTo>
                      <a:pt x="5584" y="3075"/>
                    </a:lnTo>
                    <a:lnTo>
                      <a:pt x="5580" y="3067"/>
                    </a:lnTo>
                    <a:lnTo>
                      <a:pt x="5577" y="3059"/>
                    </a:lnTo>
                    <a:lnTo>
                      <a:pt x="5576" y="3059"/>
                    </a:lnTo>
                    <a:lnTo>
                      <a:pt x="5574" y="3058"/>
                    </a:lnTo>
                    <a:lnTo>
                      <a:pt x="5576" y="3056"/>
                    </a:lnTo>
                    <a:lnTo>
                      <a:pt x="5577" y="3053"/>
                    </a:lnTo>
                    <a:lnTo>
                      <a:pt x="5582" y="3044"/>
                    </a:lnTo>
                    <a:lnTo>
                      <a:pt x="5587" y="3035"/>
                    </a:lnTo>
                    <a:lnTo>
                      <a:pt x="5592" y="3024"/>
                    </a:lnTo>
                    <a:lnTo>
                      <a:pt x="5595" y="3015"/>
                    </a:lnTo>
                    <a:lnTo>
                      <a:pt x="5594" y="3011"/>
                    </a:lnTo>
                    <a:lnTo>
                      <a:pt x="5593" y="3009"/>
                    </a:lnTo>
                    <a:lnTo>
                      <a:pt x="5590" y="3007"/>
                    </a:lnTo>
                    <a:lnTo>
                      <a:pt x="5585" y="3005"/>
                    </a:lnTo>
                    <a:lnTo>
                      <a:pt x="5585" y="3005"/>
                    </a:lnTo>
                    <a:lnTo>
                      <a:pt x="5584" y="2982"/>
                    </a:lnTo>
                    <a:lnTo>
                      <a:pt x="5531" y="2937"/>
                    </a:lnTo>
                    <a:lnTo>
                      <a:pt x="5484" y="2932"/>
                    </a:lnTo>
                    <a:lnTo>
                      <a:pt x="5371" y="2926"/>
                    </a:lnTo>
                    <a:lnTo>
                      <a:pt x="5307" y="2874"/>
                    </a:lnTo>
                    <a:lnTo>
                      <a:pt x="5258" y="2869"/>
                    </a:lnTo>
                    <a:lnTo>
                      <a:pt x="5252" y="2868"/>
                    </a:lnTo>
                    <a:lnTo>
                      <a:pt x="5245" y="2866"/>
                    </a:lnTo>
                    <a:lnTo>
                      <a:pt x="5240" y="2864"/>
                    </a:lnTo>
                    <a:lnTo>
                      <a:pt x="5233" y="2861"/>
                    </a:lnTo>
                    <a:lnTo>
                      <a:pt x="5221" y="2852"/>
                    </a:lnTo>
                    <a:lnTo>
                      <a:pt x="5208" y="2842"/>
                    </a:lnTo>
                    <a:lnTo>
                      <a:pt x="5196" y="2833"/>
                    </a:lnTo>
                    <a:lnTo>
                      <a:pt x="5184" y="2823"/>
                    </a:lnTo>
                    <a:lnTo>
                      <a:pt x="5177" y="2820"/>
                    </a:lnTo>
                    <a:lnTo>
                      <a:pt x="5171" y="2817"/>
                    </a:lnTo>
                    <a:lnTo>
                      <a:pt x="5163" y="2813"/>
                    </a:lnTo>
                    <a:lnTo>
                      <a:pt x="5155" y="2812"/>
                    </a:lnTo>
                    <a:lnTo>
                      <a:pt x="5113" y="2805"/>
                    </a:lnTo>
                    <a:lnTo>
                      <a:pt x="5109" y="2804"/>
                    </a:lnTo>
                    <a:lnTo>
                      <a:pt x="5104" y="2800"/>
                    </a:lnTo>
                    <a:lnTo>
                      <a:pt x="5098" y="2796"/>
                    </a:lnTo>
                    <a:lnTo>
                      <a:pt x="5092" y="2791"/>
                    </a:lnTo>
                    <a:lnTo>
                      <a:pt x="5086" y="2785"/>
                    </a:lnTo>
                    <a:lnTo>
                      <a:pt x="5082" y="2780"/>
                    </a:lnTo>
                    <a:lnTo>
                      <a:pt x="5079" y="2774"/>
                    </a:lnTo>
                    <a:lnTo>
                      <a:pt x="5078" y="2770"/>
                    </a:lnTo>
                    <a:lnTo>
                      <a:pt x="5069" y="2729"/>
                    </a:lnTo>
                    <a:lnTo>
                      <a:pt x="5049" y="2689"/>
                    </a:lnTo>
                    <a:lnTo>
                      <a:pt x="5040" y="2646"/>
                    </a:lnTo>
                    <a:lnTo>
                      <a:pt x="5013" y="2598"/>
                    </a:lnTo>
                    <a:lnTo>
                      <a:pt x="4983" y="2535"/>
                    </a:lnTo>
                    <a:lnTo>
                      <a:pt x="4986" y="2472"/>
                    </a:lnTo>
                    <a:lnTo>
                      <a:pt x="4964" y="2429"/>
                    </a:lnTo>
                    <a:lnTo>
                      <a:pt x="4948" y="2395"/>
                    </a:lnTo>
                    <a:lnTo>
                      <a:pt x="4946" y="2359"/>
                    </a:lnTo>
                    <a:lnTo>
                      <a:pt x="4955" y="2322"/>
                    </a:lnTo>
                    <a:lnTo>
                      <a:pt x="4911" y="2297"/>
                    </a:lnTo>
                    <a:lnTo>
                      <a:pt x="4866" y="2237"/>
                    </a:lnTo>
                    <a:lnTo>
                      <a:pt x="4834" y="2174"/>
                    </a:lnTo>
                    <a:lnTo>
                      <a:pt x="4807" y="2131"/>
                    </a:lnTo>
                    <a:lnTo>
                      <a:pt x="4789" y="2112"/>
                    </a:lnTo>
                    <a:lnTo>
                      <a:pt x="4757" y="2088"/>
                    </a:lnTo>
                    <a:lnTo>
                      <a:pt x="4733" y="2047"/>
                    </a:lnTo>
                    <a:lnTo>
                      <a:pt x="4708" y="1993"/>
                    </a:lnTo>
                    <a:lnTo>
                      <a:pt x="4667" y="1914"/>
                    </a:lnTo>
                    <a:lnTo>
                      <a:pt x="4662" y="1891"/>
                    </a:lnTo>
                    <a:lnTo>
                      <a:pt x="4642" y="1859"/>
                    </a:lnTo>
                    <a:lnTo>
                      <a:pt x="4628" y="1812"/>
                    </a:lnTo>
                    <a:lnTo>
                      <a:pt x="4610" y="1792"/>
                    </a:lnTo>
                    <a:lnTo>
                      <a:pt x="4581" y="1758"/>
                    </a:lnTo>
                    <a:lnTo>
                      <a:pt x="4548" y="1710"/>
                    </a:lnTo>
                    <a:lnTo>
                      <a:pt x="4515" y="1673"/>
                    </a:lnTo>
                    <a:lnTo>
                      <a:pt x="4465" y="1622"/>
                    </a:lnTo>
                    <a:lnTo>
                      <a:pt x="4435" y="1593"/>
                    </a:lnTo>
                    <a:lnTo>
                      <a:pt x="4395" y="1559"/>
                    </a:lnTo>
                    <a:lnTo>
                      <a:pt x="4353" y="1550"/>
                    </a:lnTo>
                    <a:lnTo>
                      <a:pt x="4300" y="1545"/>
                    </a:lnTo>
                    <a:lnTo>
                      <a:pt x="4244" y="1543"/>
                    </a:lnTo>
                    <a:lnTo>
                      <a:pt x="4126" y="1550"/>
                    </a:lnTo>
                    <a:lnTo>
                      <a:pt x="4088" y="1561"/>
                    </a:lnTo>
                    <a:lnTo>
                      <a:pt x="4064" y="1582"/>
                    </a:lnTo>
                    <a:lnTo>
                      <a:pt x="4039" y="1637"/>
                    </a:lnTo>
                    <a:lnTo>
                      <a:pt x="4028" y="1652"/>
                    </a:lnTo>
                    <a:lnTo>
                      <a:pt x="4005" y="1722"/>
                    </a:lnTo>
                    <a:lnTo>
                      <a:pt x="3967" y="1762"/>
                    </a:lnTo>
                    <a:lnTo>
                      <a:pt x="3933" y="1845"/>
                    </a:lnTo>
                    <a:lnTo>
                      <a:pt x="3852" y="1824"/>
                    </a:lnTo>
                    <a:lnTo>
                      <a:pt x="3811" y="1812"/>
                    </a:lnTo>
                    <a:lnTo>
                      <a:pt x="3781" y="1808"/>
                    </a:lnTo>
                    <a:lnTo>
                      <a:pt x="3754" y="1786"/>
                    </a:lnTo>
                    <a:lnTo>
                      <a:pt x="3746" y="1752"/>
                    </a:lnTo>
                    <a:lnTo>
                      <a:pt x="3701" y="1745"/>
                    </a:lnTo>
                    <a:lnTo>
                      <a:pt x="3634" y="1715"/>
                    </a:lnTo>
                    <a:lnTo>
                      <a:pt x="3575" y="1641"/>
                    </a:lnTo>
                    <a:lnTo>
                      <a:pt x="3512" y="1588"/>
                    </a:lnTo>
                    <a:lnTo>
                      <a:pt x="3444" y="1502"/>
                    </a:lnTo>
                    <a:lnTo>
                      <a:pt x="3450" y="1361"/>
                    </a:lnTo>
                    <a:lnTo>
                      <a:pt x="3423" y="1318"/>
                    </a:lnTo>
                    <a:lnTo>
                      <a:pt x="3413" y="1281"/>
                    </a:lnTo>
                    <a:lnTo>
                      <a:pt x="3409" y="1241"/>
                    </a:lnTo>
                    <a:lnTo>
                      <a:pt x="3408" y="1201"/>
                    </a:lnTo>
                    <a:lnTo>
                      <a:pt x="3420" y="1183"/>
                    </a:lnTo>
                    <a:lnTo>
                      <a:pt x="3331" y="1182"/>
                    </a:lnTo>
                    <a:lnTo>
                      <a:pt x="3258" y="1077"/>
                    </a:lnTo>
                    <a:lnTo>
                      <a:pt x="3236" y="1065"/>
                    </a:lnTo>
                    <a:lnTo>
                      <a:pt x="3213" y="1060"/>
                    </a:lnTo>
                    <a:lnTo>
                      <a:pt x="3170" y="980"/>
                    </a:lnTo>
                    <a:lnTo>
                      <a:pt x="3138" y="947"/>
                    </a:lnTo>
                    <a:lnTo>
                      <a:pt x="3067" y="914"/>
                    </a:lnTo>
                    <a:lnTo>
                      <a:pt x="3055" y="864"/>
                    </a:lnTo>
                    <a:lnTo>
                      <a:pt x="3040" y="821"/>
                    </a:lnTo>
                    <a:lnTo>
                      <a:pt x="3013" y="792"/>
                    </a:lnTo>
                    <a:lnTo>
                      <a:pt x="2978" y="768"/>
                    </a:lnTo>
                    <a:lnTo>
                      <a:pt x="2949" y="758"/>
                    </a:lnTo>
                    <a:lnTo>
                      <a:pt x="2892" y="757"/>
                    </a:lnTo>
                    <a:lnTo>
                      <a:pt x="2501" y="727"/>
                    </a:lnTo>
                    <a:lnTo>
                      <a:pt x="2468" y="834"/>
                    </a:lnTo>
                    <a:lnTo>
                      <a:pt x="2235" y="813"/>
                    </a:lnTo>
                    <a:lnTo>
                      <a:pt x="1670" y="751"/>
                    </a:lnTo>
                    <a:lnTo>
                      <a:pt x="686" y="143"/>
                    </a:lnTo>
                    <a:lnTo>
                      <a:pt x="689" y="114"/>
                    </a:lnTo>
                    <a:lnTo>
                      <a:pt x="717" y="109"/>
                    </a:lnTo>
                    <a:lnTo>
                      <a:pt x="734" y="84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6"/>
                    </a:lnTo>
                    <a:lnTo>
                      <a:pt x="2" y="13"/>
                    </a:lnTo>
                    <a:lnTo>
                      <a:pt x="0" y="23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1" y="51"/>
                    </a:lnTo>
                    <a:lnTo>
                      <a:pt x="3" y="60"/>
                    </a:lnTo>
                    <a:lnTo>
                      <a:pt x="7" y="67"/>
                    </a:lnTo>
                    <a:lnTo>
                      <a:pt x="17" y="87"/>
                    </a:lnTo>
                    <a:lnTo>
                      <a:pt x="25" y="107"/>
                    </a:lnTo>
                    <a:lnTo>
                      <a:pt x="32" y="127"/>
                    </a:lnTo>
                    <a:lnTo>
                      <a:pt x="37" y="147"/>
                    </a:lnTo>
                    <a:lnTo>
                      <a:pt x="42" y="167"/>
                    </a:lnTo>
                    <a:lnTo>
                      <a:pt x="45" y="187"/>
                    </a:lnTo>
                    <a:lnTo>
                      <a:pt x="47" y="208"/>
                    </a:lnTo>
                    <a:lnTo>
                      <a:pt x="48" y="228"/>
                    </a:lnTo>
                    <a:lnTo>
                      <a:pt x="49" y="249"/>
                    </a:lnTo>
                    <a:lnTo>
                      <a:pt x="48" y="269"/>
                    </a:lnTo>
                    <a:lnTo>
                      <a:pt x="48" y="291"/>
                    </a:lnTo>
                    <a:lnTo>
                      <a:pt x="46" y="311"/>
                    </a:lnTo>
                    <a:lnTo>
                      <a:pt x="43" y="352"/>
                    </a:lnTo>
                    <a:lnTo>
                      <a:pt x="38" y="393"/>
                    </a:lnTo>
                    <a:lnTo>
                      <a:pt x="35" y="434"/>
                    </a:lnTo>
                    <a:lnTo>
                      <a:pt x="33" y="474"/>
                    </a:lnTo>
                    <a:lnTo>
                      <a:pt x="32" y="494"/>
                    </a:lnTo>
                    <a:lnTo>
                      <a:pt x="32" y="514"/>
                    </a:lnTo>
                    <a:lnTo>
                      <a:pt x="33" y="534"/>
                    </a:lnTo>
                    <a:lnTo>
                      <a:pt x="34" y="552"/>
                    </a:lnTo>
                    <a:lnTo>
                      <a:pt x="37" y="572"/>
                    </a:lnTo>
                    <a:lnTo>
                      <a:pt x="41" y="590"/>
                    </a:lnTo>
                    <a:lnTo>
                      <a:pt x="46" y="608"/>
                    </a:lnTo>
                    <a:lnTo>
                      <a:pt x="51" y="627"/>
                    </a:lnTo>
                    <a:lnTo>
                      <a:pt x="59" y="644"/>
                    </a:lnTo>
                    <a:lnTo>
                      <a:pt x="69" y="661"/>
                    </a:lnTo>
                    <a:lnTo>
                      <a:pt x="78" y="678"/>
                    </a:lnTo>
                    <a:lnTo>
                      <a:pt x="91" y="695"/>
                    </a:lnTo>
                    <a:lnTo>
                      <a:pt x="86" y="727"/>
                    </a:lnTo>
                    <a:lnTo>
                      <a:pt x="83" y="757"/>
                    </a:lnTo>
                    <a:lnTo>
                      <a:pt x="81" y="789"/>
                    </a:lnTo>
                    <a:lnTo>
                      <a:pt x="82" y="818"/>
                    </a:lnTo>
                    <a:lnTo>
                      <a:pt x="84" y="848"/>
                    </a:lnTo>
                    <a:lnTo>
                      <a:pt x="87" y="876"/>
                    </a:lnTo>
                    <a:lnTo>
                      <a:pt x="92" y="904"/>
                    </a:lnTo>
                    <a:lnTo>
                      <a:pt x="99" y="932"/>
                    </a:lnTo>
                    <a:lnTo>
                      <a:pt x="108" y="959"/>
                    </a:lnTo>
                    <a:lnTo>
                      <a:pt x="117" y="986"/>
                    </a:lnTo>
                    <a:lnTo>
                      <a:pt x="128" y="1012"/>
                    </a:lnTo>
                    <a:lnTo>
                      <a:pt x="141" y="1038"/>
                    </a:lnTo>
                    <a:lnTo>
                      <a:pt x="154" y="1063"/>
                    </a:lnTo>
                    <a:lnTo>
                      <a:pt x="168" y="1089"/>
                    </a:lnTo>
                    <a:lnTo>
                      <a:pt x="184" y="1113"/>
                    </a:lnTo>
                    <a:lnTo>
                      <a:pt x="200" y="1137"/>
                    </a:lnTo>
                    <a:lnTo>
                      <a:pt x="218" y="1160"/>
                    </a:lnTo>
                    <a:lnTo>
                      <a:pt x="235" y="1184"/>
                    </a:lnTo>
                    <a:lnTo>
                      <a:pt x="253" y="1208"/>
                    </a:lnTo>
                    <a:lnTo>
                      <a:pt x="273" y="1230"/>
                    </a:lnTo>
                    <a:lnTo>
                      <a:pt x="313" y="1275"/>
                    </a:lnTo>
                    <a:lnTo>
                      <a:pt x="354" y="1319"/>
                    </a:lnTo>
                    <a:lnTo>
                      <a:pt x="397" y="1361"/>
                    </a:lnTo>
                    <a:lnTo>
                      <a:pt x="439" y="1404"/>
                    </a:lnTo>
                    <a:lnTo>
                      <a:pt x="481" y="1445"/>
                    </a:lnTo>
                    <a:lnTo>
                      <a:pt x="522" y="1487"/>
                    </a:lnTo>
                    <a:lnTo>
                      <a:pt x="509" y="1522"/>
                    </a:lnTo>
                    <a:lnTo>
                      <a:pt x="497" y="1559"/>
                    </a:lnTo>
                    <a:lnTo>
                      <a:pt x="486" y="1594"/>
                    </a:lnTo>
                    <a:lnTo>
                      <a:pt x="473" y="1629"/>
                    </a:lnTo>
                    <a:lnTo>
                      <a:pt x="465" y="1645"/>
                    </a:lnTo>
                    <a:lnTo>
                      <a:pt x="457" y="1660"/>
                    </a:lnTo>
                    <a:lnTo>
                      <a:pt x="448" y="1675"/>
                    </a:lnTo>
                    <a:lnTo>
                      <a:pt x="437" y="1689"/>
                    </a:lnTo>
                    <a:lnTo>
                      <a:pt x="425" y="1702"/>
                    </a:lnTo>
                    <a:lnTo>
                      <a:pt x="411" y="1713"/>
                    </a:lnTo>
                    <a:lnTo>
                      <a:pt x="403" y="1718"/>
                    </a:lnTo>
                    <a:lnTo>
                      <a:pt x="395" y="1724"/>
                    </a:lnTo>
                    <a:lnTo>
                      <a:pt x="386" y="1728"/>
                    </a:lnTo>
                    <a:lnTo>
                      <a:pt x="378" y="1732"/>
                    </a:lnTo>
                    <a:lnTo>
                      <a:pt x="365" y="1737"/>
                    </a:lnTo>
                    <a:lnTo>
                      <a:pt x="352" y="1738"/>
                    </a:lnTo>
                    <a:lnTo>
                      <a:pt x="339" y="1739"/>
                    </a:lnTo>
                    <a:lnTo>
                      <a:pt x="326" y="1738"/>
                    </a:lnTo>
                    <a:lnTo>
                      <a:pt x="299" y="1735"/>
                    </a:lnTo>
                    <a:lnTo>
                      <a:pt x="271" y="1731"/>
                    </a:lnTo>
                    <a:lnTo>
                      <a:pt x="257" y="1730"/>
                    </a:lnTo>
                    <a:lnTo>
                      <a:pt x="244" y="1730"/>
                    </a:lnTo>
                    <a:lnTo>
                      <a:pt x="230" y="1731"/>
                    </a:lnTo>
                    <a:lnTo>
                      <a:pt x="217" y="1733"/>
                    </a:lnTo>
                    <a:lnTo>
                      <a:pt x="210" y="1736"/>
                    </a:lnTo>
                    <a:lnTo>
                      <a:pt x="204" y="1739"/>
                    </a:lnTo>
                    <a:lnTo>
                      <a:pt x="197" y="1742"/>
                    </a:lnTo>
                    <a:lnTo>
                      <a:pt x="191" y="1745"/>
                    </a:lnTo>
                    <a:lnTo>
                      <a:pt x="184" y="1751"/>
                    </a:lnTo>
                    <a:lnTo>
                      <a:pt x="178" y="1756"/>
                    </a:lnTo>
                    <a:lnTo>
                      <a:pt x="171" y="1762"/>
                    </a:lnTo>
                    <a:lnTo>
                      <a:pt x="166" y="1769"/>
                    </a:lnTo>
                    <a:lnTo>
                      <a:pt x="189" y="1799"/>
                    </a:lnTo>
                    <a:lnTo>
                      <a:pt x="212" y="1828"/>
                    </a:lnTo>
                    <a:lnTo>
                      <a:pt x="237" y="1857"/>
                    </a:lnTo>
                    <a:lnTo>
                      <a:pt x="263" y="1884"/>
                    </a:lnTo>
                    <a:lnTo>
                      <a:pt x="316" y="1938"/>
                    </a:lnTo>
                    <a:lnTo>
                      <a:pt x="369" y="1989"/>
                    </a:lnTo>
                    <a:lnTo>
                      <a:pt x="423" y="2041"/>
                    </a:lnTo>
                    <a:lnTo>
                      <a:pt x="476" y="2095"/>
                    </a:lnTo>
                    <a:lnTo>
                      <a:pt x="502" y="2123"/>
                    </a:lnTo>
                    <a:lnTo>
                      <a:pt x="528" y="2152"/>
                    </a:lnTo>
                    <a:lnTo>
                      <a:pt x="552" y="2182"/>
                    </a:lnTo>
                    <a:lnTo>
                      <a:pt x="576" y="2213"/>
                    </a:lnTo>
                    <a:lnTo>
                      <a:pt x="578" y="2215"/>
                    </a:lnTo>
                    <a:lnTo>
                      <a:pt x="582" y="2217"/>
                    </a:lnTo>
                    <a:lnTo>
                      <a:pt x="586" y="2218"/>
                    </a:lnTo>
                    <a:lnTo>
                      <a:pt x="590" y="2218"/>
                    </a:lnTo>
                    <a:lnTo>
                      <a:pt x="600" y="2219"/>
                    </a:lnTo>
                    <a:lnTo>
                      <a:pt x="611" y="2219"/>
                    </a:lnTo>
                    <a:lnTo>
                      <a:pt x="623" y="2219"/>
                    </a:lnTo>
                    <a:lnTo>
                      <a:pt x="633" y="2219"/>
                    </a:lnTo>
                    <a:lnTo>
                      <a:pt x="639" y="2220"/>
                    </a:lnTo>
                    <a:lnTo>
                      <a:pt x="643" y="2222"/>
                    </a:lnTo>
                    <a:lnTo>
                      <a:pt x="649" y="2224"/>
                    </a:lnTo>
                    <a:lnTo>
                      <a:pt x="652" y="2226"/>
                    </a:lnTo>
                    <a:lnTo>
                      <a:pt x="672" y="2239"/>
                    </a:lnTo>
                    <a:lnTo>
                      <a:pt x="692" y="2252"/>
                    </a:lnTo>
                    <a:lnTo>
                      <a:pt x="711" y="2267"/>
                    </a:lnTo>
                    <a:lnTo>
                      <a:pt x="730" y="2283"/>
                    </a:lnTo>
                    <a:lnTo>
                      <a:pt x="748" y="2300"/>
                    </a:lnTo>
                    <a:lnTo>
                      <a:pt x="765" y="2318"/>
                    </a:lnTo>
                    <a:lnTo>
                      <a:pt x="783" y="2337"/>
                    </a:lnTo>
                    <a:lnTo>
                      <a:pt x="800" y="2357"/>
                    </a:lnTo>
                    <a:lnTo>
                      <a:pt x="815" y="2376"/>
                    </a:lnTo>
                    <a:lnTo>
                      <a:pt x="830" y="2396"/>
                    </a:lnTo>
                    <a:lnTo>
                      <a:pt x="844" y="2418"/>
                    </a:lnTo>
                    <a:lnTo>
                      <a:pt x="857" y="2440"/>
                    </a:lnTo>
                    <a:lnTo>
                      <a:pt x="869" y="2461"/>
                    </a:lnTo>
                    <a:lnTo>
                      <a:pt x="880" y="2484"/>
                    </a:lnTo>
                    <a:lnTo>
                      <a:pt x="889" y="2507"/>
                    </a:lnTo>
                    <a:lnTo>
                      <a:pt x="898" y="2529"/>
                    </a:lnTo>
                    <a:lnTo>
                      <a:pt x="905" y="2553"/>
                    </a:lnTo>
                    <a:lnTo>
                      <a:pt x="911" y="2576"/>
                    </a:lnTo>
                    <a:lnTo>
                      <a:pt x="914" y="2598"/>
                    </a:lnTo>
                    <a:lnTo>
                      <a:pt x="918" y="2622"/>
                    </a:lnTo>
                    <a:lnTo>
                      <a:pt x="918" y="2645"/>
                    </a:lnTo>
                    <a:lnTo>
                      <a:pt x="916" y="2668"/>
                    </a:lnTo>
                    <a:lnTo>
                      <a:pt x="914" y="2690"/>
                    </a:lnTo>
                    <a:lnTo>
                      <a:pt x="910" y="2712"/>
                    </a:lnTo>
                    <a:lnTo>
                      <a:pt x="902" y="2734"/>
                    </a:lnTo>
                    <a:lnTo>
                      <a:pt x="894" y="2755"/>
                    </a:lnTo>
                    <a:lnTo>
                      <a:pt x="883" y="2777"/>
                    </a:lnTo>
                    <a:lnTo>
                      <a:pt x="871" y="2796"/>
                    </a:lnTo>
                    <a:lnTo>
                      <a:pt x="855" y="2817"/>
                    </a:lnTo>
                    <a:lnTo>
                      <a:pt x="838" y="2835"/>
                    </a:lnTo>
                    <a:lnTo>
                      <a:pt x="818" y="2853"/>
                    </a:lnTo>
                    <a:lnTo>
                      <a:pt x="795" y="2871"/>
                    </a:lnTo>
                    <a:lnTo>
                      <a:pt x="798" y="2882"/>
                    </a:lnTo>
                    <a:lnTo>
                      <a:pt x="801" y="2893"/>
                    </a:lnTo>
                    <a:lnTo>
                      <a:pt x="804" y="2904"/>
                    </a:lnTo>
                    <a:lnTo>
                      <a:pt x="808" y="2914"/>
                    </a:lnTo>
                    <a:lnTo>
                      <a:pt x="813" y="2923"/>
                    </a:lnTo>
                    <a:lnTo>
                      <a:pt x="818" y="2932"/>
                    </a:lnTo>
                    <a:lnTo>
                      <a:pt x="824" y="2942"/>
                    </a:lnTo>
                    <a:lnTo>
                      <a:pt x="830" y="2950"/>
                    </a:lnTo>
                    <a:lnTo>
                      <a:pt x="844" y="2966"/>
                    </a:lnTo>
                    <a:lnTo>
                      <a:pt x="859" y="2981"/>
                    </a:lnTo>
                    <a:lnTo>
                      <a:pt x="875" y="2995"/>
                    </a:lnTo>
                    <a:lnTo>
                      <a:pt x="893" y="3008"/>
                    </a:lnTo>
                    <a:lnTo>
                      <a:pt x="928" y="3034"/>
                    </a:lnTo>
                    <a:lnTo>
                      <a:pt x="965" y="3057"/>
                    </a:lnTo>
                    <a:lnTo>
                      <a:pt x="982" y="3069"/>
                    </a:lnTo>
                    <a:lnTo>
                      <a:pt x="999" y="3082"/>
                    </a:lnTo>
                    <a:lnTo>
                      <a:pt x="1014" y="3095"/>
                    </a:lnTo>
                    <a:lnTo>
                      <a:pt x="1028" y="3109"/>
                    </a:lnTo>
                    <a:lnTo>
                      <a:pt x="1060" y="3143"/>
                    </a:lnTo>
                    <a:lnTo>
                      <a:pt x="1094" y="3175"/>
                    </a:lnTo>
                    <a:lnTo>
                      <a:pt x="1127" y="3207"/>
                    </a:lnTo>
                    <a:lnTo>
                      <a:pt x="1161" y="3240"/>
                    </a:lnTo>
                    <a:lnTo>
                      <a:pt x="1194" y="3272"/>
                    </a:lnTo>
                    <a:lnTo>
                      <a:pt x="1226" y="3305"/>
                    </a:lnTo>
                    <a:lnTo>
                      <a:pt x="1258" y="3338"/>
                    </a:lnTo>
                    <a:lnTo>
                      <a:pt x="1287" y="3372"/>
                    </a:lnTo>
                    <a:lnTo>
                      <a:pt x="1287" y="3372"/>
                    </a:lnTo>
                    <a:lnTo>
                      <a:pt x="1545" y="3375"/>
                    </a:lnTo>
                    <a:lnTo>
                      <a:pt x="1545" y="3375"/>
                    </a:lnTo>
                    <a:lnTo>
                      <a:pt x="1543" y="3372"/>
                    </a:lnTo>
                    <a:lnTo>
                      <a:pt x="1542" y="3367"/>
                    </a:lnTo>
                    <a:lnTo>
                      <a:pt x="1541" y="3363"/>
                    </a:lnTo>
                    <a:lnTo>
                      <a:pt x="1541" y="3359"/>
                    </a:lnTo>
                    <a:lnTo>
                      <a:pt x="1542" y="3348"/>
                    </a:lnTo>
                    <a:lnTo>
                      <a:pt x="1543" y="3337"/>
                    </a:lnTo>
                    <a:lnTo>
                      <a:pt x="1544" y="3326"/>
                    </a:lnTo>
                    <a:lnTo>
                      <a:pt x="1544" y="3314"/>
                    </a:lnTo>
                    <a:lnTo>
                      <a:pt x="1544" y="3309"/>
                    </a:lnTo>
                    <a:lnTo>
                      <a:pt x="1544" y="3304"/>
                    </a:lnTo>
                    <a:lnTo>
                      <a:pt x="1543" y="3298"/>
                    </a:lnTo>
                    <a:lnTo>
                      <a:pt x="1541" y="3294"/>
                    </a:lnTo>
                    <a:lnTo>
                      <a:pt x="1535" y="3283"/>
                    </a:lnTo>
                    <a:lnTo>
                      <a:pt x="1530" y="3273"/>
                    </a:lnTo>
                    <a:lnTo>
                      <a:pt x="1523" y="3265"/>
                    </a:lnTo>
                    <a:lnTo>
                      <a:pt x="1516" y="3256"/>
                    </a:lnTo>
                    <a:lnTo>
                      <a:pt x="1508" y="3248"/>
                    </a:lnTo>
                    <a:lnTo>
                      <a:pt x="1500" y="3242"/>
                    </a:lnTo>
                    <a:lnTo>
                      <a:pt x="1491" y="3235"/>
                    </a:lnTo>
                    <a:lnTo>
                      <a:pt x="1481" y="3230"/>
                    </a:lnTo>
                    <a:lnTo>
                      <a:pt x="1462" y="3220"/>
                    </a:lnTo>
                    <a:lnTo>
                      <a:pt x="1441" y="3213"/>
                    </a:lnTo>
                    <a:lnTo>
                      <a:pt x="1420" y="3205"/>
                    </a:lnTo>
                    <a:lnTo>
                      <a:pt x="1398" y="3199"/>
                    </a:lnTo>
                    <a:lnTo>
                      <a:pt x="1377" y="3191"/>
                    </a:lnTo>
                    <a:lnTo>
                      <a:pt x="1356" y="3185"/>
                    </a:lnTo>
                    <a:lnTo>
                      <a:pt x="1337" y="3176"/>
                    </a:lnTo>
                    <a:lnTo>
                      <a:pt x="1318" y="3166"/>
                    </a:lnTo>
                    <a:lnTo>
                      <a:pt x="1311" y="3161"/>
                    </a:lnTo>
                    <a:lnTo>
                      <a:pt x="1303" y="3155"/>
                    </a:lnTo>
                    <a:lnTo>
                      <a:pt x="1296" y="3148"/>
                    </a:lnTo>
                    <a:lnTo>
                      <a:pt x="1289" y="3142"/>
                    </a:lnTo>
                    <a:lnTo>
                      <a:pt x="1284" y="3133"/>
                    </a:lnTo>
                    <a:lnTo>
                      <a:pt x="1279" y="3124"/>
                    </a:lnTo>
                    <a:lnTo>
                      <a:pt x="1275" y="3115"/>
                    </a:lnTo>
                    <a:lnTo>
                      <a:pt x="1272" y="3104"/>
                    </a:lnTo>
                    <a:lnTo>
                      <a:pt x="1272" y="3097"/>
                    </a:lnTo>
                    <a:lnTo>
                      <a:pt x="1274" y="3090"/>
                    </a:lnTo>
                    <a:lnTo>
                      <a:pt x="1277" y="3081"/>
                    </a:lnTo>
                    <a:lnTo>
                      <a:pt x="1283" y="3071"/>
                    </a:lnTo>
                    <a:lnTo>
                      <a:pt x="1294" y="3052"/>
                    </a:lnTo>
                    <a:lnTo>
                      <a:pt x="1310" y="3030"/>
                    </a:lnTo>
                    <a:lnTo>
                      <a:pt x="1317" y="3020"/>
                    </a:lnTo>
                    <a:lnTo>
                      <a:pt x="1324" y="3009"/>
                    </a:lnTo>
                    <a:lnTo>
                      <a:pt x="1329" y="2998"/>
                    </a:lnTo>
                    <a:lnTo>
                      <a:pt x="1334" y="2987"/>
                    </a:lnTo>
                    <a:lnTo>
                      <a:pt x="1338" y="2976"/>
                    </a:lnTo>
                    <a:lnTo>
                      <a:pt x="1339" y="2967"/>
                    </a:lnTo>
                    <a:lnTo>
                      <a:pt x="1339" y="2962"/>
                    </a:lnTo>
                    <a:lnTo>
                      <a:pt x="1339" y="2958"/>
                    </a:lnTo>
                    <a:lnTo>
                      <a:pt x="1337" y="2954"/>
                    </a:lnTo>
                    <a:lnTo>
                      <a:pt x="1335" y="2949"/>
                    </a:lnTo>
                    <a:lnTo>
                      <a:pt x="1313" y="2905"/>
                    </a:lnTo>
                    <a:lnTo>
                      <a:pt x="1292" y="2862"/>
                    </a:lnTo>
                    <a:lnTo>
                      <a:pt x="1284" y="2839"/>
                    </a:lnTo>
                    <a:lnTo>
                      <a:pt x="1275" y="2818"/>
                    </a:lnTo>
                    <a:lnTo>
                      <a:pt x="1266" y="2796"/>
                    </a:lnTo>
                    <a:lnTo>
                      <a:pt x="1260" y="2774"/>
                    </a:lnTo>
                    <a:lnTo>
                      <a:pt x="1252" y="2753"/>
                    </a:lnTo>
                    <a:lnTo>
                      <a:pt x="1247" y="2730"/>
                    </a:lnTo>
                    <a:lnTo>
                      <a:pt x="1242" y="2709"/>
                    </a:lnTo>
                    <a:lnTo>
                      <a:pt x="1237" y="2686"/>
                    </a:lnTo>
                    <a:lnTo>
                      <a:pt x="1234" y="2663"/>
                    </a:lnTo>
                    <a:lnTo>
                      <a:pt x="1232" y="2641"/>
                    </a:lnTo>
                    <a:lnTo>
                      <a:pt x="1230" y="2617"/>
                    </a:lnTo>
                    <a:lnTo>
                      <a:pt x="1229" y="2593"/>
                    </a:lnTo>
                    <a:lnTo>
                      <a:pt x="1227" y="2588"/>
                    </a:lnTo>
                    <a:lnTo>
                      <a:pt x="1226" y="2581"/>
                    </a:lnTo>
                    <a:lnTo>
                      <a:pt x="1223" y="2576"/>
                    </a:lnTo>
                    <a:lnTo>
                      <a:pt x="1220" y="2570"/>
                    </a:lnTo>
                    <a:lnTo>
                      <a:pt x="1212" y="2560"/>
                    </a:lnTo>
                    <a:lnTo>
                      <a:pt x="1203" y="2549"/>
                    </a:lnTo>
                    <a:lnTo>
                      <a:pt x="1179" y="2526"/>
                    </a:lnTo>
                    <a:lnTo>
                      <a:pt x="1156" y="2503"/>
                    </a:lnTo>
                    <a:lnTo>
                      <a:pt x="1168" y="2496"/>
                    </a:lnTo>
                    <a:lnTo>
                      <a:pt x="1178" y="2488"/>
                    </a:lnTo>
                    <a:lnTo>
                      <a:pt x="1188" y="2480"/>
                    </a:lnTo>
                    <a:lnTo>
                      <a:pt x="1195" y="2471"/>
                    </a:lnTo>
                    <a:lnTo>
                      <a:pt x="1198" y="2466"/>
                    </a:lnTo>
                    <a:lnTo>
                      <a:pt x="1202" y="2460"/>
                    </a:lnTo>
                    <a:lnTo>
                      <a:pt x="1204" y="2455"/>
                    </a:lnTo>
                    <a:lnTo>
                      <a:pt x="1205" y="2448"/>
                    </a:lnTo>
                    <a:lnTo>
                      <a:pt x="1206" y="2442"/>
                    </a:lnTo>
                    <a:lnTo>
                      <a:pt x="1206" y="2435"/>
                    </a:lnTo>
                    <a:lnTo>
                      <a:pt x="1205" y="2428"/>
                    </a:lnTo>
                    <a:lnTo>
                      <a:pt x="1204" y="2420"/>
                    </a:lnTo>
                    <a:lnTo>
                      <a:pt x="1198" y="2404"/>
                    </a:lnTo>
                    <a:lnTo>
                      <a:pt x="1192" y="2390"/>
                    </a:lnTo>
                    <a:lnTo>
                      <a:pt x="1184" y="2376"/>
                    </a:lnTo>
                    <a:lnTo>
                      <a:pt x="1176" y="2364"/>
                    </a:lnTo>
                    <a:lnTo>
                      <a:pt x="1166" y="2352"/>
                    </a:lnTo>
                    <a:lnTo>
                      <a:pt x="1156" y="2340"/>
                    </a:lnTo>
                    <a:lnTo>
                      <a:pt x="1145" y="2330"/>
                    </a:lnTo>
                    <a:lnTo>
                      <a:pt x="1135" y="2320"/>
                    </a:lnTo>
                    <a:lnTo>
                      <a:pt x="1112" y="2299"/>
                    </a:lnTo>
                    <a:lnTo>
                      <a:pt x="1089" y="2280"/>
                    </a:lnTo>
                    <a:lnTo>
                      <a:pt x="1077" y="2269"/>
                    </a:lnTo>
                    <a:lnTo>
                      <a:pt x="1067" y="2259"/>
                    </a:lnTo>
                    <a:lnTo>
                      <a:pt x="1056" y="2249"/>
                    </a:lnTo>
                    <a:lnTo>
                      <a:pt x="1046" y="2237"/>
                    </a:lnTo>
                    <a:lnTo>
                      <a:pt x="1044" y="2233"/>
                    </a:lnTo>
                    <a:lnTo>
                      <a:pt x="1043" y="2229"/>
                    </a:lnTo>
                    <a:lnTo>
                      <a:pt x="1042" y="2225"/>
                    </a:lnTo>
                    <a:lnTo>
                      <a:pt x="1042" y="2220"/>
                    </a:lnTo>
                    <a:lnTo>
                      <a:pt x="1042" y="2211"/>
                    </a:lnTo>
                    <a:lnTo>
                      <a:pt x="1043" y="2200"/>
                    </a:lnTo>
                    <a:lnTo>
                      <a:pt x="1044" y="2189"/>
                    </a:lnTo>
                    <a:lnTo>
                      <a:pt x="1045" y="2178"/>
                    </a:lnTo>
                    <a:lnTo>
                      <a:pt x="1045" y="2173"/>
                    </a:lnTo>
                    <a:lnTo>
                      <a:pt x="1044" y="2169"/>
                    </a:lnTo>
                    <a:lnTo>
                      <a:pt x="1043" y="2163"/>
                    </a:lnTo>
                    <a:lnTo>
                      <a:pt x="1041" y="2159"/>
                    </a:lnTo>
                    <a:lnTo>
                      <a:pt x="1035" y="2149"/>
                    </a:lnTo>
                    <a:lnTo>
                      <a:pt x="1029" y="2139"/>
                    </a:lnTo>
                    <a:lnTo>
                      <a:pt x="1022" y="2130"/>
                    </a:lnTo>
                    <a:lnTo>
                      <a:pt x="1015" y="2120"/>
                    </a:lnTo>
                    <a:lnTo>
                      <a:pt x="999" y="2103"/>
                    </a:lnTo>
                    <a:lnTo>
                      <a:pt x="982" y="2087"/>
                    </a:lnTo>
                    <a:lnTo>
                      <a:pt x="966" y="2070"/>
                    </a:lnTo>
                    <a:lnTo>
                      <a:pt x="952" y="2053"/>
                    </a:lnTo>
                    <a:lnTo>
                      <a:pt x="946" y="2044"/>
                    </a:lnTo>
                    <a:lnTo>
                      <a:pt x="940" y="2036"/>
                    </a:lnTo>
                    <a:lnTo>
                      <a:pt x="936" y="2026"/>
                    </a:lnTo>
                    <a:lnTo>
                      <a:pt x="933" y="2017"/>
                    </a:lnTo>
                    <a:lnTo>
                      <a:pt x="923" y="1969"/>
                    </a:lnTo>
                    <a:lnTo>
                      <a:pt x="914" y="1920"/>
                    </a:lnTo>
                    <a:lnTo>
                      <a:pt x="906" y="1872"/>
                    </a:lnTo>
                    <a:lnTo>
                      <a:pt x="896" y="1822"/>
                    </a:lnTo>
                    <a:lnTo>
                      <a:pt x="892" y="1798"/>
                    </a:lnTo>
                    <a:lnTo>
                      <a:pt x="886" y="1775"/>
                    </a:lnTo>
                    <a:lnTo>
                      <a:pt x="880" y="1751"/>
                    </a:lnTo>
                    <a:lnTo>
                      <a:pt x="873" y="1727"/>
                    </a:lnTo>
                    <a:lnTo>
                      <a:pt x="867" y="1704"/>
                    </a:lnTo>
                    <a:lnTo>
                      <a:pt x="858" y="1683"/>
                    </a:lnTo>
                    <a:lnTo>
                      <a:pt x="849" y="1661"/>
                    </a:lnTo>
                    <a:lnTo>
                      <a:pt x="840" y="1640"/>
                    </a:lnTo>
                    <a:lnTo>
                      <a:pt x="803" y="1568"/>
                    </a:lnTo>
                    <a:lnTo>
                      <a:pt x="765" y="1497"/>
                    </a:lnTo>
                    <a:lnTo>
                      <a:pt x="726" y="1427"/>
                    </a:lnTo>
                    <a:lnTo>
                      <a:pt x="687" y="1357"/>
                    </a:lnTo>
                    <a:lnTo>
                      <a:pt x="650" y="1286"/>
                    </a:lnTo>
                    <a:lnTo>
                      <a:pt x="613" y="1216"/>
                    </a:lnTo>
                    <a:lnTo>
                      <a:pt x="596" y="1182"/>
                    </a:lnTo>
                    <a:lnTo>
                      <a:pt x="579" y="1146"/>
                    </a:lnTo>
                    <a:lnTo>
                      <a:pt x="563" y="1110"/>
                    </a:lnTo>
                    <a:lnTo>
                      <a:pt x="548" y="1075"/>
                    </a:lnTo>
                    <a:lnTo>
                      <a:pt x="534" y="1039"/>
                    </a:lnTo>
                    <a:lnTo>
                      <a:pt x="520" y="1004"/>
                    </a:lnTo>
                    <a:lnTo>
                      <a:pt x="508" y="967"/>
                    </a:lnTo>
                    <a:lnTo>
                      <a:pt x="497" y="930"/>
                    </a:lnTo>
                    <a:lnTo>
                      <a:pt x="488" y="893"/>
                    </a:lnTo>
                    <a:lnTo>
                      <a:pt x="479" y="857"/>
                    </a:lnTo>
                    <a:lnTo>
                      <a:pt x="473" y="819"/>
                    </a:lnTo>
                    <a:lnTo>
                      <a:pt x="467" y="781"/>
                    </a:lnTo>
                    <a:lnTo>
                      <a:pt x="464" y="742"/>
                    </a:lnTo>
                    <a:lnTo>
                      <a:pt x="462" y="703"/>
                    </a:lnTo>
                    <a:lnTo>
                      <a:pt x="462" y="664"/>
                    </a:lnTo>
                    <a:lnTo>
                      <a:pt x="464" y="623"/>
                    </a:lnTo>
                    <a:lnTo>
                      <a:pt x="468" y="583"/>
                    </a:lnTo>
                    <a:lnTo>
                      <a:pt x="474" y="542"/>
                    </a:lnTo>
                    <a:lnTo>
                      <a:pt x="482" y="500"/>
                    </a:lnTo>
                    <a:lnTo>
                      <a:pt x="493" y="458"/>
                    </a:lnTo>
                    <a:lnTo>
                      <a:pt x="495" y="452"/>
                    </a:lnTo>
                    <a:lnTo>
                      <a:pt x="497" y="446"/>
                    </a:lnTo>
                    <a:lnTo>
                      <a:pt x="501" y="441"/>
                    </a:lnTo>
                    <a:lnTo>
                      <a:pt x="505" y="436"/>
                    </a:lnTo>
                    <a:lnTo>
                      <a:pt x="509" y="430"/>
                    </a:lnTo>
                    <a:lnTo>
                      <a:pt x="514" y="426"/>
                    </a:lnTo>
                    <a:lnTo>
                      <a:pt x="519" y="423"/>
                    </a:lnTo>
                    <a:lnTo>
                      <a:pt x="524" y="419"/>
                    </a:lnTo>
                    <a:lnTo>
                      <a:pt x="530" y="417"/>
                    </a:lnTo>
                    <a:lnTo>
                      <a:pt x="536" y="415"/>
                    </a:lnTo>
                    <a:lnTo>
                      <a:pt x="542" y="415"/>
                    </a:lnTo>
                    <a:lnTo>
                      <a:pt x="548" y="415"/>
                    </a:lnTo>
                    <a:lnTo>
                      <a:pt x="555" y="415"/>
                    </a:lnTo>
                    <a:lnTo>
                      <a:pt x="562" y="417"/>
                    </a:lnTo>
                    <a:lnTo>
                      <a:pt x="569" y="420"/>
                    </a:lnTo>
                    <a:lnTo>
                      <a:pt x="576" y="424"/>
                    </a:lnTo>
                    <a:lnTo>
                      <a:pt x="587" y="432"/>
                    </a:lnTo>
                    <a:lnTo>
                      <a:pt x="598" y="442"/>
                    </a:lnTo>
                    <a:lnTo>
                      <a:pt x="608" y="453"/>
                    </a:lnTo>
                    <a:lnTo>
                      <a:pt x="616" y="465"/>
                    </a:lnTo>
                    <a:lnTo>
                      <a:pt x="626" y="475"/>
                    </a:lnTo>
                    <a:lnTo>
                      <a:pt x="636" y="487"/>
                    </a:lnTo>
                    <a:lnTo>
                      <a:pt x="640" y="492"/>
                    </a:lnTo>
                    <a:lnTo>
                      <a:pt x="645" y="497"/>
                    </a:lnTo>
                    <a:lnTo>
                      <a:pt x="652" y="501"/>
                    </a:lnTo>
                    <a:lnTo>
                      <a:pt x="657" y="505"/>
                    </a:lnTo>
                    <a:lnTo>
                      <a:pt x="663" y="507"/>
                    </a:lnTo>
                    <a:lnTo>
                      <a:pt x="667" y="509"/>
                    </a:lnTo>
                    <a:lnTo>
                      <a:pt x="672" y="510"/>
                    </a:lnTo>
                    <a:lnTo>
                      <a:pt x="678" y="511"/>
                    </a:lnTo>
                    <a:lnTo>
                      <a:pt x="689" y="511"/>
                    </a:lnTo>
                    <a:lnTo>
                      <a:pt x="699" y="511"/>
                    </a:lnTo>
                    <a:lnTo>
                      <a:pt x="710" y="511"/>
                    </a:lnTo>
                    <a:lnTo>
                      <a:pt x="720" y="512"/>
                    </a:lnTo>
                    <a:lnTo>
                      <a:pt x="725" y="512"/>
                    </a:lnTo>
                    <a:lnTo>
                      <a:pt x="730" y="513"/>
                    </a:lnTo>
                    <a:lnTo>
                      <a:pt x="734" y="515"/>
                    </a:lnTo>
                    <a:lnTo>
                      <a:pt x="738" y="518"/>
                    </a:lnTo>
                    <a:lnTo>
                      <a:pt x="753" y="529"/>
                    </a:lnTo>
                    <a:lnTo>
                      <a:pt x="767" y="542"/>
                    </a:lnTo>
                    <a:lnTo>
                      <a:pt x="780" y="556"/>
                    </a:lnTo>
                    <a:lnTo>
                      <a:pt x="792" y="572"/>
                    </a:lnTo>
                    <a:lnTo>
                      <a:pt x="814" y="603"/>
                    </a:lnTo>
                    <a:lnTo>
                      <a:pt x="835" y="635"/>
                    </a:lnTo>
                    <a:lnTo>
                      <a:pt x="845" y="651"/>
                    </a:lnTo>
                    <a:lnTo>
                      <a:pt x="857" y="667"/>
                    </a:lnTo>
                    <a:lnTo>
                      <a:pt x="868" y="681"/>
                    </a:lnTo>
                    <a:lnTo>
                      <a:pt x="881" y="695"/>
                    </a:lnTo>
                    <a:lnTo>
                      <a:pt x="895" y="708"/>
                    </a:lnTo>
                    <a:lnTo>
                      <a:pt x="910" y="720"/>
                    </a:lnTo>
                    <a:lnTo>
                      <a:pt x="919" y="725"/>
                    </a:lnTo>
                    <a:lnTo>
                      <a:pt x="926" y="729"/>
                    </a:lnTo>
                    <a:lnTo>
                      <a:pt x="936" y="734"/>
                    </a:lnTo>
                    <a:lnTo>
                      <a:pt x="946" y="738"/>
                    </a:lnTo>
                    <a:lnTo>
                      <a:pt x="939" y="763"/>
                    </a:lnTo>
                    <a:lnTo>
                      <a:pt x="935" y="788"/>
                    </a:lnTo>
                    <a:lnTo>
                      <a:pt x="932" y="812"/>
                    </a:lnTo>
                    <a:lnTo>
                      <a:pt x="930" y="837"/>
                    </a:lnTo>
                    <a:lnTo>
                      <a:pt x="930" y="862"/>
                    </a:lnTo>
                    <a:lnTo>
                      <a:pt x="932" y="886"/>
                    </a:lnTo>
                    <a:lnTo>
                      <a:pt x="934" y="911"/>
                    </a:lnTo>
                    <a:lnTo>
                      <a:pt x="937" y="935"/>
                    </a:lnTo>
                    <a:lnTo>
                      <a:pt x="940" y="959"/>
                    </a:lnTo>
                    <a:lnTo>
                      <a:pt x="946" y="983"/>
                    </a:lnTo>
                    <a:lnTo>
                      <a:pt x="951" y="1007"/>
                    </a:lnTo>
                    <a:lnTo>
                      <a:pt x="957" y="1029"/>
                    </a:lnTo>
                    <a:lnTo>
                      <a:pt x="972" y="1074"/>
                    </a:lnTo>
                    <a:lnTo>
                      <a:pt x="987" y="1117"/>
                    </a:lnTo>
                    <a:lnTo>
                      <a:pt x="997" y="1150"/>
                    </a:lnTo>
                    <a:lnTo>
                      <a:pt x="1007" y="1188"/>
                    </a:lnTo>
                    <a:lnTo>
                      <a:pt x="1013" y="1209"/>
                    </a:lnTo>
                    <a:lnTo>
                      <a:pt x="1019" y="1228"/>
                    </a:lnTo>
                    <a:lnTo>
                      <a:pt x="1027" y="1248"/>
                    </a:lnTo>
                    <a:lnTo>
                      <a:pt x="1034" y="1265"/>
                    </a:lnTo>
                    <a:lnTo>
                      <a:pt x="1038" y="1273"/>
                    </a:lnTo>
                    <a:lnTo>
                      <a:pt x="1042" y="1284"/>
                    </a:lnTo>
                    <a:lnTo>
                      <a:pt x="1045" y="1295"/>
                    </a:lnTo>
                    <a:lnTo>
                      <a:pt x="1048" y="1307"/>
                    </a:lnTo>
                    <a:lnTo>
                      <a:pt x="1049" y="1319"/>
                    </a:lnTo>
                    <a:lnTo>
                      <a:pt x="1050" y="1332"/>
                    </a:lnTo>
                    <a:lnTo>
                      <a:pt x="1050" y="1345"/>
                    </a:lnTo>
                    <a:lnTo>
                      <a:pt x="1049" y="1359"/>
                    </a:lnTo>
                    <a:lnTo>
                      <a:pt x="1048" y="1373"/>
                    </a:lnTo>
                    <a:lnTo>
                      <a:pt x="1045" y="1387"/>
                    </a:lnTo>
                    <a:lnTo>
                      <a:pt x="1041" y="1401"/>
                    </a:lnTo>
                    <a:lnTo>
                      <a:pt x="1036" y="1416"/>
                    </a:lnTo>
                    <a:lnTo>
                      <a:pt x="1030" y="1430"/>
                    </a:lnTo>
                    <a:lnTo>
                      <a:pt x="1022" y="1444"/>
                    </a:lnTo>
                    <a:lnTo>
                      <a:pt x="1013" y="1458"/>
                    </a:lnTo>
                    <a:lnTo>
                      <a:pt x="1003" y="1472"/>
                    </a:lnTo>
                    <a:lnTo>
                      <a:pt x="999" y="1479"/>
                    </a:lnTo>
                    <a:lnTo>
                      <a:pt x="995" y="1486"/>
                    </a:lnTo>
                    <a:lnTo>
                      <a:pt x="992" y="1494"/>
                    </a:lnTo>
                    <a:lnTo>
                      <a:pt x="989" y="1502"/>
                    </a:lnTo>
                    <a:lnTo>
                      <a:pt x="987" y="1512"/>
                    </a:lnTo>
                    <a:lnTo>
                      <a:pt x="986" y="1522"/>
                    </a:lnTo>
                    <a:lnTo>
                      <a:pt x="986" y="1532"/>
                    </a:lnTo>
                    <a:lnTo>
                      <a:pt x="986" y="1541"/>
                    </a:lnTo>
                    <a:lnTo>
                      <a:pt x="988" y="1550"/>
                    </a:lnTo>
                    <a:lnTo>
                      <a:pt x="990" y="1559"/>
                    </a:lnTo>
                    <a:lnTo>
                      <a:pt x="993" y="1567"/>
                    </a:lnTo>
                    <a:lnTo>
                      <a:pt x="999" y="1574"/>
                    </a:lnTo>
                    <a:lnTo>
                      <a:pt x="1004" y="1580"/>
                    </a:lnTo>
                    <a:lnTo>
                      <a:pt x="1011" y="1584"/>
                    </a:lnTo>
                    <a:lnTo>
                      <a:pt x="1020" y="1588"/>
                    </a:lnTo>
                    <a:lnTo>
                      <a:pt x="1031" y="1590"/>
                    </a:lnTo>
                    <a:lnTo>
                      <a:pt x="1035" y="1589"/>
                    </a:lnTo>
                    <a:lnTo>
                      <a:pt x="1040" y="1588"/>
                    </a:lnTo>
                    <a:lnTo>
                      <a:pt x="1044" y="1586"/>
                    </a:lnTo>
                    <a:lnTo>
                      <a:pt x="1049" y="1582"/>
                    </a:lnTo>
                    <a:lnTo>
                      <a:pt x="1059" y="1575"/>
                    </a:lnTo>
                    <a:lnTo>
                      <a:pt x="1070" y="1567"/>
                    </a:lnTo>
                    <a:lnTo>
                      <a:pt x="1075" y="1563"/>
                    </a:lnTo>
                    <a:lnTo>
                      <a:pt x="1081" y="1561"/>
                    </a:lnTo>
                    <a:lnTo>
                      <a:pt x="1086" y="1557"/>
                    </a:lnTo>
                    <a:lnTo>
                      <a:pt x="1091" y="1556"/>
                    </a:lnTo>
                    <a:lnTo>
                      <a:pt x="1097" y="1556"/>
                    </a:lnTo>
                    <a:lnTo>
                      <a:pt x="1103" y="1557"/>
                    </a:lnTo>
                    <a:lnTo>
                      <a:pt x="1109" y="1560"/>
                    </a:lnTo>
                    <a:lnTo>
                      <a:pt x="1114" y="1564"/>
                    </a:lnTo>
                    <a:lnTo>
                      <a:pt x="1138" y="1589"/>
                    </a:lnTo>
                    <a:lnTo>
                      <a:pt x="1159" y="1614"/>
                    </a:lnTo>
                    <a:lnTo>
                      <a:pt x="1181" y="1638"/>
                    </a:lnTo>
                    <a:lnTo>
                      <a:pt x="1202" y="1663"/>
                    </a:lnTo>
                    <a:lnTo>
                      <a:pt x="1239" y="1714"/>
                    </a:lnTo>
                    <a:lnTo>
                      <a:pt x="1275" y="1766"/>
                    </a:lnTo>
                    <a:lnTo>
                      <a:pt x="1311" y="1818"/>
                    </a:lnTo>
                    <a:lnTo>
                      <a:pt x="1347" y="1870"/>
                    </a:lnTo>
                    <a:lnTo>
                      <a:pt x="1366" y="1895"/>
                    </a:lnTo>
                    <a:lnTo>
                      <a:pt x="1385" y="1921"/>
                    </a:lnTo>
                    <a:lnTo>
                      <a:pt x="1406" y="1947"/>
                    </a:lnTo>
                    <a:lnTo>
                      <a:pt x="1427" y="1973"/>
                    </a:lnTo>
                    <a:lnTo>
                      <a:pt x="1433" y="1980"/>
                    </a:lnTo>
                    <a:lnTo>
                      <a:pt x="1437" y="1987"/>
                    </a:lnTo>
                    <a:lnTo>
                      <a:pt x="1442" y="1995"/>
                    </a:lnTo>
                    <a:lnTo>
                      <a:pt x="1447" y="2003"/>
                    </a:lnTo>
                    <a:lnTo>
                      <a:pt x="1456" y="2022"/>
                    </a:lnTo>
                    <a:lnTo>
                      <a:pt x="1464" y="2042"/>
                    </a:lnTo>
                    <a:lnTo>
                      <a:pt x="1472" y="2064"/>
                    </a:lnTo>
                    <a:lnTo>
                      <a:pt x="1478" y="2087"/>
                    </a:lnTo>
                    <a:lnTo>
                      <a:pt x="1483" y="2109"/>
                    </a:lnTo>
                    <a:lnTo>
                      <a:pt x="1488" y="2131"/>
                    </a:lnTo>
                    <a:lnTo>
                      <a:pt x="1490" y="2142"/>
                    </a:lnTo>
                    <a:lnTo>
                      <a:pt x="1493" y="2151"/>
                    </a:lnTo>
                    <a:lnTo>
                      <a:pt x="1497" y="2161"/>
                    </a:lnTo>
                    <a:lnTo>
                      <a:pt x="1502" y="2171"/>
                    </a:lnTo>
                    <a:lnTo>
                      <a:pt x="1507" y="2181"/>
                    </a:lnTo>
                    <a:lnTo>
                      <a:pt x="1513" y="2189"/>
                    </a:lnTo>
                    <a:lnTo>
                      <a:pt x="1519" y="2198"/>
                    </a:lnTo>
                    <a:lnTo>
                      <a:pt x="1526" y="2205"/>
                    </a:lnTo>
                    <a:lnTo>
                      <a:pt x="1541" y="2222"/>
                    </a:lnTo>
                    <a:lnTo>
                      <a:pt x="1556" y="2237"/>
                    </a:lnTo>
                    <a:lnTo>
                      <a:pt x="1573" y="2252"/>
                    </a:lnTo>
                    <a:lnTo>
                      <a:pt x="1591" y="2266"/>
                    </a:lnTo>
                    <a:lnTo>
                      <a:pt x="1628" y="2295"/>
                    </a:lnTo>
                    <a:lnTo>
                      <a:pt x="1665" y="2325"/>
                    </a:lnTo>
                    <a:lnTo>
                      <a:pt x="1682" y="2342"/>
                    </a:lnTo>
                    <a:lnTo>
                      <a:pt x="1698" y="2360"/>
                    </a:lnTo>
                    <a:lnTo>
                      <a:pt x="1706" y="2369"/>
                    </a:lnTo>
                    <a:lnTo>
                      <a:pt x="1713" y="2379"/>
                    </a:lnTo>
                    <a:lnTo>
                      <a:pt x="1720" y="2389"/>
                    </a:lnTo>
                    <a:lnTo>
                      <a:pt x="1726" y="2400"/>
                    </a:lnTo>
                    <a:lnTo>
                      <a:pt x="1733" y="2416"/>
                    </a:lnTo>
                    <a:lnTo>
                      <a:pt x="1740" y="2440"/>
                    </a:lnTo>
                    <a:lnTo>
                      <a:pt x="1745" y="2452"/>
                    </a:lnTo>
                    <a:lnTo>
                      <a:pt x="1751" y="2463"/>
                    </a:lnTo>
                    <a:lnTo>
                      <a:pt x="1755" y="2468"/>
                    </a:lnTo>
                    <a:lnTo>
                      <a:pt x="1758" y="2472"/>
                    </a:lnTo>
                    <a:lnTo>
                      <a:pt x="1762" y="2475"/>
                    </a:lnTo>
                    <a:lnTo>
                      <a:pt x="1766" y="2477"/>
                    </a:lnTo>
                    <a:lnTo>
                      <a:pt x="1792" y="2484"/>
                    </a:lnTo>
                    <a:lnTo>
                      <a:pt x="1813" y="2490"/>
                    </a:lnTo>
                    <a:lnTo>
                      <a:pt x="1816" y="2493"/>
                    </a:lnTo>
                    <a:lnTo>
                      <a:pt x="1819" y="2496"/>
                    </a:lnTo>
                    <a:lnTo>
                      <a:pt x="1821" y="2499"/>
                    </a:lnTo>
                    <a:lnTo>
                      <a:pt x="1823" y="2502"/>
                    </a:lnTo>
                    <a:lnTo>
                      <a:pt x="1823" y="2507"/>
                    </a:lnTo>
                    <a:lnTo>
                      <a:pt x="1821" y="2512"/>
                    </a:lnTo>
                    <a:lnTo>
                      <a:pt x="1819" y="2517"/>
                    </a:lnTo>
                    <a:lnTo>
                      <a:pt x="1816" y="2524"/>
                    </a:lnTo>
                    <a:lnTo>
                      <a:pt x="1796" y="2555"/>
                    </a:lnTo>
                    <a:lnTo>
                      <a:pt x="1774" y="2588"/>
                    </a:lnTo>
                    <a:lnTo>
                      <a:pt x="1763" y="2604"/>
                    </a:lnTo>
                    <a:lnTo>
                      <a:pt x="1755" y="2620"/>
                    </a:lnTo>
                    <a:lnTo>
                      <a:pt x="1746" y="2636"/>
                    </a:lnTo>
                    <a:lnTo>
                      <a:pt x="1739" y="2652"/>
                    </a:lnTo>
                    <a:lnTo>
                      <a:pt x="1737" y="2661"/>
                    </a:lnTo>
                    <a:lnTo>
                      <a:pt x="1735" y="2670"/>
                    </a:lnTo>
                    <a:lnTo>
                      <a:pt x="1734" y="2677"/>
                    </a:lnTo>
                    <a:lnTo>
                      <a:pt x="1733" y="2686"/>
                    </a:lnTo>
                    <a:lnTo>
                      <a:pt x="1733" y="2695"/>
                    </a:lnTo>
                    <a:lnTo>
                      <a:pt x="1733" y="2703"/>
                    </a:lnTo>
                    <a:lnTo>
                      <a:pt x="1735" y="2711"/>
                    </a:lnTo>
                    <a:lnTo>
                      <a:pt x="1737" y="2719"/>
                    </a:lnTo>
                    <a:lnTo>
                      <a:pt x="1740" y="2728"/>
                    </a:lnTo>
                    <a:lnTo>
                      <a:pt x="1744" y="2737"/>
                    </a:lnTo>
                    <a:lnTo>
                      <a:pt x="1749" y="2745"/>
                    </a:lnTo>
                    <a:lnTo>
                      <a:pt x="1755" y="2754"/>
                    </a:lnTo>
                    <a:lnTo>
                      <a:pt x="1761" y="2763"/>
                    </a:lnTo>
                    <a:lnTo>
                      <a:pt x="1770" y="2771"/>
                    </a:lnTo>
                    <a:lnTo>
                      <a:pt x="1778" y="2779"/>
                    </a:lnTo>
                    <a:lnTo>
                      <a:pt x="1789" y="2787"/>
                    </a:lnTo>
                    <a:lnTo>
                      <a:pt x="1792" y="2790"/>
                    </a:lnTo>
                    <a:lnTo>
                      <a:pt x="1796" y="2792"/>
                    </a:lnTo>
                    <a:lnTo>
                      <a:pt x="1801" y="2793"/>
                    </a:lnTo>
                    <a:lnTo>
                      <a:pt x="1805" y="2794"/>
                    </a:lnTo>
                    <a:lnTo>
                      <a:pt x="1816" y="2794"/>
                    </a:lnTo>
                    <a:lnTo>
                      <a:pt x="1828" y="2794"/>
                    </a:lnTo>
                    <a:lnTo>
                      <a:pt x="1839" y="2794"/>
                    </a:lnTo>
                    <a:lnTo>
                      <a:pt x="1848" y="2795"/>
                    </a:lnTo>
                    <a:lnTo>
                      <a:pt x="1853" y="2795"/>
                    </a:lnTo>
                    <a:lnTo>
                      <a:pt x="1856" y="2796"/>
                    </a:lnTo>
                    <a:lnTo>
                      <a:pt x="1859" y="2798"/>
                    </a:lnTo>
                    <a:lnTo>
                      <a:pt x="1860" y="2800"/>
                    </a:lnTo>
                    <a:lnTo>
                      <a:pt x="1865" y="2807"/>
                    </a:lnTo>
                    <a:lnTo>
                      <a:pt x="1867" y="2814"/>
                    </a:lnTo>
                    <a:lnTo>
                      <a:pt x="1868" y="2823"/>
                    </a:lnTo>
                    <a:lnTo>
                      <a:pt x="1869" y="2832"/>
                    </a:lnTo>
                    <a:lnTo>
                      <a:pt x="1869" y="2849"/>
                    </a:lnTo>
                    <a:lnTo>
                      <a:pt x="1869" y="2866"/>
                    </a:lnTo>
                    <a:lnTo>
                      <a:pt x="1869" y="2876"/>
                    </a:lnTo>
                    <a:lnTo>
                      <a:pt x="1870" y="2883"/>
                    </a:lnTo>
                    <a:lnTo>
                      <a:pt x="1872" y="2892"/>
                    </a:lnTo>
                    <a:lnTo>
                      <a:pt x="1875" y="2900"/>
                    </a:lnTo>
                    <a:lnTo>
                      <a:pt x="1881" y="2906"/>
                    </a:lnTo>
                    <a:lnTo>
                      <a:pt x="1887" y="2913"/>
                    </a:lnTo>
                    <a:lnTo>
                      <a:pt x="1895" y="2918"/>
                    </a:lnTo>
                    <a:lnTo>
                      <a:pt x="1906" y="2922"/>
                    </a:lnTo>
                    <a:lnTo>
                      <a:pt x="1917" y="2925"/>
                    </a:lnTo>
                    <a:lnTo>
                      <a:pt x="1927" y="2927"/>
                    </a:lnTo>
                    <a:lnTo>
                      <a:pt x="1938" y="2927"/>
                    </a:lnTo>
                    <a:lnTo>
                      <a:pt x="1950" y="2927"/>
                    </a:lnTo>
                    <a:lnTo>
                      <a:pt x="1961" y="2928"/>
                    </a:lnTo>
                    <a:lnTo>
                      <a:pt x="1971" y="2929"/>
                    </a:lnTo>
                    <a:lnTo>
                      <a:pt x="1975" y="2929"/>
                    </a:lnTo>
                    <a:lnTo>
                      <a:pt x="1979" y="2931"/>
                    </a:lnTo>
                    <a:lnTo>
                      <a:pt x="1983" y="2932"/>
                    </a:lnTo>
                    <a:lnTo>
                      <a:pt x="1987" y="2934"/>
                    </a:lnTo>
                    <a:lnTo>
                      <a:pt x="2006" y="2957"/>
                    </a:lnTo>
                    <a:lnTo>
                      <a:pt x="2025" y="2982"/>
                    </a:lnTo>
                    <a:lnTo>
                      <a:pt x="2042" y="3007"/>
                    </a:lnTo>
                    <a:lnTo>
                      <a:pt x="2059" y="3034"/>
                    </a:lnTo>
                    <a:lnTo>
                      <a:pt x="2090" y="3089"/>
                    </a:lnTo>
                    <a:lnTo>
                      <a:pt x="2122" y="3146"/>
                    </a:lnTo>
                    <a:lnTo>
                      <a:pt x="2153" y="3203"/>
                    </a:lnTo>
                    <a:lnTo>
                      <a:pt x="2185" y="3258"/>
                    </a:lnTo>
                    <a:lnTo>
                      <a:pt x="2203" y="3284"/>
                    </a:lnTo>
                    <a:lnTo>
                      <a:pt x="2220" y="3310"/>
                    </a:lnTo>
                    <a:lnTo>
                      <a:pt x="2238" y="3334"/>
                    </a:lnTo>
                    <a:lnTo>
                      <a:pt x="2258" y="3356"/>
                    </a:lnTo>
                    <a:lnTo>
                      <a:pt x="2258" y="3356"/>
                    </a:lnTo>
                    <a:lnTo>
                      <a:pt x="5471" y="3356"/>
                    </a:lnTo>
                    <a:lnTo>
                      <a:pt x="5471" y="3356"/>
                    </a:lnTo>
                    <a:close/>
                  </a:path>
                </a:pathLst>
              </a:custGeom>
              <a:noFill/>
              <a:ln w="468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1215360" y="1448640"/>
                <a:ext cx="964440" cy="705240"/>
              </a:xfrm>
              <a:custGeom>
                <a:avLst/>
                <a:gdLst/>
                <a:ahLst/>
                <a:rect l="l" t="t" r="r" b="b"/>
                <a:pathLst>
                  <a:path w="1854" h="1381">
                    <a:moveTo>
                      <a:pt x="1636" y="1381"/>
                    </a:moveTo>
                    <a:lnTo>
                      <a:pt x="1854" y="339"/>
                    </a:lnTo>
                    <a:lnTo>
                      <a:pt x="574" y="0"/>
                    </a:lnTo>
                    <a:lnTo>
                      <a:pt x="569" y="3"/>
                    </a:lnTo>
                    <a:lnTo>
                      <a:pt x="564" y="6"/>
                    </a:lnTo>
                    <a:lnTo>
                      <a:pt x="560" y="9"/>
                    </a:lnTo>
                    <a:lnTo>
                      <a:pt x="557" y="14"/>
                    </a:lnTo>
                    <a:lnTo>
                      <a:pt x="553" y="18"/>
                    </a:lnTo>
                    <a:lnTo>
                      <a:pt x="551" y="22"/>
                    </a:lnTo>
                    <a:lnTo>
                      <a:pt x="550" y="27"/>
                    </a:lnTo>
                    <a:lnTo>
                      <a:pt x="549" y="32"/>
                    </a:lnTo>
                    <a:lnTo>
                      <a:pt x="548" y="42"/>
                    </a:lnTo>
                    <a:lnTo>
                      <a:pt x="549" y="52"/>
                    </a:lnTo>
                    <a:lnTo>
                      <a:pt x="551" y="63"/>
                    </a:lnTo>
                    <a:lnTo>
                      <a:pt x="554" y="74"/>
                    </a:lnTo>
                    <a:lnTo>
                      <a:pt x="559" y="86"/>
                    </a:lnTo>
                    <a:lnTo>
                      <a:pt x="564" y="97"/>
                    </a:lnTo>
                    <a:lnTo>
                      <a:pt x="571" y="107"/>
                    </a:lnTo>
                    <a:lnTo>
                      <a:pt x="577" y="117"/>
                    </a:lnTo>
                    <a:lnTo>
                      <a:pt x="590" y="136"/>
                    </a:lnTo>
                    <a:lnTo>
                      <a:pt x="602" y="150"/>
                    </a:lnTo>
                    <a:lnTo>
                      <a:pt x="588" y="172"/>
                    </a:lnTo>
                    <a:lnTo>
                      <a:pt x="571" y="198"/>
                    </a:lnTo>
                    <a:lnTo>
                      <a:pt x="552" y="224"/>
                    </a:lnTo>
                    <a:lnTo>
                      <a:pt x="534" y="249"/>
                    </a:lnTo>
                    <a:lnTo>
                      <a:pt x="526" y="262"/>
                    </a:lnTo>
                    <a:lnTo>
                      <a:pt x="519" y="274"/>
                    </a:lnTo>
                    <a:lnTo>
                      <a:pt x="513" y="285"/>
                    </a:lnTo>
                    <a:lnTo>
                      <a:pt x="509" y="295"/>
                    </a:lnTo>
                    <a:lnTo>
                      <a:pt x="506" y="305"/>
                    </a:lnTo>
                    <a:lnTo>
                      <a:pt x="506" y="314"/>
                    </a:lnTo>
                    <a:lnTo>
                      <a:pt x="506" y="318"/>
                    </a:lnTo>
                    <a:lnTo>
                      <a:pt x="507" y="321"/>
                    </a:lnTo>
                    <a:lnTo>
                      <a:pt x="509" y="325"/>
                    </a:lnTo>
                    <a:lnTo>
                      <a:pt x="511" y="328"/>
                    </a:lnTo>
                    <a:lnTo>
                      <a:pt x="518" y="332"/>
                    </a:lnTo>
                    <a:lnTo>
                      <a:pt x="524" y="336"/>
                    </a:lnTo>
                    <a:lnTo>
                      <a:pt x="531" y="339"/>
                    </a:lnTo>
                    <a:lnTo>
                      <a:pt x="538" y="341"/>
                    </a:lnTo>
                    <a:lnTo>
                      <a:pt x="552" y="344"/>
                    </a:lnTo>
                    <a:lnTo>
                      <a:pt x="567" y="346"/>
                    </a:lnTo>
                    <a:lnTo>
                      <a:pt x="574" y="348"/>
                    </a:lnTo>
                    <a:lnTo>
                      <a:pt x="580" y="350"/>
                    </a:lnTo>
                    <a:lnTo>
                      <a:pt x="586" y="354"/>
                    </a:lnTo>
                    <a:lnTo>
                      <a:pt x="591" y="357"/>
                    </a:lnTo>
                    <a:lnTo>
                      <a:pt x="594" y="362"/>
                    </a:lnTo>
                    <a:lnTo>
                      <a:pt x="598" y="369"/>
                    </a:lnTo>
                    <a:lnTo>
                      <a:pt x="600" y="377"/>
                    </a:lnTo>
                    <a:lnTo>
                      <a:pt x="600" y="388"/>
                    </a:lnTo>
                    <a:lnTo>
                      <a:pt x="600" y="398"/>
                    </a:lnTo>
                    <a:lnTo>
                      <a:pt x="598" y="407"/>
                    </a:lnTo>
                    <a:lnTo>
                      <a:pt x="594" y="413"/>
                    </a:lnTo>
                    <a:lnTo>
                      <a:pt x="591" y="418"/>
                    </a:lnTo>
                    <a:lnTo>
                      <a:pt x="586" y="422"/>
                    </a:lnTo>
                    <a:lnTo>
                      <a:pt x="581" y="425"/>
                    </a:lnTo>
                    <a:lnTo>
                      <a:pt x="576" y="427"/>
                    </a:lnTo>
                    <a:lnTo>
                      <a:pt x="571" y="428"/>
                    </a:lnTo>
                    <a:lnTo>
                      <a:pt x="559" y="430"/>
                    </a:lnTo>
                    <a:lnTo>
                      <a:pt x="550" y="434"/>
                    </a:lnTo>
                    <a:lnTo>
                      <a:pt x="546" y="436"/>
                    </a:lnTo>
                    <a:lnTo>
                      <a:pt x="543" y="438"/>
                    </a:lnTo>
                    <a:lnTo>
                      <a:pt x="540" y="442"/>
                    </a:lnTo>
                    <a:lnTo>
                      <a:pt x="540" y="447"/>
                    </a:lnTo>
                    <a:lnTo>
                      <a:pt x="540" y="474"/>
                    </a:lnTo>
                    <a:lnTo>
                      <a:pt x="539" y="507"/>
                    </a:lnTo>
                    <a:lnTo>
                      <a:pt x="539" y="539"/>
                    </a:lnTo>
                    <a:lnTo>
                      <a:pt x="539" y="566"/>
                    </a:lnTo>
                    <a:lnTo>
                      <a:pt x="533" y="576"/>
                    </a:lnTo>
                    <a:lnTo>
                      <a:pt x="526" y="586"/>
                    </a:lnTo>
                    <a:lnTo>
                      <a:pt x="520" y="593"/>
                    </a:lnTo>
                    <a:lnTo>
                      <a:pt x="512" y="601"/>
                    </a:lnTo>
                    <a:lnTo>
                      <a:pt x="504" y="606"/>
                    </a:lnTo>
                    <a:lnTo>
                      <a:pt x="496" y="611"/>
                    </a:lnTo>
                    <a:lnTo>
                      <a:pt x="488" y="615"/>
                    </a:lnTo>
                    <a:lnTo>
                      <a:pt x="479" y="618"/>
                    </a:lnTo>
                    <a:lnTo>
                      <a:pt x="463" y="623"/>
                    </a:lnTo>
                    <a:lnTo>
                      <a:pt x="446" y="624"/>
                    </a:lnTo>
                    <a:lnTo>
                      <a:pt x="432" y="625"/>
                    </a:lnTo>
                    <a:lnTo>
                      <a:pt x="419" y="625"/>
                    </a:lnTo>
                    <a:lnTo>
                      <a:pt x="417" y="619"/>
                    </a:lnTo>
                    <a:lnTo>
                      <a:pt x="415" y="614"/>
                    </a:lnTo>
                    <a:lnTo>
                      <a:pt x="414" y="609"/>
                    </a:lnTo>
                    <a:lnTo>
                      <a:pt x="414" y="602"/>
                    </a:lnTo>
                    <a:lnTo>
                      <a:pt x="414" y="591"/>
                    </a:lnTo>
                    <a:lnTo>
                      <a:pt x="416" y="580"/>
                    </a:lnTo>
                    <a:lnTo>
                      <a:pt x="421" y="570"/>
                    </a:lnTo>
                    <a:lnTo>
                      <a:pt x="426" y="559"/>
                    </a:lnTo>
                    <a:lnTo>
                      <a:pt x="432" y="549"/>
                    </a:lnTo>
                    <a:lnTo>
                      <a:pt x="439" y="539"/>
                    </a:lnTo>
                    <a:lnTo>
                      <a:pt x="453" y="521"/>
                    </a:lnTo>
                    <a:lnTo>
                      <a:pt x="467" y="504"/>
                    </a:lnTo>
                    <a:lnTo>
                      <a:pt x="472" y="496"/>
                    </a:lnTo>
                    <a:lnTo>
                      <a:pt x="477" y="489"/>
                    </a:lnTo>
                    <a:lnTo>
                      <a:pt x="479" y="482"/>
                    </a:lnTo>
                    <a:lnTo>
                      <a:pt x="480" y="477"/>
                    </a:lnTo>
                    <a:lnTo>
                      <a:pt x="485" y="471"/>
                    </a:lnTo>
                    <a:lnTo>
                      <a:pt x="488" y="466"/>
                    </a:lnTo>
                    <a:lnTo>
                      <a:pt x="489" y="462"/>
                    </a:lnTo>
                    <a:lnTo>
                      <a:pt x="489" y="458"/>
                    </a:lnTo>
                    <a:lnTo>
                      <a:pt x="486" y="454"/>
                    </a:lnTo>
                    <a:lnTo>
                      <a:pt x="484" y="451"/>
                    </a:lnTo>
                    <a:lnTo>
                      <a:pt x="481" y="447"/>
                    </a:lnTo>
                    <a:lnTo>
                      <a:pt x="477" y="442"/>
                    </a:lnTo>
                    <a:lnTo>
                      <a:pt x="468" y="434"/>
                    </a:lnTo>
                    <a:lnTo>
                      <a:pt x="459" y="422"/>
                    </a:lnTo>
                    <a:lnTo>
                      <a:pt x="456" y="414"/>
                    </a:lnTo>
                    <a:lnTo>
                      <a:pt x="454" y="407"/>
                    </a:lnTo>
                    <a:lnTo>
                      <a:pt x="452" y="397"/>
                    </a:lnTo>
                    <a:lnTo>
                      <a:pt x="451" y="386"/>
                    </a:lnTo>
                    <a:lnTo>
                      <a:pt x="446" y="386"/>
                    </a:lnTo>
                    <a:lnTo>
                      <a:pt x="444" y="385"/>
                    </a:lnTo>
                    <a:lnTo>
                      <a:pt x="443" y="384"/>
                    </a:lnTo>
                    <a:lnTo>
                      <a:pt x="443" y="382"/>
                    </a:lnTo>
                    <a:lnTo>
                      <a:pt x="448" y="375"/>
                    </a:lnTo>
                    <a:lnTo>
                      <a:pt x="455" y="368"/>
                    </a:lnTo>
                    <a:lnTo>
                      <a:pt x="464" y="359"/>
                    </a:lnTo>
                    <a:lnTo>
                      <a:pt x="472" y="349"/>
                    </a:lnTo>
                    <a:lnTo>
                      <a:pt x="476" y="344"/>
                    </a:lnTo>
                    <a:lnTo>
                      <a:pt x="479" y="339"/>
                    </a:lnTo>
                    <a:lnTo>
                      <a:pt x="481" y="333"/>
                    </a:lnTo>
                    <a:lnTo>
                      <a:pt x="482" y="327"/>
                    </a:lnTo>
                    <a:lnTo>
                      <a:pt x="459" y="301"/>
                    </a:lnTo>
                    <a:lnTo>
                      <a:pt x="438" y="271"/>
                    </a:lnTo>
                    <a:lnTo>
                      <a:pt x="426" y="258"/>
                    </a:lnTo>
                    <a:lnTo>
                      <a:pt x="415" y="247"/>
                    </a:lnTo>
                    <a:lnTo>
                      <a:pt x="410" y="242"/>
                    </a:lnTo>
                    <a:lnTo>
                      <a:pt x="404" y="239"/>
                    </a:lnTo>
                    <a:lnTo>
                      <a:pt x="399" y="238"/>
                    </a:lnTo>
                    <a:lnTo>
                      <a:pt x="392" y="237"/>
                    </a:lnTo>
                    <a:lnTo>
                      <a:pt x="369" y="237"/>
                    </a:lnTo>
                    <a:lnTo>
                      <a:pt x="344" y="236"/>
                    </a:lnTo>
                    <a:lnTo>
                      <a:pt x="317" y="233"/>
                    </a:lnTo>
                    <a:lnTo>
                      <a:pt x="289" y="228"/>
                    </a:lnTo>
                    <a:lnTo>
                      <a:pt x="275" y="225"/>
                    </a:lnTo>
                    <a:lnTo>
                      <a:pt x="261" y="221"/>
                    </a:lnTo>
                    <a:lnTo>
                      <a:pt x="247" y="217"/>
                    </a:lnTo>
                    <a:lnTo>
                      <a:pt x="234" y="210"/>
                    </a:lnTo>
                    <a:lnTo>
                      <a:pt x="221" y="204"/>
                    </a:lnTo>
                    <a:lnTo>
                      <a:pt x="208" y="196"/>
                    </a:lnTo>
                    <a:lnTo>
                      <a:pt x="196" y="186"/>
                    </a:lnTo>
                    <a:lnTo>
                      <a:pt x="185" y="176"/>
                    </a:lnTo>
                    <a:lnTo>
                      <a:pt x="179" y="176"/>
                    </a:lnTo>
                    <a:lnTo>
                      <a:pt x="173" y="173"/>
                    </a:lnTo>
                    <a:lnTo>
                      <a:pt x="168" y="170"/>
                    </a:lnTo>
                    <a:lnTo>
                      <a:pt x="162" y="166"/>
                    </a:lnTo>
                    <a:lnTo>
                      <a:pt x="152" y="156"/>
                    </a:lnTo>
                    <a:lnTo>
                      <a:pt x="140" y="145"/>
                    </a:lnTo>
                    <a:lnTo>
                      <a:pt x="129" y="134"/>
                    </a:lnTo>
                    <a:lnTo>
                      <a:pt x="118" y="125"/>
                    </a:lnTo>
                    <a:lnTo>
                      <a:pt x="113" y="120"/>
                    </a:lnTo>
                    <a:lnTo>
                      <a:pt x="106" y="118"/>
                    </a:lnTo>
                    <a:lnTo>
                      <a:pt x="101" y="116"/>
                    </a:lnTo>
                    <a:lnTo>
                      <a:pt x="95" y="115"/>
                    </a:lnTo>
                    <a:lnTo>
                      <a:pt x="90" y="111"/>
                    </a:lnTo>
                    <a:lnTo>
                      <a:pt x="84" y="106"/>
                    </a:lnTo>
                    <a:lnTo>
                      <a:pt x="76" y="104"/>
                    </a:lnTo>
                    <a:lnTo>
                      <a:pt x="70" y="103"/>
                    </a:lnTo>
                    <a:lnTo>
                      <a:pt x="62" y="103"/>
                    </a:lnTo>
                    <a:lnTo>
                      <a:pt x="54" y="105"/>
                    </a:lnTo>
                    <a:lnTo>
                      <a:pt x="47" y="107"/>
                    </a:lnTo>
                    <a:lnTo>
                      <a:pt x="39" y="111"/>
                    </a:lnTo>
                    <a:lnTo>
                      <a:pt x="33" y="116"/>
                    </a:lnTo>
                    <a:lnTo>
                      <a:pt x="26" y="122"/>
                    </a:lnTo>
                    <a:lnTo>
                      <a:pt x="21" y="128"/>
                    </a:lnTo>
                    <a:lnTo>
                      <a:pt x="16" y="136"/>
                    </a:lnTo>
                    <a:lnTo>
                      <a:pt x="11" y="144"/>
                    </a:lnTo>
                    <a:lnTo>
                      <a:pt x="8" y="153"/>
                    </a:lnTo>
                    <a:lnTo>
                      <a:pt x="7" y="164"/>
                    </a:lnTo>
                    <a:lnTo>
                      <a:pt x="6" y="174"/>
                    </a:lnTo>
                    <a:lnTo>
                      <a:pt x="6" y="185"/>
                    </a:lnTo>
                    <a:lnTo>
                      <a:pt x="7" y="195"/>
                    </a:lnTo>
                    <a:lnTo>
                      <a:pt x="8" y="205"/>
                    </a:lnTo>
                    <a:lnTo>
                      <a:pt x="10" y="214"/>
                    </a:lnTo>
                    <a:lnTo>
                      <a:pt x="17" y="232"/>
                    </a:lnTo>
                    <a:lnTo>
                      <a:pt x="24" y="249"/>
                    </a:lnTo>
                    <a:lnTo>
                      <a:pt x="43" y="284"/>
                    </a:lnTo>
                    <a:lnTo>
                      <a:pt x="64" y="323"/>
                    </a:lnTo>
                    <a:lnTo>
                      <a:pt x="63" y="336"/>
                    </a:lnTo>
                    <a:lnTo>
                      <a:pt x="59" y="352"/>
                    </a:lnTo>
                    <a:lnTo>
                      <a:pt x="54" y="368"/>
                    </a:lnTo>
                    <a:lnTo>
                      <a:pt x="49" y="387"/>
                    </a:lnTo>
                    <a:lnTo>
                      <a:pt x="43" y="408"/>
                    </a:lnTo>
                    <a:lnTo>
                      <a:pt x="38" y="428"/>
                    </a:lnTo>
                    <a:lnTo>
                      <a:pt x="35" y="450"/>
                    </a:lnTo>
                    <a:lnTo>
                      <a:pt x="33" y="472"/>
                    </a:lnTo>
                    <a:lnTo>
                      <a:pt x="33" y="499"/>
                    </a:lnTo>
                    <a:lnTo>
                      <a:pt x="33" y="532"/>
                    </a:lnTo>
                    <a:lnTo>
                      <a:pt x="33" y="565"/>
                    </a:lnTo>
                    <a:lnTo>
                      <a:pt x="32" y="592"/>
                    </a:lnTo>
                    <a:lnTo>
                      <a:pt x="33" y="597"/>
                    </a:lnTo>
                    <a:lnTo>
                      <a:pt x="33" y="602"/>
                    </a:lnTo>
                    <a:lnTo>
                      <a:pt x="35" y="606"/>
                    </a:lnTo>
                    <a:lnTo>
                      <a:pt x="36" y="610"/>
                    </a:lnTo>
                    <a:lnTo>
                      <a:pt x="41" y="616"/>
                    </a:lnTo>
                    <a:lnTo>
                      <a:pt x="47" y="621"/>
                    </a:lnTo>
                    <a:lnTo>
                      <a:pt x="52" y="628"/>
                    </a:lnTo>
                    <a:lnTo>
                      <a:pt x="57" y="634"/>
                    </a:lnTo>
                    <a:lnTo>
                      <a:pt x="59" y="638"/>
                    </a:lnTo>
                    <a:lnTo>
                      <a:pt x="60" y="642"/>
                    </a:lnTo>
                    <a:lnTo>
                      <a:pt x="61" y="646"/>
                    </a:lnTo>
                    <a:lnTo>
                      <a:pt x="61" y="652"/>
                    </a:lnTo>
                    <a:lnTo>
                      <a:pt x="65" y="661"/>
                    </a:lnTo>
                    <a:lnTo>
                      <a:pt x="73" y="685"/>
                    </a:lnTo>
                    <a:lnTo>
                      <a:pt x="74" y="693"/>
                    </a:lnTo>
                    <a:lnTo>
                      <a:pt x="74" y="700"/>
                    </a:lnTo>
                    <a:lnTo>
                      <a:pt x="74" y="707"/>
                    </a:lnTo>
                    <a:lnTo>
                      <a:pt x="74" y="714"/>
                    </a:lnTo>
                    <a:lnTo>
                      <a:pt x="72" y="722"/>
                    </a:lnTo>
                    <a:lnTo>
                      <a:pt x="70" y="728"/>
                    </a:lnTo>
                    <a:lnTo>
                      <a:pt x="65" y="735"/>
                    </a:lnTo>
                    <a:lnTo>
                      <a:pt x="61" y="741"/>
                    </a:lnTo>
                    <a:lnTo>
                      <a:pt x="52" y="741"/>
                    </a:lnTo>
                    <a:lnTo>
                      <a:pt x="46" y="742"/>
                    </a:lnTo>
                    <a:lnTo>
                      <a:pt x="38" y="744"/>
                    </a:lnTo>
                    <a:lnTo>
                      <a:pt x="33" y="745"/>
                    </a:lnTo>
                    <a:lnTo>
                      <a:pt x="27" y="747"/>
                    </a:lnTo>
                    <a:lnTo>
                      <a:pt x="22" y="750"/>
                    </a:lnTo>
                    <a:lnTo>
                      <a:pt x="18" y="752"/>
                    </a:lnTo>
                    <a:lnTo>
                      <a:pt x="14" y="755"/>
                    </a:lnTo>
                    <a:lnTo>
                      <a:pt x="11" y="760"/>
                    </a:lnTo>
                    <a:lnTo>
                      <a:pt x="8" y="763"/>
                    </a:lnTo>
                    <a:lnTo>
                      <a:pt x="6" y="767"/>
                    </a:lnTo>
                    <a:lnTo>
                      <a:pt x="4" y="773"/>
                    </a:lnTo>
                    <a:lnTo>
                      <a:pt x="2" y="782"/>
                    </a:lnTo>
                    <a:lnTo>
                      <a:pt x="0" y="793"/>
                    </a:lnTo>
                    <a:lnTo>
                      <a:pt x="2" y="804"/>
                    </a:lnTo>
                    <a:lnTo>
                      <a:pt x="3" y="816"/>
                    </a:lnTo>
                    <a:lnTo>
                      <a:pt x="6" y="829"/>
                    </a:lnTo>
                    <a:lnTo>
                      <a:pt x="9" y="842"/>
                    </a:lnTo>
                    <a:lnTo>
                      <a:pt x="19" y="867"/>
                    </a:lnTo>
                    <a:lnTo>
                      <a:pt x="30" y="890"/>
                    </a:lnTo>
                    <a:lnTo>
                      <a:pt x="40" y="881"/>
                    </a:lnTo>
                    <a:lnTo>
                      <a:pt x="51" y="873"/>
                    </a:lnTo>
                    <a:lnTo>
                      <a:pt x="62" y="868"/>
                    </a:lnTo>
                    <a:lnTo>
                      <a:pt x="71" y="864"/>
                    </a:lnTo>
                    <a:lnTo>
                      <a:pt x="85" y="861"/>
                    </a:lnTo>
                    <a:lnTo>
                      <a:pt x="89" y="860"/>
                    </a:lnTo>
                    <a:lnTo>
                      <a:pt x="100" y="867"/>
                    </a:lnTo>
                    <a:lnTo>
                      <a:pt x="110" y="873"/>
                    </a:lnTo>
                    <a:lnTo>
                      <a:pt x="117" y="881"/>
                    </a:lnTo>
                    <a:lnTo>
                      <a:pt x="125" y="887"/>
                    </a:lnTo>
                    <a:lnTo>
                      <a:pt x="135" y="902"/>
                    </a:lnTo>
                    <a:lnTo>
                      <a:pt x="145" y="917"/>
                    </a:lnTo>
                    <a:lnTo>
                      <a:pt x="153" y="930"/>
                    </a:lnTo>
                    <a:lnTo>
                      <a:pt x="160" y="941"/>
                    </a:lnTo>
                    <a:lnTo>
                      <a:pt x="165" y="945"/>
                    </a:lnTo>
                    <a:lnTo>
                      <a:pt x="168" y="948"/>
                    </a:lnTo>
                    <a:lnTo>
                      <a:pt x="173" y="950"/>
                    </a:lnTo>
                    <a:lnTo>
                      <a:pt x="179" y="951"/>
                    </a:lnTo>
                    <a:lnTo>
                      <a:pt x="189" y="951"/>
                    </a:lnTo>
                    <a:lnTo>
                      <a:pt x="200" y="952"/>
                    </a:lnTo>
                    <a:lnTo>
                      <a:pt x="210" y="953"/>
                    </a:lnTo>
                    <a:lnTo>
                      <a:pt x="220" y="955"/>
                    </a:lnTo>
                    <a:lnTo>
                      <a:pt x="223" y="956"/>
                    </a:lnTo>
                    <a:lnTo>
                      <a:pt x="227" y="958"/>
                    </a:lnTo>
                    <a:lnTo>
                      <a:pt x="230" y="961"/>
                    </a:lnTo>
                    <a:lnTo>
                      <a:pt x="233" y="964"/>
                    </a:lnTo>
                    <a:lnTo>
                      <a:pt x="235" y="967"/>
                    </a:lnTo>
                    <a:lnTo>
                      <a:pt x="236" y="971"/>
                    </a:lnTo>
                    <a:lnTo>
                      <a:pt x="237" y="976"/>
                    </a:lnTo>
                    <a:lnTo>
                      <a:pt x="238" y="981"/>
                    </a:lnTo>
                    <a:lnTo>
                      <a:pt x="242" y="982"/>
                    </a:lnTo>
                    <a:lnTo>
                      <a:pt x="247" y="984"/>
                    </a:lnTo>
                    <a:lnTo>
                      <a:pt x="249" y="986"/>
                    </a:lnTo>
                    <a:lnTo>
                      <a:pt x="251" y="991"/>
                    </a:lnTo>
                    <a:lnTo>
                      <a:pt x="252" y="1001"/>
                    </a:lnTo>
                    <a:lnTo>
                      <a:pt x="252" y="1011"/>
                    </a:lnTo>
                    <a:lnTo>
                      <a:pt x="252" y="1022"/>
                    </a:lnTo>
                    <a:lnTo>
                      <a:pt x="254" y="1032"/>
                    </a:lnTo>
                    <a:lnTo>
                      <a:pt x="255" y="1035"/>
                    </a:lnTo>
                    <a:lnTo>
                      <a:pt x="259" y="1038"/>
                    </a:lnTo>
                    <a:lnTo>
                      <a:pt x="262" y="1040"/>
                    </a:lnTo>
                    <a:lnTo>
                      <a:pt x="267" y="1042"/>
                    </a:lnTo>
                    <a:lnTo>
                      <a:pt x="277" y="1042"/>
                    </a:lnTo>
                    <a:lnTo>
                      <a:pt x="284" y="1042"/>
                    </a:lnTo>
                    <a:lnTo>
                      <a:pt x="290" y="1043"/>
                    </a:lnTo>
                    <a:lnTo>
                      <a:pt x="293" y="1045"/>
                    </a:lnTo>
                    <a:lnTo>
                      <a:pt x="295" y="1048"/>
                    </a:lnTo>
                    <a:lnTo>
                      <a:pt x="296" y="1053"/>
                    </a:lnTo>
                    <a:lnTo>
                      <a:pt x="296" y="1061"/>
                    </a:lnTo>
                    <a:lnTo>
                      <a:pt x="296" y="1071"/>
                    </a:lnTo>
                    <a:lnTo>
                      <a:pt x="301" y="1081"/>
                    </a:lnTo>
                    <a:lnTo>
                      <a:pt x="304" y="1091"/>
                    </a:lnTo>
                    <a:lnTo>
                      <a:pt x="305" y="1099"/>
                    </a:lnTo>
                    <a:lnTo>
                      <a:pt x="305" y="1106"/>
                    </a:lnTo>
                    <a:lnTo>
                      <a:pt x="304" y="1113"/>
                    </a:lnTo>
                    <a:lnTo>
                      <a:pt x="302" y="1119"/>
                    </a:lnTo>
                    <a:lnTo>
                      <a:pt x="299" y="1125"/>
                    </a:lnTo>
                    <a:lnTo>
                      <a:pt x="296" y="1131"/>
                    </a:lnTo>
                    <a:lnTo>
                      <a:pt x="293" y="1137"/>
                    </a:lnTo>
                    <a:lnTo>
                      <a:pt x="291" y="1142"/>
                    </a:lnTo>
                    <a:lnTo>
                      <a:pt x="289" y="1148"/>
                    </a:lnTo>
                    <a:lnTo>
                      <a:pt x="288" y="1155"/>
                    </a:lnTo>
                    <a:lnTo>
                      <a:pt x="288" y="1162"/>
                    </a:lnTo>
                    <a:lnTo>
                      <a:pt x="289" y="1170"/>
                    </a:lnTo>
                    <a:lnTo>
                      <a:pt x="291" y="1180"/>
                    </a:lnTo>
                    <a:lnTo>
                      <a:pt x="295" y="1191"/>
                    </a:lnTo>
                    <a:lnTo>
                      <a:pt x="301" y="1196"/>
                    </a:lnTo>
                    <a:lnTo>
                      <a:pt x="307" y="1200"/>
                    </a:lnTo>
                    <a:lnTo>
                      <a:pt x="313" y="1205"/>
                    </a:lnTo>
                    <a:lnTo>
                      <a:pt x="319" y="1208"/>
                    </a:lnTo>
                    <a:lnTo>
                      <a:pt x="332" y="1213"/>
                    </a:lnTo>
                    <a:lnTo>
                      <a:pt x="346" y="1215"/>
                    </a:lnTo>
                    <a:lnTo>
                      <a:pt x="360" y="1218"/>
                    </a:lnTo>
                    <a:lnTo>
                      <a:pt x="375" y="1218"/>
                    </a:lnTo>
                    <a:lnTo>
                      <a:pt x="390" y="1215"/>
                    </a:lnTo>
                    <a:lnTo>
                      <a:pt x="408" y="1213"/>
                    </a:lnTo>
                    <a:lnTo>
                      <a:pt x="442" y="1207"/>
                    </a:lnTo>
                    <a:lnTo>
                      <a:pt x="480" y="1200"/>
                    </a:lnTo>
                    <a:lnTo>
                      <a:pt x="499" y="1197"/>
                    </a:lnTo>
                    <a:lnTo>
                      <a:pt x="521" y="1195"/>
                    </a:lnTo>
                    <a:lnTo>
                      <a:pt x="542" y="1193"/>
                    </a:lnTo>
                    <a:lnTo>
                      <a:pt x="564" y="1193"/>
                    </a:lnTo>
                    <a:lnTo>
                      <a:pt x="569" y="1198"/>
                    </a:lnTo>
                    <a:lnTo>
                      <a:pt x="573" y="1204"/>
                    </a:lnTo>
                    <a:lnTo>
                      <a:pt x="575" y="1209"/>
                    </a:lnTo>
                    <a:lnTo>
                      <a:pt x="577" y="1214"/>
                    </a:lnTo>
                    <a:lnTo>
                      <a:pt x="580" y="1225"/>
                    </a:lnTo>
                    <a:lnTo>
                      <a:pt x="583" y="1234"/>
                    </a:lnTo>
                    <a:lnTo>
                      <a:pt x="584" y="1238"/>
                    </a:lnTo>
                    <a:lnTo>
                      <a:pt x="586" y="1241"/>
                    </a:lnTo>
                    <a:lnTo>
                      <a:pt x="589" y="1245"/>
                    </a:lnTo>
                    <a:lnTo>
                      <a:pt x="592" y="1248"/>
                    </a:lnTo>
                    <a:lnTo>
                      <a:pt x="598" y="1250"/>
                    </a:lnTo>
                    <a:lnTo>
                      <a:pt x="604" y="1251"/>
                    </a:lnTo>
                    <a:lnTo>
                      <a:pt x="613" y="1252"/>
                    </a:lnTo>
                    <a:lnTo>
                      <a:pt x="624" y="1252"/>
                    </a:lnTo>
                    <a:lnTo>
                      <a:pt x="680" y="1253"/>
                    </a:lnTo>
                    <a:lnTo>
                      <a:pt x="720" y="1253"/>
                    </a:lnTo>
                    <a:lnTo>
                      <a:pt x="749" y="1253"/>
                    </a:lnTo>
                    <a:lnTo>
                      <a:pt x="773" y="1254"/>
                    </a:lnTo>
                    <a:lnTo>
                      <a:pt x="783" y="1254"/>
                    </a:lnTo>
                    <a:lnTo>
                      <a:pt x="793" y="1255"/>
                    </a:lnTo>
                    <a:lnTo>
                      <a:pt x="803" y="1256"/>
                    </a:lnTo>
                    <a:lnTo>
                      <a:pt x="812" y="1259"/>
                    </a:lnTo>
                    <a:lnTo>
                      <a:pt x="828" y="1264"/>
                    </a:lnTo>
                    <a:lnTo>
                      <a:pt x="843" y="1269"/>
                    </a:lnTo>
                    <a:lnTo>
                      <a:pt x="856" y="1275"/>
                    </a:lnTo>
                    <a:lnTo>
                      <a:pt x="869" y="1280"/>
                    </a:lnTo>
                    <a:lnTo>
                      <a:pt x="880" y="1283"/>
                    </a:lnTo>
                    <a:lnTo>
                      <a:pt x="891" y="1284"/>
                    </a:lnTo>
                    <a:lnTo>
                      <a:pt x="902" y="1283"/>
                    </a:lnTo>
                    <a:lnTo>
                      <a:pt x="914" y="1280"/>
                    </a:lnTo>
                    <a:lnTo>
                      <a:pt x="926" y="1276"/>
                    </a:lnTo>
                    <a:lnTo>
                      <a:pt x="940" y="1270"/>
                    </a:lnTo>
                    <a:lnTo>
                      <a:pt x="954" y="1265"/>
                    </a:lnTo>
                    <a:lnTo>
                      <a:pt x="971" y="1260"/>
                    </a:lnTo>
                    <a:lnTo>
                      <a:pt x="980" y="1259"/>
                    </a:lnTo>
                    <a:lnTo>
                      <a:pt x="990" y="1256"/>
                    </a:lnTo>
                    <a:lnTo>
                      <a:pt x="999" y="1256"/>
                    </a:lnTo>
                    <a:lnTo>
                      <a:pt x="1010" y="1255"/>
                    </a:lnTo>
                    <a:lnTo>
                      <a:pt x="1061" y="1256"/>
                    </a:lnTo>
                    <a:lnTo>
                      <a:pt x="1102" y="1256"/>
                    </a:lnTo>
                    <a:lnTo>
                      <a:pt x="1136" y="1256"/>
                    </a:lnTo>
                    <a:lnTo>
                      <a:pt x="1164" y="1257"/>
                    </a:lnTo>
                    <a:lnTo>
                      <a:pt x="1187" y="1257"/>
                    </a:lnTo>
                    <a:lnTo>
                      <a:pt x="1208" y="1257"/>
                    </a:lnTo>
                    <a:lnTo>
                      <a:pt x="1228" y="1257"/>
                    </a:lnTo>
                    <a:lnTo>
                      <a:pt x="1249" y="1257"/>
                    </a:lnTo>
                    <a:lnTo>
                      <a:pt x="1636" y="1381"/>
                    </a:lnTo>
                    <a:close/>
                  </a:path>
                </a:pathLst>
              </a:custGeom>
              <a:solidFill>
                <a:srgbClr val="d3e6e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1215360" y="1448640"/>
                <a:ext cx="964440" cy="705240"/>
              </a:xfrm>
              <a:custGeom>
                <a:avLst/>
                <a:gdLst/>
                <a:ahLst/>
                <a:rect l="l" t="t" r="r" b="b"/>
                <a:pathLst>
                  <a:path w="1854" h="1381">
                    <a:moveTo>
                      <a:pt x="1636" y="1381"/>
                    </a:moveTo>
                    <a:lnTo>
                      <a:pt x="1854" y="339"/>
                    </a:lnTo>
                    <a:lnTo>
                      <a:pt x="574" y="0"/>
                    </a:lnTo>
                    <a:lnTo>
                      <a:pt x="574" y="0"/>
                    </a:lnTo>
                    <a:lnTo>
                      <a:pt x="569" y="3"/>
                    </a:lnTo>
                    <a:lnTo>
                      <a:pt x="564" y="6"/>
                    </a:lnTo>
                    <a:lnTo>
                      <a:pt x="560" y="9"/>
                    </a:lnTo>
                    <a:lnTo>
                      <a:pt x="557" y="14"/>
                    </a:lnTo>
                    <a:lnTo>
                      <a:pt x="553" y="18"/>
                    </a:lnTo>
                    <a:lnTo>
                      <a:pt x="551" y="22"/>
                    </a:lnTo>
                    <a:lnTo>
                      <a:pt x="550" y="27"/>
                    </a:lnTo>
                    <a:lnTo>
                      <a:pt x="549" y="32"/>
                    </a:lnTo>
                    <a:lnTo>
                      <a:pt x="548" y="42"/>
                    </a:lnTo>
                    <a:lnTo>
                      <a:pt x="549" y="52"/>
                    </a:lnTo>
                    <a:lnTo>
                      <a:pt x="551" y="63"/>
                    </a:lnTo>
                    <a:lnTo>
                      <a:pt x="554" y="74"/>
                    </a:lnTo>
                    <a:lnTo>
                      <a:pt x="559" y="86"/>
                    </a:lnTo>
                    <a:lnTo>
                      <a:pt x="564" y="97"/>
                    </a:lnTo>
                    <a:lnTo>
                      <a:pt x="571" y="107"/>
                    </a:lnTo>
                    <a:lnTo>
                      <a:pt x="577" y="117"/>
                    </a:lnTo>
                    <a:lnTo>
                      <a:pt x="590" y="136"/>
                    </a:lnTo>
                    <a:lnTo>
                      <a:pt x="602" y="150"/>
                    </a:lnTo>
                    <a:lnTo>
                      <a:pt x="588" y="172"/>
                    </a:lnTo>
                    <a:lnTo>
                      <a:pt x="571" y="198"/>
                    </a:lnTo>
                    <a:lnTo>
                      <a:pt x="552" y="224"/>
                    </a:lnTo>
                    <a:lnTo>
                      <a:pt x="534" y="249"/>
                    </a:lnTo>
                    <a:lnTo>
                      <a:pt x="526" y="262"/>
                    </a:lnTo>
                    <a:lnTo>
                      <a:pt x="519" y="274"/>
                    </a:lnTo>
                    <a:lnTo>
                      <a:pt x="513" y="285"/>
                    </a:lnTo>
                    <a:lnTo>
                      <a:pt x="509" y="295"/>
                    </a:lnTo>
                    <a:lnTo>
                      <a:pt x="506" y="305"/>
                    </a:lnTo>
                    <a:lnTo>
                      <a:pt x="506" y="314"/>
                    </a:lnTo>
                    <a:lnTo>
                      <a:pt x="506" y="318"/>
                    </a:lnTo>
                    <a:lnTo>
                      <a:pt x="507" y="321"/>
                    </a:lnTo>
                    <a:lnTo>
                      <a:pt x="509" y="325"/>
                    </a:lnTo>
                    <a:lnTo>
                      <a:pt x="511" y="328"/>
                    </a:lnTo>
                    <a:lnTo>
                      <a:pt x="518" y="332"/>
                    </a:lnTo>
                    <a:lnTo>
                      <a:pt x="524" y="336"/>
                    </a:lnTo>
                    <a:lnTo>
                      <a:pt x="531" y="339"/>
                    </a:lnTo>
                    <a:lnTo>
                      <a:pt x="538" y="341"/>
                    </a:lnTo>
                    <a:lnTo>
                      <a:pt x="552" y="344"/>
                    </a:lnTo>
                    <a:lnTo>
                      <a:pt x="567" y="346"/>
                    </a:lnTo>
                    <a:lnTo>
                      <a:pt x="574" y="348"/>
                    </a:lnTo>
                    <a:lnTo>
                      <a:pt x="580" y="350"/>
                    </a:lnTo>
                    <a:lnTo>
                      <a:pt x="586" y="354"/>
                    </a:lnTo>
                    <a:lnTo>
                      <a:pt x="591" y="357"/>
                    </a:lnTo>
                    <a:lnTo>
                      <a:pt x="594" y="362"/>
                    </a:lnTo>
                    <a:lnTo>
                      <a:pt x="598" y="369"/>
                    </a:lnTo>
                    <a:lnTo>
                      <a:pt x="600" y="377"/>
                    </a:lnTo>
                    <a:lnTo>
                      <a:pt x="600" y="388"/>
                    </a:lnTo>
                    <a:lnTo>
                      <a:pt x="600" y="398"/>
                    </a:lnTo>
                    <a:lnTo>
                      <a:pt x="598" y="407"/>
                    </a:lnTo>
                    <a:lnTo>
                      <a:pt x="594" y="413"/>
                    </a:lnTo>
                    <a:lnTo>
                      <a:pt x="591" y="418"/>
                    </a:lnTo>
                    <a:lnTo>
                      <a:pt x="586" y="422"/>
                    </a:lnTo>
                    <a:lnTo>
                      <a:pt x="581" y="425"/>
                    </a:lnTo>
                    <a:lnTo>
                      <a:pt x="576" y="427"/>
                    </a:lnTo>
                    <a:lnTo>
                      <a:pt x="571" y="428"/>
                    </a:lnTo>
                    <a:lnTo>
                      <a:pt x="559" y="430"/>
                    </a:lnTo>
                    <a:lnTo>
                      <a:pt x="550" y="434"/>
                    </a:lnTo>
                    <a:lnTo>
                      <a:pt x="546" y="436"/>
                    </a:lnTo>
                    <a:lnTo>
                      <a:pt x="543" y="438"/>
                    </a:lnTo>
                    <a:lnTo>
                      <a:pt x="540" y="442"/>
                    </a:lnTo>
                    <a:lnTo>
                      <a:pt x="540" y="447"/>
                    </a:lnTo>
                    <a:lnTo>
                      <a:pt x="540" y="474"/>
                    </a:lnTo>
                    <a:lnTo>
                      <a:pt x="539" y="507"/>
                    </a:lnTo>
                    <a:lnTo>
                      <a:pt x="539" y="539"/>
                    </a:lnTo>
                    <a:lnTo>
                      <a:pt x="539" y="566"/>
                    </a:lnTo>
                    <a:lnTo>
                      <a:pt x="533" y="576"/>
                    </a:lnTo>
                    <a:lnTo>
                      <a:pt x="526" y="586"/>
                    </a:lnTo>
                    <a:lnTo>
                      <a:pt x="520" y="593"/>
                    </a:lnTo>
                    <a:lnTo>
                      <a:pt x="512" y="601"/>
                    </a:lnTo>
                    <a:lnTo>
                      <a:pt x="504" y="606"/>
                    </a:lnTo>
                    <a:lnTo>
                      <a:pt x="496" y="611"/>
                    </a:lnTo>
                    <a:lnTo>
                      <a:pt x="488" y="615"/>
                    </a:lnTo>
                    <a:lnTo>
                      <a:pt x="479" y="618"/>
                    </a:lnTo>
                    <a:lnTo>
                      <a:pt x="463" y="623"/>
                    </a:lnTo>
                    <a:lnTo>
                      <a:pt x="446" y="624"/>
                    </a:lnTo>
                    <a:lnTo>
                      <a:pt x="432" y="625"/>
                    </a:lnTo>
                    <a:lnTo>
                      <a:pt x="419" y="625"/>
                    </a:lnTo>
                    <a:lnTo>
                      <a:pt x="417" y="619"/>
                    </a:lnTo>
                    <a:lnTo>
                      <a:pt x="415" y="614"/>
                    </a:lnTo>
                    <a:lnTo>
                      <a:pt x="414" y="609"/>
                    </a:lnTo>
                    <a:lnTo>
                      <a:pt x="414" y="602"/>
                    </a:lnTo>
                    <a:lnTo>
                      <a:pt x="414" y="591"/>
                    </a:lnTo>
                    <a:lnTo>
                      <a:pt x="416" y="580"/>
                    </a:lnTo>
                    <a:lnTo>
                      <a:pt x="421" y="570"/>
                    </a:lnTo>
                    <a:lnTo>
                      <a:pt x="426" y="559"/>
                    </a:lnTo>
                    <a:lnTo>
                      <a:pt x="432" y="549"/>
                    </a:lnTo>
                    <a:lnTo>
                      <a:pt x="439" y="539"/>
                    </a:lnTo>
                    <a:lnTo>
                      <a:pt x="453" y="521"/>
                    </a:lnTo>
                    <a:lnTo>
                      <a:pt x="467" y="504"/>
                    </a:lnTo>
                    <a:lnTo>
                      <a:pt x="472" y="496"/>
                    </a:lnTo>
                    <a:lnTo>
                      <a:pt x="477" y="489"/>
                    </a:lnTo>
                    <a:lnTo>
                      <a:pt x="479" y="482"/>
                    </a:lnTo>
                    <a:lnTo>
                      <a:pt x="480" y="477"/>
                    </a:lnTo>
                    <a:lnTo>
                      <a:pt x="485" y="471"/>
                    </a:lnTo>
                    <a:lnTo>
                      <a:pt x="488" y="466"/>
                    </a:lnTo>
                    <a:lnTo>
                      <a:pt x="489" y="462"/>
                    </a:lnTo>
                    <a:lnTo>
                      <a:pt x="489" y="458"/>
                    </a:lnTo>
                    <a:lnTo>
                      <a:pt x="486" y="454"/>
                    </a:lnTo>
                    <a:lnTo>
                      <a:pt x="484" y="451"/>
                    </a:lnTo>
                    <a:lnTo>
                      <a:pt x="481" y="447"/>
                    </a:lnTo>
                    <a:lnTo>
                      <a:pt x="477" y="442"/>
                    </a:lnTo>
                    <a:lnTo>
                      <a:pt x="468" y="434"/>
                    </a:lnTo>
                    <a:lnTo>
                      <a:pt x="459" y="422"/>
                    </a:lnTo>
                    <a:lnTo>
                      <a:pt x="456" y="414"/>
                    </a:lnTo>
                    <a:lnTo>
                      <a:pt x="454" y="407"/>
                    </a:lnTo>
                    <a:lnTo>
                      <a:pt x="452" y="397"/>
                    </a:lnTo>
                    <a:lnTo>
                      <a:pt x="451" y="386"/>
                    </a:lnTo>
                    <a:lnTo>
                      <a:pt x="446" y="386"/>
                    </a:lnTo>
                    <a:lnTo>
                      <a:pt x="444" y="385"/>
                    </a:lnTo>
                    <a:lnTo>
                      <a:pt x="443" y="384"/>
                    </a:lnTo>
                    <a:lnTo>
                      <a:pt x="443" y="382"/>
                    </a:lnTo>
                    <a:lnTo>
                      <a:pt x="448" y="375"/>
                    </a:lnTo>
                    <a:lnTo>
                      <a:pt x="455" y="368"/>
                    </a:lnTo>
                    <a:lnTo>
                      <a:pt x="464" y="359"/>
                    </a:lnTo>
                    <a:lnTo>
                      <a:pt x="472" y="349"/>
                    </a:lnTo>
                    <a:lnTo>
                      <a:pt x="476" y="344"/>
                    </a:lnTo>
                    <a:lnTo>
                      <a:pt x="479" y="339"/>
                    </a:lnTo>
                    <a:lnTo>
                      <a:pt x="481" y="333"/>
                    </a:lnTo>
                    <a:lnTo>
                      <a:pt x="482" y="327"/>
                    </a:lnTo>
                    <a:lnTo>
                      <a:pt x="459" y="301"/>
                    </a:lnTo>
                    <a:lnTo>
                      <a:pt x="438" y="271"/>
                    </a:lnTo>
                    <a:lnTo>
                      <a:pt x="426" y="258"/>
                    </a:lnTo>
                    <a:lnTo>
                      <a:pt x="415" y="247"/>
                    </a:lnTo>
                    <a:lnTo>
                      <a:pt x="410" y="242"/>
                    </a:lnTo>
                    <a:lnTo>
                      <a:pt x="404" y="239"/>
                    </a:lnTo>
                    <a:lnTo>
                      <a:pt x="399" y="238"/>
                    </a:lnTo>
                    <a:lnTo>
                      <a:pt x="392" y="237"/>
                    </a:lnTo>
                    <a:lnTo>
                      <a:pt x="369" y="237"/>
                    </a:lnTo>
                    <a:lnTo>
                      <a:pt x="344" y="236"/>
                    </a:lnTo>
                    <a:lnTo>
                      <a:pt x="317" y="233"/>
                    </a:lnTo>
                    <a:lnTo>
                      <a:pt x="289" y="228"/>
                    </a:lnTo>
                    <a:lnTo>
                      <a:pt x="275" y="225"/>
                    </a:lnTo>
                    <a:lnTo>
                      <a:pt x="261" y="221"/>
                    </a:lnTo>
                    <a:lnTo>
                      <a:pt x="247" y="217"/>
                    </a:lnTo>
                    <a:lnTo>
                      <a:pt x="234" y="210"/>
                    </a:lnTo>
                    <a:lnTo>
                      <a:pt x="221" y="204"/>
                    </a:lnTo>
                    <a:lnTo>
                      <a:pt x="208" y="196"/>
                    </a:lnTo>
                    <a:lnTo>
                      <a:pt x="196" y="186"/>
                    </a:lnTo>
                    <a:lnTo>
                      <a:pt x="185" y="176"/>
                    </a:lnTo>
                    <a:lnTo>
                      <a:pt x="179" y="176"/>
                    </a:lnTo>
                    <a:lnTo>
                      <a:pt x="173" y="173"/>
                    </a:lnTo>
                    <a:lnTo>
                      <a:pt x="168" y="170"/>
                    </a:lnTo>
                    <a:lnTo>
                      <a:pt x="162" y="166"/>
                    </a:lnTo>
                    <a:lnTo>
                      <a:pt x="152" y="156"/>
                    </a:lnTo>
                    <a:lnTo>
                      <a:pt x="140" y="145"/>
                    </a:lnTo>
                    <a:lnTo>
                      <a:pt x="129" y="134"/>
                    </a:lnTo>
                    <a:lnTo>
                      <a:pt x="118" y="125"/>
                    </a:lnTo>
                    <a:lnTo>
                      <a:pt x="113" y="120"/>
                    </a:lnTo>
                    <a:lnTo>
                      <a:pt x="106" y="118"/>
                    </a:lnTo>
                    <a:lnTo>
                      <a:pt x="101" y="116"/>
                    </a:lnTo>
                    <a:lnTo>
                      <a:pt x="95" y="115"/>
                    </a:lnTo>
                    <a:lnTo>
                      <a:pt x="90" y="111"/>
                    </a:lnTo>
                    <a:lnTo>
                      <a:pt x="84" y="106"/>
                    </a:lnTo>
                    <a:lnTo>
                      <a:pt x="76" y="104"/>
                    </a:lnTo>
                    <a:lnTo>
                      <a:pt x="70" y="103"/>
                    </a:lnTo>
                    <a:lnTo>
                      <a:pt x="62" y="103"/>
                    </a:lnTo>
                    <a:lnTo>
                      <a:pt x="54" y="105"/>
                    </a:lnTo>
                    <a:lnTo>
                      <a:pt x="47" y="107"/>
                    </a:lnTo>
                    <a:lnTo>
                      <a:pt x="39" y="111"/>
                    </a:lnTo>
                    <a:lnTo>
                      <a:pt x="33" y="116"/>
                    </a:lnTo>
                    <a:lnTo>
                      <a:pt x="26" y="122"/>
                    </a:lnTo>
                    <a:lnTo>
                      <a:pt x="21" y="128"/>
                    </a:lnTo>
                    <a:lnTo>
                      <a:pt x="16" y="136"/>
                    </a:lnTo>
                    <a:lnTo>
                      <a:pt x="11" y="144"/>
                    </a:lnTo>
                    <a:lnTo>
                      <a:pt x="8" y="153"/>
                    </a:lnTo>
                    <a:lnTo>
                      <a:pt x="7" y="164"/>
                    </a:lnTo>
                    <a:lnTo>
                      <a:pt x="6" y="174"/>
                    </a:lnTo>
                    <a:lnTo>
                      <a:pt x="6" y="185"/>
                    </a:lnTo>
                    <a:lnTo>
                      <a:pt x="7" y="195"/>
                    </a:lnTo>
                    <a:lnTo>
                      <a:pt x="8" y="205"/>
                    </a:lnTo>
                    <a:lnTo>
                      <a:pt x="10" y="214"/>
                    </a:lnTo>
                    <a:lnTo>
                      <a:pt x="17" y="232"/>
                    </a:lnTo>
                    <a:lnTo>
                      <a:pt x="24" y="249"/>
                    </a:lnTo>
                    <a:lnTo>
                      <a:pt x="43" y="284"/>
                    </a:lnTo>
                    <a:lnTo>
                      <a:pt x="64" y="323"/>
                    </a:lnTo>
                    <a:lnTo>
                      <a:pt x="63" y="336"/>
                    </a:lnTo>
                    <a:lnTo>
                      <a:pt x="59" y="352"/>
                    </a:lnTo>
                    <a:lnTo>
                      <a:pt x="54" y="368"/>
                    </a:lnTo>
                    <a:lnTo>
                      <a:pt x="49" y="387"/>
                    </a:lnTo>
                    <a:lnTo>
                      <a:pt x="43" y="408"/>
                    </a:lnTo>
                    <a:lnTo>
                      <a:pt x="38" y="428"/>
                    </a:lnTo>
                    <a:lnTo>
                      <a:pt x="35" y="450"/>
                    </a:lnTo>
                    <a:lnTo>
                      <a:pt x="33" y="472"/>
                    </a:lnTo>
                    <a:lnTo>
                      <a:pt x="33" y="499"/>
                    </a:lnTo>
                    <a:lnTo>
                      <a:pt x="33" y="532"/>
                    </a:lnTo>
                    <a:lnTo>
                      <a:pt x="33" y="565"/>
                    </a:lnTo>
                    <a:lnTo>
                      <a:pt x="32" y="592"/>
                    </a:lnTo>
                    <a:lnTo>
                      <a:pt x="33" y="597"/>
                    </a:lnTo>
                    <a:lnTo>
                      <a:pt x="33" y="602"/>
                    </a:lnTo>
                    <a:lnTo>
                      <a:pt x="35" y="606"/>
                    </a:lnTo>
                    <a:lnTo>
                      <a:pt x="36" y="610"/>
                    </a:lnTo>
                    <a:lnTo>
                      <a:pt x="41" y="616"/>
                    </a:lnTo>
                    <a:lnTo>
                      <a:pt x="47" y="621"/>
                    </a:lnTo>
                    <a:lnTo>
                      <a:pt x="52" y="628"/>
                    </a:lnTo>
                    <a:lnTo>
                      <a:pt x="57" y="634"/>
                    </a:lnTo>
                    <a:lnTo>
                      <a:pt x="59" y="638"/>
                    </a:lnTo>
                    <a:lnTo>
                      <a:pt x="60" y="642"/>
                    </a:lnTo>
                    <a:lnTo>
                      <a:pt x="61" y="646"/>
                    </a:lnTo>
                    <a:lnTo>
                      <a:pt x="61" y="652"/>
                    </a:lnTo>
                    <a:lnTo>
                      <a:pt x="65" y="661"/>
                    </a:lnTo>
                    <a:lnTo>
                      <a:pt x="73" y="685"/>
                    </a:lnTo>
                    <a:lnTo>
                      <a:pt x="74" y="693"/>
                    </a:lnTo>
                    <a:lnTo>
                      <a:pt x="74" y="700"/>
                    </a:lnTo>
                    <a:lnTo>
                      <a:pt x="74" y="707"/>
                    </a:lnTo>
                    <a:lnTo>
                      <a:pt x="74" y="714"/>
                    </a:lnTo>
                    <a:lnTo>
                      <a:pt x="72" y="722"/>
                    </a:lnTo>
                    <a:lnTo>
                      <a:pt x="70" y="728"/>
                    </a:lnTo>
                    <a:lnTo>
                      <a:pt x="65" y="735"/>
                    </a:lnTo>
                    <a:lnTo>
                      <a:pt x="61" y="741"/>
                    </a:lnTo>
                    <a:lnTo>
                      <a:pt x="52" y="741"/>
                    </a:lnTo>
                    <a:lnTo>
                      <a:pt x="46" y="742"/>
                    </a:lnTo>
                    <a:lnTo>
                      <a:pt x="38" y="744"/>
                    </a:lnTo>
                    <a:lnTo>
                      <a:pt x="33" y="745"/>
                    </a:lnTo>
                    <a:lnTo>
                      <a:pt x="27" y="747"/>
                    </a:lnTo>
                    <a:lnTo>
                      <a:pt x="22" y="750"/>
                    </a:lnTo>
                    <a:lnTo>
                      <a:pt x="18" y="752"/>
                    </a:lnTo>
                    <a:lnTo>
                      <a:pt x="14" y="755"/>
                    </a:lnTo>
                    <a:lnTo>
                      <a:pt x="11" y="760"/>
                    </a:lnTo>
                    <a:lnTo>
                      <a:pt x="8" y="763"/>
                    </a:lnTo>
                    <a:lnTo>
                      <a:pt x="6" y="767"/>
                    </a:lnTo>
                    <a:lnTo>
                      <a:pt x="4" y="773"/>
                    </a:lnTo>
                    <a:lnTo>
                      <a:pt x="2" y="782"/>
                    </a:lnTo>
                    <a:lnTo>
                      <a:pt x="0" y="793"/>
                    </a:lnTo>
                    <a:lnTo>
                      <a:pt x="2" y="804"/>
                    </a:lnTo>
                    <a:lnTo>
                      <a:pt x="3" y="816"/>
                    </a:lnTo>
                    <a:lnTo>
                      <a:pt x="6" y="829"/>
                    </a:lnTo>
                    <a:lnTo>
                      <a:pt x="9" y="842"/>
                    </a:lnTo>
                    <a:lnTo>
                      <a:pt x="19" y="867"/>
                    </a:lnTo>
                    <a:lnTo>
                      <a:pt x="30" y="890"/>
                    </a:lnTo>
                    <a:lnTo>
                      <a:pt x="40" y="881"/>
                    </a:lnTo>
                    <a:lnTo>
                      <a:pt x="51" y="873"/>
                    </a:lnTo>
                    <a:lnTo>
                      <a:pt x="62" y="868"/>
                    </a:lnTo>
                    <a:lnTo>
                      <a:pt x="71" y="864"/>
                    </a:lnTo>
                    <a:lnTo>
                      <a:pt x="85" y="861"/>
                    </a:lnTo>
                    <a:lnTo>
                      <a:pt x="89" y="860"/>
                    </a:lnTo>
                    <a:lnTo>
                      <a:pt x="100" y="867"/>
                    </a:lnTo>
                    <a:lnTo>
                      <a:pt x="110" y="873"/>
                    </a:lnTo>
                    <a:lnTo>
                      <a:pt x="117" y="881"/>
                    </a:lnTo>
                    <a:lnTo>
                      <a:pt x="125" y="887"/>
                    </a:lnTo>
                    <a:lnTo>
                      <a:pt x="135" y="902"/>
                    </a:lnTo>
                    <a:lnTo>
                      <a:pt x="145" y="917"/>
                    </a:lnTo>
                    <a:lnTo>
                      <a:pt x="153" y="930"/>
                    </a:lnTo>
                    <a:lnTo>
                      <a:pt x="160" y="941"/>
                    </a:lnTo>
                    <a:lnTo>
                      <a:pt x="165" y="945"/>
                    </a:lnTo>
                    <a:lnTo>
                      <a:pt x="168" y="948"/>
                    </a:lnTo>
                    <a:lnTo>
                      <a:pt x="173" y="950"/>
                    </a:lnTo>
                    <a:lnTo>
                      <a:pt x="179" y="951"/>
                    </a:lnTo>
                    <a:lnTo>
                      <a:pt x="189" y="951"/>
                    </a:lnTo>
                    <a:lnTo>
                      <a:pt x="200" y="952"/>
                    </a:lnTo>
                    <a:lnTo>
                      <a:pt x="210" y="953"/>
                    </a:lnTo>
                    <a:lnTo>
                      <a:pt x="220" y="955"/>
                    </a:lnTo>
                    <a:lnTo>
                      <a:pt x="223" y="956"/>
                    </a:lnTo>
                    <a:lnTo>
                      <a:pt x="227" y="958"/>
                    </a:lnTo>
                    <a:lnTo>
                      <a:pt x="230" y="961"/>
                    </a:lnTo>
                    <a:lnTo>
                      <a:pt x="233" y="964"/>
                    </a:lnTo>
                    <a:lnTo>
                      <a:pt x="235" y="967"/>
                    </a:lnTo>
                    <a:lnTo>
                      <a:pt x="236" y="971"/>
                    </a:lnTo>
                    <a:lnTo>
                      <a:pt x="237" y="976"/>
                    </a:lnTo>
                    <a:lnTo>
                      <a:pt x="238" y="981"/>
                    </a:lnTo>
                    <a:lnTo>
                      <a:pt x="242" y="982"/>
                    </a:lnTo>
                    <a:lnTo>
                      <a:pt x="247" y="984"/>
                    </a:lnTo>
                    <a:lnTo>
                      <a:pt x="249" y="986"/>
                    </a:lnTo>
                    <a:lnTo>
                      <a:pt x="251" y="991"/>
                    </a:lnTo>
                    <a:lnTo>
                      <a:pt x="252" y="1001"/>
                    </a:lnTo>
                    <a:lnTo>
                      <a:pt x="252" y="1011"/>
                    </a:lnTo>
                    <a:lnTo>
                      <a:pt x="252" y="1022"/>
                    </a:lnTo>
                    <a:lnTo>
                      <a:pt x="254" y="1032"/>
                    </a:lnTo>
                    <a:lnTo>
                      <a:pt x="255" y="1035"/>
                    </a:lnTo>
                    <a:lnTo>
                      <a:pt x="259" y="1038"/>
                    </a:lnTo>
                    <a:lnTo>
                      <a:pt x="262" y="1040"/>
                    </a:lnTo>
                    <a:lnTo>
                      <a:pt x="267" y="1042"/>
                    </a:lnTo>
                    <a:lnTo>
                      <a:pt x="277" y="1042"/>
                    </a:lnTo>
                    <a:lnTo>
                      <a:pt x="284" y="1042"/>
                    </a:lnTo>
                    <a:lnTo>
                      <a:pt x="290" y="1043"/>
                    </a:lnTo>
                    <a:lnTo>
                      <a:pt x="293" y="1045"/>
                    </a:lnTo>
                    <a:lnTo>
                      <a:pt x="295" y="1048"/>
                    </a:lnTo>
                    <a:lnTo>
                      <a:pt x="296" y="1053"/>
                    </a:lnTo>
                    <a:lnTo>
                      <a:pt x="296" y="1061"/>
                    </a:lnTo>
                    <a:lnTo>
                      <a:pt x="296" y="1071"/>
                    </a:lnTo>
                    <a:lnTo>
                      <a:pt x="301" y="1081"/>
                    </a:lnTo>
                    <a:lnTo>
                      <a:pt x="304" y="1091"/>
                    </a:lnTo>
                    <a:lnTo>
                      <a:pt x="305" y="1099"/>
                    </a:lnTo>
                    <a:lnTo>
                      <a:pt x="305" y="1106"/>
                    </a:lnTo>
                    <a:lnTo>
                      <a:pt x="304" y="1113"/>
                    </a:lnTo>
                    <a:lnTo>
                      <a:pt x="302" y="1119"/>
                    </a:lnTo>
                    <a:lnTo>
                      <a:pt x="299" y="1125"/>
                    </a:lnTo>
                    <a:lnTo>
                      <a:pt x="296" y="1131"/>
                    </a:lnTo>
                    <a:lnTo>
                      <a:pt x="293" y="1137"/>
                    </a:lnTo>
                    <a:lnTo>
                      <a:pt x="291" y="1142"/>
                    </a:lnTo>
                    <a:lnTo>
                      <a:pt x="289" y="1148"/>
                    </a:lnTo>
                    <a:lnTo>
                      <a:pt x="288" y="1155"/>
                    </a:lnTo>
                    <a:lnTo>
                      <a:pt x="288" y="1162"/>
                    </a:lnTo>
                    <a:lnTo>
                      <a:pt x="289" y="1170"/>
                    </a:lnTo>
                    <a:lnTo>
                      <a:pt x="291" y="1180"/>
                    </a:lnTo>
                    <a:lnTo>
                      <a:pt x="295" y="1191"/>
                    </a:lnTo>
                    <a:lnTo>
                      <a:pt x="301" y="1196"/>
                    </a:lnTo>
                    <a:lnTo>
                      <a:pt x="307" y="1200"/>
                    </a:lnTo>
                    <a:lnTo>
                      <a:pt x="313" y="1205"/>
                    </a:lnTo>
                    <a:lnTo>
                      <a:pt x="319" y="1208"/>
                    </a:lnTo>
                    <a:lnTo>
                      <a:pt x="332" y="1213"/>
                    </a:lnTo>
                    <a:lnTo>
                      <a:pt x="346" y="1215"/>
                    </a:lnTo>
                    <a:lnTo>
                      <a:pt x="360" y="1218"/>
                    </a:lnTo>
                    <a:lnTo>
                      <a:pt x="375" y="1218"/>
                    </a:lnTo>
                    <a:lnTo>
                      <a:pt x="390" y="1215"/>
                    </a:lnTo>
                    <a:lnTo>
                      <a:pt x="408" y="1213"/>
                    </a:lnTo>
                    <a:lnTo>
                      <a:pt x="442" y="1207"/>
                    </a:lnTo>
                    <a:lnTo>
                      <a:pt x="480" y="1200"/>
                    </a:lnTo>
                    <a:lnTo>
                      <a:pt x="499" y="1197"/>
                    </a:lnTo>
                    <a:lnTo>
                      <a:pt x="521" y="1195"/>
                    </a:lnTo>
                    <a:lnTo>
                      <a:pt x="542" y="1193"/>
                    </a:lnTo>
                    <a:lnTo>
                      <a:pt x="564" y="1193"/>
                    </a:lnTo>
                    <a:lnTo>
                      <a:pt x="569" y="1198"/>
                    </a:lnTo>
                    <a:lnTo>
                      <a:pt x="573" y="1204"/>
                    </a:lnTo>
                    <a:lnTo>
                      <a:pt x="575" y="1209"/>
                    </a:lnTo>
                    <a:lnTo>
                      <a:pt x="577" y="1214"/>
                    </a:lnTo>
                    <a:lnTo>
                      <a:pt x="580" y="1225"/>
                    </a:lnTo>
                    <a:lnTo>
                      <a:pt x="583" y="1234"/>
                    </a:lnTo>
                    <a:lnTo>
                      <a:pt x="584" y="1238"/>
                    </a:lnTo>
                    <a:lnTo>
                      <a:pt x="586" y="1241"/>
                    </a:lnTo>
                    <a:lnTo>
                      <a:pt x="589" y="1245"/>
                    </a:lnTo>
                    <a:lnTo>
                      <a:pt x="592" y="1248"/>
                    </a:lnTo>
                    <a:lnTo>
                      <a:pt x="598" y="1250"/>
                    </a:lnTo>
                    <a:lnTo>
                      <a:pt x="604" y="1251"/>
                    </a:lnTo>
                    <a:lnTo>
                      <a:pt x="613" y="1252"/>
                    </a:lnTo>
                    <a:lnTo>
                      <a:pt x="624" y="1252"/>
                    </a:lnTo>
                    <a:lnTo>
                      <a:pt x="680" y="1253"/>
                    </a:lnTo>
                    <a:lnTo>
                      <a:pt x="720" y="1253"/>
                    </a:lnTo>
                    <a:lnTo>
                      <a:pt x="749" y="1253"/>
                    </a:lnTo>
                    <a:lnTo>
                      <a:pt x="773" y="1254"/>
                    </a:lnTo>
                    <a:lnTo>
                      <a:pt x="783" y="1254"/>
                    </a:lnTo>
                    <a:lnTo>
                      <a:pt x="793" y="1255"/>
                    </a:lnTo>
                    <a:lnTo>
                      <a:pt x="803" y="1256"/>
                    </a:lnTo>
                    <a:lnTo>
                      <a:pt x="812" y="1259"/>
                    </a:lnTo>
                    <a:lnTo>
                      <a:pt x="828" y="1264"/>
                    </a:lnTo>
                    <a:lnTo>
                      <a:pt x="843" y="1269"/>
                    </a:lnTo>
                    <a:lnTo>
                      <a:pt x="856" y="1275"/>
                    </a:lnTo>
                    <a:lnTo>
                      <a:pt x="869" y="1280"/>
                    </a:lnTo>
                    <a:lnTo>
                      <a:pt x="880" y="1283"/>
                    </a:lnTo>
                    <a:lnTo>
                      <a:pt x="891" y="1284"/>
                    </a:lnTo>
                    <a:lnTo>
                      <a:pt x="902" y="1283"/>
                    </a:lnTo>
                    <a:lnTo>
                      <a:pt x="914" y="1280"/>
                    </a:lnTo>
                    <a:lnTo>
                      <a:pt x="926" y="1276"/>
                    </a:lnTo>
                    <a:lnTo>
                      <a:pt x="940" y="1270"/>
                    </a:lnTo>
                    <a:lnTo>
                      <a:pt x="954" y="1265"/>
                    </a:lnTo>
                    <a:lnTo>
                      <a:pt x="971" y="1260"/>
                    </a:lnTo>
                    <a:lnTo>
                      <a:pt x="980" y="1259"/>
                    </a:lnTo>
                    <a:lnTo>
                      <a:pt x="990" y="1256"/>
                    </a:lnTo>
                    <a:lnTo>
                      <a:pt x="999" y="1256"/>
                    </a:lnTo>
                    <a:lnTo>
                      <a:pt x="1010" y="1255"/>
                    </a:lnTo>
                    <a:lnTo>
                      <a:pt x="1061" y="1256"/>
                    </a:lnTo>
                    <a:lnTo>
                      <a:pt x="1102" y="1256"/>
                    </a:lnTo>
                    <a:lnTo>
                      <a:pt x="1136" y="1256"/>
                    </a:lnTo>
                    <a:lnTo>
                      <a:pt x="1164" y="1257"/>
                    </a:lnTo>
                    <a:lnTo>
                      <a:pt x="1187" y="1257"/>
                    </a:lnTo>
                    <a:lnTo>
                      <a:pt x="1208" y="1257"/>
                    </a:lnTo>
                    <a:lnTo>
                      <a:pt x="1228" y="1257"/>
                    </a:lnTo>
                    <a:lnTo>
                      <a:pt x="1249" y="1257"/>
                    </a:lnTo>
                    <a:lnTo>
                      <a:pt x="1249" y="1257"/>
                    </a:lnTo>
                    <a:lnTo>
                      <a:pt x="1636" y="1381"/>
                    </a:lnTo>
                    <a:lnTo>
                      <a:pt x="1636" y="1381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957600" y="1887840"/>
                <a:ext cx="1155240" cy="936360"/>
              </a:xfrm>
              <a:custGeom>
                <a:avLst/>
                <a:gdLst/>
                <a:ahLst/>
                <a:rect l="l" t="t" r="r" b="b"/>
                <a:pathLst>
                  <a:path w="2219" h="1837">
                    <a:moveTo>
                      <a:pt x="2131" y="521"/>
                    </a:moveTo>
                    <a:lnTo>
                      <a:pt x="2137" y="531"/>
                    </a:lnTo>
                    <a:lnTo>
                      <a:pt x="2144" y="541"/>
                    </a:lnTo>
                    <a:lnTo>
                      <a:pt x="2150" y="551"/>
                    </a:lnTo>
                    <a:lnTo>
                      <a:pt x="2158" y="561"/>
                    </a:lnTo>
                    <a:lnTo>
                      <a:pt x="2172" y="578"/>
                    </a:lnTo>
                    <a:lnTo>
                      <a:pt x="2187" y="595"/>
                    </a:lnTo>
                    <a:lnTo>
                      <a:pt x="2193" y="604"/>
                    </a:lnTo>
                    <a:lnTo>
                      <a:pt x="2200" y="612"/>
                    </a:lnTo>
                    <a:lnTo>
                      <a:pt x="2205" y="621"/>
                    </a:lnTo>
                    <a:lnTo>
                      <a:pt x="2209" y="630"/>
                    </a:lnTo>
                    <a:lnTo>
                      <a:pt x="2214" y="639"/>
                    </a:lnTo>
                    <a:lnTo>
                      <a:pt x="2217" y="649"/>
                    </a:lnTo>
                    <a:lnTo>
                      <a:pt x="2218" y="659"/>
                    </a:lnTo>
                    <a:lnTo>
                      <a:pt x="2219" y="670"/>
                    </a:lnTo>
                    <a:lnTo>
                      <a:pt x="2218" y="683"/>
                    </a:lnTo>
                    <a:lnTo>
                      <a:pt x="2214" y="697"/>
                    </a:lnTo>
                    <a:lnTo>
                      <a:pt x="2207" y="713"/>
                    </a:lnTo>
                    <a:lnTo>
                      <a:pt x="2200" y="729"/>
                    </a:lnTo>
                    <a:lnTo>
                      <a:pt x="2191" y="746"/>
                    </a:lnTo>
                    <a:lnTo>
                      <a:pt x="2180" y="762"/>
                    </a:lnTo>
                    <a:lnTo>
                      <a:pt x="2169" y="777"/>
                    </a:lnTo>
                    <a:lnTo>
                      <a:pt x="2159" y="788"/>
                    </a:lnTo>
                    <a:lnTo>
                      <a:pt x="2148" y="795"/>
                    </a:lnTo>
                    <a:lnTo>
                      <a:pt x="2139" y="801"/>
                    </a:lnTo>
                    <a:lnTo>
                      <a:pt x="2131" y="808"/>
                    </a:lnTo>
                    <a:lnTo>
                      <a:pt x="2123" y="816"/>
                    </a:lnTo>
                    <a:lnTo>
                      <a:pt x="2117" y="824"/>
                    </a:lnTo>
                    <a:lnTo>
                      <a:pt x="2111" y="833"/>
                    </a:lnTo>
                    <a:lnTo>
                      <a:pt x="2107" y="842"/>
                    </a:lnTo>
                    <a:lnTo>
                      <a:pt x="2102" y="852"/>
                    </a:lnTo>
                    <a:lnTo>
                      <a:pt x="2086" y="893"/>
                    </a:lnTo>
                    <a:lnTo>
                      <a:pt x="2068" y="937"/>
                    </a:lnTo>
                    <a:lnTo>
                      <a:pt x="2057" y="937"/>
                    </a:lnTo>
                    <a:lnTo>
                      <a:pt x="2045" y="937"/>
                    </a:lnTo>
                    <a:lnTo>
                      <a:pt x="2034" y="940"/>
                    </a:lnTo>
                    <a:lnTo>
                      <a:pt x="2023" y="944"/>
                    </a:lnTo>
                    <a:lnTo>
                      <a:pt x="2017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1" y="962"/>
                    </a:lnTo>
                    <a:lnTo>
                      <a:pt x="1994" y="969"/>
                    </a:lnTo>
                    <a:lnTo>
                      <a:pt x="1989" y="976"/>
                    </a:lnTo>
                    <a:lnTo>
                      <a:pt x="1984" y="986"/>
                    </a:lnTo>
                    <a:lnTo>
                      <a:pt x="1978" y="996"/>
                    </a:lnTo>
                    <a:lnTo>
                      <a:pt x="1967" y="1005"/>
                    </a:lnTo>
                    <a:lnTo>
                      <a:pt x="1961" y="1014"/>
                    </a:lnTo>
                    <a:lnTo>
                      <a:pt x="1956" y="1019"/>
                    </a:lnTo>
                    <a:lnTo>
                      <a:pt x="1951" y="1026"/>
                    </a:lnTo>
                    <a:lnTo>
                      <a:pt x="1949" y="1031"/>
                    </a:lnTo>
                    <a:lnTo>
                      <a:pt x="1948" y="1038"/>
                    </a:lnTo>
                    <a:lnTo>
                      <a:pt x="1948" y="1045"/>
                    </a:lnTo>
                    <a:lnTo>
                      <a:pt x="1948" y="1055"/>
                    </a:lnTo>
                    <a:lnTo>
                      <a:pt x="1959" y="1066"/>
                    </a:lnTo>
                    <a:lnTo>
                      <a:pt x="1970" y="1073"/>
                    </a:lnTo>
                    <a:lnTo>
                      <a:pt x="1979" y="1080"/>
                    </a:lnTo>
                    <a:lnTo>
                      <a:pt x="1988" y="1085"/>
                    </a:lnTo>
                    <a:lnTo>
                      <a:pt x="1996" y="1092"/>
                    </a:lnTo>
                    <a:lnTo>
                      <a:pt x="2002" y="1098"/>
                    </a:lnTo>
                    <a:lnTo>
                      <a:pt x="2004" y="1102"/>
                    </a:lnTo>
                    <a:lnTo>
                      <a:pt x="2005" y="1106"/>
                    </a:lnTo>
                    <a:lnTo>
                      <a:pt x="2006" y="1110"/>
                    </a:lnTo>
                    <a:lnTo>
                      <a:pt x="2006" y="1116"/>
                    </a:lnTo>
                    <a:lnTo>
                      <a:pt x="2006" y="1126"/>
                    </a:lnTo>
                    <a:lnTo>
                      <a:pt x="2005" y="1135"/>
                    </a:lnTo>
                    <a:lnTo>
                      <a:pt x="2004" y="1144"/>
                    </a:lnTo>
                    <a:lnTo>
                      <a:pt x="2002" y="1151"/>
                    </a:lnTo>
                    <a:lnTo>
                      <a:pt x="1997" y="1164"/>
                    </a:lnTo>
                    <a:lnTo>
                      <a:pt x="1991" y="1175"/>
                    </a:lnTo>
                    <a:lnTo>
                      <a:pt x="1986" y="1187"/>
                    </a:lnTo>
                    <a:lnTo>
                      <a:pt x="1980" y="1199"/>
                    </a:lnTo>
                    <a:lnTo>
                      <a:pt x="1979" y="1206"/>
                    </a:lnTo>
                    <a:lnTo>
                      <a:pt x="1977" y="1215"/>
                    </a:lnTo>
                    <a:lnTo>
                      <a:pt x="1976" y="1224"/>
                    </a:lnTo>
                    <a:lnTo>
                      <a:pt x="1976" y="1234"/>
                    </a:lnTo>
                    <a:lnTo>
                      <a:pt x="1976" y="1240"/>
                    </a:lnTo>
                    <a:lnTo>
                      <a:pt x="1976" y="1253"/>
                    </a:lnTo>
                    <a:lnTo>
                      <a:pt x="1976" y="1272"/>
                    </a:lnTo>
                    <a:lnTo>
                      <a:pt x="1975" y="1294"/>
                    </a:lnTo>
                    <a:lnTo>
                      <a:pt x="1876" y="1837"/>
                    </a:lnTo>
                    <a:lnTo>
                      <a:pt x="66" y="1397"/>
                    </a:lnTo>
                    <a:lnTo>
                      <a:pt x="48" y="1380"/>
                    </a:lnTo>
                    <a:lnTo>
                      <a:pt x="36" y="1367"/>
                    </a:lnTo>
                    <a:lnTo>
                      <a:pt x="25" y="1355"/>
                    </a:lnTo>
                    <a:lnTo>
                      <a:pt x="7" y="1338"/>
                    </a:lnTo>
                    <a:lnTo>
                      <a:pt x="3" y="1314"/>
                    </a:lnTo>
                    <a:lnTo>
                      <a:pt x="0" y="1289"/>
                    </a:lnTo>
                    <a:lnTo>
                      <a:pt x="1" y="1282"/>
                    </a:lnTo>
                    <a:lnTo>
                      <a:pt x="2" y="1274"/>
                    </a:lnTo>
                    <a:lnTo>
                      <a:pt x="4" y="1267"/>
                    </a:lnTo>
                    <a:lnTo>
                      <a:pt x="7" y="1258"/>
                    </a:lnTo>
                    <a:lnTo>
                      <a:pt x="13" y="1249"/>
                    </a:lnTo>
                    <a:lnTo>
                      <a:pt x="19" y="1240"/>
                    </a:lnTo>
                    <a:lnTo>
                      <a:pt x="28" y="1229"/>
                    </a:lnTo>
                    <a:lnTo>
                      <a:pt x="38" y="1218"/>
                    </a:lnTo>
                    <a:lnTo>
                      <a:pt x="32" y="1211"/>
                    </a:lnTo>
                    <a:lnTo>
                      <a:pt x="29" y="1202"/>
                    </a:lnTo>
                    <a:lnTo>
                      <a:pt x="25" y="1194"/>
                    </a:lnTo>
                    <a:lnTo>
                      <a:pt x="22" y="1187"/>
                    </a:lnTo>
                    <a:lnTo>
                      <a:pt x="20" y="1178"/>
                    </a:lnTo>
                    <a:lnTo>
                      <a:pt x="19" y="1172"/>
                    </a:lnTo>
                    <a:lnTo>
                      <a:pt x="18" y="1164"/>
                    </a:lnTo>
                    <a:lnTo>
                      <a:pt x="18" y="1157"/>
                    </a:lnTo>
                    <a:lnTo>
                      <a:pt x="20" y="1144"/>
                    </a:lnTo>
                    <a:lnTo>
                      <a:pt x="23" y="1131"/>
                    </a:lnTo>
                    <a:lnTo>
                      <a:pt x="29" y="1118"/>
                    </a:lnTo>
                    <a:lnTo>
                      <a:pt x="35" y="1107"/>
                    </a:lnTo>
                    <a:lnTo>
                      <a:pt x="43" y="1096"/>
                    </a:lnTo>
                    <a:lnTo>
                      <a:pt x="50" y="1086"/>
                    </a:lnTo>
                    <a:lnTo>
                      <a:pt x="59" y="1077"/>
                    </a:lnTo>
                    <a:lnTo>
                      <a:pt x="69" y="1068"/>
                    </a:lnTo>
                    <a:lnTo>
                      <a:pt x="85" y="1053"/>
                    </a:lnTo>
                    <a:lnTo>
                      <a:pt x="99" y="1040"/>
                    </a:lnTo>
                    <a:lnTo>
                      <a:pt x="124" y="981"/>
                    </a:lnTo>
                    <a:lnTo>
                      <a:pt x="154" y="915"/>
                    </a:lnTo>
                    <a:lnTo>
                      <a:pt x="188" y="845"/>
                    </a:lnTo>
                    <a:lnTo>
                      <a:pt x="224" y="773"/>
                    </a:lnTo>
                    <a:lnTo>
                      <a:pt x="261" y="701"/>
                    </a:lnTo>
                    <a:lnTo>
                      <a:pt x="299" y="631"/>
                    </a:lnTo>
                    <a:lnTo>
                      <a:pt x="337" y="565"/>
                    </a:lnTo>
                    <a:lnTo>
                      <a:pt x="371" y="505"/>
                    </a:lnTo>
                    <a:lnTo>
                      <a:pt x="377" y="496"/>
                    </a:lnTo>
                    <a:lnTo>
                      <a:pt x="380" y="486"/>
                    </a:lnTo>
                    <a:lnTo>
                      <a:pt x="383" y="477"/>
                    </a:lnTo>
                    <a:lnTo>
                      <a:pt x="385" y="470"/>
                    </a:lnTo>
                    <a:lnTo>
                      <a:pt x="386" y="456"/>
                    </a:lnTo>
                    <a:lnTo>
                      <a:pt x="387" y="443"/>
                    </a:lnTo>
                    <a:lnTo>
                      <a:pt x="387" y="428"/>
                    </a:lnTo>
                    <a:lnTo>
                      <a:pt x="390" y="409"/>
                    </a:lnTo>
                    <a:lnTo>
                      <a:pt x="391" y="399"/>
                    </a:lnTo>
                    <a:lnTo>
                      <a:pt x="394" y="387"/>
                    </a:lnTo>
                    <a:lnTo>
                      <a:pt x="397" y="373"/>
                    </a:lnTo>
                    <a:lnTo>
                      <a:pt x="403" y="356"/>
                    </a:lnTo>
                    <a:lnTo>
                      <a:pt x="408" y="356"/>
                    </a:lnTo>
                    <a:lnTo>
                      <a:pt x="412" y="355"/>
                    </a:lnTo>
                    <a:lnTo>
                      <a:pt x="417" y="354"/>
                    </a:lnTo>
                    <a:lnTo>
                      <a:pt x="421" y="352"/>
                    </a:lnTo>
                    <a:lnTo>
                      <a:pt x="427" y="346"/>
                    </a:lnTo>
                    <a:lnTo>
                      <a:pt x="433" y="338"/>
                    </a:lnTo>
                    <a:lnTo>
                      <a:pt x="438" y="329"/>
                    </a:lnTo>
                    <a:lnTo>
                      <a:pt x="445" y="320"/>
                    </a:lnTo>
                    <a:lnTo>
                      <a:pt x="453" y="309"/>
                    </a:lnTo>
                    <a:lnTo>
                      <a:pt x="463" y="298"/>
                    </a:lnTo>
                    <a:lnTo>
                      <a:pt x="463" y="275"/>
                    </a:lnTo>
                    <a:lnTo>
                      <a:pt x="463" y="253"/>
                    </a:lnTo>
                    <a:lnTo>
                      <a:pt x="463" y="231"/>
                    </a:lnTo>
                    <a:lnTo>
                      <a:pt x="463" y="209"/>
                    </a:lnTo>
                    <a:lnTo>
                      <a:pt x="464" y="186"/>
                    </a:lnTo>
                    <a:lnTo>
                      <a:pt x="464" y="163"/>
                    </a:lnTo>
                    <a:lnTo>
                      <a:pt x="464" y="142"/>
                    </a:lnTo>
                    <a:lnTo>
                      <a:pt x="464" y="119"/>
                    </a:lnTo>
                    <a:lnTo>
                      <a:pt x="464" y="114"/>
                    </a:lnTo>
                    <a:lnTo>
                      <a:pt x="465" y="108"/>
                    </a:lnTo>
                    <a:lnTo>
                      <a:pt x="467" y="102"/>
                    </a:lnTo>
                    <a:lnTo>
                      <a:pt x="470" y="96"/>
                    </a:lnTo>
                    <a:lnTo>
                      <a:pt x="476" y="84"/>
                    </a:lnTo>
                    <a:lnTo>
                      <a:pt x="484" y="70"/>
                    </a:lnTo>
                    <a:lnTo>
                      <a:pt x="503" y="40"/>
                    </a:lnTo>
                    <a:lnTo>
                      <a:pt x="525" y="0"/>
                    </a:lnTo>
                    <a:lnTo>
                      <a:pt x="547" y="0"/>
                    </a:lnTo>
                    <a:lnTo>
                      <a:pt x="570" y="0"/>
                    </a:lnTo>
                    <a:lnTo>
                      <a:pt x="592" y="1"/>
                    </a:lnTo>
                    <a:lnTo>
                      <a:pt x="614" y="1"/>
                    </a:lnTo>
                    <a:lnTo>
                      <a:pt x="632" y="40"/>
                    </a:lnTo>
                    <a:lnTo>
                      <a:pt x="643" y="68"/>
                    </a:lnTo>
                    <a:lnTo>
                      <a:pt x="647" y="74"/>
                    </a:lnTo>
                    <a:lnTo>
                      <a:pt x="649" y="78"/>
                    </a:lnTo>
                    <a:lnTo>
                      <a:pt x="652" y="82"/>
                    </a:lnTo>
                    <a:lnTo>
                      <a:pt x="655" y="85"/>
                    </a:lnTo>
                    <a:lnTo>
                      <a:pt x="660" y="88"/>
                    </a:lnTo>
                    <a:lnTo>
                      <a:pt x="663" y="90"/>
                    </a:lnTo>
                    <a:lnTo>
                      <a:pt x="668" y="91"/>
                    </a:lnTo>
                    <a:lnTo>
                      <a:pt x="674" y="91"/>
                    </a:lnTo>
                    <a:lnTo>
                      <a:pt x="684" y="91"/>
                    </a:lnTo>
                    <a:lnTo>
                      <a:pt x="695" y="92"/>
                    </a:lnTo>
                    <a:lnTo>
                      <a:pt x="705" y="93"/>
                    </a:lnTo>
                    <a:lnTo>
                      <a:pt x="715" y="95"/>
                    </a:lnTo>
                    <a:lnTo>
                      <a:pt x="718" y="96"/>
                    </a:lnTo>
                    <a:lnTo>
                      <a:pt x="722" y="98"/>
                    </a:lnTo>
                    <a:lnTo>
                      <a:pt x="725" y="101"/>
                    </a:lnTo>
                    <a:lnTo>
                      <a:pt x="728" y="104"/>
                    </a:lnTo>
                    <a:lnTo>
                      <a:pt x="730" y="107"/>
                    </a:lnTo>
                    <a:lnTo>
                      <a:pt x="731" y="111"/>
                    </a:lnTo>
                    <a:lnTo>
                      <a:pt x="732" y="116"/>
                    </a:lnTo>
                    <a:lnTo>
                      <a:pt x="733" y="121"/>
                    </a:lnTo>
                    <a:lnTo>
                      <a:pt x="742" y="131"/>
                    </a:lnTo>
                    <a:lnTo>
                      <a:pt x="746" y="139"/>
                    </a:lnTo>
                    <a:lnTo>
                      <a:pt x="747" y="146"/>
                    </a:lnTo>
                    <a:lnTo>
                      <a:pt x="747" y="151"/>
                    </a:lnTo>
                    <a:lnTo>
                      <a:pt x="747" y="157"/>
                    </a:lnTo>
                    <a:lnTo>
                      <a:pt x="749" y="163"/>
                    </a:lnTo>
                    <a:lnTo>
                      <a:pt x="754" y="171"/>
                    </a:lnTo>
                    <a:lnTo>
                      <a:pt x="762" y="182"/>
                    </a:lnTo>
                    <a:lnTo>
                      <a:pt x="762" y="186"/>
                    </a:lnTo>
                    <a:lnTo>
                      <a:pt x="763" y="190"/>
                    </a:lnTo>
                    <a:lnTo>
                      <a:pt x="764" y="192"/>
                    </a:lnTo>
                    <a:lnTo>
                      <a:pt x="767" y="194"/>
                    </a:lnTo>
                    <a:lnTo>
                      <a:pt x="771" y="196"/>
                    </a:lnTo>
                    <a:lnTo>
                      <a:pt x="776" y="196"/>
                    </a:lnTo>
                    <a:lnTo>
                      <a:pt x="783" y="197"/>
                    </a:lnTo>
                    <a:lnTo>
                      <a:pt x="787" y="198"/>
                    </a:lnTo>
                    <a:lnTo>
                      <a:pt x="789" y="200"/>
                    </a:lnTo>
                    <a:lnTo>
                      <a:pt x="790" y="202"/>
                    </a:lnTo>
                    <a:lnTo>
                      <a:pt x="791" y="206"/>
                    </a:lnTo>
                    <a:lnTo>
                      <a:pt x="791" y="211"/>
                    </a:lnTo>
                    <a:lnTo>
                      <a:pt x="796" y="221"/>
                    </a:lnTo>
                    <a:lnTo>
                      <a:pt x="799" y="231"/>
                    </a:lnTo>
                    <a:lnTo>
                      <a:pt x="800" y="239"/>
                    </a:lnTo>
                    <a:lnTo>
                      <a:pt x="800" y="246"/>
                    </a:lnTo>
                    <a:lnTo>
                      <a:pt x="799" y="253"/>
                    </a:lnTo>
                    <a:lnTo>
                      <a:pt x="797" y="259"/>
                    </a:lnTo>
                    <a:lnTo>
                      <a:pt x="794" y="265"/>
                    </a:lnTo>
                    <a:lnTo>
                      <a:pt x="791" y="271"/>
                    </a:lnTo>
                    <a:lnTo>
                      <a:pt x="788" y="277"/>
                    </a:lnTo>
                    <a:lnTo>
                      <a:pt x="786" y="282"/>
                    </a:lnTo>
                    <a:lnTo>
                      <a:pt x="784" y="288"/>
                    </a:lnTo>
                    <a:lnTo>
                      <a:pt x="783" y="295"/>
                    </a:lnTo>
                    <a:lnTo>
                      <a:pt x="783" y="302"/>
                    </a:lnTo>
                    <a:lnTo>
                      <a:pt x="784" y="310"/>
                    </a:lnTo>
                    <a:lnTo>
                      <a:pt x="786" y="320"/>
                    </a:lnTo>
                    <a:lnTo>
                      <a:pt x="790" y="331"/>
                    </a:lnTo>
                    <a:lnTo>
                      <a:pt x="791" y="336"/>
                    </a:lnTo>
                    <a:lnTo>
                      <a:pt x="792" y="340"/>
                    </a:lnTo>
                    <a:lnTo>
                      <a:pt x="795" y="345"/>
                    </a:lnTo>
                    <a:lnTo>
                      <a:pt x="798" y="348"/>
                    </a:lnTo>
                    <a:lnTo>
                      <a:pt x="802" y="350"/>
                    </a:lnTo>
                    <a:lnTo>
                      <a:pt x="808" y="352"/>
                    </a:lnTo>
                    <a:lnTo>
                      <a:pt x="813" y="354"/>
                    </a:lnTo>
                    <a:lnTo>
                      <a:pt x="819" y="355"/>
                    </a:lnTo>
                    <a:lnTo>
                      <a:pt x="835" y="358"/>
                    </a:lnTo>
                    <a:lnTo>
                      <a:pt x="852" y="358"/>
                    </a:lnTo>
                    <a:lnTo>
                      <a:pt x="870" y="355"/>
                    </a:lnTo>
                    <a:lnTo>
                      <a:pt x="891" y="353"/>
                    </a:lnTo>
                    <a:lnTo>
                      <a:pt x="935" y="347"/>
                    </a:lnTo>
                    <a:lnTo>
                      <a:pt x="979" y="340"/>
                    </a:lnTo>
                    <a:lnTo>
                      <a:pt x="1001" y="337"/>
                    </a:lnTo>
                    <a:lnTo>
                      <a:pt x="1021" y="335"/>
                    </a:lnTo>
                    <a:lnTo>
                      <a:pt x="1041" y="333"/>
                    </a:lnTo>
                    <a:lnTo>
                      <a:pt x="1059" y="333"/>
                    </a:lnTo>
                    <a:lnTo>
                      <a:pt x="1064" y="338"/>
                    </a:lnTo>
                    <a:lnTo>
                      <a:pt x="1068" y="344"/>
                    </a:lnTo>
                    <a:lnTo>
                      <a:pt x="1070" y="349"/>
                    </a:lnTo>
                    <a:lnTo>
                      <a:pt x="1072" y="354"/>
                    </a:lnTo>
                    <a:lnTo>
                      <a:pt x="1075" y="365"/>
                    </a:lnTo>
                    <a:lnTo>
                      <a:pt x="1078" y="374"/>
                    </a:lnTo>
                    <a:lnTo>
                      <a:pt x="1079" y="378"/>
                    </a:lnTo>
                    <a:lnTo>
                      <a:pt x="1081" y="381"/>
                    </a:lnTo>
                    <a:lnTo>
                      <a:pt x="1084" y="385"/>
                    </a:lnTo>
                    <a:lnTo>
                      <a:pt x="1087" y="388"/>
                    </a:lnTo>
                    <a:lnTo>
                      <a:pt x="1093" y="390"/>
                    </a:lnTo>
                    <a:lnTo>
                      <a:pt x="1099" y="391"/>
                    </a:lnTo>
                    <a:lnTo>
                      <a:pt x="1108" y="392"/>
                    </a:lnTo>
                    <a:lnTo>
                      <a:pt x="1119" y="392"/>
                    </a:lnTo>
                    <a:lnTo>
                      <a:pt x="1162" y="393"/>
                    </a:lnTo>
                    <a:lnTo>
                      <a:pt x="1204" y="393"/>
                    </a:lnTo>
                    <a:lnTo>
                      <a:pt x="1240" y="393"/>
                    </a:lnTo>
                    <a:lnTo>
                      <a:pt x="1268" y="394"/>
                    </a:lnTo>
                    <a:lnTo>
                      <a:pt x="1277" y="394"/>
                    </a:lnTo>
                    <a:lnTo>
                      <a:pt x="1287" y="395"/>
                    </a:lnTo>
                    <a:lnTo>
                      <a:pt x="1296" y="396"/>
                    </a:lnTo>
                    <a:lnTo>
                      <a:pt x="1302" y="399"/>
                    </a:lnTo>
                    <a:lnTo>
                      <a:pt x="1315" y="404"/>
                    </a:lnTo>
                    <a:lnTo>
                      <a:pt x="1327" y="409"/>
                    </a:lnTo>
                    <a:lnTo>
                      <a:pt x="1338" y="415"/>
                    </a:lnTo>
                    <a:lnTo>
                      <a:pt x="1351" y="420"/>
                    </a:lnTo>
                    <a:lnTo>
                      <a:pt x="1358" y="421"/>
                    </a:lnTo>
                    <a:lnTo>
                      <a:pt x="1366" y="423"/>
                    </a:lnTo>
                    <a:lnTo>
                      <a:pt x="1376" y="424"/>
                    </a:lnTo>
                    <a:lnTo>
                      <a:pt x="1386" y="424"/>
                    </a:lnTo>
                    <a:lnTo>
                      <a:pt x="1397" y="424"/>
                    </a:lnTo>
                    <a:lnTo>
                      <a:pt x="1406" y="423"/>
                    </a:lnTo>
                    <a:lnTo>
                      <a:pt x="1415" y="422"/>
                    </a:lnTo>
                    <a:lnTo>
                      <a:pt x="1422" y="420"/>
                    </a:lnTo>
                    <a:lnTo>
                      <a:pt x="1434" y="416"/>
                    </a:lnTo>
                    <a:lnTo>
                      <a:pt x="1446" y="410"/>
                    </a:lnTo>
                    <a:lnTo>
                      <a:pt x="1458" y="405"/>
                    </a:lnTo>
                    <a:lnTo>
                      <a:pt x="1471" y="400"/>
                    </a:lnTo>
                    <a:lnTo>
                      <a:pt x="1477" y="399"/>
                    </a:lnTo>
                    <a:lnTo>
                      <a:pt x="1486" y="396"/>
                    </a:lnTo>
                    <a:lnTo>
                      <a:pt x="1496" y="396"/>
                    </a:lnTo>
                    <a:lnTo>
                      <a:pt x="1505" y="395"/>
                    </a:lnTo>
                    <a:lnTo>
                      <a:pt x="1539" y="396"/>
                    </a:lnTo>
                    <a:lnTo>
                      <a:pt x="1572" y="396"/>
                    </a:lnTo>
                    <a:lnTo>
                      <a:pt x="1605" y="396"/>
                    </a:lnTo>
                    <a:lnTo>
                      <a:pt x="1636" y="396"/>
                    </a:lnTo>
                    <a:lnTo>
                      <a:pt x="1666" y="397"/>
                    </a:lnTo>
                    <a:lnTo>
                      <a:pt x="1694" y="397"/>
                    </a:lnTo>
                    <a:lnTo>
                      <a:pt x="1720" y="397"/>
                    </a:lnTo>
                    <a:lnTo>
                      <a:pt x="1744" y="397"/>
                    </a:lnTo>
                    <a:lnTo>
                      <a:pt x="1820" y="427"/>
                    </a:lnTo>
                    <a:lnTo>
                      <a:pt x="1871" y="447"/>
                    </a:lnTo>
                    <a:lnTo>
                      <a:pt x="1908" y="460"/>
                    </a:lnTo>
                    <a:lnTo>
                      <a:pt x="1937" y="470"/>
                    </a:lnTo>
                    <a:lnTo>
                      <a:pt x="1966" y="478"/>
                    </a:lnTo>
                    <a:lnTo>
                      <a:pt x="2003" y="488"/>
                    </a:lnTo>
                    <a:lnTo>
                      <a:pt x="2056" y="501"/>
                    </a:lnTo>
                    <a:lnTo>
                      <a:pt x="2131" y="521"/>
                    </a:lnTo>
                    <a:close/>
                  </a:path>
                </a:pathLst>
              </a:custGeom>
              <a:solidFill>
                <a:srgbClr val="d3e6e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957600" y="1887840"/>
                <a:ext cx="1155240" cy="936360"/>
              </a:xfrm>
              <a:custGeom>
                <a:avLst/>
                <a:gdLst/>
                <a:ahLst/>
                <a:rect l="l" t="t" r="r" b="b"/>
                <a:pathLst>
                  <a:path w="2219" h="1837">
                    <a:moveTo>
                      <a:pt x="2131" y="521"/>
                    </a:moveTo>
                    <a:lnTo>
                      <a:pt x="2137" y="531"/>
                    </a:lnTo>
                    <a:lnTo>
                      <a:pt x="2144" y="541"/>
                    </a:lnTo>
                    <a:lnTo>
                      <a:pt x="2150" y="551"/>
                    </a:lnTo>
                    <a:lnTo>
                      <a:pt x="2158" y="561"/>
                    </a:lnTo>
                    <a:lnTo>
                      <a:pt x="2172" y="578"/>
                    </a:lnTo>
                    <a:lnTo>
                      <a:pt x="2187" y="595"/>
                    </a:lnTo>
                    <a:lnTo>
                      <a:pt x="2193" y="604"/>
                    </a:lnTo>
                    <a:lnTo>
                      <a:pt x="2200" y="612"/>
                    </a:lnTo>
                    <a:lnTo>
                      <a:pt x="2205" y="621"/>
                    </a:lnTo>
                    <a:lnTo>
                      <a:pt x="2209" y="630"/>
                    </a:lnTo>
                    <a:lnTo>
                      <a:pt x="2214" y="639"/>
                    </a:lnTo>
                    <a:lnTo>
                      <a:pt x="2217" y="649"/>
                    </a:lnTo>
                    <a:lnTo>
                      <a:pt x="2218" y="659"/>
                    </a:lnTo>
                    <a:lnTo>
                      <a:pt x="2219" y="670"/>
                    </a:lnTo>
                    <a:lnTo>
                      <a:pt x="2218" y="683"/>
                    </a:lnTo>
                    <a:lnTo>
                      <a:pt x="2214" y="697"/>
                    </a:lnTo>
                    <a:lnTo>
                      <a:pt x="2207" y="713"/>
                    </a:lnTo>
                    <a:lnTo>
                      <a:pt x="2200" y="729"/>
                    </a:lnTo>
                    <a:lnTo>
                      <a:pt x="2191" y="746"/>
                    </a:lnTo>
                    <a:lnTo>
                      <a:pt x="2180" y="762"/>
                    </a:lnTo>
                    <a:lnTo>
                      <a:pt x="2169" y="777"/>
                    </a:lnTo>
                    <a:lnTo>
                      <a:pt x="2159" y="788"/>
                    </a:lnTo>
                    <a:lnTo>
                      <a:pt x="2148" y="795"/>
                    </a:lnTo>
                    <a:lnTo>
                      <a:pt x="2139" y="801"/>
                    </a:lnTo>
                    <a:lnTo>
                      <a:pt x="2131" y="808"/>
                    </a:lnTo>
                    <a:lnTo>
                      <a:pt x="2123" y="816"/>
                    </a:lnTo>
                    <a:lnTo>
                      <a:pt x="2117" y="824"/>
                    </a:lnTo>
                    <a:lnTo>
                      <a:pt x="2111" y="833"/>
                    </a:lnTo>
                    <a:lnTo>
                      <a:pt x="2107" y="842"/>
                    </a:lnTo>
                    <a:lnTo>
                      <a:pt x="2102" y="852"/>
                    </a:lnTo>
                    <a:lnTo>
                      <a:pt x="2086" y="893"/>
                    </a:lnTo>
                    <a:lnTo>
                      <a:pt x="2068" y="937"/>
                    </a:lnTo>
                    <a:lnTo>
                      <a:pt x="2057" y="937"/>
                    </a:lnTo>
                    <a:lnTo>
                      <a:pt x="2045" y="937"/>
                    </a:lnTo>
                    <a:lnTo>
                      <a:pt x="2034" y="940"/>
                    </a:lnTo>
                    <a:lnTo>
                      <a:pt x="2023" y="944"/>
                    </a:lnTo>
                    <a:lnTo>
                      <a:pt x="2017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1" y="962"/>
                    </a:lnTo>
                    <a:lnTo>
                      <a:pt x="1994" y="969"/>
                    </a:lnTo>
                    <a:lnTo>
                      <a:pt x="1989" y="976"/>
                    </a:lnTo>
                    <a:lnTo>
                      <a:pt x="1984" y="986"/>
                    </a:lnTo>
                    <a:lnTo>
                      <a:pt x="1978" y="996"/>
                    </a:lnTo>
                    <a:lnTo>
                      <a:pt x="1967" y="1005"/>
                    </a:lnTo>
                    <a:lnTo>
                      <a:pt x="1961" y="1014"/>
                    </a:lnTo>
                    <a:lnTo>
                      <a:pt x="1956" y="1019"/>
                    </a:lnTo>
                    <a:lnTo>
                      <a:pt x="1951" y="1026"/>
                    </a:lnTo>
                    <a:lnTo>
                      <a:pt x="1949" y="1031"/>
                    </a:lnTo>
                    <a:lnTo>
                      <a:pt x="1948" y="1038"/>
                    </a:lnTo>
                    <a:lnTo>
                      <a:pt x="1948" y="1045"/>
                    </a:lnTo>
                    <a:lnTo>
                      <a:pt x="1948" y="1055"/>
                    </a:lnTo>
                    <a:lnTo>
                      <a:pt x="1959" y="1066"/>
                    </a:lnTo>
                    <a:lnTo>
                      <a:pt x="1970" y="1073"/>
                    </a:lnTo>
                    <a:lnTo>
                      <a:pt x="1979" y="1080"/>
                    </a:lnTo>
                    <a:lnTo>
                      <a:pt x="1988" y="1085"/>
                    </a:lnTo>
                    <a:lnTo>
                      <a:pt x="1996" y="1092"/>
                    </a:lnTo>
                    <a:lnTo>
                      <a:pt x="2002" y="1098"/>
                    </a:lnTo>
                    <a:lnTo>
                      <a:pt x="2004" y="1102"/>
                    </a:lnTo>
                    <a:lnTo>
                      <a:pt x="2005" y="1106"/>
                    </a:lnTo>
                    <a:lnTo>
                      <a:pt x="2006" y="1110"/>
                    </a:lnTo>
                    <a:lnTo>
                      <a:pt x="2006" y="1116"/>
                    </a:lnTo>
                    <a:lnTo>
                      <a:pt x="2006" y="1126"/>
                    </a:lnTo>
                    <a:lnTo>
                      <a:pt x="2005" y="1135"/>
                    </a:lnTo>
                    <a:lnTo>
                      <a:pt x="2004" y="1144"/>
                    </a:lnTo>
                    <a:lnTo>
                      <a:pt x="2002" y="1151"/>
                    </a:lnTo>
                    <a:lnTo>
                      <a:pt x="1997" y="1164"/>
                    </a:lnTo>
                    <a:lnTo>
                      <a:pt x="1991" y="1175"/>
                    </a:lnTo>
                    <a:lnTo>
                      <a:pt x="1986" y="1187"/>
                    </a:lnTo>
                    <a:lnTo>
                      <a:pt x="1980" y="1199"/>
                    </a:lnTo>
                    <a:lnTo>
                      <a:pt x="1979" y="1206"/>
                    </a:lnTo>
                    <a:lnTo>
                      <a:pt x="1977" y="1215"/>
                    </a:lnTo>
                    <a:lnTo>
                      <a:pt x="1976" y="1224"/>
                    </a:lnTo>
                    <a:lnTo>
                      <a:pt x="1976" y="1234"/>
                    </a:lnTo>
                    <a:lnTo>
                      <a:pt x="1976" y="1240"/>
                    </a:lnTo>
                    <a:lnTo>
                      <a:pt x="1976" y="1253"/>
                    </a:lnTo>
                    <a:lnTo>
                      <a:pt x="1976" y="1272"/>
                    </a:lnTo>
                    <a:lnTo>
                      <a:pt x="1975" y="1294"/>
                    </a:lnTo>
                    <a:lnTo>
                      <a:pt x="1975" y="1294"/>
                    </a:lnTo>
                    <a:lnTo>
                      <a:pt x="1876" y="1837"/>
                    </a:lnTo>
                    <a:lnTo>
                      <a:pt x="66" y="1397"/>
                    </a:lnTo>
                    <a:lnTo>
                      <a:pt x="66" y="1397"/>
                    </a:lnTo>
                    <a:lnTo>
                      <a:pt x="48" y="1380"/>
                    </a:lnTo>
                    <a:lnTo>
                      <a:pt x="36" y="1367"/>
                    </a:lnTo>
                    <a:lnTo>
                      <a:pt x="25" y="1355"/>
                    </a:lnTo>
                    <a:lnTo>
                      <a:pt x="7" y="1338"/>
                    </a:lnTo>
                    <a:lnTo>
                      <a:pt x="3" y="1314"/>
                    </a:lnTo>
                    <a:lnTo>
                      <a:pt x="0" y="1289"/>
                    </a:lnTo>
                    <a:lnTo>
                      <a:pt x="1" y="1282"/>
                    </a:lnTo>
                    <a:lnTo>
                      <a:pt x="2" y="1274"/>
                    </a:lnTo>
                    <a:lnTo>
                      <a:pt x="4" y="1267"/>
                    </a:lnTo>
                    <a:lnTo>
                      <a:pt x="7" y="1258"/>
                    </a:lnTo>
                    <a:lnTo>
                      <a:pt x="13" y="1249"/>
                    </a:lnTo>
                    <a:lnTo>
                      <a:pt x="19" y="1240"/>
                    </a:lnTo>
                    <a:lnTo>
                      <a:pt x="28" y="1229"/>
                    </a:lnTo>
                    <a:lnTo>
                      <a:pt x="38" y="1218"/>
                    </a:lnTo>
                    <a:lnTo>
                      <a:pt x="32" y="1211"/>
                    </a:lnTo>
                    <a:lnTo>
                      <a:pt x="29" y="1202"/>
                    </a:lnTo>
                    <a:lnTo>
                      <a:pt x="25" y="1194"/>
                    </a:lnTo>
                    <a:lnTo>
                      <a:pt x="22" y="1187"/>
                    </a:lnTo>
                    <a:lnTo>
                      <a:pt x="20" y="1178"/>
                    </a:lnTo>
                    <a:lnTo>
                      <a:pt x="19" y="1172"/>
                    </a:lnTo>
                    <a:lnTo>
                      <a:pt x="18" y="1164"/>
                    </a:lnTo>
                    <a:lnTo>
                      <a:pt x="18" y="1157"/>
                    </a:lnTo>
                    <a:lnTo>
                      <a:pt x="20" y="1144"/>
                    </a:lnTo>
                    <a:lnTo>
                      <a:pt x="23" y="1131"/>
                    </a:lnTo>
                    <a:lnTo>
                      <a:pt x="29" y="1118"/>
                    </a:lnTo>
                    <a:lnTo>
                      <a:pt x="35" y="1107"/>
                    </a:lnTo>
                    <a:lnTo>
                      <a:pt x="43" y="1096"/>
                    </a:lnTo>
                    <a:lnTo>
                      <a:pt x="50" y="1086"/>
                    </a:lnTo>
                    <a:lnTo>
                      <a:pt x="59" y="1077"/>
                    </a:lnTo>
                    <a:lnTo>
                      <a:pt x="69" y="1068"/>
                    </a:lnTo>
                    <a:lnTo>
                      <a:pt x="85" y="1053"/>
                    </a:lnTo>
                    <a:lnTo>
                      <a:pt x="99" y="1040"/>
                    </a:lnTo>
                    <a:lnTo>
                      <a:pt x="124" y="981"/>
                    </a:lnTo>
                    <a:lnTo>
                      <a:pt x="154" y="915"/>
                    </a:lnTo>
                    <a:lnTo>
                      <a:pt x="188" y="845"/>
                    </a:lnTo>
                    <a:lnTo>
                      <a:pt x="224" y="773"/>
                    </a:lnTo>
                    <a:lnTo>
                      <a:pt x="261" y="701"/>
                    </a:lnTo>
                    <a:lnTo>
                      <a:pt x="299" y="631"/>
                    </a:lnTo>
                    <a:lnTo>
                      <a:pt x="337" y="565"/>
                    </a:lnTo>
                    <a:lnTo>
                      <a:pt x="371" y="505"/>
                    </a:lnTo>
                    <a:lnTo>
                      <a:pt x="377" y="496"/>
                    </a:lnTo>
                    <a:lnTo>
                      <a:pt x="380" y="486"/>
                    </a:lnTo>
                    <a:lnTo>
                      <a:pt x="383" y="477"/>
                    </a:lnTo>
                    <a:lnTo>
                      <a:pt x="385" y="470"/>
                    </a:lnTo>
                    <a:lnTo>
                      <a:pt x="386" y="456"/>
                    </a:lnTo>
                    <a:lnTo>
                      <a:pt x="387" y="443"/>
                    </a:lnTo>
                    <a:lnTo>
                      <a:pt x="387" y="428"/>
                    </a:lnTo>
                    <a:lnTo>
                      <a:pt x="390" y="409"/>
                    </a:lnTo>
                    <a:lnTo>
                      <a:pt x="391" y="399"/>
                    </a:lnTo>
                    <a:lnTo>
                      <a:pt x="394" y="387"/>
                    </a:lnTo>
                    <a:lnTo>
                      <a:pt x="397" y="373"/>
                    </a:lnTo>
                    <a:lnTo>
                      <a:pt x="403" y="356"/>
                    </a:lnTo>
                    <a:lnTo>
                      <a:pt x="408" y="356"/>
                    </a:lnTo>
                    <a:lnTo>
                      <a:pt x="412" y="355"/>
                    </a:lnTo>
                    <a:lnTo>
                      <a:pt x="417" y="354"/>
                    </a:lnTo>
                    <a:lnTo>
                      <a:pt x="421" y="352"/>
                    </a:lnTo>
                    <a:lnTo>
                      <a:pt x="427" y="346"/>
                    </a:lnTo>
                    <a:lnTo>
                      <a:pt x="433" y="338"/>
                    </a:lnTo>
                    <a:lnTo>
                      <a:pt x="438" y="329"/>
                    </a:lnTo>
                    <a:lnTo>
                      <a:pt x="445" y="320"/>
                    </a:lnTo>
                    <a:lnTo>
                      <a:pt x="453" y="309"/>
                    </a:lnTo>
                    <a:lnTo>
                      <a:pt x="463" y="298"/>
                    </a:lnTo>
                    <a:lnTo>
                      <a:pt x="463" y="275"/>
                    </a:lnTo>
                    <a:lnTo>
                      <a:pt x="463" y="253"/>
                    </a:lnTo>
                    <a:lnTo>
                      <a:pt x="463" y="231"/>
                    </a:lnTo>
                    <a:lnTo>
                      <a:pt x="463" y="209"/>
                    </a:lnTo>
                    <a:lnTo>
                      <a:pt x="464" y="186"/>
                    </a:lnTo>
                    <a:lnTo>
                      <a:pt x="464" y="163"/>
                    </a:lnTo>
                    <a:lnTo>
                      <a:pt x="464" y="142"/>
                    </a:lnTo>
                    <a:lnTo>
                      <a:pt x="464" y="119"/>
                    </a:lnTo>
                    <a:lnTo>
                      <a:pt x="464" y="114"/>
                    </a:lnTo>
                    <a:lnTo>
                      <a:pt x="465" y="108"/>
                    </a:lnTo>
                    <a:lnTo>
                      <a:pt x="467" y="102"/>
                    </a:lnTo>
                    <a:lnTo>
                      <a:pt x="470" y="96"/>
                    </a:lnTo>
                    <a:lnTo>
                      <a:pt x="476" y="84"/>
                    </a:lnTo>
                    <a:lnTo>
                      <a:pt x="484" y="70"/>
                    </a:lnTo>
                    <a:lnTo>
                      <a:pt x="503" y="40"/>
                    </a:lnTo>
                    <a:lnTo>
                      <a:pt x="525" y="0"/>
                    </a:lnTo>
                    <a:lnTo>
                      <a:pt x="547" y="0"/>
                    </a:lnTo>
                    <a:lnTo>
                      <a:pt x="570" y="0"/>
                    </a:lnTo>
                    <a:lnTo>
                      <a:pt x="592" y="1"/>
                    </a:lnTo>
                    <a:lnTo>
                      <a:pt x="614" y="1"/>
                    </a:lnTo>
                    <a:lnTo>
                      <a:pt x="632" y="40"/>
                    </a:lnTo>
                    <a:lnTo>
                      <a:pt x="643" y="68"/>
                    </a:lnTo>
                    <a:lnTo>
                      <a:pt x="647" y="74"/>
                    </a:lnTo>
                    <a:lnTo>
                      <a:pt x="649" y="78"/>
                    </a:lnTo>
                    <a:lnTo>
                      <a:pt x="652" y="82"/>
                    </a:lnTo>
                    <a:lnTo>
                      <a:pt x="655" y="85"/>
                    </a:lnTo>
                    <a:lnTo>
                      <a:pt x="660" y="88"/>
                    </a:lnTo>
                    <a:lnTo>
                      <a:pt x="663" y="90"/>
                    </a:lnTo>
                    <a:lnTo>
                      <a:pt x="668" y="91"/>
                    </a:lnTo>
                    <a:lnTo>
                      <a:pt x="674" y="91"/>
                    </a:lnTo>
                    <a:lnTo>
                      <a:pt x="684" y="91"/>
                    </a:lnTo>
                    <a:lnTo>
                      <a:pt x="695" y="92"/>
                    </a:lnTo>
                    <a:lnTo>
                      <a:pt x="705" y="93"/>
                    </a:lnTo>
                    <a:lnTo>
                      <a:pt x="715" y="95"/>
                    </a:lnTo>
                    <a:lnTo>
                      <a:pt x="718" y="96"/>
                    </a:lnTo>
                    <a:lnTo>
                      <a:pt x="722" y="98"/>
                    </a:lnTo>
                    <a:lnTo>
                      <a:pt x="725" y="101"/>
                    </a:lnTo>
                    <a:lnTo>
                      <a:pt x="728" y="104"/>
                    </a:lnTo>
                    <a:lnTo>
                      <a:pt x="730" y="107"/>
                    </a:lnTo>
                    <a:lnTo>
                      <a:pt x="731" y="111"/>
                    </a:lnTo>
                    <a:lnTo>
                      <a:pt x="732" y="116"/>
                    </a:lnTo>
                    <a:lnTo>
                      <a:pt x="733" y="121"/>
                    </a:lnTo>
                    <a:lnTo>
                      <a:pt x="742" y="131"/>
                    </a:lnTo>
                    <a:lnTo>
                      <a:pt x="746" y="139"/>
                    </a:lnTo>
                    <a:lnTo>
                      <a:pt x="747" y="146"/>
                    </a:lnTo>
                    <a:lnTo>
                      <a:pt x="747" y="151"/>
                    </a:lnTo>
                    <a:lnTo>
                      <a:pt x="747" y="157"/>
                    </a:lnTo>
                    <a:lnTo>
                      <a:pt x="749" y="163"/>
                    </a:lnTo>
                    <a:lnTo>
                      <a:pt x="754" y="171"/>
                    </a:lnTo>
                    <a:lnTo>
                      <a:pt x="762" y="182"/>
                    </a:lnTo>
                    <a:lnTo>
                      <a:pt x="762" y="186"/>
                    </a:lnTo>
                    <a:lnTo>
                      <a:pt x="763" y="190"/>
                    </a:lnTo>
                    <a:lnTo>
                      <a:pt x="764" y="192"/>
                    </a:lnTo>
                    <a:lnTo>
                      <a:pt x="767" y="194"/>
                    </a:lnTo>
                    <a:lnTo>
                      <a:pt x="771" y="196"/>
                    </a:lnTo>
                    <a:lnTo>
                      <a:pt x="776" y="196"/>
                    </a:lnTo>
                    <a:lnTo>
                      <a:pt x="783" y="197"/>
                    </a:lnTo>
                    <a:lnTo>
                      <a:pt x="787" y="198"/>
                    </a:lnTo>
                    <a:lnTo>
                      <a:pt x="789" y="200"/>
                    </a:lnTo>
                    <a:lnTo>
                      <a:pt x="790" y="202"/>
                    </a:lnTo>
                    <a:lnTo>
                      <a:pt x="791" y="206"/>
                    </a:lnTo>
                    <a:lnTo>
                      <a:pt x="791" y="211"/>
                    </a:lnTo>
                    <a:lnTo>
                      <a:pt x="796" y="221"/>
                    </a:lnTo>
                    <a:lnTo>
                      <a:pt x="799" y="231"/>
                    </a:lnTo>
                    <a:lnTo>
                      <a:pt x="800" y="239"/>
                    </a:lnTo>
                    <a:lnTo>
                      <a:pt x="800" y="246"/>
                    </a:lnTo>
                    <a:lnTo>
                      <a:pt x="799" y="253"/>
                    </a:lnTo>
                    <a:lnTo>
                      <a:pt x="797" y="259"/>
                    </a:lnTo>
                    <a:lnTo>
                      <a:pt x="794" y="265"/>
                    </a:lnTo>
                    <a:lnTo>
                      <a:pt x="791" y="271"/>
                    </a:lnTo>
                    <a:lnTo>
                      <a:pt x="788" y="277"/>
                    </a:lnTo>
                    <a:lnTo>
                      <a:pt x="786" y="282"/>
                    </a:lnTo>
                    <a:lnTo>
                      <a:pt x="784" y="288"/>
                    </a:lnTo>
                    <a:lnTo>
                      <a:pt x="783" y="295"/>
                    </a:lnTo>
                    <a:lnTo>
                      <a:pt x="783" y="302"/>
                    </a:lnTo>
                    <a:lnTo>
                      <a:pt x="784" y="310"/>
                    </a:lnTo>
                    <a:lnTo>
                      <a:pt x="786" y="320"/>
                    </a:lnTo>
                    <a:lnTo>
                      <a:pt x="790" y="331"/>
                    </a:lnTo>
                    <a:lnTo>
                      <a:pt x="791" y="336"/>
                    </a:lnTo>
                    <a:lnTo>
                      <a:pt x="792" y="340"/>
                    </a:lnTo>
                    <a:lnTo>
                      <a:pt x="795" y="345"/>
                    </a:lnTo>
                    <a:lnTo>
                      <a:pt x="798" y="348"/>
                    </a:lnTo>
                    <a:lnTo>
                      <a:pt x="802" y="350"/>
                    </a:lnTo>
                    <a:lnTo>
                      <a:pt x="808" y="352"/>
                    </a:lnTo>
                    <a:lnTo>
                      <a:pt x="813" y="354"/>
                    </a:lnTo>
                    <a:lnTo>
                      <a:pt x="819" y="355"/>
                    </a:lnTo>
                    <a:lnTo>
                      <a:pt x="835" y="358"/>
                    </a:lnTo>
                    <a:lnTo>
                      <a:pt x="852" y="358"/>
                    </a:lnTo>
                    <a:lnTo>
                      <a:pt x="870" y="355"/>
                    </a:lnTo>
                    <a:lnTo>
                      <a:pt x="891" y="353"/>
                    </a:lnTo>
                    <a:lnTo>
                      <a:pt x="935" y="347"/>
                    </a:lnTo>
                    <a:lnTo>
                      <a:pt x="979" y="340"/>
                    </a:lnTo>
                    <a:lnTo>
                      <a:pt x="1001" y="337"/>
                    </a:lnTo>
                    <a:lnTo>
                      <a:pt x="1021" y="335"/>
                    </a:lnTo>
                    <a:lnTo>
                      <a:pt x="1041" y="333"/>
                    </a:lnTo>
                    <a:lnTo>
                      <a:pt x="1059" y="333"/>
                    </a:lnTo>
                    <a:lnTo>
                      <a:pt x="1064" y="338"/>
                    </a:lnTo>
                    <a:lnTo>
                      <a:pt x="1068" y="344"/>
                    </a:lnTo>
                    <a:lnTo>
                      <a:pt x="1070" y="349"/>
                    </a:lnTo>
                    <a:lnTo>
                      <a:pt x="1072" y="354"/>
                    </a:lnTo>
                    <a:lnTo>
                      <a:pt x="1075" y="365"/>
                    </a:lnTo>
                    <a:lnTo>
                      <a:pt x="1078" y="374"/>
                    </a:lnTo>
                    <a:lnTo>
                      <a:pt x="1079" y="378"/>
                    </a:lnTo>
                    <a:lnTo>
                      <a:pt x="1081" y="381"/>
                    </a:lnTo>
                    <a:lnTo>
                      <a:pt x="1084" y="385"/>
                    </a:lnTo>
                    <a:lnTo>
                      <a:pt x="1087" y="388"/>
                    </a:lnTo>
                    <a:lnTo>
                      <a:pt x="1093" y="390"/>
                    </a:lnTo>
                    <a:lnTo>
                      <a:pt x="1099" y="391"/>
                    </a:lnTo>
                    <a:lnTo>
                      <a:pt x="1108" y="392"/>
                    </a:lnTo>
                    <a:lnTo>
                      <a:pt x="1119" y="392"/>
                    </a:lnTo>
                    <a:lnTo>
                      <a:pt x="1162" y="393"/>
                    </a:lnTo>
                    <a:lnTo>
                      <a:pt x="1204" y="393"/>
                    </a:lnTo>
                    <a:lnTo>
                      <a:pt x="1240" y="393"/>
                    </a:lnTo>
                    <a:lnTo>
                      <a:pt x="1268" y="394"/>
                    </a:lnTo>
                    <a:lnTo>
                      <a:pt x="1277" y="394"/>
                    </a:lnTo>
                    <a:lnTo>
                      <a:pt x="1287" y="395"/>
                    </a:lnTo>
                    <a:lnTo>
                      <a:pt x="1296" y="396"/>
                    </a:lnTo>
                    <a:lnTo>
                      <a:pt x="1302" y="399"/>
                    </a:lnTo>
                    <a:lnTo>
                      <a:pt x="1315" y="404"/>
                    </a:lnTo>
                    <a:lnTo>
                      <a:pt x="1327" y="409"/>
                    </a:lnTo>
                    <a:lnTo>
                      <a:pt x="1338" y="415"/>
                    </a:lnTo>
                    <a:lnTo>
                      <a:pt x="1351" y="420"/>
                    </a:lnTo>
                    <a:lnTo>
                      <a:pt x="1358" y="421"/>
                    </a:lnTo>
                    <a:lnTo>
                      <a:pt x="1366" y="423"/>
                    </a:lnTo>
                    <a:lnTo>
                      <a:pt x="1376" y="424"/>
                    </a:lnTo>
                    <a:lnTo>
                      <a:pt x="1386" y="424"/>
                    </a:lnTo>
                    <a:lnTo>
                      <a:pt x="1397" y="424"/>
                    </a:lnTo>
                    <a:lnTo>
                      <a:pt x="1406" y="423"/>
                    </a:lnTo>
                    <a:lnTo>
                      <a:pt x="1415" y="422"/>
                    </a:lnTo>
                    <a:lnTo>
                      <a:pt x="1422" y="420"/>
                    </a:lnTo>
                    <a:lnTo>
                      <a:pt x="1434" y="416"/>
                    </a:lnTo>
                    <a:lnTo>
                      <a:pt x="1446" y="410"/>
                    </a:lnTo>
                    <a:lnTo>
                      <a:pt x="1458" y="405"/>
                    </a:lnTo>
                    <a:lnTo>
                      <a:pt x="1471" y="400"/>
                    </a:lnTo>
                    <a:lnTo>
                      <a:pt x="1477" y="399"/>
                    </a:lnTo>
                    <a:lnTo>
                      <a:pt x="1486" y="396"/>
                    </a:lnTo>
                    <a:lnTo>
                      <a:pt x="1496" y="396"/>
                    </a:lnTo>
                    <a:lnTo>
                      <a:pt x="1505" y="395"/>
                    </a:lnTo>
                    <a:lnTo>
                      <a:pt x="1539" y="396"/>
                    </a:lnTo>
                    <a:lnTo>
                      <a:pt x="1572" y="396"/>
                    </a:lnTo>
                    <a:lnTo>
                      <a:pt x="1605" y="396"/>
                    </a:lnTo>
                    <a:lnTo>
                      <a:pt x="1636" y="396"/>
                    </a:lnTo>
                    <a:lnTo>
                      <a:pt x="1666" y="397"/>
                    </a:lnTo>
                    <a:lnTo>
                      <a:pt x="1694" y="397"/>
                    </a:lnTo>
                    <a:lnTo>
                      <a:pt x="1720" y="397"/>
                    </a:lnTo>
                    <a:lnTo>
                      <a:pt x="1744" y="397"/>
                    </a:lnTo>
                    <a:lnTo>
                      <a:pt x="1820" y="427"/>
                    </a:lnTo>
                    <a:lnTo>
                      <a:pt x="1871" y="447"/>
                    </a:lnTo>
                    <a:lnTo>
                      <a:pt x="1908" y="460"/>
                    </a:lnTo>
                    <a:lnTo>
                      <a:pt x="1937" y="470"/>
                    </a:lnTo>
                    <a:lnTo>
                      <a:pt x="1966" y="478"/>
                    </a:lnTo>
                    <a:lnTo>
                      <a:pt x="2003" y="488"/>
                    </a:lnTo>
                    <a:lnTo>
                      <a:pt x="2056" y="501"/>
                    </a:lnTo>
                    <a:lnTo>
                      <a:pt x="2131" y="521"/>
                    </a:lnTo>
                    <a:lnTo>
                      <a:pt x="2131" y="521"/>
                    </a:lnTo>
                    <a:lnTo>
                      <a:pt x="2131" y="521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883080" y="2601000"/>
                <a:ext cx="1165680" cy="1892880"/>
              </a:xfrm>
              <a:custGeom>
                <a:avLst/>
                <a:gdLst/>
                <a:ahLst/>
                <a:rect l="l" t="t" r="r" b="b"/>
                <a:pathLst>
                  <a:path w="2243" h="3713">
                    <a:moveTo>
                      <a:pt x="1284" y="248"/>
                    </a:moveTo>
                    <a:lnTo>
                      <a:pt x="1006" y="1290"/>
                    </a:lnTo>
                    <a:lnTo>
                      <a:pt x="2156" y="2939"/>
                    </a:lnTo>
                    <a:lnTo>
                      <a:pt x="2164" y="2935"/>
                    </a:lnTo>
                    <a:lnTo>
                      <a:pt x="2170" y="2935"/>
                    </a:lnTo>
                    <a:lnTo>
                      <a:pt x="2171" y="2936"/>
                    </a:lnTo>
                    <a:lnTo>
                      <a:pt x="2172" y="2937"/>
                    </a:lnTo>
                    <a:lnTo>
                      <a:pt x="2173" y="2940"/>
                    </a:lnTo>
                    <a:lnTo>
                      <a:pt x="2173" y="2942"/>
                    </a:lnTo>
                    <a:lnTo>
                      <a:pt x="2172" y="2948"/>
                    </a:lnTo>
                    <a:lnTo>
                      <a:pt x="2170" y="2956"/>
                    </a:lnTo>
                    <a:lnTo>
                      <a:pt x="2166" y="2964"/>
                    </a:lnTo>
                    <a:lnTo>
                      <a:pt x="2163" y="2974"/>
                    </a:lnTo>
                    <a:lnTo>
                      <a:pt x="2156" y="2993"/>
                    </a:lnTo>
                    <a:lnTo>
                      <a:pt x="2150" y="3010"/>
                    </a:lnTo>
                    <a:lnTo>
                      <a:pt x="2149" y="3017"/>
                    </a:lnTo>
                    <a:lnTo>
                      <a:pt x="2149" y="3023"/>
                    </a:lnTo>
                    <a:lnTo>
                      <a:pt x="2149" y="3025"/>
                    </a:lnTo>
                    <a:lnTo>
                      <a:pt x="2151" y="3027"/>
                    </a:lnTo>
                    <a:lnTo>
                      <a:pt x="2152" y="3027"/>
                    </a:lnTo>
                    <a:lnTo>
                      <a:pt x="2156" y="3028"/>
                    </a:lnTo>
                    <a:lnTo>
                      <a:pt x="2160" y="3034"/>
                    </a:lnTo>
                    <a:lnTo>
                      <a:pt x="2164" y="3039"/>
                    </a:lnTo>
                    <a:lnTo>
                      <a:pt x="2167" y="3045"/>
                    </a:lnTo>
                    <a:lnTo>
                      <a:pt x="2170" y="3051"/>
                    </a:lnTo>
                    <a:lnTo>
                      <a:pt x="2173" y="3063"/>
                    </a:lnTo>
                    <a:lnTo>
                      <a:pt x="2175" y="3075"/>
                    </a:lnTo>
                    <a:lnTo>
                      <a:pt x="2176" y="3087"/>
                    </a:lnTo>
                    <a:lnTo>
                      <a:pt x="2177" y="3097"/>
                    </a:lnTo>
                    <a:lnTo>
                      <a:pt x="2178" y="3103"/>
                    </a:lnTo>
                    <a:lnTo>
                      <a:pt x="2179" y="3108"/>
                    </a:lnTo>
                    <a:lnTo>
                      <a:pt x="2182" y="3112"/>
                    </a:lnTo>
                    <a:lnTo>
                      <a:pt x="2185" y="3118"/>
                    </a:lnTo>
                    <a:lnTo>
                      <a:pt x="2243" y="3207"/>
                    </a:lnTo>
                    <a:lnTo>
                      <a:pt x="2153" y="3296"/>
                    </a:lnTo>
                    <a:lnTo>
                      <a:pt x="2144" y="3305"/>
                    </a:lnTo>
                    <a:lnTo>
                      <a:pt x="2137" y="3310"/>
                    </a:lnTo>
                    <a:lnTo>
                      <a:pt x="2134" y="3312"/>
                    </a:lnTo>
                    <a:lnTo>
                      <a:pt x="2132" y="3312"/>
                    </a:lnTo>
                    <a:lnTo>
                      <a:pt x="2131" y="3312"/>
                    </a:lnTo>
                    <a:lnTo>
                      <a:pt x="2130" y="3314"/>
                    </a:lnTo>
                    <a:lnTo>
                      <a:pt x="2128" y="3319"/>
                    </a:lnTo>
                    <a:lnTo>
                      <a:pt x="2123" y="3326"/>
                    </a:lnTo>
                    <a:lnTo>
                      <a:pt x="2118" y="3339"/>
                    </a:lnTo>
                    <a:lnTo>
                      <a:pt x="2115" y="3351"/>
                    </a:lnTo>
                    <a:lnTo>
                      <a:pt x="2112" y="3363"/>
                    </a:lnTo>
                    <a:lnTo>
                      <a:pt x="2112" y="3374"/>
                    </a:lnTo>
                    <a:lnTo>
                      <a:pt x="2110" y="3383"/>
                    </a:lnTo>
                    <a:lnTo>
                      <a:pt x="2107" y="3394"/>
                    </a:lnTo>
                    <a:lnTo>
                      <a:pt x="2105" y="3399"/>
                    </a:lnTo>
                    <a:lnTo>
                      <a:pt x="2102" y="3404"/>
                    </a:lnTo>
                    <a:lnTo>
                      <a:pt x="2097" y="3409"/>
                    </a:lnTo>
                    <a:lnTo>
                      <a:pt x="2093" y="3415"/>
                    </a:lnTo>
                    <a:lnTo>
                      <a:pt x="2070" y="3437"/>
                    </a:lnTo>
                    <a:lnTo>
                      <a:pt x="2051" y="3459"/>
                    </a:lnTo>
                    <a:lnTo>
                      <a:pt x="2043" y="3471"/>
                    </a:lnTo>
                    <a:lnTo>
                      <a:pt x="2038" y="3482"/>
                    </a:lnTo>
                    <a:lnTo>
                      <a:pt x="2036" y="3487"/>
                    </a:lnTo>
                    <a:lnTo>
                      <a:pt x="2034" y="3493"/>
                    </a:lnTo>
                    <a:lnTo>
                      <a:pt x="2032" y="3498"/>
                    </a:lnTo>
                    <a:lnTo>
                      <a:pt x="2032" y="3504"/>
                    </a:lnTo>
                    <a:lnTo>
                      <a:pt x="2027" y="3515"/>
                    </a:lnTo>
                    <a:lnTo>
                      <a:pt x="2025" y="3526"/>
                    </a:lnTo>
                    <a:lnTo>
                      <a:pt x="2024" y="3538"/>
                    </a:lnTo>
                    <a:lnTo>
                      <a:pt x="2024" y="3549"/>
                    </a:lnTo>
                    <a:lnTo>
                      <a:pt x="2026" y="3572"/>
                    </a:lnTo>
                    <a:lnTo>
                      <a:pt x="2031" y="3597"/>
                    </a:lnTo>
                    <a:lnTo>
                      <a:pt x="2034" y="3610"/>
                    </a:lnTo>
                    <a:lnTo>
                      <a:pt x="2037" y="3623"/>
                    </a:lnTo>
                    <a:lnTo>
                      <a:pt x="2038" y="3637"/>
                    </a:lnTo>
                    <a:lnTo>
                      <a:pt x="2039" y="3651"/>
                    </a:lnTo>
                    <a:lnTo>
                      <a:pt x="2039" y="3665"/>
                    </a:lnTo>
                    <a:lnTo>
                      <a:pt x="2038" y="3680"/>
                    </a:lnTo>
                    <a:lnTo>
                      <a:pt x="2035" y="3697"/>
                    </a:lnTo>
                    <a:lnTo>
                      <a:pt x="2030" y="3713"/>
                    </a:lnTo>
                    <a:lnTo>
                      <a:pt x="1286" y="3617"/>
                    </a:lnTo>
                    <a:lnTo>
                      <a:pt x="1286" y="3578"/>
                    </a:lnTo>
                    <a:lnTo>
                      <a:pt x="1286" y="3547"/>
                    </a:lnTo>
                    <a:lnTo>
                      <a:pt x="1286" y="3521"/>
                    </a:lnTo>
                    <a:lnTo>
                      <a:pt x="1286" y="3498"/>
                    </a:lnTo>
                    <a:lnTo>
                      <a:pt x="1282" y="3493"/>
                    </a:lnTo>
                    <a:lnTo>
                      <a:pt x="1276" y="3486"/>
                    </a:lnTo>
                    <a:lnTo>
                      <a:pt x="1273" y="3481"/>
                    </a:lnTo>
                    <a:lnTo>
                      <a:pt x="1270" y="3475"/>
                    </a:lnTo>
                    <a:lnTo>
                      <a:pt x="1265" y="3462"/>
                    </a:lnTo>
                    <a:lnTo>
                      <a:pt x="1261" y="3449"/>
                    </a:lnTo>
                    <a:lnTo>
                      <a:pt x="1259" y="3434"/>
                    </a:lnTo>
                    <a:lnTo>
                      <a:pt x="1258" y="3418"/>
                    </a:lnTo>
                    <a:lnTo>
                      <a:pt x="1258" y="3400"/>
                    </a:lnTo>
                    <a:lnTo>
                      <a:pt x="1258" y="3378"/>
                    </a:lnTo>
                    <a:lnTo>
                      <a:pt x="1253" y="3378"/>
                    </a:lnTo>
                    <a:lnTo>
                      <a:pt x="1248" y="3377"/>
                    </a:lnTo>
                    <a:lnTo>
                      <a:pt x="1244" y="3375"/>
                    </a:lnTo>
                    <a:lnTo>
                      <a:pt x="1240" y="3373"/>
                    </a:lnTo>
                    <a:lnTo>
                      <a:pt x="1233" y="3367"/>
                    </a:lnTo>
                    <a:lnTo>
                      <a:pt x="1228" y="3360"/>
                    </a:lnTo>
                    <a:lnTo>
                      <a:pt x="1222" y="3350"/>
                    </a:lnTo>
                    <a:lnTo>
                      <a:pt x="1216" y="3340"/>
                    </a:lnTo>
                    <a:lnTo>
                      <a:pt x="1208" y="3329"/>
                    </a:lnTo>
                    <a:lnTo>
                      <a:pt x="1199" y="3319"/>
                    </a:lnTo>
                    <a:lnTo>
                      <a:pt x="1199" y="3312"/>
                    </a:lnTo>
                    <a:lnTo>
                      <a:pt x="1198" y="3307"/>
                    </a:lnTo>
                    <a:lnTo>
                      <a:pt x="1195" y="3301"/>
                    </a:lnTo>
                    <a:lnTo>
                      <a:pt x="1193" y="3296"/>
                    </a:lnTo>
                    <a:lnTo>
                      <a:pt x="1190" y="3291"/>
                    </a:lnTo>
                    <a:lnTo>
                      <a:pt x="1187" y="3284"/>
                    </a:lnTo>
                    <a:lnTo>
                      <a:pt x="1181" y="3279"/>
                    </a:lnTo>
                    <a:lnTo>
                      <a:pt x="1177" y="3273"/>
                    </a:lnTo>
                    <a:lnTo>
                      <a:pt x="1164" y="3263"/>
                    </a:lnTo>
                    <a:lnTo>
                      <a:pt x="1149" y="3251"/>
                    </a:lnTo>
                    <a:lnTo>
                      <a:pt x="1131" y="3240"/>
                    </a:lnTo>
                    <a:lnTo>
                      <a:pt x="1110" y="3228"/>
                    </a:lnTo>
                    <a:lnTo>
                      <a:pt x="1100" y="3217"/>
                    </a:lnTo>
                    <a:lnTo>
                      <a:pt x="1093" y="3206"/>
                    </a:lnTo>
                    <a:lnTo>
                      <a:pt x="1086" y="3196"/>
                    </a:lnTo>
                    <a:lnTo>
                      <a:pt x="1081" y="3187"/>
                    </a:lnTo>
                    <a:lnTo>
                      <a:pt x="1075" y="3179"/>
                    </a:lnTo>
                    <a:lnTo>
                      <a:pt x="1068" y="3173"/>
                    </a:lnTo>
                    <a:lnTo>
                      <a:pt x="1065" y="3171"/>
                    </a:lnTo>
                    <a:lnTo>
                      <a:pt x="1060" y="3170"/>
                    </a:lnTo>
                    <a:lnTo>
                      <a:pt x="1056" y="3169"/>
                    </a:lnTo>
                    <a:lnTo>
                      <a:pt x="1051" y="3167"/>
                    </a:lnTo>
                    <a:lnTo>
                      <a:pt x="1041" y="3157"/>
                    </a:lnTo>
                    <a:lnTo>
                      <a:pt x="1033" y="3146"/>
                    </a:lnTo>
                    <a:lnTo>
                      <a:pt x="1028" y="3136"/>
                    </a:lnTo>
                    <a:lnTo>
                      <a:pt x="1025" y="3126"/>
                    </a:lnTo>
                    <a:lnTo>
                      <a:pt x="1022" y="3114"/>
                    </a:lnTo>
                    <a:lnTo>
                      <a:pt x="1022" y="3108"/>
                    </a:lnTo>
                    <a:lnTo>
                      <a:pt x="1011" y="3097"/>
                    </a:lnTo>
                    <a:lnTo>
                      <a:pt x="1000" y="3085"/>
                    </a:lnTo>
                    <a:lnTo>
                      <a:pt x="990" y="3072"/>
                    </a:lnTo>
                    <a:lnTo>
                      <a:pt x="981" y="3060"/>
                    </a:lnTo>
                    <a:lnTo>
                      <a:pt x="977" y="3052"/>
                    </a:lnTo>
                    <a:lnTo>
                      <a:pt x="973" y="3044"/>
                    </a:lnTo>
                    <a:lnTo>
                      <a:pt x="970" y="3037"/>
                    </a:lnTo>
                    <a:lnTo>
                      <a:pt x="968" y="3028"/>
                    </a:lnTo>
                    <a:lnTo>
                      <a:pt x="965" y="3018"/>
                    </a:lnTo>
                    <a:lnTo>
                      <a:pt x="964" y="3010"/>
                    </a:lnTo>
                    <a:lnTo>
                      <a:pt x="963" y="2999"/>
                    </a:lnTo>
                    <a:lnTo>
                      <a:pt x="963" y="2988"/>
                    </a:lnTo>
                    <a:lnTo>
                      <a:pt x="941" y="2988"/>
                    </a:lnTo>
                    <a:lnTo>
                      <a:pt x="918" y="2988"/>
                    </a:lnTo>
                    <a:lnTo>
                      <a:pt x="895" y="2988"/>
                    </a:lnTo>
                    <a:lnTo>
                      <a:pt x="874" y="2987"/>
                    </a:lnTo>
                    <a:lnTo>
                      <a:pt x="863" y="2976"/>
                    </a:lnTo>
                    <a:lnTo>
                      <a:pt x="854" y="2966"/>
                    </a:lnTo>
                    <a:lnTo>
                      <a:pt x="846" y="2955"/>
                    </a:lnTo>
                    <a:lnTo>
                      <a:pt x="838" y="2944"/>
                    </a:lnTo>
                    <a:lnTo>
                      <a:pt x="826" y="2923"/>
                    </a:lnTo>
                    <a:lnTo>
                      <a:pt x="814" y="2905"/>
                    </a:lnTo>
                    <a:lnTo>
                      <a:pt x="809" y="2898"/>
                    </a:lnTo>
                    <a:lnTo>
                      <a:pt x="803" y="2890"/>
                    </a:lnTo>
                    <a:lnTo>
                      <a:pt x="797" y="2884"/>
                    </a:lnTo>
                    <a:lnTo>
                      <a:pt x="790" y="2878"/>
                    </a:lnTo>
                    <a:lnTo>
                      <a:pt x="783" y="2874"/>
                    </a:lnTo>
                    <a:lnTo>
                      <a:pt x="775" y="2871"/>
                    </a:lnTo>
                    <a:lnTo>
                      <a:pt x="766" y="2868"/>
                    </a:lnTo>
                    <a:lnTo>
                      <a:pt x="755" y="2867"/>
                    </a:lnTo>
                    <a:lnTo>
                      <a:pt x="730" y="2857"/>
                    </a:lnTo>
                    <a:lnTo>
                      <a:pt x="701" y="2845"/>
                    </a:lnTo>
                    <a:lnTo>
                      <a:pt x="667" y="2835"/>
                    </a:lnTo>
                    <a:lnTo>
                      <a:pt x="633" y="2825"/>
                    </a:lnTo>
                    <a:lnTo>
                      <a:pt x="596" y="2818"/>
                    </a:lnTo>
                    <a:lnTo>
                      <a:pt x="558" y="2811"/>
                    </a:lnTo>
                    <a:lnTo>
                      <a:pt x="540" y="2809"/>
                    </a:lnTo>
                    <a:lnTo>
                      <a:pt x="522" y="2807"/>
                    </a:lnTo>
                    <a:lnTo>
                      <a:pt x="504" y="2806"/>
                    </a:lnTo>
                    <a:lnTo>
                      <a:pt x="487" y="2806"/>
                    </a:lnTo>
                    <a:lnTo>
                      <a:pt x="487" y="2783"/>
                    </a:lnTo>
                    <a:lnTo>
                      <a:pt x="487" y="2761"/>
                    </a:lnTo>
                    <a:lnTo>
                      <a:pt x="486" y="2740"/>
                    </a:lnTo>
                    <a:lnTo>
                      <a:pt x="484" y="2719"/>
                    </a:lnTo>
                    <a:lnTo>
                      <a:pt x="481" y="2701"/>
                    </a:lnTo>
                    <a:lnTo>
                      <a:pt x="475" y="2684"/>
                    </a:lnTo>
                    <a:lnTo>
                      <a:pt x="472" y="2676"/>
                    </a:lnTo>
                    <a:lnTo>
                      <a:pt x="469" y="2669"/>
                    </a:lnTo>
                    <a:lnTo>
                      <a:pt x="464" y="2662"/>
                    </a:lnTo>
                    <a:lnTo>
                      <a:pt x="459" y="2657"/>
                    </a:lnTo>
                    <a:lnTo>
                      <a:pt x="464" y="2646"/>
                    </a:lnTo>
                    <a:lnTo>
                      <a:pt x="470" y="2637"/>
                    </a:lnTo>
                    <a:lnTo>
                      <a:pt x="475" y="2631"/>
                    </a:lnTo>
                    <a:lnTo>
                      <a:pt x="481" y="2625"/>
                    </a:lnTo>
                    <a:lnTo>
                      <a:pt x="491" y="2618"/>
                    </a:lnTo>
                    <a:lnTo>
                      <a:pt x="500" y="2611"/>
                    </a:lnTo>
                    <a:lnTo>
                      <a:pt x="504" y="2609"/>
                    </a:lnTo>
                    <a:lnTo>
                      <a:pt x="508" y="2606"/>
                    </a:lnTo>
                    <a:lnTo>
                      <a:pt x="511" y="2603"/>
                    </a:lnTo>
                    <a:lnTo>
                      <a:pt x="514" y="2598"/>
                    </a:lnTo>
                    <a:lnTo>
                      <a:pt x="516" y="2593"/>
                    </a:lnTo>
                    <a:lnTo>
                      <a:pt x="517" y="2585"/>
                    </a:lnTo>
                    <a:lnTo>
                      <a:pt x="518" y="2578"/>
                    </a:lnTo>
                    <a:lnTo>
                      <a:pt x="519" y="2567"/>
                    </a:lnTo>
                    <a:lnTo>
                      <a:pt x="518" y="2562"/>
                    </a:lnTo>
                    <a:lnTo>
                      <a:pt x="517" y="2556"/>
                    </a:lnTo>
                    <a:lnTo>
                      <a:pt x="516" y="2551"/>
                    </a:lnTo>
                    <a:lnTo>
                      <a:pt x="514" y="2544"/>
                    </a:lnTo>
                    <a:lnTo>
                      <a:pt x="509" y="2534"/>
                    </a:lnTo>
                    <a:lnTo>
                      <a:pt x="501" y="2523"/>
                    </a:lnTo>
                    <a:lnTo>
                      <a:pt x="482" y="2500"/>
                    </a:lnTo>
                    <a:lnTo>
                      <a:pt x="460" y="2477"/>
                    </a:lnTo>
                    <a:lnTo>
                      <a:pt x="461" y="2467"/>
                    </a:lnTo>
                    <a:lnTo>
                      <a:pt x="465" y="2455"/>
                    </a:lnTo>
                    <a:lnTo>
                      <a:pt x="470" y="2444"/>
                    </a:lnTo>
                    <a:lnTo>
                      <a:pt x="475" y="2433"/>
                    </a:lnTo>
                    <a:lnTo>
                      <a:pt x="481" y="2421"/>
                    </a:lnTo>
                    <a:lnTo>
                      <a:pt x="486" y="2411"/>
                    </a:lnTo>
                    <a:lnTo>
                      <a:pt x="489" y="2400"/>
                    </a:lnTo>
                    <a:lnTo>
                      <a:pt x="490" y="2388"/>
                    </a:lnTo>
                    <a:lnTo>
                      <a:pt x="478" y="2387"/>
                    </a:lnTo>
                    <a:lnTo>
                      <a:pt x="464" y="2384"/>
                    </a:lnTo>
                    <a:lnTo>
                      <a:pt x="449" y="2378"/>
                    </a:lnTo>
                    <a:lnTo>
                      <a:pt x="435" y="2373"/>
                    </a:lnTo>
                    <a:lnTo>
                      <a:pt x="411" y="2362"/>
                    </a:lnTo>
                    <a:lnTo>
                      <a:pt x="402" y="2358"/>
                    </a:lnTo>
                    <a:lnTo>
                      <a:pt x="396" y="2347"/>
                    </a:lnTo>
                    <a:lnTo>
                      <a:pt x="392" y="2335"/>
                    </a:lnTo>
                    <a:lnTo>
                      <a:pt x="388" y="2323"/>
                    </a:lnTo>
                    <a:lnTo>
                      <a:pt x="384" y="2312"/>
                    </a:lnTo>
                    <a:lnTo>
                      <a:pt x="378" y="2287"/>
                    </a:lnTo>
                    <a:lnTo>
                      <a:pt x="373" y="2260"/>
                    </a:lnTo>
                    <a:lnTo>
                      <a:pt x="367" y="2231"/>
                    </a:lnTo>
                    <a:lnTo>
                      <a:pt x="361" y="2198"/>
                    </a:lnTo>
                    <a:lnTo>
                      <a:pt x="353" y="2161"/>
                    </a:lnTo>
                    <a:lnTo>
                      <a:pt x="343" y="2119"/>
                    </a:lnTo>
                    <a:lnTo>
                      <a:pt x="323" y="2107"/>
                    </a:lnTo>
                    <a:lnTo>
                      <a:pt x="304" y="2095"/>
                    </a:lnTo>
                    <a:lnTo>
                      <a:pt x="297" y="2090"/>
                    </a:lnTo>
                    <a:lnTo>
                      <a:pt x="289" y="2083"/>
                    </a:lnTo>
                    <a:lnTo>
                      <a:pt x="283" y="2077"/>
                    </a:lnTo>
                    <a:lnTo>
                      <a:pt x="277" y="2069"/>
                    </a:lnTo>
                    <a:lnTo>
                      <a:pt x="272" y="2063"/>
                    </a:lnTo>
                    <a:lnTo>
                      <a:pt x="268" y="2055"/>
                    </a:lnTo>
                    <a:lnTo>
                      <a:pt x="263" y="2047"/>
                    </a:lnTo>
                    <a:lnTo>
                      <a:pt x="260" y="2038"/>
                    </a:lnTo>
                    <a:lnTo>
                      <a:pt x="258" y="2029"/>
                    </a:lnTo>
                    <a:lnTo>
                      <a:pt x="257" y="2020"/>
                    </a:lnTo>
                    <a:lnTo>
                      <a:pt x="256" y="2010"/>
                    </a:lnTo>
                    <a:lnTo>
                      <a:pt x="255" y="1999"/>
                    </a:lnTo>
                    <a:lnTo>
                      <a:pt x="267" y="1987"/>
                    </a:lnTo>
                    <a:lnTo>
                      <a:pt x="277" y="1976"/>
                    </a:lnTo>
                    <a:lnTo>
                      <a:pt x="287" y="1964"/>
                    </a:lnTo>
                    <a:lnTo>
                      <a:pt x="297" y="1951"/>
                    </a:lnTo>
                    <a:lnTo>
                      <a:pt x="301" y="1943"/>
                    </a:lnTo>
                    <a:lnTo>
                      <a:pt x="304" y="1935"/>
                    </a:lnTo>
                    <a:lnTo>
                      <a:pt x="308" y="1928"/>
                    </a:lnTo>
                    <a:lnTo>
                      <a:pt x="311" y="1919"/>
                    </a:lnTo>
                    <a:lnTo>
                      <a:pt x="313" y="1911"/>
                    </a:lnTo>
                    <a:lnTo>
                      <a:pt x="314" y="1901"/>
                    </a:lnTo>
                    <a:lnTo>
                      <a:pt x="315" y="1891"/>
                    </a:lnTo>
                    <a:lnTo>
                      <a:pt x="316" y="1880"/>
                    </a:lnTo>
                    <a:lnTo>
                      <a:pt x="315" y="1864"/>
                    </a:lnTo>
                    <a:lnTo>
                      <a:pt x="315" y="1851"/>
                    </a:lnTo>
                    <a:lnTo>
                      <a:pt x="313" y="1841"/>
                    </a:lnTo>
                    <a:lnTo>
                      <a:pt x="312" y="1833"/>
                    </a:lnTo>
                    <a:lnTo>
                      <a:pt x="310" y="1825"/>
                    </a:lnTo>
                    <a:lnTo>
                      <a:pt x="307" y="1820"/>
                    </a:lnTo>
                    <a:lnTo>
                      <a:pt x="304" y="1816"/>
                    </a:lnTo>
                    <a:lnTo>
                      <a:pt x="301" y="1812"/>
                    </a:lnTo>
                    <a:lnTo>
                      <a:pt x="296" y="1808"/>
                    </a:lnTo>
                    <a:lnTo>
                      <a:pt x="292" y="1805"/>
                    </a:lnTo>
                    <a:lnTo>
                      <a:pt x="289" y="1802"/>
                    </a:lnTo>
                    <a:lnTo>
                      <a:pt x="288" y="1799"/>
                    </a:lnTo>
                    <a:lnTo>
                      <a:pt x="287" y="1795"/>
                    </a:lnTo>
                    <a:lnTo>
                      <a:pt x="287" y="1791"/>
                    </a:lnTo>
                    <a:lnTo>
                      <a:pt x="276" y="1790"/>
                    </a:lnTo>
                    <a:lnTo>
                      <a:pt x="269" y="1790"/>
                    </a:lnTo>
                    <a:lnTo>
                      <a:pt x="262" y="1789"/>
                    </a:lnTo>
                    <a:lnTo>
                      <a:pt x="257" y="1786"/>
                    </a:lnTo>
                    <a:lnTo>
                      <a:pt x="252" y="1783"/>
                    </a:lnTo>
                    <a:lnTo>
                      <a:pt x="245" y="1778"/>
                    </a:lnTo>
                    <a:lnTo>
                      <a:pt x="238" y="1770"/>
                    </a:lnTo>
                    <a:lnTo>
                      <a:pt x="228" y="1759"/>
                    </a:lnTo>
                    <a:lnTo>
                      <a:pt x="228" y="1748"/>
                    </a:lnTo>
                    <a:lnTo>
                      <a:pt x="227" y="1734"/>
                    </a:lnTo>
                    <a:lnTo>
                      <a:pt x="227" y="1718"/>
                    </a:lnTo>
                    <a:lnTo>
                      <a:pt x="225" y="1704"/>
                    </a:lnTo>
                    <a:lnTo>
                      <a:pt x="222" y="1697"/>
                    </a:lnTo>
                    <a:lnTo>
                      <a:pt x="220" y="1691"/>
                    </a:lnTo>
                    <a:lnTo>
                      <a:pt x="218" y="1685"/>
                    </a:lnTo>
                    <a:lnTo>
                      <a:pt x="216" y="1681"/>
                    </a:lnTo>
                    <a:lnTo>
                      <a:pt x="212" y="1676"/>
                    </a:lnTo>
                    <a:lnTo>
                      <a:pt x="208" y="1673"/>
                    </a:lnTo>
                    <a:lnTo>
                      <a:pt x="204" y="1671"/>
                    </a:lnTo>
                    <a:lnTo>
                      <a:pt x="199" y="1670"/>
                    </a:lnTo>
                    <a:lnTo>
                      <a:pt x="204" y="1664"/>
                    </a:lnTo>
                    <a:lnTo>
                      <a:pt x="208" y="1657"/>
                    </a:lnTo>
                    <a:lnTo>
                      <a:pt x="213" y="1648"/>
                    </a:lnTo>
                    <a:lnTo>
                      <a:pt x="215" y="1638"/>
                    </a:lnTo>
                    <a:lnTo>
                      <a:pt x="218" y="1629"/>
                    </a:lnTo>
                    <a:lnTo>
                      <a:pt x="220" y="1618"/>
                    </a:lnTo>
                    <a:lnTo>
                      <a:pt x="221" y="1607"/>
                    </a:lnTo>
                    <a:lnTo>
                      <a:pt x="221" y="1596"/>
                    </a:lnTo>
                    <a:lnTo>
                      <a:pt x="221" y="1584"/>
                    </a:lnTo>
                    <a:lnTo>
                      <a:pt x="220" y="1574"/>
                    </a:lnTo>
                    <a:lnTo>
                      <a:pt x="218" y="1563"/>
                    </a:lnTo>
                    <a:lnTo>
                      <a:pt x="216" y="1553"/>
                    </a:lnTo>
                    <a:lnTo>
                      <a:pt x="213" y="1543"/>
                    </a:lnTo>
                    <a:lnTo>
                      <a:pt x="209" y="1535"/>
                    </a:lnTo>
                    <a:lnTo>
                      <a:pt x="205" y="1527"/>
                    </a:lnTo>
                    <a:lnTo>
                      <a:pt x="200" y="1521"/>
                    </a:lnTo>
                    <a:lnTo>
                      <a:pt x="199" y="1510"/>
                    </a:lnTo>
                    <a:lnTo>
                      <a:pt x="198" y="1500"/>
                    </a:lnTo>
                    <a:lnTo>
                      <a:pt x="194" y="1491"/>
                    </a:lnTo>
                    <a:lnTo>
                      <a:pt x="191" y="1482"/>
                    </a:lnTo>
                    <a:lnTo>
                      <a:pt x="182" y="1465"/>
                    </a:lnTo>
                    <a:lnTo>
                      <a:pt x="174" y="1451"/>
                    </a:lnTo>
                    <a:lnTo>
                      <a:pt x="171" y="1443"/>
                    </a:lnTo>
                    <a:lnTo>
                      <a:pt x="166" y="1437"/>
                    </a:lnTo>
                    <a:lnTo>
                      <a:pt x="164" y="1430"/>
                    </a:lnTo>
                    <a:lnTo>
                      <a:pt x="163" y="1425"/>
                    </a:lnTo>
                    <a:lnTo>
                      <a:pt x="162" y="1418"/>
                    </a:lnTo>
                    <a:lnTo>
                      <a:pt x="163" y="1413"/>
                    </a:lnTo>
                    <a:lnTo>
                      <a:pt x="166" y="1407"/>
                    </a:lnTo>
                    <a:lnTo>
                      <a:pt x="171" y="1402"/>
                    </a:lnTo>
                    <a:lnTo>
                      <a:pt x="171" y="1379"/>
                    </a:lnTo>
                    <a:lnTo>
                      <a:pt x="171" y="1361"/>
                    </a:lnTo>
                    <a:lnTo>
                      <a:pt x="172" y="1347"/>
                    </a:lnTo>
                    <a:lnTo>
                      <a:pt x="172" y="1342"/>
                    </a:lnTo>
                    <a:lnTo>
                      <a:pt x="171" y="1331"/>
                    </a:lnTo>
                    <a:lnTo>
                      <a:pt x="166" y="1320"/>
                    </a:lnTo>
                    <a:lnTo>
                      <a:pt x="162" y="1308"/>
                    </a:lnTo>
                    <a:lnTo>
                      <a:pt x="157" y="1297"/>
                    </a:lnTo>
                    <a:lnTo>
                      <a:pt x="151" y="1286"/>
                    </a:lnTo>
                    <a:lnTo>
                      <a:pt x="147" y="1275"/>
                    </a:lnTo>
                    <a:lnTo>
                      <a:pt x="144" y="1264"/>
                    </a:lnTo>
                    <a:lnTo>
                      <a:pt x="142" y="1252"/>
                    </a:lnTo>
                    <a:lnTo>
                      <a:pt x="136" y="1241"/>
                    </a:lnTo>
                    <a:lnTo>
                      <a:pt x="130" y="1231"/>
                    </a:lnTo>
                    <a:lnTo>
                      <a:pt x="123" y="1222"/>
                    </a:lnTo>
                    <a:lnTo>
                      <a:pt x="115" y="1213"/>
                    </a:lnTo>
                    <a:lnTo>
                      <a:pt x="99" y="1196"/>
                    </a:lnTo>
                    <a:lnTo>
                      <a:pt x="83" y="1181"/>
                    </a:lnTo>
                    <a:lnTo>
                      <a:pt x="51" y="1155"/>
                    </a:lnTo>
                    <a:lnTo>
                      <a:pt x="24" y="1132"/>
                    </a:lnTo>
                    <a:lnTo>
                      <a:pt x="24" y="1109"/>
                    </a:lnTo>
                    <a:lnTo>
                      <a:pt x="24" y="1088"/>
                    </a:lnTo>
                    <a:lnTo>
                      <a:pt x="25" y="1065"/>
                    </a:lnTo>
                    <a:lnTo>
                      <a:pt x="25" y="1042"/>
                    </a:lnTo>
                    <a:lnTo>
                      <a:pt x="25" y="1021"/>
                    </a:lnTo>
                    <a:lnTo>
                      <a:pt x="26" y="1002"/>
                    </a:lnTo>
                    <a:lnTo>
                      <a:pt x="28" y="984"/>
                    </a:lnTo>
                    <a:lnTo>
                      <a:pt x="30" y="968"/>
                    </a:lnTo>
                    <a:lnTo>
                      <a:pt x="33" y="954"/>
                    </a:lnTo>
                    <a:lnTo>
                      <a:pt x="37" y="940"/>
                    </a:lnTo>
                    <a:lnTo>
                      <a:pt x="40" y="928"/>
                    </a:lnTo>
                    <a:lnTo>
                      <a:pt x="44" y="916"/>
                    </a:lnTo>
                    <a:lnTo>
                      <a:pt x="54" y="894"/>
                    </a:lnTo>
                    <a:lnTo>
                      <a:pt x="64" y="875"/>
                    </a:lnTo>
                    <a:lnTo>
                      <a:pt x="74" y="856"/>
                    </a:lnTo>
                    <a:lnTo>
                      <a:pt x="86" y="834"/>
                    </a:lnTo>
                    <a:lnTo>
                      <a:pt x="77" y="804"/>
                    </a:lnTo>
                    <a:lnTo>
                      <a:pt x="69" y="777"/>
                    </a:lnTo>
                    <a:lnTo>
                      <a:pt x="63" y="753"/>
                    </a:lnTo>
                    <a:lnTo>
                      <a:pt x="57" y="730"/>
                    </a:lnTo>
                    <a:lnTo>
                      <a:pt x="52" y="708"/>
                    </a:lnTo>
                    <a:lnTo>
                      <a:pt x="45" y="683"/>
                    </a:lnTo>
                    <a:lnTo>
                      <a:pt x="38" y="656"/>
                    </a:lnTo>
                    <a:lnTo>
                      <a:pt x="28" y="626"/>
                    </a:lnTo>
                    <a:lnTo>
                      <a:pt x="23" y="614"/>
                    </a:lnTo>
                    <a:lnTo>
                      <a:pt x="18" y="603"/>
                    </a:lnTo>
                    <a:lnTo>
                      <a:pt x="14" y="592"/>
                    </a:lnTo>
                    <a:lnTo>
                      <a:pt x="11" y="580"/>
                    </a:lnTo>
                    <a:lnTo>
                      <a:pt x="6" y="558"/>
                    </a:lnTo>
                    <a:lnTo>
                      <a:pt x="3" y="536"/>
                    </a:lnTo>
                    <a:lnTo>
                      <a:pt x="1" y="513"/>
                    </a:lnTo>
                    <a:lnTo>
                      <a:pt x="0" y="491"/>
                    </a:lnTo>
                    <a:lnTo>
                      <a:pt x="0" y="469"/>
                    </a:lnTo>
                    <a:lnTo>
                      <a:pt x="0" y="446"/>
                    </a:lnTo>
                    <a:lnTo>
                      <a:pt x="5" y="441"/>
                    </a:lnTo>
                    <a:lnTo>
                      <a:pt x="11" y="438"/>
                    </a:lnTo>
                    <a:lnTo>
                      <a:pt x="16" y="436"/>
                    </a:lnTo>
                    <a:lnTo>
                      <a:pt x="23" y="433"/>
                    </a:lnTo>
                    <a:lnTo>
                      <a:pt x="33" y="431"/>
                    </a:lnTo>
                    <a:lnTo>
                      <a:pt x="44" y="431"/>
                    </a:lnTo>
                    <a:lnTo>
                      <a:pt x="56" y="431"/>
                    </a:lnTo>
                    <a:lnTo>
                      <a:pt x="67" y="430"/>
                    </a:lnTo>
                    <a:lnTo>
                      <a:pt x="72" y="428"/>
                    </a:lnTo>
                    <a:lnTo>
                      <a:pt x="78" y="426"/>
                    </a:lnTo>
                    <a:lnTo>
                      <a:pt x="84" y="422"/>
                    </a:lnTo>
                    <a:lnTo>
                      <a:pt x="90" y="417"/>
                    </a:lnTo>
                    <a:lnTo>
                      <a:pt x="95" y="412"/>
                    </a:lnTo>
                    <a:lnTo>
                      <a:pt x="99" y="406"/>
                    </a:lnTo>
                    <a:lnTo>
                      <a:pt x="104" y="400"/>
                    </a:lnTo>
                    <a:lnTo>
                      <a:pt x="107" y="395"/>
                    </a:lnTo>
                    <a:lnTo>
                      <a:pt x="112" y="383"/>
                    </a:lnTo>
                    <a:lnTo>
                      <a:pt x="115" y="369"/>
                    </a:lnTo>
                    <a:lnTo>
                      <a:pt x="118" y="355"/>
                    </a:lnTo>
                    <a:lnTo>
                      <a:pt x="120" y="337"/>
                    </a:lnTo>
                    <a:lnTo>
                      <a:pt x="120" y="319"/>
                    </a:lnTo>
                    <a:lnTo>
                      <a:pt x="120" y="298"/>
                    </a:lnTo>
                    <a:lnTo>
                      <a:pt x="131" y="287"/>
                    </a:lnTo>
                    <a:lnTo>
                      <a:pt x="138" y="276"/>
                    </a:lnTo>
                    <a:lnTo>
                      <a:pt x="145" y="263"/>
                    </a:lnTo>
                    <a:lnTo>
                      <a:pt x="150" y="250"/>
                    </a:lnTo>
                    <a:lnTo>
                      <a:pt x="163" y="219"/>
                    </a:lnTo>
                    <a:lnTo>
                      <a:pt x="180" y="180"/>
                    </a:lnTo>
                    <a:lnTo>
                      <a:pt x="180" y="174"/>
                    </a:lnTo>
                    <a:lnTo>
                      <a:pt x="179" y="169"/>
                    </a:lnTo>
                    <a:lnTo>
                      <a:pt x="178" y="166"/>
                    </a:lnTo>
                    <a:lnTo>
                      <a:pt x="176" y="161"/>
                    </a:lnTo>
                    <a:lnTo>
                      <a:pt x="172" y="154"/>
                    </a:lnTo>
                    <a:lnTo>
                      <a:pt x="166" y="146"/>
                    </a:lnTo>
                    <a:lnTo>
                      <a:pt x="161" y="136"/>
                    </a:lnTo>
                    <a:lnTo>
                      <a:pt x="157" y="125"/>
                    </a:lnTo>
                    <a:lnTo>
                      <a:pt x="154" y="117"/>
                    </a:lnTo>
                    <a:lnTo>
                      <a:pt x="153" y="109"/>
                    </a:lnTo>
                    <a:lnTo>
                      <a:pt x="152" y="100"/>
                    </a:lnTo>
                    <a:lnTo>
                      <a:pt x="152" y="90"/>
                    </a:lnTo>
                    <a:lnTo>
                      <a:pt x="152" y="85"/>
                    </a:lnTo>
                    <a:lnTo>
                      <a:pt x="155" y="75"/>
                    </a:lnTo>
                    <a:lnTo>
                      <a:pt x="159" y="70"/>
                    </a:lnTo>
                    <a:lnTo>
                      <a:pt x="164" y="64"/>
                    </a:lnTo>
                    <a:lnTo>
                      <a:pt x="168" y="63"/>
                    </a:lnTo>
                    <a:lnTo>
                      <a:pt x="172" y="61"/>
                    </a:lnTo>
                    <a:lnTo>
                      <a:pt x="177" y="61"/>
                    </a:lnTo>
                    <a:lnTo>
                      <a:pt x="181" y="60"/>
                    </a:lnTo>
                    <a:lnTo>
                      <a:pt x="182" y="49"/>
                    </a:lnTo>
                    <a:lnTo>
                      <a:pt x="182" y="38"/>
                    </a:lnTo>
                    <a:lnTo>
                      <a:pt x="184" y="28"/>
                    </a:lnTo>
                    <a:lnTo>
                      <a:pt x="186" y="19"/>
                    </a:lnTo>
                    <a:lnTo>
                      <a:pt x="188" y="16"/>
                    </a:lnTo>
                    <a:lnTo>
                      <a:pt x="189" y="11"/>
                    </a:lnTo>
                    <a:lnTo>
                      <a:pt x="192" y="8"/>
                    </a:lnTo>
                    <a:lnTo>
                      <a:pt x="194" y="6"/>
                    </a:lnTo>
                    <a:lnTo>
                      <a:pt x="199" y="4"/>
                    </a:lnTo>
                    <a:lnTo>
                      <a:pt x="202" y="1"/>
                    </a:lnTo>
                    <a:lnTo>
                      <a:pt x="207" y="1"/>
                    </a:lnTo>
                    <a:lnTo>
                      <a:pt x="212" y="0"/>
                    </a:lnTo>
                    <a:lnTo>
                      <a:pt x="1284" y="248"/>
                    </a:lnTo>
                    <a:close/>
                  </a:path>
                </a:pathLst>
              </a:custGeom>
              <a:solidFill>
                <a:srgbClr val="d3e6e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883080" y="2601000"/>
                <a:ext cx="1165680" cy="1892880"/>
              </a:xfrm>
              <a:custGeom>
                <a:avLst/>
                <a:gdLst/>
                <a:ahLst/>
                <a:rect l="l" t="t" r="r" b="b"/>
                <a:pathLst>
                  <a:path w="2243" h="3713">
                    <a:moveTo>
                      <a:pt x="1284" y="248"/>
                    </a:moveTo>
                    <a:lnTo>
                      <a:pt x="1006" y="1290"/>
                    </a:lnTo>
                    <a:lnTo>
                      <a:pt x="2156" y="2939"/>
                    </a:lnTo>
                    <a:lnTo>
                      <a:pt x="2156" y="2939"/>
                    </a:lnTo>
                    <a:lnTo>
                      <a:pt x="2164" y="2935"/>
                    </a:lnTo>
                    <a:lnTo>
                      <a:pt x="2170" y="2935"/>
                    </a:lnTo>
                    <a:lnTo>
                      <a:pt x="2171" y="2936"/>
                    </a:lnTo>
                    <a:lnTo>
                      <a:pt x="2172" y="2937"/>
                    </a:lnTo>
                    <a:lnTo>
                      <a:pt x="2173" y="2940"/>
                    </a:lnTo>
                    <a:lnTo>
                      <a:pt x="2173" y="2942"/>
                    </a:lnTo>
                    <a:lnTo>
                      <a:pt x="2172" y="2948"/>
                    </a:lnTo>
                    <a:lnTo>
                      <a:pt x="2170" y="2956"/>
                    </a:lnTo>
                    <a:lnTo>
                      <a:pt x="2166" y="2964"/>
                    </a:lnTo>
                    <a:lnTo>
                      <a:pt x="2163" y="2974"/>
                    </a:lnTo>
                    <a:lnTo>
                      <a:pt x="2156" y="2993"/>
                    </a:lnTo>
                    <a:lnTo>
                      <a:pt x="2150" y="3010"/>
                    </a:lnTo>
                    <a:lnTo>
                      <a:pt x="2149" y="3017"/>
                    </a:lnTo>
                    <a:lnTo>
                      <a:pt x="2149" y="3023"/>
                    </a:lnTo>
                    <a:lnTo>
                      <a:pt x="2149" y="3025"/>
                    </a:lnTo>
                    <a:lnTo>
                      <a:pt x="2151" y="3027"/>
                    </a:lnTo>
                    <a:lnTo>
                      <a:pt x="2152" y="3027"/>
                    </a:lnTo>
                    <a:lnTo>
                      <a:pt x="2156" y="3028"/>
                    </a:lnTo>
                    <a:lnTo>
                      <a:pt x="2160" y="3034"/>
                    </a:lnTo>
                    <a:lnTo>
                      <a:pt x="2164" y="3039"/>
                    </a:lnTo>
                    <a:lnTo>
                      <a:pt x="2167" y="3045"/>
                    </a:lnTo>
                    <a:lnTo>
                      <a:pt x="2170" y="3051"/>
                    </a:lnTo>
                    <a:lnTo>
                      <a:pt x="2173" y="3063"/>
                    </a:lnTo>
                    <a:lnTo>
                      <a:pt x="2175" y="3075"/>
                    </a:lnTo>
                    <a:lnTo>
                      <a:pt x="2176" y="3087"/>
                    </a:lnTo>
                    <a:lnTo>
                      <a:pt x="2177" y="3097"/>
                    </a:lnTo>
                    <a:lnTo>
                      <a:pt x="2178" y="3103"/>
                    </a:lnTo>
                    <a:lnTo>
                      <a:pt x="2179" y="3108"/>
                    </a:lnTo>
                    <a:lnTo>
                      <a:pt x="2182" y="3112"/>
                    </a:lnTo>
                    <a:lnTo>
                      <a:pt x="2185" y="3118"/>
                    </a:lnTo>
                    <a:lnTo>
                      <a:pt x="2243" y="3207"/>
                    </a:lnTo>
                    <a:lnTo>
                      <a:pt x="2153" y="3296"/>
                    </a:lnTo>
                    <a:lnTo>
                      <a:pt x="2144" y="3305"/>
                    </a:lnTo>
                    <a:lnTo>
                      <a:pt x="2137" y="3310"/>
                    </a:lnTo>
                    <a:lnTo>
                      <a:pt x="2134" y="3312"/>
                    </a:lnTo>
                    <a:lnTo>
                      <a:pt x="2132" y="3312"/>
                    </a:lnTo>
                    <a:lnTo>
                      <a:pt x="2131" y="3312"/>
                    </a:lnTo>
                    <a:lnTo>
                      <a:pt x="2130" y="3314"/>
                    </a:lnTo>
                    <a:lnTo>
                      <a:pt x="2128" y="3319"/>
                    </a:lnTo>
                    <a:lnTo>
                      <a:pt x="2123" y="3326"/>
                    </a:lnTo>
                    <a:lnTo>
                      <a:pt x="2118" y="3339"/>
                    </a:lnTo>
                    <a:lnTo>
                      <a:pt x="2115" y="3351"/>
                    </a:lnTo>
                    <a:lnTo>
                      <a:pt x="2112" y="3363"/>
                    </a:lnTo>
                    <a:lnTo>
                      <a:pt x="2112" y="3374"/>
                    </a:lnTo>
                    <a:lnTo>
                      <a:pt x="2110" y="3383"/>
                    </a:lnTo>
                    <a:lnTo>
                      <a:pt x="2107" y="3394"/>
                    </a:lnTo>
                    <a:lnTo>
                      <a:pt x="2105" y="3399"/>
                    </a:lnTo>
                    <a:lnTo>
                      <a:pt x="2102" y="3404"/>
                    </a:lnTo>
                    <a:lnTo>
                      <a:pt x="2097" y="3409"/>
                    </a:lnTo>
                    <a:lnTo>
                      <a:pt x="2093" y="3415"/>
                    </a:lnTo>
                    <a:lnTo>
                      <a:pt x="2070" y="3437"/>
                    </a:lnTo>
                    <a:lnTo>
                      <a:pt x="2051" y="3459"/>
                    </a:lnTo>
                    <a:lnTo>
                      <a:pt x="2043" y="3471"/>
                    </a:lnTo>
                    <a:lnTo>
                      <a:pt x="2038" y="3482"/>
                    </a:lnTo>
                    <a:lnTo>
                      <a:pt x="2036" y="3487"/>
                    </a:lnTo>
                    <a:lnTo>
                      <a:pt x="2034" y="3493"/>
                    </a:lnTo>
                    <a:lnTo>
                      <a:pt x="2032" y="3498"/>
                    </a:lnTo>
                    <a:lnTo>
                      <a:pt x="2032" y="3504"/>
                    </a:lnTo>
                    <a:lnTo>
                      <a:pt x="2027" y="3515"/>
                    </a:lnTo>
                    <a:lnTo>
                      <a:pt x="2025" y="3526"/>
                    </a:lnTo>
                    <a:lnTo>
                      <a:pt x="2024" y="3538"/>
                    </a:lnTo>
                    <a:lnTo>
                      <a:pt x="2024" y="3549"/>
                    </a:lnTo>
                    <a:lnTo>
                      <a:pt x="2026" y="3572"/>
                    </a:lnTo>
                    <a:lnTo>
                      <a:pt x="2031" y="3597"/>
                    </a:lnTo>
                    <a:lnTo>
                      <a:pt x="2034" y="3610"/>
                    </a:lnTo>
                    <a:lnTo>
                      <a:pt x="2037" y="3623"/>
                    </a:lnTo>
                    <a:lnTo>
                      <a:pt x="2038" y="3637"/>
                    </a:lnTo>
                    <a:lnTo>
                      <a:pt x="2039" y="3651"/>
                    </a:lnTo>
                    <a:lnTo>
                      <a:pt x="2039" y="3665"/>
                    </a:lnTo>
                    <a:lnTo>
                      <a:pt x="2038" y="3680"/>
                    </a:lnTo>
                    <a:lnTo>
                      <a:pt x="2035" y="3697"/>
                    </a:lnTo>
                    <a:lnTo>
                      <a:pt x="2030" y="3713"/>
                    </a:lnTo>
                    <a:lnTo>
                      <a:pt x="2030" y="3713"/>
                    </a:lnTo>
                    <a:lnTo>
                      <a:pt x="1286" y="3617"/>
                    </a:lnTo>
                    <a:lnTo>
                      <a:pt x="1286" y="3617"/>
                    </a:lnTo>
                    <a:lnTo>
                      <a:pt x="1286" y="3578"/>
                    </a:lnTo>
                    <a:lnTo>
                      <a:pt x="1286" y="3547"/>
                    </a:lnTo>
                    <a:lnTo>
                      <a:pt x="1286" y="3521"/>
                    </a:lnTo>
                    <a:lnTo>
                      <a:pt x="1286" y="3498"/>
                    </a:lnTo>
                    <a:lnTo>
                      <a:pt x="1282" y="3493"/>
                    </a:lnTo>
                    <a:lnTo>
                      <a:pt x="1276" y="3486"/>
                    </a:lnTo>
                    <a:lnTo>
                      <a:pt x="1273" y="3481"/>
                    </a:lnTo>
                    <a:lnTo>
                      <a:pt x="1270" y="3475"/>
                    </a:lnTo>
                    <a:lnTo>
                      <a:pt x="1265" y="3462"/>
                    </a:lnTo>
                    <a:lnTo>
                      <a:pt x="1261" y="3449"/>
                    </a:lnTo>
                    <a:lnTo>
                      <a:pt x="1259" y="3434"/>
                    </a:lnTo>
                    <a:lnTo>
                      <a:pt x="1258" y="3418"/>
                    </a:lnTo>
                    <a:lnTo>
                      <a:pt x="1258" y="3400"/>
                    </a:lnTo>
                    <a:lnTo>
                      <a:pt x="1258" y="3378"/>
                    </a:lnTo>
                    <a:lnTo>
                      <a:pt x="1253" y="3378"/>
                    </a:lnTo>
                    <a:lnTo>
                      <a:pt x="1248" y="3377"/>
                    </a:lnTo>
                    <a:lnTo>
                      <a:pt x="1244" y="3375"/>
                    </a:lnTo>
                    <a:lnTo>
                      <a:pt x="1240" y="3373"/>
                    </a:lnTo>
                    <a:lnTo>
                      <a:pt x="1233" y="3367"/>
                    </a:lnTo>
                    <a:lnTo>
                      <a:pt x="1228" y="3360"/>
                    </a:lnTo>
                    <a:lnTo>
                      <a:pt x="1222" y="3350"/>
                    </a:lnTo>
                    <a:lnTo>
                      <a:pt x="1216" y="3340"/>
                    </a:lnTo>
                    <a:lnTo>
                      <a:pt x="1208" y="3329"/>
                    </a:lnTo>
                    <a:lnTo>
                      <a:pt x="1199" y="3319"/>
                    </a:lnTo>
                    <a:lnTo>
                      <a:pt x="1199" y="3312"/>
                    </a:lnTo>
                    <a:lnTo>
                      <a:pt x="1198" y="3307"/>
                    </a:lnTo>
                    <a:lnTo>
                      <a:pt x="1195" y="3301"/>
                    </a:lnTo>
                    <a:lnTo>
                      <a:pt x="1193" y="3296"/>
                    </a:lnTo>
                    <a:lnTo>
                      <a:pt x="1190" y="3291"/>
                    </a:lnTo>
                    <a:lnTo>
                      <a:pt x="1187" y="3284"/>
                    </a:lnTo>
                    <a:lnTo>
                      <a:pt x="1181" y="3279"/>
                    </a:lnTo>
                    <a:lnTo>
                      <a:pt x="1177" y="3273"/>
                    </a:lnTo>
                    <a:lnTo>
                      <a:pt x="1164" y="3263"/>
                    </a:lnTo>
                    <a:lnTo>
                      <a:pt x="1149" y="3251"/>
                    </a:lnTo>
                    <a:lnTo>
                      <a:pt x="1131" y="3240"/>
                    </a:lnTo>
                    <a:lnTo>
                      <a:pt x="1110" y="3228"/>
                    </a:lnTo>
                    <a:lnTo>
                      <a:pt x="1100" y="3217"/>
                    </a:lnTo>
                    <a:lnTo>
                      <a:pt x="1093" y="3206"/>
                    </a:lnTo>
                    <a:lnTo>
                      <a:pt x="1086" y="3196"/>
                    </a:lnTo>
                    <a:lnTo>
                      <a:pt x="1081" y="3187"/>
                    </a:lnTo>
                    <a:lnTo>
                      <a:pt x="1075" y="3179"/>
                    </a:lnTo>
                    <a:lnTo>
                      <a:pt x="1068" y="3173"/>
                    </a:lnTo>
                    <a:lnTo>
                      <a:pt x="1065" y="3171"/>
                    </a:lnTo>
                    <a:lnTo>
                      <a:pt x="1060" y="3170"/>
                    </a:lnTo>
                    <a:lnTo>
                      <a:pt x="1056" y="3169"/>
                    </a:lnTo>
                    <a:lnTo>
                      <a:pt x="1051" y="3167"/>
                    </a:lnTo>
                    <a:lnTo>
                      <a:pt x="1041" y="3157"/>
                    </a:lnTo>
                    <a:lnTo>
                      <a:pt x="1033" y="3146"/>
                    </a:lnTo>
                    <a:lnTo>
                      <a:pt x="1028" y="3136"/>
                    </a:lnTo>
                    <a:lnTo>
                      <a:pt x="1025" y="3126"/>
                    </a:lnTo>
                    <a:lnTo>
                      <a:pt x="1022" y="3114"/>
                    </a:lnTo>
                    <a:lnTo>
                      <a:pt x="1022" y="3108"/>
                    </a:lnTo>
                    <a:lnTo>
                      <a:pt x="1011" y="3097"/>
                    </a:lnTo>
                    <a:lnTo>
                      <a:pt x="1000" y="3085"/>
                    </a:lnTo>
                    <a:lnTo>
                      <a:pt x="990" y="3072"/>
                    </a:lnTo>
                    <a:lnTo>
                      <a:pt x="981" y="3060"/>
                    </a:lnTo>
                    <a:lnTo>
                      <a:pt x="977" y="3052"/>
                    </a:lnTo>
                    <a:lnTo>
                      <a:pt x="973" y="3044"/>
                    </a:lnTo>
                    <a:lnTo>
                      <a:pt x="970" y="3037"/>
                    </a:lnTo>
                    <a:lnTo>
                      <a:pt x="968" y="3028"/>
                    </a:lnTo>
                    <a:lnTo>
                      <a:pt x="965" y="3018"/>
                    </a:lnTo>
                    <a:lnTo>
                      <a:pt x="964" y="3010"/>
                    </a:lnTo>
                    <a:lnTo>
                      <a:pt x="963" y="2999"/>
                    </a:lnTo>
                    <a:lnTo>
                      <a:pt x="963" y="2988"/>
                    </a:lnTo>
                    <a:lnTo>
                      <a:pt x="941" y="2988"/>
                    </a:lnTo>
                    <a:lnTo>
                      <a:pt x="918" y="2988"/>
                    </a:lnTo>
                    <a:lnTo>
                      <a:pt x="895" y="2988"/>
                    </a:lnTo>
                    <a:lnTo>
                      <a:pt x="874" y="2987"/>
                    </a:lnTo>
                    <a:lnTo>
                      <a:pt x="863" y="2976"/>
                    </a:lnTo>
                    <a:lnTo>
                      <a:pt x="854" y="2966"/>
                    </a:lnTo>
                    <a:lnTo>
                      <a:pt x="846" y="2955"/>
                    </a:lnTo>
                    <a:lnTo>
                      <a:pt x="838" y="2944"/>
                    </a:lnTo>
                    <a:lnTo>
                      <a:pt x="826" y="2923"/>
                    </a:lnTo>
                    <a:lnTo>
                      <a:pt x="814" y="2905"/>
                    </a:lnTo>
                    <a:lnTo>
                      <a:pt x="809" y="2898"/>
                    </a:lnTo>
                    <a:lnTo>
                      <a:pt x="803" y="2890"/>
                    </a:lnTo>
                    <a:lnTo>
                      <a:pt x="797" y="2884"/>
                    </a:lnTo>
                    <a:lnTo>
                      <a:pt x="790" y="2878"/>
                    </a:lnTo>
                    <a:lnTo>
                      <a:pt x="783" y="2874"/>
                    </a:lnTo>
                    <a:lnTo>
                      <a:pt x="775" y="2871"/>
                    </a:lnTo>
                    <a:lnTo>
                      <a:pt x="766" y="2868"/>
                    </a:lnTo>
                    <a:lnTo>
                      <a:pt x="755" y="2867"/>
                    </a:lnTo>
                    <a:lnTo>
                      <a:pt x="730" y="2857"/>
                    </a:lnTo>
                    <a:lnTo>
                      <a:pt x="701" y="2845"/>
                    </a:lnTo>
                    <a:lnTo>
                      <a:pt x="667" y="2835"/>
                    </a:lnTo>
                    <a:lnTo>
                      <a:pt x="633" y="2825"/>
                    </a:lnTo>
                    <a:lnTo>
                      <a:pt x="596" y="2818"/>
                    </a:lnTo>
                    <a:lnTo>
                      <a:pt x="558" y="2811"/>
                    </a:lnTo>
                    <a:lnTo>
                      <a:pt x="540" y="2809"/>
                    </a:lnTo>
                    <a:lnTo>
                      <a:pt x="522" y="2807"/>
                    </a:lnTo>
                    <a:lnTo>
                      <a:pt x="504" y="2806"/>
                    </a:lnTo>
                    <a:lnTo>
                      <a:pt x="487" y="2806"/>
                    </a:lnTo>
                    <a:lnTo>
                      <a:pt x="487" y="2783"/>
                    </a:lnTo>
                    <a:lnTo>
                      <a:pt x="487" y="2761"/>
                    </a:lnTo>
                    <a:lnTo>
                      <a:pt x="486" y="2740"/>
                    </a:lnTo>
                    <a:lnTo>
                      <a:pt x="484" y="2719"/>
                    </a:lnTo>
                    <a:lnTo>
                      <a:pt x="481" y="2701"/>
                    </a:lnTo>
                    <a:lnTo>
                      <a:pt x="475" y="2684"/>
                    </a:lnTo>
                    <a:lnTo>
                      <a:pt x="472" y="2676"/>
                    </a:lnTo>
                    <a:lnTo>
                      <a:pt x="469" y="2669"/>
                    </a:lnTo>
                    <a:lnTo>
                      <a:pt x="464" y="2662"/>
                    </a:lnTo>
                    <a:lnTo>
                      <a:pt x="459" y="2657"/>
                    </a:lnTo>
                    <a:lnTo>
                      <a:pt x="464" y="2646"/>
                    </a:lnTo>
                    <a:lnTo>
                      <a:pt x="470" y="2637"/>
                    </a:lnTo>
                    <a:lnTo>
                      <a:pt x="475" y="2631"/>
                    </a:lnTo>
                    <a:lnTo>
                      <a:pt x="481" y="2625"/>
                    </a:lnTo>
                    <a:lnTo>
                      <a:pt x="491" y="2618"/>
                    </a:lnTo>
                    <a:lnTo>
                      <a:pt x="500" y="2611"/>
                    </a:lnTo>
                    <a:lnTo>
                      <a:pt x="504" y="2609"/>
                    </a:lnTo>
                    <a:lnTo>
                      <a:pt x="508" y="2606"/>
                    </a:lnTo>
                    <a:lnTo>
                      <a:pt x="511" y="2603"/>
                    </a:lnTo>
                    <a:lnTo>
                      <a:pt x="514" y="2598"/>
                    </a:lnTo>
                    <a:lnTo>
                      <a:pt x="516" y="2593"/>
                    </a:lnTo>
                    <a:lnTo>
                      <a:pt x="517" y="2585"/>
                    </a:lnTo>
                    <a:lnTo>
                      <a:pt x="518" y="2578"/>
                    </a:lnTo>
                    <a:lnTo>
                      <a:pt x="519" y="2567"/>
                    </a:lnTo>
                    <a:lnTo>
                      <a:pt x="518" y="2562"/>
                    </a:lnTo>
                    <a:lnTo>
                      <a:pt x="517" y="2556"/>
                    </a:lnTo>
                    <a:lnTo>
                      <a:pt x="516" y="2551"/>
                    </a:lnTo>
                    <a:lnTo>
                      <a:pt x="514" y="2544"/>
                    </a:lnTo>
                    <a:lnTo>
                      <a:pt x="509" y="2534"/>
                    </a:lnTo>
                    <a:lnTo>
                      <a:pt x="501" y="2523"/>
                    </a:lnTo>
                    <a:lnTo>
                      <a:pt x="482" y="2500"/>
                    </a:lnTo>
                    <a:lnTo>
                      <a:pt x="460" y="2477"/>
                    </a:lnTo>
                    <a:lnTo>
                      <a:pt x="461" y="2467"/>
                    </a:lnTo>
                    <a:lnTo>
                      <a:pt x="465" y="2455"/>
                    </a:lnTo>
                    <a:lnTo>
                      <a:pt x="470" y="2444"/>
                    </a:lnTo>
                    <a:lnTo>
                      <a:pt x="475" y="2433"/>
                    </a:lnTo>
                    <a:lnTo>
                      <a:pt x="481" y="2421"/>
                    </a:lnTo>
                    <a:lnTo>
                      <a:pt x="486" y="2411"/>
                    </a:lnTo>
                    <a:lnTo>
                      <a:pt x="489" y="2400"/>
                    </a:lnTo>
                    <a:lnTo>
                      <a:pt x="490" y="2388"/>
                    </a:lnTo>
                    <a:lnTo>
                      <a:pt x="478" y="2387"/>
                    </a:lnTo>
                    <a:lnTo>
                      <a:pt x="464" y="2384"/>
                    </a:lnTo>
                    <a:lnTo>
                      <a:pt x="449" y="2378"/>
                    </a:lnTo>
                    <a:lnTo>
                      <a:pt x="435" y="2373"/>
                    </a:lnTo>
                    <a:lnTo>
                      <a:pt x="411" y="2362"/>
                    </a:lnTo>
                    <a:lnTo>
                      <a:pt x="402" y="2358"/>
                    </a:lnTo>
                    <a:lnTo>
                      <a:pt x="396" y="2347"/>
                    </a:lnTo>
                    <a:lnTo>
                      <a:pt x="392" y="2335"/>
                    </a:lnTo>
                    <a:lnTo>
                      <a:pt x="388" y="2323"/>
                    </a:lnTo>
                    <a:lnTo>
                      <a:pt x="384" y="2312"/>
                    </a:lnTo>
                    <a:lnTo>
                      <a:pt x="378" y="2287"/>
                    </a:lnTo>
                    <a:lnTo>
                      <a:pt x="373" y="2260"/>
                    </a:lnTo>
                    <a:lnTo>
                      <a:pt x="367" y="2231"/>
                    </a:lnTo>
                    <a:lnTo>
                      <a:pt x="361" y="2198"/>
                    </a:lnTo>
                    <a:lnTo>
                      <a:pt x="353" y="2161"/>
                    </a:lnTo>
                    <a:lnTo>
                      <a:pt x="343" y="2119"/>
                    </a:lnTo>
                    <a:lnTo>
                      <a:pt x="323" y="2107"/>
                    </a:lnTo>
                    <a:lnTo>
                      <a:pt x="304" y="2095"/>
                    </a:lnTo>
                    <a:lnTo>
                      <a:pt x="297" y="2090"/>
                    </a:lnTo>
                    <a:lnTo>
                      <a:pt x="289" y="2083"/>
                    </a:lnTo>
                    <a:lnTo>
                      <a:pt x="283" y="2077"/>
                    </a:lnTo>
                    <a:lnTo>
                      <a:pt x="277" y="2069"/>
                    </a:lnTo>
                    <a:lnTo>
                      <a:pt x="272" y="2063"/>
                    </a:lnTo>
                    <a:lnTo>
                      <a:pt x="268" y="2055"/>
                    </a:lnTo>
                    <a:lnTo>
                      <a:pt x="263" y="2047"/>
                    </a:lnTo>
                    <a:lnTo>
                      <a:pt x="260" y="2038"/>
                    </a:lnTo>
                    <a:lnTo>
                      <a:pt x="258" y="2029"/>
                    </a:lnTo>
                    <a:lnTo>
                      <a:pt x="257" y="2020"/>
                    </a:lnTo>
                    <a:lnTo>
                      <a:pt x="256" y="2010"/>
                    </a:lnTo>
                    <a:lnTo>
                      <a:pt x="255" y="1999"/>
                    </a:lnTo>
                    <a:lnTo>
                      <a:pt x="267" y="1987"/>
                    </a:lnTo>
                    <a:lnTo>
                      <a:pt x="277" y="1976"/>
                    </a:lnTo>
                    <a:lnTo>
                      <a:pt x="287" y="1964"/>
                    </a:lnTo>
                    <a:lnTo>
                      <a:pt x="297" y="1951"/>
                    </a:lnTo>
                    <a:lnTo>
                      <a:pt x="301" y="1943"/>
                    </a:lnTo>
                    <a:lnTo>
                      <a:pt x="304" y="1935"/>
                    </a:lnTo>
                    <a:lnTo>
                      <a:pt x="308" y="1928"/>
                    </a:lnTo>
                    <a:lnTo>
                      <a:pt x="311" y="1919"/>
                    </a:lnTo>
                    <a:lnTo>
                      <a:pt x="313" y="1911"/>
                    </a:lnTo>
                    <a:lnTo>
                      <a:pt x="314" y="1901"/>
                    </a:lnTo>
                    <a:lnTo>
                      <a:pt x="315" y="1891"/>
                    </a:lnTo>
                    <a:lnTo>
                      <a:pt x="316" y="1880"/>
                    </a:lnTo>
                    <a:lnTo>
                      <a:pt x="315" y="1864"/>
                    </a:lnTo>
                    <a:lnTo>
                      <a:pt x="315" y="1851"/>
                    </a:lnTo>
                    <a:lnTo>
                      <a:pt x="313" y="1841"/>
                    </a:lnTo>
                    <a:lnTo>
                      <a:pt x="312" y="1833"/>
                    </a:lnTo>
                    <a:lnTo>
                      <a:pt x="310" y="1825"/>
                    </a:lnTo>
                    <a:lnTo>
                      <a:pt x="307" y="1820"/>
                    </a:lnTo>
                    <a:lnTo>
                      <a:pt x="304" y="1816"/>
                    </a:lnTo>
                    <a:lnTo>
                      <a:pt x="301" y="1812"/>
                    </a:lnTo>
                    <a:lnTo>
                      <a:pt x="296" y="1808"/>
                    </a:lnTo>
                    <a:lnTo>
                      <a:pt x="292" y="1805"/>
                    </a:lnTo>
                    <a:lnTo>
                      <a:pt x="289" y="1802"/>
                    </a:lnTo>
                    <a:lnTo>
                      <a:pt x="288" y="1799"/>
                    </a:lnTo>
                    <a:lnTo>
                      <a:pt x="287" y="1795"/>
                    </a:lnTo>
                    <a:lnTo>
                      <a:pt x="287" y="1791"/>
                    </a:lnTo>
                    <a:lnTo>
                      <a:pt x="276" y="1790"/>
                    </a:lnTo>
                    <a:lnTo>
                      <a:pt x="269" y="1790"/>
                    </a:lnTo>
                    <a:lnTo>
                      <a:pt x="262" y="1789"/>
                    </a:lnTo>
                    <a:lnTo>
                      <a:pt x="257" y="1786"/>
                    </a:lnTo>
                    <a:lnTo>
                      <a:pt x="252" y="1783"/>
                    </a:lnTo>
                    <a:lnTo>
                      <a:pt x="245" y="1778"/>
                    </a:lnTo>
                    <a:lnTo>
                      <a:pt x="238" y="1770"/>
                    </a:lnTo>
                    <a:lnTo>
                      <a:pt x="228" y="1759"/>
                    </a:lnTo>
                    <a:lnTo>
                      <a:pt x="228" y="1748"/>
                    </a:lnTo>
                    <a:lnTo>
                      <a:pt x="227" y="1734"/>
                    </a:lnTo>
                    <a:lnTo>
                      <a:pt x="227" y="1718"/>
                    </a:lnTo>
                    <a:lnTo>
                      <a:pt x="225" y="1704"/>
                    </a:lnTo>
                    <a:lnTo>
                      <a:pt x="222" y="1697"/>
                    </a:lnTo>
                    <a:lnTo>
                      <a:pt x="220" y="1691"/>
                    </a:lnTo>
                    <a:lnTo>
                      <a:pt x="218" y="1685"/>
                    </a:lnTo>
                    <a:lnTo>
                      <a:pt x="216" y="1681"/>
                    </a:lnTo>
                    <a:lnTo>
                      <a:pt x="212" y="1676"/>
                    </a:lnTo>
                    <a:lnTo>
                      <a:pt x="208" y="1673"/>
                    </a:lnTo>
                    <a:lnTo>
                      <a:pt x="204" y="1671"/>
                    </a:lnTo>
                    <a:lnTo>
                      <a:pt x="199" y="1670"/>
                    </a:lnTo>
                    <a:lnTo>
                      <a:pt x="204" y="1664"/>
                    </a:lnTo>
                    <a:lnTo>
                      <a:pt x="208" y="1657"/>
                    </a:lnTo>
                    <a:lnTo>
                      <a:pt x="213" y="1648"/>
                    </a:lnTo>
                    <a:lnTo>
                      <a:pt x="215" y="1638"/>
                    </a:lnTo>
                    <a:lnTo>
                      <a:pt x="218" y="1629"/>
                    </a:lnTo>
                    <a:lnTo>
                      <a:pt x="220" y="1618"/>
                    </a:lnTo>
                    <a:lnTo>
                      <a:pt x="221" y="1607"/>
                    </a:lnTo>
                    <a:lnTo>
                      <a:pt x="221" y="1596"/>
                    </a:lnTo>
                    <a:lnTo>
                      <a:pt x="221" y="1584"/>
                    </a:lnTo>
                    <a:lnTo>
                      <a:pt x="220" y="1574"/>
                    </a:lnTo>
                    <a:lnTo>
                      <a:pt x="218" y="1563"/>
                    </a:lnTo>
                    <a:lnTo>
                      <a:pt x="216" y="1553"/>
                    </a:lnTo>
                    <a:lnTo>
                      <a:pt x="213" y="1543"/>
                    </a:lnTo>
                    <a:lnTo>
                      <a:pt x="209" y="1535"/>
                    </a:lnTo>
                    <a:lnTo>
                      <a:pt x="205" y="1527"/>
                    </a:lnTo>
                    <a:lnTo>
                      <a:pt x="200" y="1521"/>
                    </a:lnTo>
                    <a:lnTo>
                      <a:pt x="199" y="1510"/>
                    </a:lnTo>
                    <a:lnTo>
                      <a:pt x="198" y="1500"/>
                    </a:lnTo>
                    <a:lnTo>
                      <a:pt x="194" y="1491"/>
                    </a:lnTo>
                    <a:lnTo>
                      <a:pt x="191" y="1482"/>
                    </a:lnTo>
                    <a:lnTo>
                      <a:pt x="182" y="1465"/>
                    </a:lnTo>
                    <a:lnTo>
                      <a:pt x="174" y="1451"/>
                    </a:lnTo>
                    <a:lnTo>
                      <a:pt x="171" y="1443"/>
                    </a:lnTo>
                    <a:lnTo>
                      <a:pt x="166" y="1437"/>
                    </a:lnTo>
                    <a:lnTo>
                      <a:pt x="164" y="1430"/>
                    </a:lnTo>
                    <a:lnTo>
                      <a:pt x="163" y="1425"/>
                    </a:lnTo>
                    <a:lnTo>
                      <a:pt x="162" y="1418"/>
                    </a:lnTo>
                    <a:lnTo>
                      <a:pt x="163" y="1413"/>
                    </a:lnTo>
                    <a:lnTo>
                      <a:pt x="166" y="1407"/>
                    </a:lnTo>
                    <a:lnTo>
                      <a:pt x="171" y="1402"/>
                    </a:lnTo>
                    <a:lnTo>
                      <a:pt x="171" y="1379"/>
                    </a:lnTo>
                    <a:lnTo>
                      <a:pt x="171" y="1361"/>
                    </a:lnTo>
                    <a:lnTo>
                      <a:pt x="172" y="1347"/>
                    </a:lnTo>
                    <a:lnTo>
                      <a:pt x="172" y="1342"/>
                    </a:lnTo>
                    <a:lnTo>
                      <a:pt x="171" y="1331"/>
                    </a:lnTo>
                    <a:lnTo>
                      <a:pt x="166" y="1320"/>
                    </a:lnTo>
                    <a:lnTo>
                      <a:pt x="162" y="1308"/>
                    </a:lnTo>
                    <a:lnTo>
                      <a:pt x="157" y="1297"/>
                    </a:lnTo>
                    <a:lnTo>
                      <a:pt x="151" y="1286"/>
                    </a:lnTo>
                    <a:lnTo>
                      <a:pt x="147" y="1275"/>
                    </a:lnTo>
                    <a:lnTo>
                      <a:pt x="144" y="1264"/>
                    </a:lnTo>
                    <a:lnTo>
                      <a:pt x="142" y="1252"/>
                    </a:lnTo>
                    <a:lnTo>
                      <a:pt x="136" y="1241"/>
                    </a:lnTo>
                    <a:lnTo>
                      <a:pt x="130" y="1231"/>
                    </a:lnTo>
                    <a:lnTo>
                      <a:pt x="123" y="1222"/>
                    </a:lnTo>
                    <a:lnTo>
                      <a:pt x="115" y="1213"/>
                    </a:lnTo>
                    <a:lnTo>
                      <a:pt x="99" y="1196"/>
                    </a:lnTo>
                    <a:lnTo>
                      <a:pt x="83" y="1181"/>
                    </a:lnTo>
                    <a:lnTo>
                      <a:pt x="51" y="1155"/>
                    </a:lnTo>
                    <a:lnTo>
                      <a:pt x="24" y="1132"/>
                    </a:lnTo>
                    <a:lnTo>
                      <a:pt x="24" y="1109"/>
                    </a:lnTo>
                    <a:lnTo>
                      <a:pt x="24" y="1088"/>
                    </a:lnTo>
                    <a:lnTo>
                      <a:pt x="25" y="1065"/>
                    </a:lnTo>
                    <a:lnTo>
                      <a:pt x="25" y="1042"/>
                    </a:lnTo>
                    <a:lnTo>
                      <a:pt x="25" y="1021"/>
                    </a:lnTo>
                    <a:lnTo>
                      <a:pt x="26" y="1002"/>
                    </a:lnTo>
                    <a:lnTo>
                      <a:pt x="28" y="984"/>
                    </a:lnTo>
                    <a:lnTo>
                      <a:pt x="30" y="968"/>
                    </a:lnTo>
                    <a:lnTo>
                      <a:pt x="33" y="954"/>
                    </a:lnTo>
                    <a:lnTo>
                      <a:pt x="37" y="940"/>
                    </a:lnTo>
                    <a:lnTo>
                      <a:pt x="40" y="928"/>
                    </a:lnTo>
                    <a:lnTo>
                      <a:pt x="44" y="916"/>
                    </a:lnTo>
                    <a:lnTo>
                      <a:pt x="54" y="894"/>
                    </a:lnTo>
                    <a:lnTo>
                      <a:pt x="64" y="875"/>
                    </a:lnTo>
                    <a:lnTo>
                      <a:pt x="74" y="856"/>
                    </a:lnTo>
                    <a:lnTo>
                      <a:pt x="86" y="834"/>
                    </a:lnTo>
                    <a:lnTo>
                      <a:pt x="77" y="804"/>
                    </a:lnTo>
                    <a:lnTo>
                      <a:pt x="69" y="777"/>
                    </a:lnTo>
                    <a:lnTo>
                      <a:pt x="63" y="753"/>
                    </a:lnTo>
                    <a:lnTo>
                      <a:pt x="57" y="730"/>
                    </a:lnTo>
                    <a:lnTo>
                      <a:pt x="52" y="708"/>
                    </a:lnTo>
                    <a:lnTo>
                      <a:pt x="45" y="683"/>
                    </a:lnTo>
                    <a:lnTo>
                      <a:pt x="38" y="656"/>
                    </a:lnTo>
                    <a:lnTo>
                      <a:pt x="28" y="626"/>
                    </a:lnTo>
                    <a:lnTo>
                      <a:pt x="23" y="614"/>
                    </a:lnTo>
                    <a:lnTo>
                      <a:pt x="18" y="603"/>
                    </a:lnTo>
                    <a:lnTo>
                      <a:pt x="14" y="592"/>
                    </a:lnTo>
                    <a:lnTo>
                      <a:pt x="11" y="580"/>
                    </a:lnTo>
                    <a:lnTo>
                      <a:pt x="6" y="558"/>
                    </a:lnTo>
                    <a:lnTo>
                      <a:pt x="3" y="536"/>
                    </a:lnTo>
                    <a:lnTo>
                      <a:pt x="1" y="513"/>
                    </a:lnTo>
                    <a:lnTo>
                      <a:pt x="0" y="491"/>
                    </a:lnTo>
                    <a:lnTo>
                      <a:pt x="0" y="469"/>
                    </a:lnTo>
                    <a:lnTo>
                      <a:pt x="0" y="446"/>
                    </a:lnTo>
                    <a:lnTo>
                      <a:pt x="5" y="441"/>
                    </a:lnTo>
                    <a:lnTo>
                      <a:pt x="11" y="438"/>
                    </a:lnTo>
                    <a:lnTo>
                      <a:pt x="16" y="436"/>
                    </a:lnTo>
                    <a:lnTo>
                      <a:pt x="23" y="433"/>
                    </a:lnTo>
                    <a:lnTo>
                      <a:pt x="33" y="431"/>
                    </a:lnTo>
                    <a:lnTo>
                      <a:pt x="44" y="431"/>
                    </a:lnTo>
                    <a:lnTo>
                      <a:pt x="56" y="431"/>
                    </a:lnTo>
                    <a:lnTo>
                      <a:pt x="67" y="430"/>
                    </a:lnTo>
                    <a:lnTo>
                      <a:pt x="72" y="428"/>
                    </a:lnTo>
                    <a:lnTo>
                      <a:pt x="78" y="426"/>
                    </a:lnTo>
                    <a:lnTo>
                      <a:pt x="84" y="422"/>
                    </a:lnTo>
                    <a:lnTo>
                      <a:pt x="90" y="417"/>
                    </a:lnTo>
                    <a:lnTo>
                      <a:pt x="95" y="412"/>
                    </a:lnTo>
                    <a:lnTo>
                      <a:pt x="99" y="406"/>
                    </a:lnTo>
                    <a:lnTo>
                      <a:pt x="104" y="400"/>
                    </a:lnTo>
                    <a:lnTo>
                      <a:pt x="107" y="395"/>
                    </a:lnTo>
                    <a:lnTo>
                      <a:pt x="112" y="383"/>
                    </a:lnTo>
                    <a:lnTo>
                      <a:pt x="115" y="369"/>
                    </a:lnTo>
                    <a:lnTo>
                      <a:pt x="118" y="355"/>
                    </a:lnTo>
                    <a:lnTo>
                      <a:pt x="120" y="337"/>
                    </a:lnTo>
                    <a:lnTo>
                      <a:pt x="120" y="319"/>
                    </a:lnTo>
                    <a:lnTo>
                      <a:pt x="120" y="298"/>
                    </a:lnTo>
                    <a:lnTo>
                      <a:pt x="131" y="287"/>
                    </a:lnTo>
                    <a:lnTo>
                      <a:pt x="138" y="276"/>
                    </a:lnTo>
                    <a:lnTo>
                      <a:pt x="145" y="263"/>
                    </a:lnTo>
                    <a:lnTo>
                      <a:pt x="150" y="250"/>
                    </a:lnTo>
                    <a:lnTo>
                      <a:pt x="163" y="219"/>
                    </a:lnTo>
                    <a:lnTo>
                      <a:pt x="180" y="180"/>
                    </a:lnTo>
                    <a:lnTo>
                      <a:pt x="180" y="174"/>
                    </a:lnTo>
                    <a:lnTo>
                      <a:pt x="179" y="169"/>
                    </a:lnTo>
                    <a:lnTo>
                      <a:pt x="178" y="166"/>
                    </a:lnTo>
                    <a:lnTo>
                      <a:pt x="176" y="161"/>
                    </a:lnTo>
                    <a:lnTo>
                      <a:pt x="172" y="154"/>
                    </a:lnTo>
                    <a:lnTo>
                      <a:pt x="166" y="146"/>
                    </a:lnTo>
                    <a:lnTo>
                      <a:pt x="161" y="136"/>
                    </a:lnTo>
                    <a:lnTo>
                      <a:pt x="157" y="125"/>
                    </a:lnTo>
                    <a:lnTo>
                      <a:pt x="154" y="117"/>
                    </a:lnTo>
                    <a:lnTo>
                      <a:pt x="153" y="109"/>
                    </a:lnTo>
                    <a:lnTo>
                      <a:pt x="152" y="100"/>
                    </a:lnTo>
                    <a:lnTo>
                      <a:pt x="152" y="90"/>
                    </a:lnTo>
                    <a:lnTo>
                      <a:pt x="152" y="85"/>
                    </a:lnTo>
                    <a:lnTo>
                      <a:pt x="155" y="75"/>
                    </a:lnTo>
                    <a:lnTo>
                      <a:pt x="159" y="70"/>
                    </a:lnTo>
                    <a:lnTo>
                      <a:pt x="164" y="64"/>
                    </a:lnTo>
                    <a:lnTo>
                      <a:pt x="168" y="63"/>
                    </a:lnTo>
                    <a:lnTo>
                      <a:pt x="172" y="61"/>
                    </a:lnTo>
                    <a:lnTo>
                      <a:pt x="177" y="61"/>
                    </a:lnTo>
                    <a:lnTo>
                      <a:pt x="181" y="60"/>
                    </a:lnTo>
                    <a:lnTo>
                      <a:pt x="182" y="49"/>
                    </a:lnTo>
                    <a:lnTo>
                      <a:pt x="182" y="38"/>
                    </a:lnTo>
                    <a:lnTo>
                      <a:pt x="184" y="28"/>
                    </a:lnTo>
                    <a:lnTo>
                      <a:pt x="186" y="19"/>
                    </a:lnTo>
                    <a:lnTo>
                      <a:pt x="188" y="16"/>
                    </a:lnTo>
                    <a:lnTo>
                      <a:pt x="189" y="11"/>
                    </a:lnTo>
                    <a:lnTo>
                      <a:pt x="192" y="8"/>
                    </a:lnTo>
                    <a:lnTo>
                      <a:pt x="194" y="6"/>
                    </a:lnTo>
                    <a:lnTo>
                      <a:pt x="199" y="4"/>
                    </a:lnTo>
                    <a:lnTo>
                      <a:pt x="202" y="1"/>
                    </a:lnTo>
                    <a:lnTo>
                      <a:pt x="207" y="1"/>
                    </a:lnTo>
                    <a:lnTo>
                      <a:pt x="212" y="0"/>
                    </a:lnTo>
                    <a:lnTo>
                      <a:pt x="212" y="0"/>
                    </a:lnTo>
                    <a:lnTo>
                      <a:pt x="1284" y="248"/>
                    </a:lnTo>
                    <a:lnTo>
                      <a:pt x="1284" y="248"/>
                    </a:lnTo>
                  </a:path>
                </a:pathLst>
              </a:custGeom>
              <a:noFill/>
              <a:ln w="144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1544760" y="4456080"/>
                <a:ext cx="2950200" cy="1721520"/>
              </a:xfrm>
              <a:custGeom>
                <a:avLst/>
                <a:gdLst/>
                <a:ahLst/>
                <a:rect l="l" t="t" r="r" b="b"/>
                <a:pathLst>
                  <a:path w="5669" h="3375">
                    <a:moveTo>
                      <a:pt x="5472" y="3356"/>
                    </a:moveTo>
                    <a:lnTo>
                      <a:pt x="5472" y="3348"/>
                    </a:lnTo>
                    <a:lnTo>
                      <a:pt x="5473" y="3340"/>
                    </a:lnTo>
                    <a:lnTo>
                      <a:pt x="5476" y="3331"/>
                    </a:lnTo>
                    <a:lnTo>
                      <a:pt x="5478" y="3325"/>
                    </a:lnTo>
                    <a:lnTo>
                      <a:pt x="5482" y="3317"/>
                    </a:lnTo>
                    <a:lnTo>
                      <a:pt x="5488" y="3310"/>
                    </a:lnTo>
                    <a:lnTo>
                      <a:pt x="5493" y="3303"/>
                    </a:lnTo>
                    <a:lnTo>
                      <a:pt x="5499" y="3297"/>
                    </a:lnTo>
                    <a:lnTo>
                      <a:pt x="5513" y="3285"/>
                    </a:lnTo>
                    <a:lnTo>
                      <a:pt x="5529" y="3274"/>
                    </a:lnTo>
                    <a:lnTo>
                      <a:pt x="5545" y="3263"/>
                    </a:lnTo>
                    <a:lnTo>
                      <a:pt x="5563" y="3254"/>
                    </a:lnTo>
                    <a:lnTo>
                      <a:pt x="5599" y="3236"/>
                    </a:lnTo>
                    <a:lnTo>
                      <a:pt x="5630" y="3220"/>
                    </a:lnTo>
                    <a:lnTo>
                      <a:pt x="5644" y="3214"/>
                    </a:lnTo>
                    <a:lnTo>
                      <a:pt x="5655" y="3206"/>
                    </a:lnTo>
                    <a:lnTo>
                      <a:pt x="5659" y="3203"/>
                    </a:lnTo>
                    <a:lnTo>
                      <a:pt x="5664" y="3200"/>
                    </a:lnTo>
                    <a:lnTo>
                      <a:pt x="5666" y="3196"/>
                    </a:lnTo>
                    <a:lnTo>
                      <a:pt x="5668" y="3193"/>
                    </a:lnTo>
                    <a:lnTo>
                      <a:pt x="5669" y="3190"/>
                    </a:lnTo>
                    <a:lnTo>
                      <a:pt x="5669" y="3186"/>
                    </a:lnTo>
                    <a:lnTo>
                      <a:pt x="5669" y="3181"/>
                    </a:lnTo>
                    <a:lnTo>
                      <a:pt x="5669" y="3177"/>
                    </a:lnTo>
                    <a:lnTo>
                      <a:pt x="5666" y="3168"/>
                    </a:lnTo>
                    <a:lnTo>
                      <a:pt x="5662" y="3161"/>
                    </a:lnTo>
                    <a:lnTo>
                      <a:pt x="5656" y="3151"/>
                    </a:lnTo>
                    <a:lnTo>
                      <a:pt x="5649" y="3142"/>
                    </a:lnTo>
                    <a:lnTo>
                      <a:pt x="5641" y="3134"/>
                    </a:lnTo>
                    <a:lnTo>
                      <a:pt x="5632" y="3125"/>
                    </a:lnTo>
                    <a:lnTo>
                      <a:pt x="5615" y="3108"/>
                    </a:lnTo>
                    <a:lnTo>
                      <a:pt x="5599" y="3091"/>
                    </a:lnTo>
                    <a:lnTo>
                      <a:pt x="5591" y="3082"/>
                    </a:lnTo>
                    <a:lnTo>
                      <a:pt x="5586" y="3074"/>
                    </a:lnTo>
                    <a:lnTo>
                      <a:pt x="5582" y="3066"/>
                    </a:lnTo>
                    <a:lnTo>
                      <a:pt x="5578" y="3058"/>
                    </a:lnTo>
                    <a:lnTo>
                      <a:pt x="5576" y="3059"/>
                    </a:lnTo>
                    <a:lnTo>
                      <a:pt x="5576" y="3057"/>
                    </a:lnTo>
                    <a:lnTo>
                      <a:pt x="5576" y="3055"/>
                    </a:lnTo>
                    <a:lnTo>
                      <a:pt x="5578" y="3052"/>
                    </a:lnTo>
                    <a:lnTo>
                      <a:pt x="5583" y="3043"/>
                    </a:lnTo>
                    <a:lnTo>
                      <a:pt x="5588" y="3033"/>
                    </a:lnTo>
                    <a:lnTo>
                      <a:pt x="5594" y="3024"/>
                    </a:lnTo>
                    <a:lnTo>
                      <a:pt x="5596" y="3014"/>
                    </a:lnTo>
                    <a:lnTo>
                      <a:pt x="5596" y="3011"/>
                    </a:lnTo>
                    <a:lnTo>
                      <a:pt x="5594" y="3007"/>
                    </a:lnTo>
                    <a:lnTo>
                      <a:pt x="5591" y="3005"/>
                    </a:lnTo>
                    <a:lnTo>
                      <a:pt x="5586" y="3004"/>
                    </a:lnTo>
                    <a:lnTo>
                      <a:pt x="5586" y="2981"/>
                    </a:lnTo>
                    <a:lnTo>
                      <a:pt x="5532" y="2936"/>
                    </a:lnTo>
                    <a:lnTo>
                      <a:pt x="5486" y="2932"/>
                    </a:lnTo>
                    <a:lnTo>
                      <a:pt x="5372" y="2924"/>
                    </a:lnTo>
                    <a:lnTo>
                      <a:pt x="5308" y="2872"/>
                    </a:lnTo>
                    <a:lnTo>
                      <a:pt x="5260" y="2869"/>
                    </a:lnTo>
                    <a:lnTo>
                      <a:pt x="5253" y="2868"/>
                    </a:lnTo>
                    <a:lnTo>
                      <a:pt x="5247" y="2866"/>
                    </a:lnTo>
                    <a:lnTo>
                      <a:pt x="5240" y="2863"/>
                    </a:lnTo>
                    <a:lnTo>
                      <a:pt x="5234" y="2859"/>
                    </a:lnTo>
                    <a:lnTo>
                      <a:pt x="5222" y="2851"/>
                    </a:lnTo>
                    <a:lnTo>
                      <a:pt x="5210" y="2841"/>
                    </a:lnTo>
                    <a:lnTo>
                      <a:pt x="5198" y="2831"/>
                    </a:lnTo>
                    <a:lnTo>
                      <a:pt x="5185" y="2823"/>
                    </a:lnTo>
                    <a:lnTo>
                      <a:pt x="5179" y="2818"/>
                    </a:lnTo>
                    <a:lnTo>
                      <a:pt x="5171" y="2815"/>
                    </a:lnTo>
                    <a:lnTo>
                      <a:pt x="5165" y="2813"/>
                    </a:lnTo>
                    <a:lnTo>
                      <a:pt x="5157" y="2811"/>
                    </a:lnTo>
                    <a:lnTo>
                      <a:pt x="5115" y="2804"/>
                    </a:lnTo>
                    <a:lnTo>
                      <a:pt x="5110" y="2802"/>
                    </a:lnTo>
                    <a:lnTo>
                      <a:pt x="5104" y="2800"/>
                    </a:lnTo>
                    <a:lnTo>
                      <a:pt x="5099" y="2796"/>
                    </a:lnTo>
                    <a:lnTo>
                      <a:pt x="5094" y="2790"/>
                    </a:lnTo>
                    <a:lnTo>
                      <a:pt x="5088" y="2785"/>
                    </a:lnTo>
                    <a:lnTo>
                      <a:pt x="5084" y="2780"/>
                    </a:lnTo>
                    <a:lnTo>
                      <a:pt x="5081" y="2774"/>
                    </a:lnTo>
                    <a:lnTo>
                      <a:pt x="5078" y="2770"/>
                    </a:lnTo>
                    <a:lnTo>
                      <a:pt x="5071" y="2729"/>
                    </a:lnTo>
                    <a:lnTo>
                      <a:pt x="5049" y="2688"/>
                    </a:lnTo>
                    <a:lnTo>
                      <a:pt x="5041" y="2646"/>
                    </a:lnTo>
                    <a:lnTo>
                      <a:pt x="5015" y="2598"/>
                    </a:lnTo>
                    <a:lnTo>
                      <a:pt x="4983" y="2534"/>
                    </a:lnTo>
                    <a:lnTo>
                      <a:pt x="4987" y="2472"/>
                    </a:lnTo>
                    <a:lnTo>
                      <a:pt x="4965" y="2428"/>
                    </a:lnTo>
                    <a:lnTo>
                      <a:pt x="4949" y="2395"/>
                    </a:lnTo>
                    <a:lnTo>
                      <a:pt x="4948" y="2358"/>
                    </a:lnTo>
                    <a:lnTo>
                      <a:pt x="4955" y="2322"/>
                    </a:lnTo>
                    <a:lnTo>
                      <a:pt x="4913" y="2296"/>
                    </a:lnTo>
                    <a:lnTo>
                      <a:pt x="4868" y="2235"/>
                    </a:lnTo>
                    <a:lnTo>
                      <a:pt x="4834" y="2173"/>
                    </a:lnTo>
                    <a:lnTo>
                      <a:pt x="4807" y="2130"/>
                    </a:lnTo>
                    <a:lnTo>
                      <a:pt x="4790" y="2112"/>
                    </a:lnTo>
                    <a:lnTo>
                      <a:pt x="4759" y="2086"/>
                    </a:lnTo>
                    <a:lnTo>
                      <a:pt x="4735" y="2046"/>
                    </a:lnTo>
                    <a:lnTo>
                      <a:pt x="4710" y="1991"/>
                    </a:lnTo>
                    <a:lnTo>
                      <a:pt x="4668" y="1912"/>
                    </a:lnTo>
                    <a:lnTo>
                      <a:pt x="4663" y="1890"/>
                    </a:lnTo>
                    <a:lnTo>
                      <a:pt x="4643" y="1858"/>
                    </a:lnTo>
                    <a:lnTo>
                      <a:pt x="4629" y="1812"/>
                    </a:lnTo>
                    <a:lnTo>
                      <a:pt x="4611" y="1790"/>
                    </a:lnTo>
                    <a:lnTo>
                      <a:pt x="4582" y="1757"/>
                    </a:lnTo>
                    <a:lnTo>
                      <a:pt x="4549" y="1708"/>
                    </a:lnTo>
                    <a:lnTo>
                      <a:pt x="4516" y="1672"/>
                    </a:lnTo>
                    <a:lnTo>
                      <a:pt x="4466" y="1622"/>
                    </a:lnTo>
                    <a:lnTo>
                      <a:pt x="4437" y="1592"/>
                    </a:lnTo>
                    <a:lnTo>
                      <a:pt x="4397" y="1558"/>
                    </a:lnTo>
                    <a:lnTo>
                      <a:pt x="4354" y="1550"/>
                    </a:lnTo>
                    <a:lnTo>
                      <a:pt x="4301" y="1544"/>
                    </a:lnTo>
                    <a:lnTo>
                      <a:pt x="4246" y="1543"/>
                    </a:lnTo>
                    <a:lnTo>
                      <a:pt x="4127" y="1550"/>
                    </a:lnTo>
                    <a:lnTo>
                      <a:pt x="4090" y="1559"/>
                    </a:lnTo>
                    <a:lnTo>
                      <a:pt x="4065" y="1581"/>
                    </a:lnTo>
                    <a:lnTo>
                      <a:pt x="4041" y="1637"/>
                    </a:lnTo>
                    <a:lnTo>
                      <a:pt x="4030" y="1652"/>
                    </a:lnTo>
                    <a:lnTo>
                      <a:pt x="4007" y="1720"/>
                    </a:lnTo>
                    <a:lnTo>
                      <a:pt x="3968" y="1761"/>
                    </a:lnTo>
                    <a:lnTo>
                      <a:pt x="3934" y="1844"/>
                    </a:lnTo>
                    <a:lnTo>
                      <a:pt x="3854" y="1823"/>
                    </a:lnTo>
                    <a:lnTo>
                      <a:pt x="3813" y="1811"/>
                    </a:lnTo>
                    <a:lnTo>
                      <a:pt x="3782" y="1807"/>
                    </a:lnTo>
                    <a:lnTo>
                      <a:pt x="3755" y="1785"/>
                    </a:lnTo>
                    <a:lnTo>
                      <a:pt x="3747" y="1752"/>
                    </a:lnTo>
                    <a:lnTo>
                      <a:pt x="3702" y="1744"/>
                    </a:lnTo>
                    <a:lnTo>
                      <a:pt x="3636" y="1714"/>
                    </a:lnTo>
                    <a:lnTo>
                      <a:pt x="3576" y="1639"/>
                    </a:lnTo>
                    <a:lnTo>
                      <a:pt x="3512" y="1586"/>
                    </a:lnTo>
                    <a:lnTo>
                      <a:pt x="3445" y="1502"/>
                    </a:lnTo>
                    <a:lnTo>
                      <a:pt x="3452" y="1361"/>
                    </a:lnTo>
                    <a:lnTo>
                      <a:pt x="3424" y="1318"/>
                    </a:lnTo>
                    <a:lnTo>
                      <a:pt x="3415" y="1280"/>
                    </a:lnTo>
                    <a:lnTo>
                      <a:pt x="3410" y="1240"/>
                    </a:lnTo>
                    <a:lnTo>
                      <a:pt x="3410" y="1201"/>
                    </a:lnTo>
                    <a:lnTo>
                      <a:pt x="3422" y="1183"/>
                    </a:lnTo>
                    <a:lnTo>
                      <a:pt x="3333" y="1180"/>
                    </a:lnTo>
                    <a:lnTo>
                      <a:pt x="3260" y="1076"/>
                    </a:lnTo>
                    <a:lnTo>
                      <a:pt x="3238" y="1065"/>
                    </a:lnTo>
                    <a:lnTo>
                      <a:pt x="3213" y="1059"/>
                    </a:lnTo>
                    <a:lnTo>
                      <a:pt x="3172" y="980"/>
                    </a:lnTo>
                    <a:lnTo>
                      <a:pt x="3140" y="946"/>
                    </a:lnTo>
                    <a:lnTo>
                      <a:pt x="3067" y="913"/>
                    </a:lnTo>
                    <a:lnTo>
                      <a:pt x="3056" y="863"/>
                    </a:lnTo>
                    <a:lnTo>
                      <a:pt x="3042" y="820"/>
                    </a:lnTo>
                    <a:lnTo>
                      <a:pt x="3015" y="791"/>
                    </a:lnTo>
                    <a:lnTo>
                      <a:pt x="2980" y="767"/>
                    </a:lnTo>
                    <a:lnTo>
                      <a:pt x="2951" y="758"/>
                    </a:lnTo>
                    <a:lnTo>
                      <a:pt x="2892" y="756"/>
                    </a:lnTo>
                    <a:lnTo>
                      <a:pt x="2502" y="727"/>
                    </a:lnTo>
                    <a:lnTo>
                      <a:pt x="2469" y="833"/>
                    </a:lnTo>
                    <a:lnTo>
                      <a:pt x="2236" y="813"/>
                    </a:lnTo>
                    <a:lnTo>
                      <a:pt x="1671" y="751"/>
                    </a:lnTo>
                    <a:lnTo>
                      <a:pt x="688" y="142"/>
                    </a:lnTo>
                    <a:lnTo>
                      <a:pt x="689" y="114"/>
                    </a:lnTo>
                    <a:lnTo>
                      <a:pt x="717" y="108"/>
                    </a:lnTo>
                    <a:lnTo>
                      <a:pt x="735" y="83"/>
                    </a:lnTo>
                    <a:lnTo>
                      <a:pt x="8" y="0"/>
                    </a:lnTo>
                    <a:lnTo>
                      <a:pt x="5" y="6"/>
                    </a:lnTo>
                    <a:lnTo>
                      <a:pt x="2" y="13"/>
                    </a:lnTo>
                    <a:lnTo>
                      <a:pt x="1" y="22"/>
                    </a:lnTo>
                    <a:lnTo>
                      <a:pt x="0" y="31"/>
                    </a:lnTo>
                    <a:lnTo>
                      <a:pt x="0" y="41"/>
                    </a:lnTo>
                    <a:lnTo>
                      <a:pt x="2" y="51"/>
                    </a:lnTo>
                    <a:lnTo>
                      <a:pt x="5" y="60"/>
                    </a:lnTo>
                    <a:lnTo>
                      <a:pt x="8" y="67"/>
                    </a:lnTo>
                    <a:lnTo>
                      <a:pt x="19" y="87"/>
                    </a:lnTo>
                    <a:lnTo>
                      <a:pt x="26" y="106"/>
                    </a:lnTo>
                    <a:lnTo>
                      <a:pt x="34" y="126"/>
                    </a:lnTo>
                    <a:lnTo>
                      <a:pt x="39" y="146"/>
                    </a:lnTo>
                    <a:lnTo>
                      <a:pt x="43" y="166"/>
                    </a:lnTo>
                    <a:lnTo>
                      <a:pt x="47" y="187"/>
                    </a:lnTo>
                    <a:lnTo>
                      <a:pt x="49" y="207"/>
                    </a:lnTo>
                    <a:lnTo>
                      <a:pt x="50" y="228"/>
                    </a:lnTo>
                    <a:lnTo>
                      <a:pt x="50" y="248"/>
                    </a:lnTo>
                    <a:lnTo>
                      <a:pt x="50" y="269"/>
                    </a:lnTo>
                    <a:lnTo>
                      <a:pt x="49" y="290"/>
                    </a:lnTo>
                    <a:lnTo>
                      <a:pt x="48" y="310"/>
                    </a:lnTo>
                    <a:lnTo>
                      <a:pt x="45" y="352"/>
                    </a:lnTo>
                    <a:lnTo>
                      <a:pt x="40" y="393"/>
                    </a:lnTo>
                    <a:lnTo>
                      <a:pt x="36" y="433"/>
                    </a:lnTo>
                    <a:lnTo>
                      <a:pt x="34" y="473"/>
                    </a:lnTo>
                    <a:lnTo>
                      <a:pt x="34" y="494"/>
                    </a:lnTo>
                    <a:lnTo>
                      <a:pt x="34" y="513"/>
                    </a:lnTo>
                    <a:lnTo>
                      <a:pt x="34" y="532"/>
                    </a:lnTo>
                    <a:lnTo>
                      <a:pt x="36" y="552"/>
                    </a:lnTo>
                    <a:lnTo>
                      <a:pt x="38" y="570"/>
                    </a:lnTo>
                    <a:lnTo>
                      <a:pt x="42" y="590"/>
                    </a:lnTo>
                    <a:lnTo>
                      <a:pt x="47" y="608"/>
                    </a:lnTo>
                    <a:lnTo>
                      <a:pt x="53" y="625"/>
                    </a:lnTo>
                    <a:lnTo>
                      <a:pt x="61" y="644"/>
                    </a:lnTo>
                    <a:lnTo>
                      <a:pt x="69" y="661"/>
                    </a:lnTo>
                    <a:lnTo>
                      <a:pt x="80" y="677"/>
                    </a:lnTo>
                    <a:lnTo>
                      <a:pt x="92" y="694"/>
                    </a:lnTo>
                    <a:lnTo>
                      <a:pt x="87" y="726"/>
                    </a:lnTo>
                    <a:lnTo>
                      <a:pt x="83" y="757"/>
                    </a:lnTo>
                    <a:lnTo>
                      <a:pt x="82" y="787"/>
                    </a:lnTo>
                    <a:lnTo>
                      <a:pt x="82" y="818"/>
                    </a:lnTo>
                    <a:lnTo>
                      <a:pt x="84" y="847"/>
                    </a:lnTo>
                    <a:lnTo>
                      <a:pt x="89" y="876"/>
                    </a:lnTo>
                    <a:lnTo>
                      <a:pt x="94" y="904"/>
                    </a:lnTo>
                    <a:lnTo>
                      <a:pt x="101" y="932"/>
                    </a:lnTo>
                    <a:lnTo>
                      <a:pt x="109" y="959"/>
                    </a:lnTo>
                    <a:lnTo>
                      <a:pt x="119" y="985"/>
                    </a:lnTo>
                    <a:lnTo>
                      <a:pt x="130" y="1012"/>
                    </a:lnTo>
                    <a:lnTo>
                      <a:pt x="142" y="1038"/>
                    </a:lnTo>
                    <a:lnTo>
                      <a:pt x="156" y="1063"/>
                    </a:lnTo>
                    <a:lnTo>
                      <a:pt x="170" y="1088"/>
                    </a:lnTo>
                    <a:lnTo>
                      <a:pt x="185" y="1112"/>
                    </a:lnTo>
                    <a:lnTo>
                      <a:pt x="201" y="1136"/>
                    </a:lnTo>
                    <a:lnTo>
                      <a:pt x="218" y="1160"/>
                    </a:lnTo>
                    <a:lnTo>
                      <a:pt x="237" y="1184"/>
                    </a:lnTo>
                    <a:lnTo>
                      <a:pt x="255" y="1206"/>
                    </a:lnTo>
                    <a:lnTo>
                      <a:pt x="275" y="1229"/>
                    </a:lnTo>
                    <a:lnTo>
                      <a:pt x="315" y="1274"/>
                    </a:lnTo>
                    <a:lnTo>
                      <a:pt x="356" y="1318"/>
                    </a:lnTo>
                    <a:lnTo>
                      <a:pt x="398" y="1361"/>
                    </a:lnTo>
                    <a:lnTo>
                      <a:pt x="441" y="1403"/>
                    </a:lnTo>
                    <a:lnTo>
                      <a:pt x="483" y="1445"/>
                    </a:lnTo>
                    <a:lnTo>
                      <a:pt x="524" y="1486"/>
                    </a:lnTo>
                    <a:lnTo>
                      <a:pt x="510" y="1522"/>
                    </a:lnTo>
                    <a:lnTo>
                      <a:pt x="499" y="1557"/>
                    </a:lnTo>
                    <a:lnTo>
                      <a:pt x="487" y="1593"/>
                    </a:lnTo>
                    <a:lnTo>
                      <a:pt x="474" y="1627"/>
                    </a:lnTo>
                    <a:lnTo>
                      <a:pt x="467" y="1644"/>
                    </a:lnTo>
                    <a:lnTo>
                      <a:pt x="458" y="1660"/>
                    </a:lnTo>
                    <a:lnTo>
                      <a:pt x="450" y="1675"/>
                    </a:lnTo>
                    <a:lnTo>
                      <a:pt x="439" y="1688"/>
                    </a:lnTo>
                    <a:lnTo>
                      <a:pt x="426" y="1701"/>
                    </a:lnTo>
                    <a:lnTo>
                      <a:pt x="412" y="1713"/>
                    </a:lnTo>
                    <a:lnTo>
                      <a:pt x="404" y="1718"/>
                    </a:lnTo>
                    <a:lnTo>
                      <a:pt x="397" y="1722"/>
                    </a:lnTo>
                    <a:lnTo>
                      <a:pt x="388" y="1728"/>
                    </a:lnTo>
                    <a:lnTo>
                      <a:pt x="378" y="1731"/>
                    </a:lnTo>
                    <a:lnTo>
                      <a:pt x="366" y="1735"/>
                    </a:lnTo>
                    <a:lnTo>
                      <a:pt x="353" y="1738"/>
                    </a:lnTo>
                    <a:lnTo>
                      <a:pt x="340" y="1738"/>
                    </a:lnTo>
                    <a:lnTo>
                      <a:pt x="326" y="1738"/>
                    </a:lnTo>
                    <a:lnTo>
                      <a:pt x="299" y="1734"/>
                    </a:lnTo>
                    <a:lnTo>
                      <a:pt x="272" y="1730"/>
                    </a:lnTo>
                    <a:lnTo>
                      <a:pt x="258" y="1729"/>
                    </a:lnTo>
                    <a:lnTo>
                      <a:pt x="244" y="1729"/>
                    </a:lnTo>
                    <a:lnTo>
                      <a:pt x="231" y="1730"/>
                    </a:lnTo>
                    <a:lnTo>
                      <a:pt x="217" y="1733"/>
                    </a:lnTo>
                    <a:lnTo>
                      <a:pt x="211" y="1735"/>
                    </a:lnTo>
                    <a:lnTo>
                      <a:pt x="204" y="1738"/>
                    </a:lnTo>
                    <a:lnTo>
                      <a:pt x="198" y="1741"/>
                    </a:lnTo>
                    <a:lnTo>
                      <a:pt x="191" y="1745"/>
                    </a:lnTo>
                    <a:lnTo>
                      <a:pt x="185" y="1749"/>
                    </a:lnTo>
                    <a:lnTo>
                      <a:pt x="180" y="1755"/>
                    </a:lnTo>
                    <a:lnTo>
                      <a:pt x="173" y="1761"/>
                    </a:lnTo>
                    <a:lnTo>
                      <a:pt x="167" y="1768"/>
                    </a:lnTo>
                    <a:lnTo>
                      <a:pt x="190" y="1798"/>
                    </a:lnTo>
                    <a:lnTo>
                      <a:pt x="214" y="1827"/>
                    </a:lnTo>
                    <a:lnTo>
                      <a:pt x="239" y="1855"/>
                    </a:lnTo>
                    <a:lnTo>
                      <a:pt x="264" y="1883"/>
                    </a:lnTo>
                    <a:lnTo>
                      <a:pt x="317" y="1936"/>
                    </a:lnTo>
                    <a:lnTo>
                      <a:pt x="371" y="1988"/>
                    </a:lnTo>
                    <a:lnTo>
                      <a:pt x="425" y="2041"/>
                    </a:lnTo>
                    <a:lnTo>
                      <a:pt x="478" y="2095"/>
                    </a:lnTo>
                    <a:lnTo>
                      <a:pt x="504" y="2123"/>
                    </a:lnTo>
                    <a:lnTo>
                      <a:pt x="528" y="2151"/>
                    </a:lnTo>
                    <a:lnTo>
                      <a:pt x="553" y="2181"/>
                    </a:lnTo>
                    <a:lnTo>
                      <a:pt x="577" y="2213"/>
                    </a:lnTo>
                    <a:lnTo>
                      <a:pt x="580" y="2215"/>
                    </a:lnTo>
                    <a:lnTo>
                      <a:pt x="583" y="2216"/>
                    </a:lnTo>
                    <a:lnTo>
                      <a:pt x="587" y="2217"/>
                    </a:lnTo>
                    <a:lnTo>
                      <a:pt x="591" y="2218"/>
                    </a:lnTo>
                    <a:lnTo>
                      <a:pt x="601" y="2218"/>
                    </a:lnTo>
                    <a:lnTo>
                      <a:pt x="613" y="2218"/>
                    </a:lnTo>
                    <a:lnTo>
                      <a:pt x="623" y="2218"/>
                    </a:lnTo>
                    <a:lnTo>
                      <a:pt x="634" y="2219"/>
                    </a:lnTo>
                    <a:lnTo>
                      <a:pt x="640" y="2219"/>
                    </a:lnTo>
                    <a:lnTo>
                      <a:pt x="645" y="2221"/>
                    </a:lnTo>
                    <a:lnTo>
                      <a:pt x="649" y="2222"/>
                    </a:lnTo>
                    <a:lnTo>
                      <a:pt x="654" y="2225"/>
                    </a:lnTo>
                    <a:lnTo>
                      <a:pt x="673" y="2238"/>
                    </a:lnTo>
                    <a:lnTo>
                      <a:pt x="693" y="2252"/>
                    </a:lnTo>
                    <a:lnTo>
                      <a:pt x="712" y="2267"/>
                    </a:lnTo>
                    <a:lnTo>
                      <a:pt x="731" y="2283"/>
                    </a:lnTo>
                    <a:lnTo>
                      <a:pt x="750" y="2299"/>
                    </a:lnTo>
                    <a:lnTo>
                      <a:pt x="767" y="2317"/>
                    </a:lnTo>
                    <a:lnTo>
                      <a:pt x="784" y="2336"/>
                    </a:lnTo>
                    <a:lnTo>
                      <a:pt x="801" y="2355"/>
                    </a:lnTo>
                    <a:lnTo>
                      <a:pt x="817" y="2376"/>
                    </a:lnTo>
                    <a:lnTo>
                      <a:pt x="832" y="2396"/>
                    </a:lnTo>
                    <a:lnTo>
                      <a:pt x="846" y="2417"/>
                    </a:lnTo>
                    <a:lnTo>
                      <a:pt x="859" y="2438"/>
                    </a:lnTo>
                    <a:lnTo>
                      <a:pt x="871" y="2461"/>
                    </a:lnTo>
                    <a:lnTo>
                      <a:pt x="882" y="2484"/>
                    </a:lnTo>
                    <a:lnTo>
                      <a:pt x="891" y="2506"/>
                    </a:lnTo>
                    <a:lnTo>
                      <a:pt x="900" y="2529"/>
                    </a:lnTo>
                    <a:lnTo>
                      <a:pt x="906" y="2552"/>
                    </a:lnTo>
                    <a:lnTo>
                      <a:pt x="912" y="2574"/>
                    </a:lnTo>
                    <a:lnTo>
                      <a:pt x="916" y="2598"/>
                    </a:lnTo>
                    <a:lnTo>
                      <a:pt x="918" y="2621"/>
                    </a:lnTo>
                    <a:lnTo>
                      <a:pt x="919" y="2644"/>
                    </a:lnTo>
                    <a:lnTo>
                      <a:pt x="918" y="2667"/>
                    </a:lnTo>
                    <a:lnTo>
                      <a:pt x="915" y="2689"/>
                    </a:lnTo>
                    <a:lnTo>
                      <a:pt x="911" y="2712"/>
                    </a:lnTo>
                    <a:lnTo>
                      <a:pt x="904" y="2733"/>
                    </a:lnTo>
                    <a:lnTo>
                      <a:pt x="896" y="2755"/>
                    </a:lnTo>
                    <a:lnTo>
                      <a:pt x="885" y="2775"/>
                    </a:lnTo>
                    <a:lnTo>
                      <a:pt x="872" y="2796"/>
                    </a:lnTo>
                    <a:lnTo>
                      <a:pt x="857" y="2815"/>
                    </a:lnTo>
                    <a:lnTo>
                      <a:pt x="839" y="2835"/>
                    </a:lnTo>
                    <a:lnTo>
                      <a:pt x="819" y="2853"/>
                    </a:lnTo>
                    <a:lnTo>
                      <a:pt x="796" y="2870"/>
                    </a:lnTo>
                    <a:lnTo>
                      <a:pt x="798" y="2881"/>
                    </a:lnTo>
                    <a:lnTo>
                      <a:pt x="802" y="2892"/>
                    </a:lnTo>
                    <a:lnTo>
                      <a:pt x="805" y="2903"/>
                    </a:lnTo>
                    <a:lnTo>
                      <a:pt x="809" y="2912"/>
                    </a:lnTo>
                    <a:lnTo>
                      <a:pt x="815" y="2922"/>
                    </a:lnTo>
                    <a:lnTo>
                      <a:pt x="819" y="2932"/>
                    </a:lnTo>
                    <a:lnTo>
                      <a:pt x="825" y="2940"/>
                    </a:lnTo>
                    <a:lnTo>
                      <a:pt x="832" y="2949"/>
                    </a:lnTo>
                    <a:lnTo>
                      <a:pt x="845" y="2965"/>
                    </a:lnTo>
                    <a:lnTo>
                      <a:pt x="860" y="2980"/>
                    </a:lnTo>
                    <a:lnTo>
                      <a:pt x="877" y="2994"/>
                    </a:lnTo>
                    <a:lnTo>
                      <a:pt x="894" y="3007"/>
                    </a:lnTo>
                    <a:lnTo>
                      <a:pt x="930" y="3032"/>
                    </a:lnTo>
                    <a:lnTo>
                      <a:pt x="966" y="3056"/>
                    </a:lnTo>
                    <a:lnTo>
                      <a:pt x="983" y="3069"/>
                    </a:lnTo>
                    <a:lnTo>
                      <a:pt x="999" y="3081"/>
                    </a:lnTo>
                    <a:lnTo>
                      <a:pt x="1015" y="3095"/>
                    </a:lnTo>
                    <a:lnTo>
                      <a:pt x="1028" y="3108"/>
                    </a:lnTo>
                    <a:lnTo>
                      <a:pt x="1061" y="3142"/>
                    </a:lnTo>
                    <a:lnTo>
                      <a:pt x="1094" y="3175"/>
                    </a:lnTo>
                    <a:lnTo>
                      <a:pt x="1128" y="3207"/>
                    </a:lnTo>
                    <a:lnTo>
                      <a:pt x="1162" y="3238"/>
                    </a:lnTo>
                    <a:lnTo>
                      <a:pt x="1195" y="3271"/>
                    </a:lnTo>
                    <a:lnTo>
                      <a:pt x="1227" y="3303"/>
                    </a:lnTo>
                    <a:lnTo>
                      <a:pt x="1258" y="3337"/>
                    </a:lnTo>
                    <a:lnTo>
                      <a:pt x="1289" y="3371"/>
                    </a:lnTo>
                    <a:lnTo>
                      <a:pt x="1547" y="3375"/>
                    </a:lnTo>
                    <a:lnTo>
                      <a:pt x="1545" y="3370"/>
                    </a:lnTo>
                    <a:lnTo>
                      <a:pt x="1544" y="3367"/>
                    </a:lnTo>
                    <a:lnTo>
                      <a:pt x="1542" y="3363"/>
                    </a:lnTo>
                    <a:lnTo>
                      <a:pt x="1542" y="3357"/>
                    </a:lnTo>
                    <a:lnTo>
                      <a:pt x="1542" y="3348"/>
                    </a:lnTo>
                    <a:lnTo>
                      <a:pt x="1544" y="3337"/>
                    </a:lnTo>
                    <a:lnTo>
                      <a:pt x="1545" y="3325"/>
                    </a:lnTo>
                    <a:lnTo>
                      <a:pt x="1546" y="3314"/>
                    </a:lnTo>
                    <a:lnTo>
                      <a:pt x="1546" y="3309"/>
                    </a:lnTo>
                    <a:lnTo>
                      <a:pt x="1545" y="3303"/>
                    </a:lnTo>
                    <a:lnTo>
                      <a:pt x="1544" y="3298"/>
                    </a:lnTo>
                    <a:lnTo>
                      <a:pt x="1541" y="3292"/>
                    </a:lnTo>
                    <a:lnTo>
                      <a:pt x="1537" y="3282"/>
                    </a:lnTo>
                    <a:lnTo>
                      <a:pt x="1531" y="3272"/>
                    </a:lnTo>
                    <a:lnTo>
                      <a:pt x="1524" y="3263"/>
                    </a:lnTo>
                    <a:lnTo>
                      <a:pt x="1518" y="3256"/>
                    </a:lnTo>
                    <a:lnTo>
                      <a:pt x="1509" y="3248"/>
                    </a:lnTo>
                    <a:lnTo>
                      <a:pt x="1501" y="3242"/>
                    </a:lnTo>
                    <a:lnTo>
                      <a:pt x="1492" y="3235"/>
                    </a:lnTo>
                    <a:lnTo>
                      <a:pt x="1483" y="3230"/>
                    </a:lnTo>
                    <a:lnTo>
                      <a:pt x="1464" y="3220"/>
                    </a:lnTo>
                    <a:lnTo>
                      <a:pt x="1442" y="3211"/>
                    </a:lnTo>
                    <a:lnTo>
                      <a:pt x="1422" y="3204"/>
                    </a:lnTo>
                    <a:lnTo>
                      <a:pt x="1400" y="3197"/>
                    </a:lnTo>
                    <a:lnTo>
                      <a:pt x="1378" y="3191"/>
                    </a:lnTo>
                    <a:lnTo>
                      <a:pt x="1358" y="3183"/>
                    </a:lnTo>
                    <a:lnTo>
                      <a:pt x="1338" y="3176"/>
                    </a:lnTo>
                    <a:lnTo>
                      <a:pt x="1320" y="3166"/>
                    </a:lnTo>
                    <a:lnTo>
                      <a:pt x="1311" y="3161"/>
                    </a:lnTo>
                    <a:lnTo>
                      <a:pt x="1304" y="3154"/>
                    </a:lnTo>
                    <a:lnTo>
                      <a:pt x="1297" y="3148"/>
                    </a:lnTo>
                    <a:lnTo>
                      <a:pt x="1291" y="3140"/>
                    </a:lnTo>
                    <a:lnTo>
                      <a:pt x="1285" y="3133"/>
                    </a:lnTo>
                    <a:lnTo>
                      <a:pt x="1280" y="3124"/>
                    </a:lnTo>
                    <a:lnTo>
                      <a:pt x="1276" y="3114"/>
                    </a:lnTo>
                    <a:lnTo>
                      <a:pt x="1272" y="3104"/>
                    </a:lnTo>
                    <a:lnTo>
                      <a:pt x="1272" y="3097"/>
                    </a:lnTo>
                    <a:lnTo>
                      <a:pt x="1275" y="3088"/>
                    </a:lnTo>
                    <a:lnTo>
                      <a:pt x="1278" y="3080"/>
                    </a:lnTo>
                    <a:lnTo>
                      <a:pt x="1283" y="3071"/>
                    </a:lnTo>
                    <a:lnTo>
                      <a:pt x="1296" y="3051"/>
                    </a:lnTo>
                    <a:lnTo>
                      <a:pt x="1311" y="3029"/>
                    </a:lnTo>
                    <a:lnTo>
                      <a:pt x="1318" y="3018"/>
                    </a:lnTo>
                    <a:lnTo>
                      <a:pt x="1325" y="3007"/>
                    </a:lnTo>
                    <a:lnTo>
                      <a:pt x="1331" y="2997"/>
                    </a:lnTo>
                    <a:lnTo>
                      <a:pt x="1335" y="2986"/>
                    </a:lnTo>
                    <a:lnTo>
                      <a:pt x="1338" y="2976"/>
                    </a:lnTo>
                    <a:lnTo>
                      <a:pt x="1341" y="2966"/>
                    </a:lnTo>
                    <a:lnTo>
                      <a:pt x="1341" y="2961"/>
                    </a:lnTo>
                    <a:lnTo>
                      <a:pt x="1339" y="2957"/>
                    </a:lnTo>
                    <a:lnTo>
                      <a:pt x="1338" y="2952"/>
                    </a:lnTo>
                    <a:lnTo>
                      <a:pt x="1336" y="2948"/>
                    </a:lnTo>
                    <a:lnTo>
                      <a:pt x="1314" y="2904"/>
                    </a:lnTo>
                    <a:lnTo>
                      <a:pt x="1294" y="2861"/>
                    </a:lnTo>
                    <a:lnTo>
                      <a:pt x="1284" y="2839"/>
                    </a:lnTo>
                    <a:lnTo>
                      <a:pt x="1276" y="2817"/>
                    </a:lnTo>
                    <a:lnTo>
                      <a:pt x="1268" y="2796"/>
                    </a:lnTo>
                    <a:lnTo>
                      <a:pt x="1261" y="2774"/>
                    </a:lnTo>
                    <a:lnTo>
                      <a:pt x="1254" y="2751"/>
                    </a:lnTo>
                    <a:lnTo>
                      <a:pt x="1249" y="2730"/>
                    </a:lnTo>
                    <a:lnTo>
                      <a:pt x="1243" y="2707"/>
                    </a:lnTo>
                    <a:lnTo>
                      <a:pt x="1239" y="2686"/>
                    </a:lnTo>
                    <a:lnTo>
                      <a:pt x="1236" y="2662"/>
                    </a:lnTo>
                    <a:lnTo>
                      <a:pt x="1233" y="2639"/>
                    </a:lnTo>
                    <a:lnTo>
                      <a:pt x="1231" y="2615"/>
                    </a:lnTo>
                    <a:lnTo>
                      <a:pt x="1230" y="2592"/>
                    </a:lnTo>
                    <a:lnTo>
                      <a:pt x="1229" y="2586"/>
                    </a:lnTo>
                    <a:lnTo>
                      <a:pt x="1227" y="2581"/>
                    </a:lnTo>
                    <a:lnTo>
                      <a:pt x="1225" y="2575"/>
                    </a:lnTo>
                    <a:lnTo>
                      <a:pt x="1222" y="2570"/>
                    </a:lnTo>
                    <a:lnTo>
                      <a:pt x="1213" y="2558"/>
                    </a:lnTo>
                    <a:lnTo>
                      <a:pt x="1203" y="2547"/>
                    </a:lnTo>
                    <a:lnTo>
                      <a:pt x="1181" y="2526"/>
                    </a:lnTo>
                    <a:lnTo>
                      <a:pt x="1158" y="2503"/>
                    </a:lnTo>
                    <a:lnTo>
                      <a:pt x="1169" y="2496"/>
                    </a:lnTo>
                    <a:lnTo>
                      <a:pt x="1180" y="2487"/>
                    </a:lnTo>
                    <a:lnTo>
                      <a:pt x="1189" y="2479"/>
                    </a:lnTo>
                    <a:lnTo>
                      <a:pt x="1197" y="2470"/>
                    </a:lnTo>
                    <a:lnTo>
                      <a:pt x="1200" y="2465"/>
                    </a:lnTo>
                    <a:lnTo>
                      <a:pt x="1202" y="2460"/>
                    </a:lnTo>
                    <a:lnTo>
                      <a:pt x="1204" y="2453"/>
                    </a:lnTo>
                    <a:lnTo>
                      <a:pt x="1207" y="2448"/>
                    </a:lnTo>
                    <a:lnTo>
                      <a:pt x="1207" y="2442"/>
                    </a:lnTo>
                    <a:lnTo>
                      <a:pt x="1207" y="2435"/>
                    </a:lnTo>
                    <a:lnTo>
                      <a:pt x="1207" y="2428"/>
                    </a:lnTo>
                    <a:lnTo>
                      <a:pt x="1204" y="2419"/>
                    </a:lnTo>
                    <a:lnTo>
                      <a:pt x="1199" y="2404"/>
                    </a:lnTo>
                    <a:lnTo>
                      <a:pt x="1193" y="2389"/>
                    </a:lnTo>
                    <a:lnTo>
                      <a:pt x="1185" y="2376"/>
                    </a:lnTo>
                    <a:lnTo>
                      <a:pt x="1176" y="2363"/>
                    </a:lnTo>
                    <a:lnTo>
                      <a:pt x="1168" y="2351"/>
                    </a:lnTo>
                    <a:lnTo>
                      <a:pt x="1157" y="2340"/>
                    </a:lnTo>
                    <a:lnTo>
                      <a:pt x="1147" y="2329"/>
                    </a:lnTo>
                    <a:lnTo>
                      <a:pt x="1135" y="2318"/>
                    </a:lnTo>
                    <a:lnTo>
                      <a:pt x="1113" y="2299"/>
                    </a:lnTo>
                    <a:lnTo>
                      <a:pt x="1090" y="2279"/>
                    </a:lnTo>
                    <a:lnTo>
                      <a:pt x="1079" y="2269"/>
                    </a:lnTo>
                    <a:lnTo>
                      <a:pt x="1067" y="2258"/>
                    </a:lnTo>
                    <a:lnTo>
                      <a:pt x="1056" y="2247"/>
                    </a:lnTo>
                    <a:lnTo>
                      <a:pt x="1047" y="2236"/>
                    </a:lnTo>
                    <a:lnTo>
                      <a:pt x="1045" y="2232"/>
                    </a:lnTo>
                    <a:lnTo>
                      <a:pt x="1044" y="2229"/>
                    </a:lnTo>
                    <a:lnTo>
                      <a:pt x="1044" y="2225"/>
                    </a:lnTo>
                    <a:lnTo>
                      <a:pt x="1042" y="2219"/>
                    </a:lnTo>
                    <a:lnTo>
                      <a:pt x="1044" y="2209"/>
                    </a:lnTo>
                    <a:lnTo>
                      <a:pt x="1045" y="2199"/>
                    </a:lnTo>
                    <a:lnTo>
                      <a:pt x="1046" y="2188"/>
                    </a:lnTo>
                    <a:lnTo>
                      <a:pt x="1046" y="2177"/>
                    </a:lnTo>
                    <a:lnTo>
                      <a:pt x="1046" y="2173"/>
                    </a:lnTo>
                    <a:lnTo>
                      <a:pt x="1046" y="2167"/>
                    </a:lnTo>
                    <a:lnTo>
                      <a:pt x="1044" y="2163"/>
                    </a:lnTo>
                    <a:lnTo>
                      <a:pt x="1042" y="2159"/>
                    </a:lnTo>
                    <a:lnTo>
                      <a:pt x="1037" y="2148"/>
                    </a:lnTo>
                    <a:lnTo>
                      <a:pt x="1031" y="2138"/>
                    </a:lnTo>
                    <a:lnTo>
                      <a:pt x="1023" y="2128"/>
                    </a:lnTo>
                    <a:lnTo>
                      <a:pt x="1015" y="2120"/>
                    </a:lnTo>
                    <a:lnTo>
                      <a:pt x="1000" y="2103"/>
                    </a:lnTo>
                    <a:lnTo>
                      <a:pt x="983" y="2085"/>
                    </a:lnTo>
                    <a:lnTo>
                      <a:pt x="967" y="2069"/>
                    </a:lnTo>
                    <a:lnTo>
                      <a:pt x="953" y="2053"/>
                    </a:lnTo>
                    <a:lnTo>
                      <a:pt x="946" y="2044"/>
                    </a:lnTo>
                    <a:lnTo>
                      <a:pt x="942" y="2034"/>
                    </a:lnTo>
                    <a:lnTo>
                      <a:pt x="937" y="2026"/>
                    </a:lnTo>
                    <a:lnTo>
                      <a:pt x="933" y="2016"/>
                    </a:lnTo>
                    <a:lnTo>
                      <a:pt x="924" y="1969"/>
                    </a:lnTo>
                    <a:lnTo>
                      <a:pt x="915" y="1920"/>
                    </a:lnTo>
                    <a:lnTo>
                      <a:pt x="906" y="1870"/>
                    </a:lnTo>
                    <a:lnTo>
                      <a:pt x="898" y="1822"/>
                    </a:lnTo>
                    <a:lnTo>
                      <a:pt x="892" y="1798"/>
                    </a:lnTo>
                    <a:lnTo>
                      <a:pt x="887" y="1773"/>
                    </a:lnTo>
                    <a:lnTo>
                      <a:pt x="882" y="1749"/>
                    </a:lnTo>
                    <a:lnTo>
                      <a:pt x="875" y="1727"/>
                    </a:lnTo>
                    <a:lnTo>
                      <a:pt x="867" y="1704"/>
                    </a:lnTo>
                    <a:lnTo>
                      <a:pt x="860" y="1681"/>
                    </a:lnTo>
                    <a:lnTo>
                      <a:pt x="851" y="1660"/>
                    </a:lnTo>
                    <a:lnTo>
                      <a:pt x="842" y="1639"/>
                    </a:lnTo>
                    <a:lnTo>
                      <a:pt x="805" y="1567"/>
                    </a:lnTo>
                    <a:lnTo>
                      <a:pt x="767" y="1496"/>
                    </a:lnTo>
                    <a:lnTo>
                      <a:pt x="728" y="1425"/>
                    </a:lnTo>
                    <a:lnTo>
                      <a:pt x="689" y="1355"/>
                    </a:lnTo>
                    <a:lnTo>
                      <a:pt x="651" y="1286"/>
                    </a:lnTo>
                    <a:lnTo>
                      <a:pt x="615" y="1216"/>
                    </a:lnTo>
                    <a:lnTo>
                      <a:pt x="597" y="1180"/>
                    </a:lnTo>
                    <a:lnTo>
                      <a:pt x="580" y="1146"/>
                    </a:lnTo>
                    <a:lnTo>
                      <a:pt x="564" y="1110"/>
                    </a:lnTo>
                    <a:lnTo>
                      <a:pt x="549" y="1075"/>
                    </a:lnTo>
                    <a:lnTo>
                      <a:pt x="535" y="1039"/>
                    </a:lnTo>
                    <a:lnTo>
                      <a:pt x="522" y="1002"/>
                    </a:lnTo>
                    <a:lnTo>
                      <a:pt x="510" y="967"/>
                    </a:lnTo>
                    <a:lnTo>
                      <a:pt x="498" y="930"/>
                    </a:lnTo>
                    <a:lnTo>
                      <a:pt x="488" y="893"/>
                    </a:lnTo>
                    <a:lnTo>
                      <a:pt x="481" y="855"/>
                    </a:lnTo>
                    <a:lnTo>
                      <a:pt x="473" y="818"/>
                    </a:lnTo>
                    <a:lnTo>
                      <a:pt x="469" y="780"/>
                    </a:lnTo>
                    <a:lnTo>
                      <a:pt x="465" y="742"/>
                    </a:lnTo>
                    <a:lnTo>
                      <a:pt x="464" y="703"/>
                    </a:lnTo>
                    <a:lnTo>
                      <a:pt x="464" y="663"/>
                    </a:lnTo>
                    <a:lnTo>
                      <a:pt x="465" y="623"/>
                    </a:lnTo>
                    <a:lnTo>
                      <a:pt x="469" y="582"/>
                    </a:lnTo>
                    <a:lnTo>
                      <a:pt x="475" y="541"/>
                    </a:lnTo>
                    <a:lnTo>
                      <a:pt x="483" y="500"/>
                    </a:lnTo>
                    <a:lnTo>
                      <a:pt x="494" y="457"/>
                    </a:lnTo>
                    <a:lnTo>
                      <a:pt x="496" y="451"/>
                    </a:lnTo>
                    <a:lnTo>
                      <a:pt x="499" y="445"/>
                    </a:lnTo>
                    <a:lnTo>
                      <a:pt x="502" y="440"/>
                    </a:lnTo>
                    <a:lnTo>
                      <a:pt x="506" y="434"/>
                    </a:lnTo>
                    <a:lnTo>
                      <a:pt x="510" y="430"/>
                    </a:lnTo>
                    <a:lnTo>
                      <a:pt x="515" y="426"/>
                    </a:lnTo>
                    <a:lnTo>
                      <a:pt x="520" y="422"/>
                    </a:lnTo>
                    <a:lnTo>
                      <a:pt x="525" y="419"/>
                    </a:lnTo>
                    <a:lnTo>
                      <a:pt x="532" y="416"/>
                    </a:lnTo>
                    <a:lnTo>
                      <a:pt x="537" y="415"/>
                    </a:lnTo>
                    <a:lnTo>
                      <a:pt x="543" y="414"/>
                    </a:lnTo>
                    <a:lnTo>
                      <a:pt x="550" y="414"/>
                    </a:lnTo>
                    <a:lnTo>
                      <a:pt x="556" y="415"/>
                    </a:lnTo>
                    <a:lnTo>
                      <a:pt x="563" y="416"/>
                    </a:lnTo>
                    <a:lnTo>
                      <a:pt x="570" y="419"/>
                    </a:lnTo>
                    <a:lnTo>
                      <a:pt x="577" y="423"/>
                    </a:lnTo>
                    <a:lnTo>
                      <a:pt x="589" y="431"/>
                    </a:lnTo>
                    <a:lnTo>
                      <a:pt x="600" y="441"/>
                    </a:lnTo>
                    <a:lnTo>
                      <a:pt x="608" y="451"/>
                    </a:lnTo>
                    <a:lnTo>
                      <a:pt x="618" y="463"/>
                    </a:lnTo>
                    <a:lnTo>
                      <a:pt x="627" y="475"/>
                    </a:lnTo>
                    <a:lnTo>
                      <a:pt x="636" y="486"/>
                    </a:lnTo>
                    <a:lnTo>
                      <a:pt x="642" y="491"/>
                    </a:lnTo>
                    <a:lnTo>
                      <a:pt x="647" y="496"/>
                    </a:lnTo>
                    <a:lnTo>
                      <a:pt x="653" y="500"/>
                    </a:lnTo>
                    <a:lnTo>
                      <a:pt x="659" y="504"/>
                    </a:lnTo>
                    <a:lnTo>
                      <a:pt x="663" y="507"/>
                    </a:lnTo>
                    <a:lnTo>
                      <a:pt x="669" y="508"/>
                    </a:lnTo>
                    <a:lnTo>
                      <a:pt x="674" y="510"/>
                    </a:lnTo>
                    <a:lnTo>
                      <a:pt x="678" y="510"/>
                    </a:lnTo>
                    <a:lnTo>
                      <a:pt x="689" y="511"/>
                    </a:lnTo>
                    <a:lnTo>
                      <a:pt x="701" y="511"/>
                    </a:lnTo>
                    <a:lnTo>
                      <a:pt x="711" y="511"/>
                    </a:lnTo>
                    <a:lnTo>
                      <a:pt x="722" y="511"/>
                    </a:lnTo>
                    <a:lnTo>
                      <a:pt x="726" y="512"/>
                    </a:lnTo>
                    <a:lnTo>
                      <a:pt x="731" y="513"/>
                    </a:lnTo>
                    <a:lnTo>
                      <a:pt x="736" y="514"/>
                    </a:lnTo>
                    <a:lnTo>
                      <a:pt x="739" y="516"/>
                    </a:lnTo>
                    <a:lnTo>
                      <a:pt x="755" y="528"/>
                    </a:lnTo>
                    <a:lnTo>
                      <a:pt x="769" y="542"/>
                    </a:lnTo>
                    <a:lnTo>
                      <a:pt x="782" y="556"/>
                    </a:lnTo>
                    <a:lnTo>
                      <a:pt x="794" y="571"/>
                    </a:lnTo>
                    <a:lnTo>
                      <a:pt x="816" y="603"/>
                    </a:lnTo>
                    <a:lnTo>
                      <a:pt x="836" y="634"/>
                    </a:lnTo>
                    <a:lnTo>
                      <a:pt x="847" y="650"/>
                    </a:lnTo>
                    <a:lnTo>
                      <a:pt x="858" y="665"/>
                    </a:lnTo>
                    <a:lnTo>
                      <a:pt x="870" y="680"/>
                    </a:lnTo>
                    <a:lnTo>
                      <a:pt x="883" y="694"/>
                    </a:lnTo>
                    <a:lnTo>
                      <a:pt x="896" y="707"/>
                    </a:lnTo>
                    <a:lnTo>
                      <a:pt x="911" y="718"/>
                    </a:lnTo>
                    <a:lnTo>
                      <a:pt x="919" y="724"/>
                    </a:lnTo>
                    <a:lnTo>
                      <a:pt x="928" y="729"/>
                    </a:lnTo>
                    <a:lnTo>
                      <a:pt x="937" y="733"/>
                    </a:lnTo>
                    <a:lnTo>
                      <a:pt x="946" y="737"/>
                    </a:lnTo>
                    <a:lnTo>
                      <a:pt x="941" y="761"/>
                    </a:lnTo>
                    <a:lnTo>
                      <a:pt x="937" y="786"/>
                    </a:lnTo>
                    <a:lnTo>
                      <a:pt x="933" y="811"/>
                    </a:lnTo>
                    <a:lnTo>
                      <a:pt x="932" y="836"/>
                    </a:lnTo>
                    <a:lnTo>
                      <a:pt x="931" y="861"/>
                    </a:lnTo>
                    <a:lnTo>
                      <a:pt x="932" y="886"/>
                    </a:lnTo>
                    <a:lnTo>
                      <a:pt x="934" y="910"/>
                    </a:lnTo>
                    <a:lnTo>
                      <a:pt x="938" y="934"/>
                    </a:lnTo>
                    <a:lnTo>
                      <a:pt x="942" y="959"/>
                    </a:lnTo>
                    <a:lnTo>
                      <a:pt x="946" y="983"/>
                    </a:lnTo>
                    <a:lnTo>
                      <a:pt x="953" y="1005"/>
                    </a:lnTo>
                    <a:lnTo>
                      <a:pt x="958" y="1029"/>
                    </a:lnTo>
                    <a:lnTo>
                      <a:pt x="972" y="1073"/>
                    </a:lnTo>
                    <a:lnTo>
                      <a:pt x="987" y="1116"/>
                    </a:lnTo>
                    <a:lnTo>
                      <a:pt x="998" y="1149"/>
                    </a:lnTo>
                    <a:lnTo>
                      <a:pt x="1009" y="1188"/>
                    </a:lnTo>
                    <a:lnTo>
                      <a:pt x="1014" y="1207"/>
                    </a:lnTo>
                    <a:lnTo>
                      <a:pt x="1021" y="1228"/>
                    </a:lnTo>
                    <a:lnTo>
                      <a:pt x="1027" y="1246"/>
                    </a:lnTo>
                    <a:lnTo>
                      <a:pt x="1036" y="1264"/>
                    </a:lnTo>
                    <a:lnTo>
                      <a:pt x="1040" y="1273"/>
                    </a:lnTo>
                    <a:lnTo>
                      <a:pt x="1044" y="1283"/>
                    </a:lnTo>
                    <a:lnTo>
                      <a:pt x="1047" y="1295"/>
                    </a:lnTo>
                    <a:lnTo>
                      <a:pt x="1049" y="1306"/>
                    </a:lnTo>
                    <a:lnTo>
                      <a:pt x="1051" y="1319"/>
                    </a:lnTo>
                    <a:lnTo>
                      <a:pt x="1051" y="1332"/>
                    </a:lnTo>
                    <a:lnTo>
                      <a:pt x="1052" y="1344"/>
                    </a:lnTo>
                    <a:lnTo>
                      <a:pt x="1051" y="1359"/>
                    </a:lnTo>
                    <a:lnTo>
                      <a:pt x="1049" y="1371"/>
                    </a:lnTo>
                    <a:lnTo>
                      <a:pt x="1047" y="1387"/>
                    </a:lnTo>
                    <a:lnTo>
                      <a:pt x="1042" y="1401"/>
                    </a:lnTo>
                    <a:lnTo>
                      <a:pt x="1037" y="1415"/>
                    </a:lnTo>
                    <a:lnTo>
                      <a:pt x="1031" y="1429"/>
                    </a:lnTo>
                    <a:lnTo>
                      <a:pt x="1023" y="1444"/>
                    </a:lnTo>
                    <a:lnTo>
                      <a:pt x="1014" y="1458"/>
                    </a:lnTo>
                    <a:lnTo>
                      <a:pt x="1004" y="1472"/>
                    </a:lnTo>
                    <a:lnTo>
                      <a:pt x="1000" y="1477"/>
                    </a:lnTo>
                    <a:lnTo>
                      <a:pt x="996" y="1485"/>
                    </a:lnTo>
                    <a:lnTo>
                      <a:pt x="993" y="1494"/>
                    </a:lnTo>
                    <a:lnTo>
                      <a:pt x="991" y="1502"/>
                    </a:lnTo>
                    <a:lnTo>
                      <a:pt x="988" y="1511"/>
                    </a:lnTo>
                    <a:lnTo>
                      <a:pt x="987" y="1521"/>
                    </a:lnTo>
                    <a:lnTo>
                      <a:pt x="986" y="1530"/>
                    </a:lnTo>
                    <a:lnTo>
                      <a:pt x="987" y="1540"/>
                    </a:lnTo>
                    <a:lnTo>
                      <a:pt x="988" y="1550"/>
                    </a:lnTo>
                    <a:lnTo>
                      <a:pt x="991" y="1558"/>
                    </a:lnTo>
                    <a:lnTo>
                      <a:pt x="995" y="1566"/>
                    </a:lnTo>
                    <a:lnTo>
                      <a:pt x="999" y="1573"/>
                    </a:lnTo>
                    <a:lnTo>
                      <a:pt x="1006" y="1580"/>
                    </a:lnTo>
                    <a:lnTo>
                      <a:pt x="1013" y="1584"/>
                    </a:lnTo>
                    <a:lnTo>
                      <a:pt x="1022" y="1587"/>
                    </a:lnTo>
                    <a:lnTo>
                      <a:pt x="1033" y="1589"/>
                    </a:lnTo>
                    <a:lnTo>
                      <a:pt x="1036" y="1589"/>
                    </a:lnTo>
                    <a:lnTo>
                      <a:pt x="1041" y="1586"/>
                    </a:lnTo>
                    <a:lnTo>
                      <a:pt x="1046" y="1584"/>
                    </a:lnTo>
                    <a:lnTo>
                      <a:pt x="1050" y="1581"/>
                    </a:lnTo>
                    <a:lnTo>
                      <a:pt x="1061" y="1573"/>
                    </a:lnTo>
                    <a:lnTo>
                      <a:pt x="1071" y="1566"/>
                    </a:lnTo>
                    <a:lnTo>
                      <a:pt x="1076" y="1563"/>
                    </a:lnTo>
                    <a:lnTo>
                      <a:pt x="1082" y="1559"/>
                    </a:lnTo>
                    <a:lnTo>
                      <a:pt x="1088" y="1557"/>
                    </a:lnTo>
                    <a:lnTo>
                      <a:pt x="1093" y="1556"/>
                    </a:lnTo>
                    <a:lnTo>
                      <a:pt x="1099" y="1555"/>
                    </a:lnTo>
                    <a:lnTo>
                      <a:pt x="1104" y="1556"/>
                    </a:lnTo>
                    <a:lnTo>
                      <a:pt x="1109" y="1558"/>
                    </a:lnTo>
                    <a:lnTo>
                      <a:pt x="1115" y="1563"/>
                    </a:lnTo>
                    <a:lnTo>
                      <a:pt x="1139" y="1587"/>
                    </a:lnTo>
                    <a:lnTo>
                      <a:pt x="1161" y="1612"/>
                    </a:lnTo>
                    <a:lnTo>
                      <a:pt x="1182" y="1637"/>
                    </a:lnTo>
                    <a:lnTo>
                      <a:pt x="1202" y="1663"/>
                    </a:lnTo>
                    <a:lnTo>
                      <a:pt x="1240" y="1714"/>
                    </a:lnTo>
                    <a:lnTo>
                      <a:pt x="1277" y="1765"/>
                    </a:lnTo>
                    <a:lnTo>
                      <a:pt x="1312" y="1816"/>
                    </a:lnTo>
                    <a:lnTo>
                      <a:pt x="1348" y="1868"/>
                    </a:lnTo>
                    <a:lnTo>
                      <a:pt x="1368" y="1894"/>
                    </a:lnTo>
                    <a:lnTo>
                      <a:pt x="1387" y="1920"/>
                    </a:lnTo>
                    <a:lnTo>
                      <a:pt x="1407" y="1947"/>
                    </a:lnTo>
                    <a:lnTo>
                      <a:pt x="1428" y="1973"/>
                    </a:lnTo>
                    <a:lnTo>
                      <a:pt x="1433" y="1979"/>
                    </a:lnTo>
                    <a:lnTo>
                      <a:pt x="1439" y="1986"/>
                    </a:lnTo>
                    <a:lnTo>
                      <a:pt x="1443" y="1993"/>
                    </a:lnTo>
                    <a:lnTo>
                      <a:pt x="1449" y="2002"/>
                    </a:lnTo>
                    <a:lnTo>
                      <a:pt x="1457" y="2022"/>
                    </a:lnTo>
                    <a:lnTo>
                      <a:pt x="1466" y="2042"/>
                    </a:lnTo>
                    <a:lnTo>
                      <a:pt x="1473" y="2064"/>
                    </a:lnTo>
                    <a:lnTo>
                      <a:pt x="1479" y="2086"/>
                    </a:lnTo>
                    <a:lnTo>
                      <a:pt x="1484" y="2108"/>
                    </a:lnTo>
                    <a:lnTo>
                      <a:pt x="1488" y="2130"/>
                    </a:lnTo>
                    <a:lnTo>
                      <a:pt x="1492" y="2140"/>
                    </a:lnTo>
                    <a:lnTo>
                      <a:pt x="1495" y="2151"/>
                    </a:lnTo>
                    <a:lnTo>
                      <a:pt x="1499" y="2161"/>
                    </a:lnTo>
                    <a:lnTo>
                      <a:pt x="1504" y="2171"/>
                    </a:lnTo>
                    <a:lnTo>
                      <a:pt x="1509" y="2179"/>
                    </a:lnTo>
                    <a:lnTo>
                      <a:pt x="1514" y="2188"/>
                    </a:lnTo>
                    <a:lnTo>
                      <a:pt x="1521" y="2196"/>
                    </a:lnTo>
                    <a:lnTo>
                      <a:pt x="1527" y="2205"/>
                    </a:lnTo>
                    <a:lnTo>
                      <a:pt x="1541" y="2220"/>
                    </a:lnTo>
                    <a:lnTo>
                      <a:pt x="1558" y="2236"/>
                    </a:lnTo>
                    <a:lnTo>
                      <a:pt x="1575" y="2250"/>
                    </a:lnTo>
                    <a:lnTo>
                      <a:pt x="1592" y="2264"/>
                    </a:lnTo>
                    <a:lnTo>
                      <a:pt x="1629" y="2294"/>
                    </a:lnTo>
                    <a:lnTo>
                      <a:pt x="1666" y="2325"/>
                    </a:lnTo>
                    <a:lnTo>
                      <a:pt x="1683" y="2341"/>
                    </a:lnTo>
                    <a:lnTo>
                      <a:pt x="1699" y="2358"/>
                    </a:lnTo>
                    <a:lnTo>
                      <a:pt x="1708" y="2368"/>
                    </a:lnTo>
                    <a:lnTo>
                      <a:pt x="1714" y="2378"/>
                    </a:lnTo>
                    <a:lnTo>
                      <a:pt x="1722" y="2388"/>
                    </a:lnTo>
                    <a:lnTo>
                      <a:pt x="1728" y="2398"/>
                    </a:lnTo>
                    <a:lnTo>
                      <a:pt x="1734" y="2415"/>
                    </a:lnTo>
                    <a:lnTo>
                      <a:pt x="1741" y="2438"/>
                    </a:lnTo>
                    <a:lnTo>
                      <a:pt x="1747" y="2451"/>
                    </a:lnTo>
                    <a:lnTo>
                      <a:pt x="1752" y="2462"/>
                    </a:lnTo>
                    <a:lnTo>
                      <a:pt x="1755" y="2466"/>
                    </a:lnTo>
                    <a:lnTo>
                      <a:pt x="1760" y="2471"/>
                    </a:lnTo>
                    <a:lnTo>
                      <a:pt x="1764" y="2474"/>
                    </a:lnTo>
                    <a:lnTo>
                      <a:pt x="1768" y="2476"/>
                    </a:lnTo>
                    <a:lnTo>
                      <a:pt x="1793" y="2483"/>
                    </a:lnTo>
                    <a:lnTo>
                      <a:pt x="1814" y="2490"/>
                    </a:lnTo>
                    <a:lnTo>
                      <a:pt x="1818" y="2492"/>
                    </a:lnTo>
                    <a:lnTo>
                      <a:pt x="1821" y="2494"/>
                    </a:lnTo>
                    <a:lnTo>
                      <a:pt x="1823" y="2498"/>
                    </a:lnTo>
                    <a:lnTo>
                      <a:pt x="1824" y="2502"/>
                    </a:lnTo>
                    <a:lnTo>
                      <a:pt x="1824" y="2506"/>
                    </a:lnTo>
                    <a:lnTo>
                      <a:pt x="1823" y="2511"/>
                    </a:lnTo>
                    <a:lnTo>
                      <a:pt x="1821" y="2517"/>
                    </a:lnTo>
                    <a:lnTo>
                      <a:pt x="1817" y="2524"/>
                    </a:lnTo>
                    <a:lnTo>
                      <a:pt x="1796" y="2555"/>
                    </a:lnTo>
                    <a:lnTo>
                      <a:pt x="1775" y="2586"/>
                    </a:lnTo>
                    <a:lnTo>
                      <a:pt x="1765" y="2602"/>
                    </a:lnTo>
                    <a:lnTo>
                      <a:pt x="1755" y="2619"/>
                    </a:lnTo>
                    <a:lnTo>
                      <a:pt x="1748" y="2636"/>
                    </a:lnTo>
                    <a:lnTo>
                      <a:pt x="1741" y="2652"/>
                    </a:lnTo>
                    <a:lnTo>
                      <a:pt x="1738" y="2661"/>
                    </a:lnTo>
                    <a:lnTo>
                      <a:pt x="1737" y="2668"/>
                    </a:lnTo>
                    <a:lnTo>
                      <a:pt x="1735" y="2677"/>
                    </a:lnTo>
                    <a:lnTo>
                      <a:pt x="1735" y="2686"/>
                    </a:lnTo>
                    <a:lnTo>
                      <a:pt x="1734" y="2693"/>
                    </a:lnTo>
                    <a:lnTo>
                      <a:pt x="1735" y="2702"/>
                    </a:lnTo>
                    <a:lnTo>
                      <a:pt x="1736" y="2710"/>
                    </a:lnTo>
                    <a:lnTo>
                      <a:pt x="1738" y="2719"/>
                    </a:lnTo>
                    <a:lnTo>
                      <a:pt x="1741" y="2728"/>
                    </a:lnTo>
                    <a:lnTo>
                      <a:pt x="1746" y="2735"/>
                    </a:lnTo>
                    <a:lnTo>
                      <a:pt x="1750" y="2744"/>
                    </a:lnTo>
                    <a:lnTo>
                      <a:pt x="1756" y="2753"/>
                    </a:lnTo>
                    <a:lnTo>
                      <a:pt x="1763" y="2761"/>
                    </a:lnTo>
                    <a:lnTo>
                      <a:pt x="1770" y="2770"/>
                    </a:lnTo>
                    <a:lnTo>
                      <a:pt x="1780" y="2778"/>
                    </a:lnTo>
                    <a:lnTo>
                      <a:pt x="1790" y="2787"/>
                    </a:lnTo>
                    <a:lnTo>
                      <a:pt x="1793" y="2789"/>
                    </a:lnTo>
                    <a:lnTo>
                      <a:pt x="1797" y="2790"/>
                    </a:lnTo>
                    <a:lnTo>
                      <a:pt x="1802" y="2793"/>
                    </a:lnTo>
                    <a:lnTo>
                      <a:pt x="1807" y="2793"/>
                    </a:lnTo>
                    <a:lnTo>
                      <a:pt x="1818" y="2794"/>
                    </a:lnTo>
                    <a:lnTo>
                      <a:pt x="1829" y="2794"/>
                    </a:lnTo>
                    <a:lnTo>
                      <a:pt x="1841" y="2794"/>
                    </a:lnTo>
                    <a:lnTo>
                      <a:pt x="1849" y="2794"/>
                    </a:lnTo>
                    <a:lnTo>
                      <a:pt x="1854" y="2795"/>
                    </a:lnTo>
                    <a:lnTo>
                      <a:pt x="1858" y="2796"/>
                    </a:lnTo>
                    <a:lnTo>
                      <a:pt x="1860" y="2797"/>
                    </a:lnTo>
                    <a:lnTo>
                      <a:pt x="1862" y="2799"/>
                    </a:lnTo>
                    <a:lnTo>
                      <a:pt x="1865" y="2807"/>
                    </a:lnTo>
                    <a:lnTo>
                      <a:pt x="1869" y="2814"/>
                    </a:lnTo>
                    <a:lnTo>
                      <a:pt x="1870" y="2822"/>
                    </a:lnTo>
                    <a:lnTo>
                      <a:pt x="1871" y="2830"/>
                    </a:lnTo>
                    <a:lnTo>
                      <a:pt x="1870" y="2848"/>
                    </a:lnTo>
                    <a:lnTo>
                      <a:pt x="1870" y="2866"/>
                    </a:lnTo>
                    <a:lnTo>
                      <a:pt x="1871" y="2875"/>
                    </a:lnTo>
                    <a:lnTo>
                      <a:pt x="1872" y="2883"/>
                    </a:lnTo>
                    <a:lnTo>
                      <a:pt x="1874" y="2891"/>
                    </a:lnTo>
                    <a:lnTo>
                      <a:pt x="1877" y="2898"/>
                    </a:lnTo>
                    <a:lnTo>
                      <a:pt x="1882" y="2906"/>
                    </a:lnTo>
                    <a:lnTo>
                      <a:pt x="1888" y="2911"/>
                    </a:lnTo>
                    <a:lnTo>
                      <a:pt x="1897" y="2917"/>
                    </a:lnTo>
                    <a:lnTo>
                      <a:pt x="1908" y="2921"/>
                    </a:lnTo>
                    <a:lnTo>
                      <a:pt x="1917" y="2924"/>
                    </a:lnTo>
                    <a:lnTo>
                      <a:pt x="1928" y="2925"/>
                    </a:lnTo>
                    <a:lnTo>
                      <a:pt x="1940" y="2926"/>
                    </a:lnTo>
                    <a:lnTo>
                      <a:pt x="1951" y="2926"/>
                    </a:lnTo>
                    <a:lnTo>
                      <a:pt x="1962" y="2926"/>
                    </a:lnTo>
                    <a:lnTo>
                      <a:pt x="1972" y="2928"/>
                    </a:lnTo>
                    <a:lnTo>
                      <a:pt x="1977" y="2929"/>
                    </a:lnTo>
                    <a:lnTo>
                      <a:pt x="1981" y="2930"/>
                    </a:lnTo>
                    <a:lnTo>
                      <a:pt x="1984" y="2932"/>
                    </a:lnTo>
                    <a:lnTo>
                      <a:pt x="1989" y="2934"/>
                    </a:lnTo>
                    <a:lnTo>
                      <a:pt x="2007" y="2957"/>
                    </a:lnTo>
                    <a:lnTo>
                      <a:pt x="2025" y="2980"/>
                    </a:lnTo>
                    <a:lnTo>
                      <a:pt x="2044" y="3006"/>
                    </a:lnTo>
                    <a:lnTo>
                      <a:pt x="2060" y="3032"/>
                    </a:lnTo>
                    <a:lnTo>
                      <a:pt x="2092" y="3088"/>
                    </a:lnTo>
                    <a:lnTo>
                      <a:pt x="2124" y="3145"/>
                    </a:lnTo>
                    <a:lnTo>
                      <a:pt x="2155" y="3202"/>
                    </a:lnTo>
                    <a:lnTo>
                      <a:pt x="2187" y="3257"/>
                    </a:lnTo>
                    <a:lnTo>
                      <a:pt x="2203" y="3284"/>
                    </a:lnTo>
                    <a:lnTo>
                      <a:pt x="2221" y="3309"/>
                    </a:lnTo>
                    <a:lnTo>
                      <a:pt x="2239" y="3334"/>
                    </a:lnTo>
                    <a:lnTo>
                      <a:pt x="2259" y="3356"/>
                    </a:lnTo>
                    <a:lnTo>
                      <a:pt x="5472" y="3356"/>
                    </a:lnTo>
                    <a:close/>
                  </a:path>
                </a:pathLst>
              </a:custGeom>
              <a:solidFill>
                <a:srgbClr val="d3e6e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1544760" y="4456080"/>
                <a:ext cx="2950200" cy="1721520"/>
              </a:xfrm>
              <a:custGeom>
                <a:avLst/>
                <a:gdLst/>
                <a:ahLst/>
                <a:rect l="l" t="t" r="r" b="b"/>
                <a:pathLst>
                  <a:path w="5669" h="3375">
                    <a:moveTo>
                      <a:pt x="5472" y="3356"/>
                    </a:moveTo>
                    <a:lnTo>
                      <a:pt x="5472" y="3348"/>
                    </a:lnTo>
                    <a:lnTo>
                      <a:pt x="5473" y="3340"/>
                    </a:lnTo>
                    <a:lnTo>
                      <a:pt x="5476" y="3331"/>
                    </a:lnTo>
                    <a:lnTo>
                      <a:pt x="5478" y="3325"/>
                    </a:lnTo>
                    <a:lnTo>
                      <a:pt x="5482" y="3317"/>
                    </a:lnTo>
                    <a:lnTo>
                      <a:pt x="5488" y="3310"/>
                    </a:lnTo>
                    <a:lnTo>
                      <a:pt x="5493" y="3303"/>
                    </a:lnTo>
                    <a:lnTo>
                      <a:pt x="5499" y="3297"/>
                    </a:lnTo>
                    <a:lnTo>
                      <a:pt x="5513" y="3285"/>
                    </a:lnTo>
                    <a:lnTo>
                      <a:pt x="5529" y="3274"/>
                    </a:lnTo>
                    <a:lnTo>
                      <a:pt x="5545" y="3263"/>
                    </a:lnTo>
                    <a:lnTo>
                      <a:pt x="5563" y="3254"/>
                    </a:lnTo>
                    <a:lnTo>
                      <a:pt x="5599" y="3236"/>
                    </a:lnTo>
                    <a:lnTo>
                      <a:pt x="5630" y="3220"/>
                    </a:lnTo>
                    <a:lnTo>
                      <a:pt x="5644" y="3214"/>
                    </a:lnTo>
                    <a:lnTo>
                      <a:pt x="5655" y="3206"/>
                    </a:lnTo>
                    <a:lnTo>
                      <a:pt x="5659" y="3203"/>
                    </a:lnTo>
                    <a:lnTo>
                      <a:pt x="5664" y="3200"/>
                    </a:lnTo>
                    <a:lnTo>
                      <a:pt x="5666" y="3196"/>
                    </a:lnTo>
                    <a:lnTo>
                      <a:pt x="5668" y="3193"/>
                    </a:lnTo>
                    <a:lnTo>
                      <a:pt x="5669" y="3190"/>
                    </a:lnTo>
                    <a:lnTo>
                      <a:pt x="5669" y="3186"/>
                    </a:lnTo>
                    <a:lnTo>
                      <a:pt x="5669" y="3181"/>
                    </a:lnTo>
                    <a:lnTo>
                      <a:pt x="5669" y="3177"/>
                    </a:lnTo>
                    <a:lnTo>
                      <a:pt x="5666" y="3168"/>
                    </a:lnTo>
                    <a:lnTo>
                      <a:pt x="5662" y="3161"/>
                    </a:lnTo>
                    <a:lnTo>
                      <a:pt x="5656" y="3151"/>
                    </a:lnTo>
                    <a:lnTo>
                      <a:pt x="5649" y="3142"/>
                    </a:lnTo>
                    <a:lnTo>
                      <a:pt x="5641" y="3134"/>
                    </a:lnTo>
                    <a:lnTo>
                      <a:pt x="5632" y="3125"/>
                    </a:lnTo>
                    <a:lnTo>
                      <a:pt x="5615" y="3108"/>
                    </a:lnTo>
                    <a:lnTo>
                      <a:pt x="5599" y="3091"/>
                    </a:lnTo>
                    <a:lnTo>
                      <a:pt x="5591" y="3082"/>
                    </a:lnTo>
                    <a:lnTo>
                      <a:pt x="5586" y="3074"/>
                    </a:lnTo>
                    <a:lnTo>
                      <a:pt x="5582" y="3066"/>
                    </a:lnTo>
                    <a:lnTo>
                      <a:pt x="5578" y="3058"/>
                    </a:lnTo>
                    <a:lnTo>
                      <a:pt x="5576" y="3059"/>
                    </a:lnTo>
                    <a:lnTo>
                      <a:pt x="5576" y="3057"/>
                    </a:lnTo>
                    <a:lnTo>
                      <a:pt x="5576" y="3055"/>
                    </a:lnTo>
                    <a:lnTo>
                      <a:pt x="5578" y="3052"/>
                    </a:lnTo>
                    <a:lnTo>
                      <a:pt x="5583" y="3043"/>
                    </a:lnTo>
                    <a:lnTo>
                      <a:pt x="5588" y="3033"/>
                    </a:lnTo>
                    <a:lnTo>
                      <a:pt x="5594" y="3024"/>
                    </a:lnTo>
                    <a:lnTo>
                      <a:pt x="5596" y="3014"/>
                    </a:lnTo>
                    <a:lnTo>
                      <a:pt x="5596" y="3011"/>
                    </a:lnTo>
                    <a:lnTo>
                      <a:pt x="5594" y="3007"/>
                    </a:lnTo>
                    <a:lnTo>
                      <a:pt x="5591" y="3005"/>
                    </a:lnTo>
                    <a:lnTo>
                      <a:pt x="5586" y="3004"/>
                    </a:lnTo>
                    <a:lnTo>
                      <a:pt x="5586" y="3004"/>
                    </a:lnTo>
                    <a:lnTo>
                      <a:pt x="5586" y="2981"/>
                    </a:lnTo>
                    <a:lnTo>
                      <a:pt x="5532" y="2936"/>
                    </a:lnTo>
                    <a:lnTo>
                      <a:pt x="5486" y="2932"/>
                    </a:lnTo>
                    <a:lnTo>
                      <a:pt x="5372" y="2924"/>
                    </a:lnTo>
                    <a:lnTo>
                      <a:pt x="5308" y="2872"/>
                    </a:lnTo>
                    <a:lnTo>
                      <a:pt x="5260" y="2869"/>
                    </a:lnTo>
                    <a:lnTo>
                      <a:pt x="5253" y="2868"/>
                    </a:lnTo>
                    <a:lnTo>
                      <a:pt x="5247" y="2866"/>
                    </a:lnTo>
                    <a:lnTo>
                      <a:pt x="5240" y="2863"/>
                    </a:lnTo>
                    <a:lnTo>
                      <a:pt x="5234" y="2859"/>
                    </a:lnTo>
                    <a:lnTo>
                      <a:pt x="5222" y="2851"/>
                    </a:lnTo>
                    <a:lnTo>
                      <a:pt x="5210" y="2841"/>
                    </a:lnTo>
                    <a:lnTo>
                      <a:pt x="5198" y="2831"/>
                    </a:lnTo>
                    <a:lnTo>
                      <a:pt x="5185" y="2823"/>
                    </a:lnTo>
                    <a:lnTo>
                      <a:pt x="5179" y="2818"/>
                    </a:lnTo>
                    <a:lnTo>
                      <a:pt x="5171" y="2815"/>
                    </a:lnTo>
                    <a:lnTo>
                      <a:pt x="5165" y="2813"/>
                    </a:lnTo>
                    <a:lnTo>
                      <a:pt x="5157" y="2811"/>
                    </a:lnTo>
                    <a:lnTo>
                      <a:pt x="5115" y="2804"/>
                    </a:lnTo>
                    <a:lnTo>
                      <a:pt x="5110" y="2802"/>
                    </a:lnTo>
                    <a:lnTo>
                      <a:pt x="5104" y="2800"/>
                    </a:lnTo>
                    <a:lnTo>
                      <a:pt x="5099" y="2796"/>
                    </a:lnTo>
                    <a:lnTo>
                      <a:pt x="5094" y="2790"/>
                    </a:lnTo>
                    <a:lnTo>
                      <a:pt x="5088" y="2785"/>
                    </a:lnTo>
                    <a:lnTo>
                      <a:pt x="5084" y="2780"/>
                    </a:lnTo>
                    <a:lnTo>
                      <a:pt x="5081" y="2774"/>
                    </a:lnTo>
                    <a:lnTo>
                      <a:pt x="5078" y="2770"/>
                    </a:lnTo>
                    <a:lnTo>
                      <a:pt x="5071" y="2729"/>
                    </a:lnTo>
                    <a:lnTo>
                      <a:pt x="5049" y="2688"/>
                    </a:lnTo>
                    <a:lnTo>
                      <a:pt x="5041" y="2646"/>
                    </a:lnTo>
                    <a:lnTo>
                      <a:pt x="5015" y="2598"/>
                    </a:lnTo>
                    <a:lnTo>
                      <a:pt x="4983" y="2534"/>
                    </a:lnTo>
                    <a:lnTo>
                      <a:pt x="4987" y="2472"/>
                    </a:lnTo>
                    <a:lnTo>
                      <a:pt x="4965" y="2428"/>
                    </a:lnTo>
                    <a:lnTo>
                      <a:pt x="4949" y="2395"/>
                    </a:lnTo>
                    <a:lnTo>
                      <a:pt x="4948" y="2358"/>
                    </a:lnTo>
                    <a:lnTo>
                      <a:pt x="4955" y="2322"/>
                    </a:lnTo>
                    <a:lnTo>
                      <a:pt x="4913" y="2296"/>
                    </a:lnTo>
                    <a:lnTo>
                      <a:pt x="4868" y="2235"/>
                    </a:lnTo>
                    <a:lnTo>
                      <a:pt x="4834" y="2173"/>
                    </a:lnTo>
                    <a:lnTo>
                      <a:pt x="4807" y="2130"/>
                    </a:lnTo>
                    <a:lnTo>
                      <a:pt x="4790" y="2112"/>
                    </a:lnTo>
                    <a:lnTo>
                      <a:pt x="4759" y="2086"/>
                    </a:lnTo>
                    <a:lnTo>
                      <a:pt x="4735" y="2046"/>
                    </a:lnTo>
                    <a:lnTo>
                      <a:pt x="4710" y="1991"/>
                    </a:lnTo>
                    <a:lnTo>
                      <a:pt x="4668" y="1912"/>
                    </a:lnTo>
                    <a:lnTo>
                      <a:pt x="4663" y="1890"/>
                    </a:lnTo>
                    <a:lnTo>
                      <a:pt x="4643" y="1858"/>
                    </a:lnTo>
                    <a:lnTo>
                      <a:pt x="4629" y="1812"/>
                    </a:lnTo>
                    <a:lnTo>
                      <a:pt x="4611" y="1790"/>
                    </a:lnTo>
                    <a:lnTo>
                      <a:pt x="4582" y="1757"/>
                    </a:lnTo>
                    <a:lnTo>
                      <a:pt x="4549" y="1708"/>
                    </a:lnTo>
                    <a:lnTo>
                      <a:pt x="4516" y="1672"/>
                    </a:lnTo>
                    <a:lnTo>
                      <a:pt x="4466" y="1622"/>
                    </a:lnTo>
                    <a:lnTo>
                      <a:pt x="4437" y="1592"/>
                    </a:lnTo>
                    <a:lnTo>
                      <a:pt x="4397" y="1558"/>
                    </a:lnTo>
                    <a:lnTo>
                      <a:pt x="4354" y="1550"/>
                    </a:lnTo>
                    <a:lnTo>
                      <a:pt x="4301" y="1544"/>
                    </a:lnTo>
                    <a:lnTo>
                      <a:pt x="4246" y="1543"/>
                    </a:lnTo>
                    <a:lnTo>
                      <a:pt x="4127" y="1550"/>
                    </a:lnTo>
                    <a:lnTo>
                      <a:pt x="4090" y="1559"/>
                    </a:lnTo>
                    <a:lnTo>
                      <a:pt x="4065" y="1581"/>
                    </a:lnTo>
                    <a:lnTo>
                      <a:pt x="4041" y="1637"/>
                    </a:lnTo>
                    <a:lnTo>
                      <a:pt x="4030" y="1652"/>
                    </a:lnTo>
                    <a:lnTo>
                      <a:pt x="4007" y="1720"/>
                    </a:lnTo>
                    <a:lnTo>
                      <a:pt x="3968" y="1761"/>
                    </a:lnTo>
                    <a:lnTo>
                      <a:pt x="3934" y="1844"/>
                    </a:lnTo>
                    <a:lnTo>
                      <a:pt x="3854" y="1823"/>
                    </a:lnTo>
                    <a:lnTo>
                      <a:pt x="3813" y="1811"/>
                    </a:lnTo>
                    <a:lnTo>
                      <a:pt x="3782" y="1807"/>
                    </a:lnTo>
                    <a:lnTo>
                      <a:pt x="3755" y="1785"/>
                    </a:lnTo>
                    <a:lnTo>
                      <a:pt x="3747" y="1752"/>
                    </a:lnTo>
                    <a:lnTo>
                      <a:pt x="3702" y="1744"/>
                    </a:lnTo>
                    <a:lnTo>
                      <a:pt x="3636" y="1714"/>
                    </a:lnTo>
                    <a:lnTo>
                      <a:pt x="3576" y="1639"/>
                    </a:lnTo>
                    <a:lnTo>
                      <a:pt x="3512" y="1586"/>
                    </a:lnTo>
                    <a:lnTo>
                      <a:pt x="3445" y="1502"/>
                    </a:lnTo>
                    <a:lnTo>
                      <a:pt x="3452" y="1361"/>
                    </a:lnTo>
                    <a:lnTo>
                      <a:pt x="3424" y="1318"/>
                    </a:lnTo>
                    <a:lnTo>
                      <a:pt x="3415" y="1280"/>
                    </a:lnTo>
                    <a:lnTo>
                      <a:pt x="3410" y="1240"/>
                    </a:lnTo>
                    <a:lnTo>
                      <a:pt x="3410" y="1201"/>
                    </a:lnTo>
                    <a:lnTo>
                      <a:pt x="3422" y="1183"/>
                    </a:lnTo>
                    <a:lnTo>
                      <a:pt x="3333" y="1180"/>
                    </a:lnTo>
                    <a:lnTo>
                      <a:pt x="3260" y="1076"/>
                    </a:lnTo>
                    <a:lnTo>
                      <a:pt x="3238" y="1065"/>
                    </a:lnTo>
                    <a:lnTo>
                      <a:pt x="3213" y="1059"/>
                    </a:lnTo>
                    <a:lnTo>
                      <a:pt x="3172" y="980"/>
                    </a:lnTo>
                    <a:lnTo>
                      <a:pt x="3140" y="946"/>
                    </a:lnTo>
                    <a:lnTo>
                      <a:pt x="3067" y="913"/>
                    </a:lnTo>
                    <a:lnTo>
                      <a:pt x="3056" y="863"/>
                    </a:lnTo>
                    <a:lnTo>
                      <a:pt x="3042" y="820"/>
                    </a:lnTo>
                    <a:lnTo>
                      <a:pt x="3015" y="791"/>
                    </a:lnTo>
                    <a:lnTo>
                      <a:pt x="2980" y="767"/>
                    </a:lnTo>
                    <a:lnTo>
                      <a:pt x="2951" y="758"/>
                    </a:lnTo>
                    <a:lnTo>
                      <a:pt x="2892" y="756"/>
                    </a:lnTo>
                    <a:lnTo>
                      <a:pt x="2502" y="727"/>
                    </a:lnTo>
                    <a:lnTo>
                      <a:pt x="2469" y="833"/>
                    </a:lnTo>
                    <a:lnTo>
                      <a:pt x="2236" y="813"/>
                    </a:lnTo>
                    <a:lnTo>
                      <a:pt x="1671" y="751"/>
                    </a:lnTo>
                    <a:lnTo>
                      <a:pt x="688" y="142"/>
                    </a:lnTo>
                    <a:lnTo>
                      <a:pt x="689" y="114"/>
                    </a:lnTo>
                    <a:lnTo>
                      <a:pt x="717" y="108"/>
                    </a:lnTo>
                    <a:lnTo>
                      <a:pt x="735" y="83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5" y="6"/>
                    </a:lnTo>
                    <a:lnTo>
                      <a:pt x="2" y="13"/>
                    </a:lnTo>
                    <a:lnTo>
                      <a:pt x="1" y="22"/>
                    </a:lnTo>
                    <a:lnTo>
                      <a:pt x="0" y="31"/>
                    </a:lnTo>
                    <a:lnTo>
                      <a:pt x="0" y="41"/>
                    </a:lnTo>
                    <a:lnTo>
                      <a:pt x="2" y="51"/>
                    </a:lnTo>
                    <a:lnTo>
                      <a:pt x="5" y="60"/>
                    </a:lnTo>
                    <a:lnTo>
                      <a:pt x="8" y="67"/>
                    </a:lnTo>
                    <a:lnTo>
                      <a:pt x="19" y="87"/>
                    </a:lnTo>
                    <a:lnTo>
                      <a:pt x="26" y="106"/>
                    </a:lnTo>
                    <a:lnTo>
                      <a:pt x="34" y="126"/>
                    </a:lnTo>
                    <a:lnTo>
                      <a:pt x="39" y="146"/>
                    </a:lnTo>
                    <a:lnTo>
                      <a:pt x="43" y="166"/>
                    </a:lnTo>
                    <a:lnTo>
                      <a:pt x="47" y="187"/>
                    </a:lnTo>
                    <a:lnTo>
                      <a:pt x="49" y="207"/>
                    </a:lnTo>
                    <a:lnTo>
                      <a:pt x="50" y="228"/>
                    </a:lnTo>
                    <a:lnTo>
                      <a:pt x="50" y="248"/>
                    </a:lnTo>
                    <a:lnTo>
                      <a:pt x="50" y="269"/>
                    </a:lnTo>
                    <a:lnTo>
                      <a:pt x="49" y="290"/>
                    </a:lnTo>
                    <a:lnTo>
                      <a:pt x="48" y="310"/>
                    </a:lnTo>
                    <a:lnTo>
                      <a:pt x="45" y="352"/>
                    </a:lnTo>
                    <a:lnTo>
                      <a:pt x="40" y="393"/>
                    </a:lnTo>
                    <a:lnTo>
                      <a:pt x="36" y="433"/>
                    </a:lnTo>
                    <a:lnTo>
                      <a:pt x="34" y="473"/>
                    </a:lnTo>
                    <a:lnTo>
                      <a:pt x="34" y="494"/>
                    </a:lnTo>
                    <a:lnTo>
                      <a:pt x="34" y="513"/>
                    </a:lnTo>
                    <a:lnTo>
                      <a:pt x="34" y="532"/>
                    </a:lnTo>
                    <a:lnTo>
                      <a:pt x="36" y="552"/>
                    </a:lnTo>
                    <a:lnTo>
                      <a:pt x="38" y="570"/>
                    </a:lnTo>
                    <a:lnTo>
                      <a:pt x="42" y="590"/>
                    </a:lnTo>
                    <a:lnTo>
                      <a:pt x="47" y="608"/>
                    </a:lnTo>
                    <a:lnTo>
                      <a:pt x="53" y="625"/>
                    </a:lnTo>
                    <a:lnTo>
                      <a:pt x="61" y="644"/>
                    </a:lnTo>
                    <a:lnTo>
                      <a:pt x="69" y="661"/>
                    </a:lnTo>
                    <a:lnTo>
                      <a:pt x="80" y="677"/>
                    </a:lnTo>
                    <a:lnTo>
                      <a:pt x="92" y="694"/>
                    </a:lnTo>
                    <a:lnTo>
                      <a:pt x="87" y="726"/>
                    </a:lnTo>
                    <a:lnTo>
                      <a:pt x="83" y="757"/>
                    </a:lnTo>
                    <a:lnTo>
                      <a:pt x="82" y="787"/>
                    </a:lnTo>
                    <a:lnTo>
                      <a:pt x="82" y="818"/>
                    </a:lnTo>
                    <a:lnTo>
                      <a:pt x="84" y="847"/>
                    </a:lnTo>
                    <a:lnTo>
                      <a:pt x="89" y="876"/>
                    </a:lnTo>
                    <a:lnTo>
                      <a:pt x="94" y="904"/>
                    </a:lnTo>
                    <a:lnTo>
                      <a:pt x="101" y="932"/>
                    </a:lnTo>
                    <a:lnTo>
                      <a:pt x="109" y="959"/>
                    </a:lnTo>
                    <a:lnTo>
                      <a:pt x="119" y="985"/>
                    </a:lnTo>
                    <a:lnTo>
                      <a:pt x="130" y="1012"/>
                    </a:lnTo>
                    <a:lnTo>
                      <a:pt x="142" y="1038"/>
                    </a:lnTo>
                    <a:lnTo>
                      <a:pt x="156" y="1063"/>
                    </a:lnTo>
                    <a:lnTo>
                      <a:pt x="170" y="1088"/>
                    </a:lnTo>
                    <a:lnTo>
                      <a:pt x="185" y="1112"/>
                    </a:lnTo>
                    <a:lnTo>
                      <a:pt x="201" y="1136"/>
                    </a:lnTo>
                    <a:lnTo>
                      <a:pt x="218" y="1160"/>
                    </a:lnTo>
                    <a:lnTo>
                      <a:pt x="237" y="1184"/>
                    </a:lnTo>
                    <a:lnTo>
                      <a:pt x="255" y="1206"/>
                    </a:lnTo>
                    <a:lnTo>
                      <a:pt x="275" y="1229"/>
                    </a:lnTo>
                    <a:lnTo>
                      <a:pt x="315" y="1274"/>
                    </a:lnTo>
                    <a:lnTo>
                      <a:pt x="356" y="1318"/>
                    </a:lnTo>
                    <a:lnTo>
                      <a:pt x="398" y="1361"/>
                    </a:lnTo>
                    <a:lnTo>
                      <a:pt x="441" y="1403"/>
                    </a:lnTo>
                    <a:lnTo>
                      <a:pt x="483" y="1445"/>
                    </a:lnTo>
                    <a:lnTo>
                      <a:pt x="524" y="1486"/>
                    </a:lnTo>
                    <a:lnTo>
                      <a:pt x="510" y="1522"/>
                    </a:lnTo>
                    <a:lnTo>
                      <a:pt x="499" y="1557"/>
                    </a:lnTo>
                    <a:lnTo>
                      <a:pt x="487" y="1593"/>
                    </a:lnTo>
                    <a:lnTo>
                      <a:pt x="474" y="1627"/>
                    </a:lnTo>
                    <a:lnTo>
                      <a:pt x="467" y="1644"/>
                    </a:lnTo>
                    <a:lnTo>
                      <a:pt x="458" y="1660"/>
                    </a:lnTo>
                    <a:lnTo>
                      <a:pt x="450" y="1675"/>
                    </a:lnTo>
                    <a:lnTo>
                      <a:pt x="439" y="1688"/>
                    </a:lnTo>
                    <a:lnTo>
                      <a:pt x="426" y="1701"/>
                    </a:lnTo>
                    <a:lnTo>
                      <a:pt x="412" y="1713"/>
                    </a:lnTo>
                    <a:lnTo>
                      <a:pt x="404" y="1718"/>
                    </a:lnTo>
                    <a:lnTo>
                      <a:pt x="397" y="1722"/>
                    </a:lnTo>
                    <a:lnTo>
                      <a:pt x="388" y="1728"/>
                    </a:lnTo>
                    <a:lnTo>
                      <a:pt x="378" y="1731"/>
                    </a:lnTo>
                    <a:lnTo>
                      <a:pt x="366" y="1735"/>
                    </a:lnTo>
                    <a:lnTo>
                      <a:pt x="353" y="1738"/>
                    </a:lnTo>
                    <a:lnTo>
                      <a:pt x="340" y="1738"/>
                    </a:lnTo>
                    <a:lnTo>
                      <a:pt x="326" y="1738"/>
                    </a:lnTo>
                    <a:lnTo>
                      <a:pt x="299" y="1734"/>
                    </a:lnTo>
                    <a:lnTo>
                      <a:pt x="272" y="1730"/>
                    </a:lnTo>
                    <a:lnTo>
                      <a:pt x="258" y="1729"/>
                    </a:lnTo>
                    <a:lnTo>
                      <a:pt x="244" y="1729"/>
                    </a:lnTo>
                    <a:lnTo>
                      <a:pt x="231" y="1730"/>
                    </a:lnTo>
                    <a:lnTo>
                      <a:pt x="217" y="1733"/>
                    </a:lnTo>
                    <a:lnTo>
                      <a:pt x="211" y="1735"/>
                    </a:lnTo>
                    <a:lnTo>
                      <a:pt x="204" y="1738"/>
                    </a:lnTo>
                    <a:lnTo>
                      <a:pt x="198" y="1741"/>
                    </a:lnTo>
                    <a:lnTo>
                      <a:pt x="191" y="1745"/>
                    </a:lnTo>
                    <a:lnTo>
                      <a:pt x="185" y="1749"/>
                    </a:lnTo>
                    <a:lnTo>
                      <a:pt x="180" y="1755"/>
                    </a:lnTo>
                    <a:lnTo>
                      <a:pt x="173" y="1761"/>
                    </a:lnTo>
                    <a:lnTo>
                      <a:pt x="167" y="1768"/>
                    </a:lnTo>
                    <a:lnTo>
                      <a:pt x="190" y="1798"/>
                    </a:lnTo>
                    <a:lnTo>
                      <a:pt x="214" y="1827"/>
                    </a:lnTo>
                    <a:lnTo>
                      <a:pt x="239" y="1855"/>
                    </a:lnTo>
                    <a:lnTo>
                      <a:pt x="264" y="1883"/>
                    </a:lnTo>
                    <a:lnTo>
                      <a:pt x="317" y="1936"/>
                    </a:lnTo>
                    <a:lnTo>
                      <a:pt x="371" y="1988"/>
                    </a:lnTo>
                    <a:lnTo>
                      <a:pt x="425" y="2041"/>
                    </a:lnTo>
                    <a:lnTo>
                      <a:pt x="478" y="2095"/>
                    </a:lnTo>
                    <a:lnTo>
                      <a:pt x="504" y="2123"/>
                    </a:lnTo>
                    <a:lnTo>
                      <a:pt x="528" y="2151"/>
                    </a:lnTo>
                    <a:lnTo>
                      <a:pt x="553" y="2181"/>
                    </a:lnTo>
                    <a:lnTo>
                      <a:pt x="577" y="2213"/>
                    </a:lnTo>
                    <a:lnTo>
                      <a:pt x="580" y="2215"/>
                    </a:lnTo>
                    <a:lnTo>
                      <a:pt x="583" y="2216"/>
                    </a:lnTo>
                    <a:lnTo>
                      <a:pt x="587" y="2217"/>
                    </a:lnTo>
                    <a:lnTo>
                      <a:pt x="591" y="2218"/>
                    </a:lnTo>
                    <a:lnTo>
                      <a:pt x="601" y="2218"/>
                    </a:lnTo>
                    <a:lnTo>
                      <a:pt x="613" y="2218"/>
                    </a:lnTo>
                    <a:lnTo>
                      <a:pt x="623" y="2218"/>
                    </a:lnTo>
                    <a:lnTo>
                      <a:pt x="634" y="2219"/>
                    </a:lnTo>
                    <a:lnTo>
                      <a:pt x="640" y="2219"/>
                    </a:lnTo>
                    <a:lnTo>
                      <a:pt x="645" y="2221"/>
                    </a:lnTo>
                    <a:lnTo>
                      <a:pt x="649" y="2222"/>
                    </a:lnTo>
                    <a:lnTo>
                      <a:pt x="654" y="2225"/>
                    </a:lnTo>
                    <a:lnTo>
                      <a:pt x="673" y="2238"/>
                    </a:lnTo>
                    <a:lnTo>
                      <a:pt x="693" y="2252"/>
                    </a:lnTo>
                    <a:lnTo>
                      <a:pt x="712" y="2267"/>
                    </a:lnTo>
                    <a:lnTo>
                      <a:pt x="731" y="2283"/>
                    </a:lnTo>
                    <a:lnTo>
                      <a:pt x="750" y="2299"/>
                    </a:lnTo>
                    <a:lnTo>
                      <a:pt x="767" y="2317"/>
                    </a:lnTo>
                    <a:lnTo>
                      <a:pt x="784" y="2336"/>
                    </a:lnTo>
                    <a:lnTo>
                      <a:pt x="801" y="2355"/>
                    </a:lnTo>
                    <a:lnTo>
                      <a:pt x="817" y="2376"/>
                    </a:lnTo>
                    <a:lnTo>
                      <a:pt x="832" y="2396"/>
                    </a:lnTo>
                    <a:lnTo>
                      <a:pt x="846" y="2417"/>
                    </a:lnTo>
                    <a:lnTo>
                      <a:pt x="859" y="2438"/>
                    </a:lnTo>
                    <a:lnTo>
                      <a:pt x="871" y="2461"/>
                    </a:lnTo>
                    <a:lnTo>
                      <a:pt x="882" y="2484"/>
                    </a:lnTo>
                    <a:lnTo>
                      <a:pt x="891" y="2506"/>
                    </a:lnTo>
                    <a:lnTo>
                      <a:pt x="900" y="2529"/>
                    </a:lnTo>
                    <a:lnTo>
                      <a:pt x="906" y="2552"/>
                    </a:lnTo>
                    <a:lnTo>
                      <a:pt x="912" y="2574"/>
                    </a:lnTo>
                    <a:lnTo>
                      <a:pt x="916" y="2598"/>
                    </a:lnTo>
                    <a:lnTo>
                      <a:pt x="918" y="2621"/>
                    </a:lnTo>
                    <a:lnTo>
                      <a:pt x="919" y="2644"/>
                    </a:lnTo>
                    <a:lnTo>
                      <a:pt x="918" y="2667"/>
                    </a:lnTo>
                    <a:lnTo>
                      <a:pt x="915" y="2689"/>
                    </a:lnTo>
                    <a:lnTo>
                      <a:pt x="911" y="2712"/>
                    </a:lnTo>
                    <a:lnTo>
                      <a:pt x="904" y="2733"/>
                    </a:lnTo>
                    <a:lnTo>
                      <a:pt x="896" y="2755"/>
                    </a:lnTo>
                    <a:lnTo>
                      <a:pt x="885" y="2775"/>
                    </a:lnTo>
                    <a:lnTo>
                      <a:pt x="872" y="2796"/>
                    </a:lnTo>
                    <a:lnTo>
                      <a:pt x="857" y="2815"/>
                    </a:lnTo>
                    <a:lnTo>
                      <a:pt x="839" y="2835"/>
                    </a:lnTo>
                    <a:lnTo>
                      <a:pt x="819" y="2853"/>
                    </a:lnTo>
                    <a:lnTo>
                      <a:pt x="796" y="2870"/>
                    </a:lnTo>
                    <a:lnTo>
                      <a:pt x="798" y="2881"/>
                    </a:lnTo>
                    <a:lnTo>
                      <a:pt x="802" y="2892"/>
                    </a:lnTo>
                    <a:lnTo>
                      <a:pt x="805" y="2903"/>
                    </a:lnTo>
                    <a:lnTo>
                      <a:pt x="809" y="2912"/>
                    </a:lnTo>
                    <a:lnTo>
                      <a:pt x="815" y="2922"/>
                    </a:lnTo>
                    <a:lnTo>
                      <a:pt x="819" y="2932"/>
                    </a:lnTo>
                    <a:lnTo>
                      <a:pt x="825" y="2940"/>
                    </a:lnTo>
                    <a:lnTo>
                      <a:pt x="832" y="2949"/>
                    </a:lnTo>
                    <a:lnTo>
                      <a:pt x="845" y="2965"/>
                    </a:lnTo>
                    <a:lnTo>
                      <a:pt x="860" y="2980"/>
                    </a:lnTo>
                    <a:lnTo>
                      <a:pt x="877" y="2994"/>
                    </a:lnTo>
                    <a:lnTo>
                      <a:pt x="894" y="3007"/>
                    </a:lnTo>
                    <a:lnTo>
                      <a:pt x="930" y="3032"/>
                    </a:lnTo>
                    <a:lnTo>
                      <a:pt x="966" y="3056"/>
                    </a:lnTo>
                    <a:lnTo>
                      <a:pt x="983" y="3069"/>
                    </a:lnTo>
                    <a:lnTo>
                      <a:pt x="999" y="3081"/>
                    </a:lnTo>
                    <a:lnTo>
                      <a:pt x="1015" y="3095"/>
                    </a:lnTo>
                    <a:lnTo>
                      <a:pt x="1028" y="3108"/>
                    </a:lnTo>
                    <a:lnTo>
                      <a:pt x="1061" y="3142"/>
                    </a:lnTo>
                    <a:lnTo>
                      <a:pt x="1094" y="3175"/>
                    </a:lnTo>
                    <a:lnTo>
                      <a:pt x="1128" y="3207"/>
                    </a:lnTo>
                    <a:lnTo>
                      <a:pt x="1162" y="3238"/>
                    </a:lnTo>
                    <a:lnTo>
                      <a:pt x="1195" y="3271"/>
                    </a:lnTo>
                    <a:lnTo>
                      <a:pt x="1227" y="3303"/>
                    </a:lnTo>
                    <a:lnTo>
                      <a:pt x="1258" y="3337"/>
                    </a:lnTo>
                    <a:lnTo>
                      <a:pt x="1289" y="3371"/>
                    </a:lnTo>
                    <a:lnTo>
                      <a:pt x="1289" y="3371"/>
                    </a:lnTo>
                    <a:lnTo>
                      <a:pt x="1547" y="3375"/>
                    </a:lnTo>
                    <a:lnTo>
                      <a:pt x="1547" y="3375"/>
                    </a:lnTo>
                    <a:lnTo>
                      <a:pt x="1545" y="3370"/>
                    </a:lnTo>
                    <a:lnTo>
                      <a:pt x="1544" y="3367"/>
                    </a:lnTo>
                    <a:lnTo>
                      <a:pt x="1542" y="3363"/>
                    </a:lnTo>
                    <a:lnTo>
                      <a:pt x="1542" y="3357"/>
                    </a:lnTo>
                    <a:lnTo>
                      <a:pt x="1542" y="3348"/>
                    </a:lnTo>
                    <a:lnTo>
                      <a:pt x="1544" y="3337"/>
                    </a:lnTo>
                    <a:lnTo>
                      <a:pt x="1545" y="3325"/>
                    </a:lnTo>
                    <a:lnTo>
                      <a:pt x="1546" y="3314"/>
                    </a:lnTo>
                    <a:lnTo>
                      <a:pt x="1546" y="3309"/>
                    </a:lnTo>
                    <a:lnTo>
                      <a:pt x="1545" y="3303"/>
                    </a:lnTo>
                    <a:lnTo>
                      <a:pt x="1544" y="3298"/>
                    </a:lnTo>
                    <a:lnTo>
                      <a:pt x="1541" y="3292"/>
                    </a:lnTo>
                    <a:lnTo>
                      <a:pt x="1537" y="3282"/>
                    </a:lnTo>
                    <a:lnTo>
                      <a:pt x="1531" y="3272"/>
                    </a:lnTo>
                    <a:lnTo>
                      <a:pt x="1524" y="3263"/>
                    </a:lnTo>
                    <a:lnTo>
                      <a:pt x="1518" y="3256"/>
                    </a:lnTo>
                    <a:lnTo>
                      <a:pt x="1509" y="3248"/>
                    </a:lnTo>
                    <a:lnTo>
                      <a:pt x="1501" y="3242"/>
                    </a:lnTo>
                    <a:lnTo>
                      <a:pt x="1492" y="3235"/>
                    </a:lnTo>
                    <a:lnTo>
                      <a:pt x="1483" y="3230"/>
                    </a:lnTo>
                    <a:lnTo>
                      <a:pt x="1464" y="3220"/>
                    </a:lnTo>
                    <a:lnTo>
                      <a:pt x="1442" y="3211"/>
                    </a:lnTo>
                    <a:lnTo>
                      <a:pt x="1422" y="3204"/>
                    </a:lnTo>
                    <a:lnTo>
                      <a:pt x="1400" y="3197"/>
                    </a:lnTo>
                    <a:lnTo>
                      <a:pt x="1378" y="3191"/>
                    </a:lnTo>
                    <a:lnTo>
                      <a:pt x="1358" y="3183"/>
                    </a:lnTo>
                    <a:lnTo>
                      <a:pt x="1338" y="3176"/>
                    </a:lnTo>
                    <a:lnTo>
                      <a:pt x="1320" y="3166"/>
                    </a:lnTo>
                    <a:lnTo>
                      <a:pt x="1311" y="3161"/>
                    </a:lnTo>
                    <a:lnTo>
                      <a:pt x="1304" y="3154"/>
                    </a:lnTo>
                    <a:lnTo>
                      <a:pt x="1297" y="3148"/>
                    </a:lnTo>
                    <a:lnTo>
                      <a:pt x="1291" y="3140"/>
                    </a:lnTo>
                    <a:lnTo>
                      <a:pt x="1285" y="3133"/>
                    </a:lnTo>
                    <a:lnTo>
                      <a:pt x="1280" y="3124"/>
                    </a:lnTo>
                    <a:lnTo>
                      <a:pt x="1276" y="3114"/>
                    </a:lnTo>
                    <a:lnTo>
                      <a:pt x="1272" y="3104"/>
                    </a:lnTo>
                    <a:lnTo>
                      <a:pt x="1272" y="3097"/>
                    </a:lnTo>
                    <a:lnTo>
                      <a:pt x="1275" y="3088"/>
                    </a:lnTo>
                    <a:lnTo>
                      <a:pt x="1278" y="3080"/>
                    </a:lnTo>
                    <a:lnTo>
                      <a:pt x="1283" y="3071"/>
                    </a:lnTo>
                    <a:lnTo>
                      <a:pt x="1296" y="3051"/>
                    </a:lnTo>
                    <a:lnTo>
                      <a:pt x="1311" y="3029"/>
                    </a:lnTo>
                    <a:lnTo>
                      <a:pt x="1318" y="3018"/>
                    </a:lnTo>
                    <a:lnTo>
                      <a:pt x="1325" y="3007"/>
                    </a:lnTo>
                    <a:lnTo>
                      <a:pt x="1331" y="2997"/>
                    </a:lnTo>
                    <a:lnTo>
                      <a:pt x="1335" y="2986"/>
                    </a:lnTo>
                    <a:lnTo>
                      <a:pt x="1338" y="2976"/>
                    </a:lnTo>
                    <a:lnTo>
                      <a:pt x="1341" y="2966"/>
                    </a:lnTo>
                    <a:lnTo>
                      <a:pt x="1341" y="2961"/>
                    </a:lnTo>
                    <a:lnTo>
                      <a:pt x="1339" y="2957"/>
                    </a:lnTo>
                    <a:lnTo>
                      <a:pt x="1338" y="2952"/>
                    </a:lnTo>
                    <a:lnTo>
                      <a:pt x="1336" y="2948"/>
                    </a:lnTo>
                    <a:lnTo>
                      <a:pt x="1314" y="2904"/>
                    </a:lnTo>
                    <a:lnTo>
                      <a:pt x="1294" y="2861"/>
                    </a:lnTo>
                    <a:lnTo>
                      <a:pt x="1284" y="2839"/>
                    </a:lnTo>
                    <a:lnTo>
                      <a:pt x="1276" y="2817"/>
                    </a:lnTo>
                    <a:lnTo>
                      <a:pt x="1268" y="2796"/>
                    </a:lnTo>
                    <a:lnTo>
                      <a:pt x="1261" y="2774"/>
                    </a:lnTo>
                    <a:lnTo>
                      <a:pt x="1254" y="2751"/>
                    </a:lnTo>
                    <a:lnTo>
                      <a:pt x="1249" y="2730"/>
                    </a:lnTo>
                    <a:lnTo>
                      <a:pt x="1243" y="2707"/>
                    </a:lnTo>
                    <a:lnTo>
                      <a:pt x="1239" y="2686"/>
                    </a:lnTo>
                    <a:lnTo>
                      <a:pt x="1236" y="2662"/>
                    </a:lnTo>
                    <a:lnTo>
                      <a:pt x="1233" y="2639"/>
                    </a:lnTo>
                    <a:lnTo>
                      <a:pt x="1231" y="2615"/>
                    </a:lnTo>
                    <a:lnTo>
                      <a:pt x="1230" y="2592"/>
                    </a:lnTo>
                    <a:lnTo>
                      <a:pt x="1229" y="2586"/>
                    </a:lnTo>
                    <a:lnTo>
                      <a:pt x="1227" y="2581"/>
                    </a:lnTo>
                    <a:lnTo>
                      <a:pt x="1225" y="2575"/>
                    </a:lnTo>
                    <a:lnTo>
                      <a:pt x="1222" y="2570"/>
                    </a:lnTo>
                    <a:lnTo>
                      <a:pt x="1213" y="2558"/>
                    </a:lnTo>
                    <a:lnTo>
                      <a:pt x="1203" y="2547"/>
                    </a:lnTo>
                    <a:lnTo>
                      <a:pt x="1181" y="2526"/>
                    </a:lnTo>
                    <a:lnTo>
                      <a:pt x="1158" y="2503"/>
                    </a:lnTo>
                    <a:lnTo>
                      <a:pt x="1169" y="2496"/>
                    </a:lnTo>
                    <a:lnTo>
                      <a:pt x="1180" y="2487"/>
                    </a:lnTo>
                    <a:lnTo>
                      <a:pt x="1189" y="2479"/>
                    </a:lnTo>
                    <a:lnTo>
                      <a:pt x="1197" y="2470"/>
                    </a:lnTo>
                    <a:lnTo>
                      <a:pt x="1200" y="2465"/>
                    </a:lnTo>
                    <a:lnTo>
                      <a:pt x="1202" y="2460"/>
                    </a:lnTo>
                    <a:lnTo>
                      <a:pt x="1204" y="2453"/>
                    </a:lnTo>
                    <a:lnTo>
                      <a:pt x="1207" y="2448"/>
                    </a:lnTo>
                    <a:lnTo>
                      <a:pt x="1207" y="2442"/>
                    </a:lnTo>
                    <a:lnTo>
                      <a:pt x="1207" y="2435"/>
                    </a:lnTo>
                    <a:lnTo>
                      <a:pt x="1207" y="2428"/>
                    </a:lnTo>
                    <a:lnTo>
                      <a:pt x="1204" y="2419"/>
                    </a:lnTo>
                    <a:lnTo>
                      <a:pt x="1199" y="2404"/>
                    </a:lnTo>
                    <a:lnTo>
                      <a:pt x="1193" y="2389"/>
                    </a:lnTo>
                    <a:lnTo>
                      <a:pt x="1185" y="2376"/>
                    </a:lnTo>
                    <a:lnTo>
                      <a:pt x="1176" y="2363"/>
                    </a:lnTo>
                    <a:lnTo>
                      <a:pt x="1168" y="2351"/>
                    </a:lnTo>
                    <a:lnTo>
                      <a:pt x="1157" y="2340"/>
                    </a:lnTo>
                    <a:lnTo>
                      <a:pt x="1147" y="2329"/>
                    </a:lnTo>
                    <a:lnTo>
                      <a:pt x="1135" y="2318"/>
                    </a:lnTo>
                    <a:lnTo>
                      <a:pt x="1113" y="2299"/>
                    </a:lnTo>
                    <a:lnTo>
                      <a:pt x="1090" y="2279"/>
                    </a:lnTo>
                    <a:lnTo>
                      <a:pt x="1079" y="2269"/>
                    </a:lnTo>
                    <a:lnTo>
                      <a:pt x="1067" y="2258"/>
                    </a:lnTo>
                    <a:lnTo>
                      <a:pt x="1056" y="2247"/>
                    </a:lnTo>
                    <a:lnTo>
                      <a:pt x="1047" y="2236"/>
                    </a:lnTo>
                    <a:lnTo>
                      <a:pt x="1045" y="2232"/>
                    </a:lnTo>
                    <a:lnTo>
                      <a:pt x="1044" y="2229"/>
                    </a:lnTo>
                    <a:lnTo>
                      <a:pt x="1044" y="2225"/>
                    </a:lnTo>
                    <a:lnTo>
                      <a:pt x="1042" y="2219"/>
                    </a:lnTo>
                    <a:lnTo>
                      <a:pt x="1044" y="2209"/>
                    </a:lnTo>
                    <a:lnTo>
                      <a:pt x="1045" y="2199"/>
                    </a:lnTo>
                    <a:lnTo>
                      <a:pt x="1046" y="2188"/>
                    </a:lnTo>
                    <a:lnTo>
                      <a:pt x="1046" y="2177"/>
                    </a:lnTo>
                    <a:lnTo>
                      <a:pt x="1046" y="2173"/>
                    </a:lnTo>
                    <a:lnTo>
                      <a:pt x="1046" y="2167"/>
                    </a:lnTo>
                    <a:lnTo>
                      <a:pt x="1044" y="2163"/>
                    </a:lnTo>
                    <a:lnTo>
                      <a:pt x="1042" y="2159"/>
                    </a:lnTo>
                    <a:lnTo>
                      <a:pt x="1037" y="2148"/>
                    </a:lnTo>
                    <a:lnTo>
                      <a:pt x="1031" y="2138"/>
                    </a:lnTo>
                    <a:lnTo>
                      <a:pt x="1023" y="2128"/>
                    </a:lnTo>
                    <a:lnTo>
                      <a:pt x="1015" y="2120"/>
                    </a:lnTo>
                    <a:lnTo>
                      <a:pt x="1000" y="2103"/>
                    </a:lnTo>
                    <a:lnTo>
                      <a:pt x="983" y="2085"/>
                    </a:lnTo>
                    <a:lnTo>
                      <a:pt x="967" y="2069"/>
                    </a:lnTo>
                    <a:lnTo>
                      <a:pt x="953" y="2053"/>
                    </a:lnTo>
                    <a:lnTo>
                      <a:pt x="946" y="2044"/>
                    </a:lnTo>
                    <a:lnTo>
                      <a:pt x="942" y="2034"/>
                    </a:lnTo>
                    <a:lnTo>
                      <a:pt x="937" y="2026"/>
                    </a:lnTo>
                    <a:lnTo>
                      <a:pt x="933" y="2016"/>
                    </a:lnTo>
                    <a:lnTo>
                      <a:pt x="924" y="1969"/>
                    </a:lnTo>
                    <a:lnTo>
                      <a:pt x="915" y="1920"/>
                    </a:lnTo>
                    <a:lnTo>
                      <a:pt x="906" y="1870"/>
                    </a:lnTo>
                    <a:lnTo>
                      <a:pt x="898" y="1822"/>
                    </a:lnTo>
                    <a:lnTo>
                      <a:pt x="892" y="1798"/>
                    </a:lnTo>
                    <a:lnTo>
                      <a:pt x="887" y="1773"/>
                    </a:lnTo>
                    <a:lnTo>
                      <a:pt x="882" y="1749"/>
                    </a:lnTo>
                    <a:lnTo>
                      <a:pt x="875" y="1727"/>
                    </a:lnTo>
                    <a:lnTo>
                      <a:pt x="867" y="1704"/>
                    </a:lnTo>
                    <a:lnTo>
                      <a:pt x="860" y="1681"/>
                    </a:lnTo>
                    <a:lnTo>
                      <a:pt x="851" y="1660"/>
                    </a:lnTo>
                    <a:lnTo>
                      <a:pt x="842" y="1639"/>
                    </a:lnTo>
                    <a:lnTo>
                      <a:pt x="805" y="1567"/>
                    </a:lnTo>
                    <a:lnTo>
                      <a:pt x="767" y="1496"/>
                    </a:lnTo>
                    <a:lnTo>
                      <a:pt x="728" y="1425"/>
                    </a:lnTo>
                    <a:lnTo>
                      <a:pt x="689" y="1355"/>
                    </a:lnTo>
                    <a:lnTo>
                      <a:pt x="651" y="1286"/>
                    </a:lnTo>
                    <a:lnTo>
                      <a:pt x="615" y="1216"/>
                    </a:lnTo>
                    <a:lnTo>
                      <a:pt x="597" y="1180"/>
                    </a:lnTo>
                    <a:lnTo>
                      <a:pt x="580" y="1146"/>
                    </a:lnTo>
                    <a:lnTo>
                      <a:pt x="564" y="1110"/>
                    </a:lnTo>
                    <a:lnTo>
                      <a:pt x="549" y="1075"/>
                    </a:lnTo>
                    <a:lnTo>
                      <a:pt x="535" y="1039"/>
                    </a:lnTo>
                    <a:lnTo>
                      <a:pt x="522" y="1002"/>
                    </a:lnTo>
                    <a:lnTo>
                      <a:pt x="510" y="967"/>
                    </a:lnTo>
                    <a:lnTo>
                      <a:pt x="498" y="930"/>
                    </a:lnTo>
                    <a:lnTo>
                      <a:pt x="488" y="893"/>
                    </a:lnTo>
                    <a:lnTo>
                      <a:pt x="481" y="855"/>
                    </a:lnTo>
                    <a:lnTo>
                      <a:pt x="473" y="818"/>
                    </a:lnTo>
                    <a:lnTo>
                      <a:pt x="469" y="780"/>
                    </a:lnTo>
                    <a:lnTo>
                      <a:pt x="465" y="742"/>
                    </a:lnTo>
                    <a:lnTo>
                      <a:pt x="464" y="703"/>
                    </a:lnTo>
                    <a:lnTo>
                      <a:pt x="464" y="663"/>
                    </a:lnTo>
                    <a:lnTo>
                      <a:pt x="465" y="623"/>
                    </a:lnTo>
                    <a:lnTo>
                      <a:pt x="469" y="582"/>
                    </a:lnTo>
                    <a:lnTo>
                      <a:pt x="475" y="541"/>
                    </a:lnTo>
                    <a:lnTo>
                      <a:pt x="483" y="500"/>
                    </a:lnTo>
                    <a:lnTo>
                      <a:pt x="494" y="457"/>
                    </a:lnTo>
                    <a:lnTo>
                      <a:pt x="496" y="451"/>
                    </a:lnTo>
                    <a:lnTo>
                      <a:pt x="499" y="445"/>
                    </a:lnTo>
                    <a:lnTo>
                      <a:pt x="502" y="440"/>
                    </a:lnTo>
                    <a:lnTo>
                      <a:pt x="506" y="434"/>
                    </a:lnTo>
                    <a:lnTo>
                      <a:pt x="510" y="430"/>
                    </a:lnTo>
                    <a:lnTo>
                      <a:pt x="515" y="426"/>
                    </a:lnTo>
                    <a:lnTo>
                      <a:pt x="520" y="422"/>
                    </a:lnTo>
                    <a:lnTo>
                      <a:pt x="525" y="419"/>
                    </a:lnTo>
                    <a:lnTo>
                      <a:pt x="532" y="416"/>
                    </a:lnTo>
                    <a:lnTo>
                      <a:pt x="537" y="415"/>
                    </a:lnTo>
                    <a:lnTo>
                      <a:pt x="543" y="414"/>
                    </a:lnTo>
                    <a:lnTo>
                      <a:pt x="550" y="414"/>
                    </a:lnTo>
                    <a:lnTo>
                      <a:pt x="556" y="415"/>
                    </a:lnTo>
                    <a:lnTo>
                      <a:pt x="563" y="416"/>
                    </a:lnTo>
                    <a:lnTo>
                      <a:pt x="570" y="419"/>
                    </a:lnTo>
                    <a:lnTo>
                      <a:pt x="577" y="423"/>
                    </a:lnTo>
                    <a:lnTo>
                      <a:pt x="589" y="431"/>
                    </a:lnTo>
                    <a:lnTo>
                      <a:pt x="600" y="441"/>
                    </a:lnTo>
                    <a:lnTo>
                      <a:pt x="608" y="451"/>
                    </a:lnTo>
                    <a:lnTo>
                      <a:pt x="618" y="463"/>
                    </a:lnTo>
                    <a:lnTo>
                      <a:pt x="627" y="475"/>
                    </a:lnTo>
                    <a:lnTo>
                      <a:pt x="636" y="486"/>
                    </a:lnTo>
                    <a:lnTo>
                      <a:pt x="642" y="491"/>
                    </a:lnTo>
                    <a:lnTo>
                      <a:pt x="647" y="496"/>
                    </a:lnTo>
                    <a:lnTo>
                      <a:pt x="653" y="500"/>
                    </a:lnTo>
                    <a:lnTo>
                      <a:pt x="659" y="504"/>
                    </a:lnTo>
                    <a:lnTo>
                      <a:pt x="663" y="507"/>
                    </a:lnTo>
                    <a:lnTo>
                      <a:pt x="669" y="508"/>
                    </a:lnTo>
                    <a:lnTo>
                      <a:pt x="674" y="510"/>
                    </a:lnTo>
                    <a:lnTo>
                      <a:pt x="678" y="510"/>
                    </a:lnTo>
                    <a:lnTo>
                      <a:pt x="689" y="511"/>
                    </a:lnTo>
                    <a:lnTo>
                      <a:pt x="701" y="511"/>
                    </a:lnTo>
                    <a:lnTo>
                      <a:pt x="711" y="511"/>
                    </a:lnTo>
                    <a:lnTo>
                      <a:pt x="722" y="511"/>
                    </a:lnTo>
                    <a:lnTo>
                      <a:pt x="726" y="512"/>
                    </a:lnTo>
                    <a:lnTo>
                      <a:pt x="731" y="513"/>
                    </a:lnTo>
                    <a:lnTo>
                      <a:pt x="736" y="514"/>
                    </a:lnTo>
                    <a:lnTo>
                      <a:pt x="739" y="516"/>
                    </a:lnTo>
                    <a:lnTo>
                      <a:pt x="755" y="528"/>
                    </a:lnTo>
                    <a:lnTo>
                      <a:pt x="769" y="542"/>
                    </a:lnTo>
                    <a:lnTo>
                      <a:pt x="782" y="556"/>
                    </a:lnTo>
                    <a:lnTo>
                      <a:pt x="794" y="571"/>
                    </a:lnTo>
                    <a:lnTo>
                      <a:pt x="816" y="603"/>
                    </a:lnTo>
                    <a:lnTo>
                      <a:pt x="836" y="634"/>
                    </a:lnTo>
                    <a:lnTo>
                      <a:pt x="847" y="650"/>
                    </a:lnTo>
                    <a:lnTo>
                      <a:pt x="858" y="665"/>
                    </a:lnTo>
                    <a:lnTo>
                      <a:pt x="870" y="680"/>
                    </a:lnTo>
                    <a:lnTo>
                      <a:pt x="883" y="694"/>
                    </a:lnTo>
                    <a:lnTo>
                      <a:pt x="896" y="707"/>
                    </a:lnTo>
                    <a:lnTo>
                      <a:pt x="911" y="718"/>
                    </a:lnTo>
                    <a:lnTo>
                      <a:pt x="919" y="724"/>
                    </a:lnTo>
                    <a:lnTo>
                      <a:pt x="928" y="729"/>
                    </a:lnTo>
                    <a:lnTo>
                      <a:pt x="937" y="733"/>
                    </a:lnTo>
                    <a:lnTo>
                      <a:pt x="946" y="737"/>
                    </a:lnTo>
                    <a:lnTo>
                      <a:pt x="941" y="761"/>
                    </a:lnTo>
                    <a:lnTo>
                      <a:pt x="937" y="786"/>
                    </a:lnTo>
                    <a:lnTo>
                      <a:pt x="933" y="811"/>
                    </a:lnTo>
                    <a:lnTo>
                      <a:pt x="932" y="836"/>
                    </a:lnTo>
                    <a:lnTo>
                      <a:pt x="931" y="861"/>
                    </a:lnTo>
                    <a:lnTo>
                      <a:pt x="932" y="886"/>
                    </a:lnTo>
                    <a:lnTo>
                      <a:pt x="934" y="910"/>
                    </a:lnTo>
                    <a:lnTo>
                      <a:pt x="938" y="934"/>
                    </a:lnTo>
                    <a:lnTo>
                      <a:pt x="942" y="959"/>
                    </a:lnTo>
                    <a:lnTo>
                      <a:pt x="946" y="983"/>
                    </a:lnTo>
                    <a:lnTo>
                      <a:pt x="953" y="1005"/>
                    </a:lnTo>
                    <a:lnTo>
                      <a:pt x="958" y="1029"/>
                    </a:lnTo>
                    <a:lnTo>
                      <a:pt x="972" y="1073"/>
                    </a:lnTo>
                    <a:lnTo>
                      <a:pt x="987" y="1116"/>
                    </a:lnTo>
                    <a:lnTo>
                      <a:pt x="998" y="1149"/>
                    </a:lnTo>
                    <a:lnTo>
                      <a:pt x="1009" y="1188"/>
                    </a:lnTo>
                    <a:lnTo>
                      <a:pt x="1014" y="1207"/>
                    </a:lnTo>
                    <a:lnTo>
                      <a:pt x="1021" y="1228"/>
                    </a:lnTo>
                    <a:lnTo>
                      <a:pt x="1027" y="1246"/>
                    </a:lnTo>
                    <a:lnTo>
                      <a:pt x="1036" y="1264"/>
                    </a:lnTo>
                    <a:lnTo>
                      <a:pt x="1040" y="1273"/>
                    </a:lnTo>
                    <a:lnTo>
                      <a:pt x="1044" y="1283"/>
                    </a:lnTo>
                    <a:lnTo>
                      <a:pt x="1047" y="1295"/>
                    </a:lnTo>
                    <a:lnTo>
                      <a:pt x="1049" y="1306"/>
                    </a:lnTo>
                    <a:lnTo>
                      <a:pt x="1051" y="1319"/>
                    </a:lnTo>
                    <a:lnTo>
                      <a:pt x="1051" y="1332"/>
                    </a:lnTo>
                    <a:lnTo>
                      <a:pt x="1052" y="1344"/>
                    </a:lnTo>
                    <a:lnTo>
                      <a:pt x="1051" y="1359"/>
                    </a:lnTo>
                    <a:lnTo>
                      <a:pt x="1049" y="1371"/>
                    </a:lnTo>
                    <a:lnTo>
                      <a:pt x="1047" y="1387"/>
                    </a:lnTo>
                    <a:lnTo>
                      <a:pt x="1042" y="1401"/>
                    </a:lnTo>
                    <a:lnTo>
                      <a:pt x="1037" y="1415"/>
                    </a:lnTo>
                    <a:lnTo>
                      <a:pt x="1031" y="1429"/>
                    </a:lnTo>
                    <a:lnTo>
                      <a:pt x="1023" y="1444"/>
                    </a:lnTo>
                    <a:lnTo>
                      <a:pt x="1014" y="1458"/>
                    </a:lnTo>
                    <a:lnTo>
                      <a:pt x="1004" y="1472"/>
                    </a:lnTo>
                    <a:lnTo>
                      <a:pt x="1000" y="1477"/>
                    </a:lnTo>
                    <a:lnTo>
                      <a:pt x="996" y="1485"/>
                    </a:lnTo>
                    <a:lnTo>
                      <a:pt x="993" y="1494"/>
                    </a:lnTo>
                    <a:lnTo>
                      <a:pt x="991" y="1502"/>
                    </a:lnTo>
                    <a:lnTo>
                      <a:pt x="988" y="1511"/>
                    </a:lnTo>
                    <a:lnTo>
                      <a:pt x="987" y="1521"/>
                    </a:lnTo>
                    <a:lnTo>
                      <a:pt x="986" y="1530"/>
                    </a:lnTo>
                    <a:lnTo>
                      <a:pt x="987" y="1540"/>
                    </a:lnTo>
                    <a:lnTo>
                      <a:pt x="988" y="1550"/>
                    </a:lnTo>
                    <a:lnTo>
                      <a:pt x="991" y="1558"/>
                    </a:lnTo>
                    <a:lnTo>
                      <a:pt x="995" y="1566"/>
                    </a:lnTo>
                    <a:lnTo>
                      <a:pt x="999" y="1573"/>
                    </a:lnTo>
                    <a:lnTo>
                      <a:pt x="1006" y="1580"/>
                    </a:lnTo>
                    <a:lnTo>
                      <a:pt x="1013" y="1584"/>
                    </a:lnTo>
                    <a:lnTo>
                      <a:pt x="1022" y="1587"/>
                    </a:lnTo>
                    <a:lnTo>
                      <a:pt x="1033" y="1589"/>
                    </a:lnTo>
                    <a:lnTo>
                      <a:pt x="1036" y="1589"/>
                    </a:lnTo>
                    <a:lnTo>
                      <a:pt x="1041" y="1586"/>
                    </a:lnTo>
                    <a:lnTo>
                      <a:pt x="1046" y="1584"/>
                    </a:lnTo>
                    <a:lnTo>
                      <a:pt x="1050" y="1581"/>
                    </a:lnTo>
                    <a:lnTo>
                      <a:pt x="1061" y="1573"/>
                    </a:lnTo>
                    <a:lnTo>
                      <a:pt x="1071" y="1566"/>
                    </a:lnTo>
                    <a:lnTo>
                      <a:pt x="1076" y="1563"/>
                    </a:lnTo>
                    <a:lnTo>
                      <a:pt x="1082" y="1559"/>
                    </a:lnTo>
                    <a:lnTo>
                      <a:pt x="1088" y="1557"/>
                    </a:lnTo>
                    <a:lnTo>
                      <a:pt x="1093" y="1556"/>
                    </a:lnTo>
                    <a:lnTo>
                      <a:pt x="1099" y="1555"/>
                    </a:lnTo>
                    <a:lnTo>
                      <a:pt x="1104" y="1556"/>
                    </a:lnTo>
                    <a:lnTo>
                      <a:pt x="1109" y="1558"/>
                    </a:lnTo>
                    <a:lnTo>
                      <a:pt x="1115" y="1563"/>
                    </a:lnTo>
                    <a:lnTo>
                      <a:pt x="1139" y="1587"/>
                    </a:lnTo>
                    <a:lnTo>
                      <a:pt x="1161" y="1612"/>
                    </a:lnTo>
                    <a:lnTo>
                      <a:pt x="1182" y="1637"/>
                    </a:lnTo>
                    <a:lnTo>
                      <a:pt x="1202" y="1663"/>
                    </a:lnTo>
                    <a:lnTo>
                      <a:pt x="1240" y="1714"/>
                    </a:lnTo>
                    <a:lnTo>
                      <a:pt x="1277" y="1765"/>
                    </a:lnTo>
                    <a:lnTo>
                      <a:pt x="1312" y="1816"/>
                    </a:lnTo>
                    <a:lnTo>
                      <a:pt x="1348" y="1868"/>
                    </a:lnTo>
                    <a:lnTo>
                      <a:pt x="1368" y="1894"/>
                    </a:lnTo>
                    <a:lnTo>
                      <a:pt x="1387" y="1920"/>
                    </a:lnTo>
                    <a:lnTo>
                      <a:pt x="1407" y="1947"/>
                    </a:lnTo>
                    <a:lnTo>
                      <a:pt x="1428" y="1973"/>
                    </a:lnTo>
                    <a:lnTo>
                      <a:pt x="1433" y="1979"/>
                    </a:lnTo>
                    <a:lnTo>
                      <a:pt x="1439" y="1986"/>
                    </a:lnTo>
                    <a:lnTo>
                      <a:pt x="1443" y="1993"/>
                    </a:lnTo>
                    <a:lnTo>
                      <a:pt x="1449" y="2002"/>
                    </a:lnTo>
                    <a:lnTo>
                      <a:pt x="1457" y="2022"/>
                    </a:lnTo>
                    <a:lnTo>
                      <a:pt x="1466" y="2042"/>
                    </a:lnTo>
                    <a:lnTo>
                      <a:pt x="1473" y="2064"/>
                    </a:lnTo>
                    <a:lnTo>
                      <a:pt x="1479" y="2086"/>
                    </a:lnTo>
                    <a:lnTo>
                      <a:pt x="1484" y="2108"/>
                    </a:lnTo>
                    <a:lnTo>
                      <a:pt x="1488" y="2130"/>
                    </a:lnTo>
                    <a:lnTo>
                      <a:pt x="1492" y="2140"/>
                    </a:lnTo>
                    <a:lnTo>
                      <a:pt x="1495" y="2151"/>
                    </a:lnTo>
                    <a:lnTo>
                      <a:pt x="1499" y="2161"/>
                    </a:lnTo>
                    <a:lnTo>
                      <a:pt x="1504" y="2171"/>
                    </a:lnTo>
                    <a:lnTo>
                      <a:pt x="1509" y="2179"/>
                    </a:lnTo>
                    <a:lnTo>
                      <a:pt x="1514" y="2188"/>
                    </a:lnTo>
                    <a:lnTo>
                      <a:pt x="1521" y="2196"/>
                    </a:lnTo>
                    <a:lnTo>
                      <a:pt x="1527" y="2205"/>
                    </a:lnTo>
                    <a:lnTo>
                      <a:pt x="1541" y="2220"/>
                    </a:lnTo>
                    <a:lnTo>
                      <a:pt x="1558" y="2236"/>
                    </a:lnTo>
                    <a:lnTo>
                      <a:pt x="1575" y="2250"/>
                    </a:lnTo>
                    <a:lnTo>
                      <a:pt x="1592" y="2264"/>
                    </a:lnTo>
                    <a:lnTo>
                      <a:pt x="1629" y="2294"/>
                    </a:lnTo>
                    <a:lnTo>
                      <a:pt x="1666" y="2325"/>
                    </a:lnTo>
                    <a:lnTo>
                      <a:pt x="1683" y="2341"/>
                    </a:lnTo>
                    <a:lnTo>
                      <a:pt x="1699" y="2358"/>
                    </a:lnTo>
                    <a:lnTo>
                      <a:pt x="1708" y="2368"/>
                    </a:lnTo>
                    <a:lnTo>
                      <a:pt x="1714" y="2378"/>
                    </a:lnTo>
                    <a:lnTo>
                      <a:pt x="1722" y="2388"/>
                    </a:lnTo>
                    <a:lnTo>
                      <a:pt x="1728" y="2398"/>
                    </a:lnTo>
                    <a:lnTo>
                      <a:pt x="1734" y="2415"/>
                    </a:lnTo>
                    <a:lnTo>
                      <a:pt x="1741" y="2438"/>
                    </a:lnTo>
                    <a:lnTo>
                      <a:pt x="1747" y="2451"/>
                    </a:lnTo>
                    <a:lnTo>
                      <a:pt x="1752" y="2462"/>
                    </a:lnTo>
                    <a:lnTo>
                      <a:pt x="1755" y="2466"/>
                    </a:lnTo>
                    <a:lnTo>
                      <a:pt x="1760" y="2471"/>
                    </a:lnTo>
                    <a:lnTo>
                      <a:pt x="1764" y="2474"/>
                    </a:lnTo>
                    <a:lnTo>
                      <a:pt x="1768" y="2476"/>
                    </a:lnTo>
                    <a:lnTo>
                      <a:pt x="1793" y="2483"/>
                    </a:lnTo>
                    <a:lnTo>
                      <a:pt x="1814" y="2490"/>
                    </a:lnTo>
                    <a:lnTo>
                      <a:pt x="1818" y="2492"/>
                    </a:lnTo>
                    <a:lnTo>
                      <a:pt x="1821" y="2494"/>
                    </a:lnTo>
                    <a:lnTo>
                      <a:pt x="1823" y="2498"/>
                    </a:lnTo>
                    <a:lnTo>
                      <a:pt x="1824" y="2502"/>
                    </a:lnTo>
                    <a:lnTo>
                      <a:pt x="1824" y="2506"/>
                    </a:lnTo>
                    <a:lnTo>
                      <a:pt x="1823" y="2511"/>
                    </a:lnTo>
                    <a:lnTo>
                      <a:pt x="1821" y="2517"/>
                    </a:lnTo>
                    <a:lnTo>
                      <a:pt x="1817" y="2524"/>
                    </a:lnTo>
                    <a:lnTo>
                      <a:pt x="1796" y="2555"/>
                    </a:lnTo>
                    <a:lnTo>
                      <a:pt x="1775" y="2586"/>
                    </a:lnTo>
                    <a:lnTo>
                      <a:pt x="1765" y="2602"/>
                    </a:lnTo>
                    <a:lnTo>
                      <a:pt x="1755" y="2619"/>
                    </a:lnTo>
                    <a:lnTo>
                      <a:pt x="1748" y="2636"/>
                    </a:lnTo>
                    <a:lnTo>
                      <a:pt x="1741" y="2652"/>
                    </a:lnTo>
                    <a:lnTo>
                      <a:pt x="1738" y="2661"/>
                    </a:lnTo>
                    <a:lnTo>
                      <a:pt x="1737" y="2668"/>
                    </a:lnTo>
                    <a:lnTo>
                      <a:pt x="1735" y="2677"/>
                    </a:lnTo>
                    <a:lnTo>
                      <a:pt x="1735" y="2686"/>
                    </a:lnTo>
                    <a:lnTo>
                      <a:pt x="1734" y="2693"/>
                    </a:lnTo>
                    <a:lnTo>
                      <a:pt x="1735" y="2702"/>
                    </a:lnTo>
                    <a:lnTo>
                      <a:pt x="1736" y="2710"/>
                    </a:lnTo>
                    <a:lnTo>
                      <a:pt x="1738" y="2719"/>
                    </a:lnTo>
                    <a:lnTo>
                      <a:pt x="1741" y="2728"/>
                    </a:lnTo>
                    <a:lnTo>
                      <a:pt x="1746" y="2735"/>
                    </a:lnTo>
                    <a:lnTo>
                      <a:pt x="1750" y="2744"/>
                    </a:lnTo>
                    <a:lnTo>
                      <a:pt x="1756" y="2753"/>
                    </a:lnTo>
                    <a:lnTo>
                      <a:pt x="1763" y="2761"/>
                    </a:lnTo>
                    <a:lnTo>
                      <a:pt x="1770" y="2770"/>
                    </a:lnTo>
                    <a:lnTo>
                      <a:pt x="1780" y="2778"/>
                    </a:lnTo>
                    <a:lnTo>
                      <a:pt x="1790" y="2787"/>
                    </a:lnTo>
                    <a:lnTo>
                      <a:pt x="1793" y="2789"/>
                    </a:lnTo>
                    <a:lnTo>
                      <a:pt x="1797" y="2790"/>
                    </a:lnTo>
                    <a:lnTo>
                      <a:pt x="1802" y="2793"/>
                    </a:lnTo>
                    <a:lnTo>
                      <a:pt x="1807" y="2793"/>
                    </a:lnTo>
                    <a:lnTo>
                      <a:pt x="1818" y="2794"/>
                    </a:lnTo>
                    <a:lnTo>
                      <a:pt x="1829" y="2794"/>
                    </a:lnTo>
                    <a:lnTo>
                      <a:pt x="1841" y="2794"/>
                    </a:lnTo>
                    <a:lnTo>
                      <a:pt x="1849" y="2794"/>
                    </a:lnTo>
                    <a:lnTo>
                      <a:pt x="1854" y="2795"/>
                    </a:lnTo>
                    <a:lnTo>
                      <a:pt x="1858" y="2796"/>
                    </a:lnTo>
                    <a:lnTo>
                      <a:pt x="1860" y="2797"/>
                    </a:lnTo>
                    <a:lnTo>
                      <a:pt x="1862" y="2799"/>
                    </a:lnTo>
                    <a:lnTo>
                      <a:pt x="1865" y="2807"/>
                    </a:lnTo>
                    <a:lnTo>
                      <a:pt x="1869" y="2814"/>
                    </a:lnTo>
                    <a:lnTo>
                      <a:pt x="1870" y="2822"/>
                    </a:lnTo>
                    <a:lnTo>
                      <a:pt x="1871" y="2830"/>
                    </a:lnTo>
                    <a:lnTo>
                      <a:pt x="1870" y="2848"/>
                    </a:lnTo>
                    <a:lnTo>
                      <a:pt x="1870" y="2866"/>
                    </a:lnTo>
                    <a:lnTo>
                      <a:pt x="1871" y="2875"/>
                    </a:lnTo>
                    <a:lnTo>
                      <a:pt x="1872" y="2883"/>
                    </a:lnTo>
                    <a:lnTo>
                      <a:pt x="1874" y="2891"/>
                    </a:lnTo>
                    <a:lnTo>
                      <a:pt x="1877" y="2898"/>
                    </a:lnTo>
                    <a:lnTo>
                      <a:pt x="1882" y="2906"/>
                    </a:lnTo>
                    <a:lnTo>
                      <a:pt x="1888" y="2911"/>
                    </a:lnTo>
                    <a:lnTo>
                      <a:pt x="1897" y="2917"/>
                    </a:lnTo>
                    <a:lnTo>
                      <a:pt x="1908" y="2921"/>
                    </a:lnTo>
                    <a:lnTo>
                      <a:pt x="1917" y="2924"/>
                    </a:lnTo>
                    <a:lnTo>
                      <a:pt x="1928" y="2925"/>
                    </a:lnTo>
                    <a:lnTo>
                      <a:pt x="1940" y="2926"/>
                    </a:lnTo>
                    <a:lnTo>
                      <a:pt x="1951" y="2926"/>
                    </a:lnTo>
                    <a:lnTo>
                      <a:pt x="1962" y="2926"/>
                    </a:lnTo>
                    <a:lnTo>
                      <a:pt x="1972" y="2928"/>
                    </a:lnTo>
                    <a:lnTo>
                      <a:pt x="1977" y="2929"/>
                    </a:lnTo>
                    <a:lnTo>
                      <a:pt x="1981" y="2930"/>
                    </a:lnTo>
                    <a:lnTo>
                      <a:pt x="1984" y="2932"/>
                    </a:lnTo>
                    <a:lnTo>
                      <a:pt x="1989" y="2934"/>
                    </a:lnTo>
                    <a:lnTo>
                      <a:pt x="2007" y="2957"/>
                    </a:lnTo>
                    <a:lnTo>
                      <a:pt x="2025" y="2980"/>
                    </a:lnTo>
                    <a:lnTo>
                      <a:pt x="2044" y="3006"/>
                    </a:lnTo>
                    <a:lnTo>
                      <a:pt x="2060" y="3032"/>
                    </a:lnTo>
                    <a:lnTo>
                      <a:pt x="2092" y="3088"/>
                    </a:lnTo>
                    <a:lnTo>
                      <a:pt x="2124" y="3145"/>
                    </a:lnTo>
                    <a:lnTo>
                      <a:pt x="2155" y="3202"/>
                    </a:lnTo>
                    <a:lnTo>
                      <a:pt x="2187" y="3257"/>
                    </a:lnTo>
                    <a:lnTo>
                      <a:pt x="2203" y="3284"/>
                    </a:lnTo>
                    <a:lnTo>
                      <a:pt x="2221" y="3309"/>
                    </a:lnTo>
                    <a:lnTo>
                      <a:pt x="2239" y="3334"/>
                    </a:lnTo>
                    <a:lnTo>
                      <a:pt x="2259" y="3356"/>
                    </a:lnTo>
                    <a:lnTo>
                      <a:pt x="2259" y="3356"/>
                    </a:lnTo>
                    <a:lnTo>
                      <a:pt x="5472" y="3356"/>
                    </a:lnTo>
                    <a:lnTo>
                      <a:pt x="5472" y="3356"/>
                    </a:lnTo>
                    <a:close/>
                  </a:path>
                </a:pathLst>
              </a:custGeom>
              <a:noFill/>
              <a:ln w="4680">
                <a:solidFill>
                  <a:srgbClr val="bedee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4519800" y="6280560"/>
                <a:ext cx="21600" cy="11880"/>
              </a:xfrm>
              <a:custGeom>
                <a:avLst/>
                <a:gdLst/>
                <a:ahLst/>
                <a:rect l="l" t="t" r="r" b="b"/>
                <a:pathLst>
                  <a:path w="42" h="22">
                    <a:moveTo>
                      <a:pt x="0" y="2"/>
                    </a:moveTo>
                    <a:lnTo>
                      <a:pt x="0" y="7"/>
                    </a:lnTo>
                    <a:lnTo>
                      <a:pt x="2" y="10"/>
                    </a:lnTo>
                    <a:lnTo>
                      <a:pt x="4" y="15"/>
                    </a:lnTo>
                    <a:lnTo>
                      <a:pt x="6" y="18"/>
                    </a:lnTo>
                    <a:lnTo>
                      <a:pt x="9" y="20"/>
                    </a:lnTo>
                    <a:lnTo>
                      <a:pt x="14" y="21"/>
                    </a:lnTo>
                    <a:lnTo>
                      <a:pt x="17" y="22"/>
                    </a:lnTo>
                    <a:lnTo>
                      <a:pt x="21" y="22"/>
                    </a:lnTo>
                    <a:lnTo>
                      <a:pt x="26" y="22"/>
                    </a:lnTo>
                    <a:lnTo>
                      <a:pt x="29" y="21"/>
                    </a:lnTo>
                    <a:lnTo>
                      <a:pt x="33" y="19"/>
                    </a:lnTo>
                    <a:lnTo>
                      <a:pt x="36" y="17"/>
                    </a:lnTo>
                    <a:lnTo>
                      <a:pt x="39" y="14"/>
                    </a:lnTo>
                    <a:lnTo>
                      <a:pt x="41" y="9"/>
                    </a:lnTo>
                    <a:lnTo>
                      <a:pt x="42" y="5"/>
                    </a:lnTo>
                    <a:lnTo>
                      <a:pt x="4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4519800" y="6194880"/>
                <a:ext cx="73440" cy="86760"/>
              </a:xfrm>
              <a:custGeom>
                <a:avLst/>
                <a:gdLst/>
                <a:ahLst/>
                <a:rect l="l" t="t" r="r" b="b"/>
                <a:pathLst>
                  <a:path w="142" h="172">
                    <a:moveTo>
                      <a:pt x="101" y="1"/>
                    </a:moveTo>
                    <a:lnTo>
                      <a:pt x="102" y="0"/>
                    </a:lnTo>
                    <a:lnTo>
                      <a:pt x="100" y="3"/>
                    </a:lnTo>
                    <a:lnTo>
                      <a:pt x="97" y="8"/>
                    </a:lnTo>
                    <a:lnTo>
                      <a:pt x="91" y="13"/>
                    </a:lnTo>
                    <a:lnTo>
                      <a:pt x="85" y="19"/>
                    </a:lnTo>
                    <a:lnTo>
                      <a:pt x="68" y="35"/>
                    </a:lnTo>
                    <a:lnTo>
                      <a:pt x="49" y="53"/>
                    </a:lnTo>
                    <a:lnTo>
                      <a:pt x="40" y="64"/>
                    </a:lnTo>
                    <a:lnTo>
                      <a:pt x="30" y="76"/>
                    </a:lnTo>
                    <a:lnTo>
                      <a:pt x="21" y="89"/>
                    </a:lnTo>
                    <a:lnTo>
                      <a:pt x="14" y="103"/>
                    </a:lnTo>
                    <a:lnTo>
                      <a:pt x="7" y="118"/>
                    </a:lnTo>
                    <a:lnTo>
                      <a:pt x="3" y="135"/>
                    </a:lnTo>
                    <a:lnTo>
                      <a:pt x="0" y="152"/>
                    </a:lnTo>
                    <a:lnTo>
                      <a:pt x="0" y="172"/>
                    </a:lnTo>
                    <a:lnTo>
                      <a:pt x="42" y="170"/>
                    </a:lnTo>
                    <a:lnTo>
                      <a:pt x="43" y="157"/>
                    </a:lnTo>
                    <a:lnTo>
                      <a:pt x="45" y="144"/>
                    </a:lnTo>
                    <a:lnTo>
                      <a:pt x="48" y="132"/>
                    </a:lnTo>
                    <a:lnTo>
                      <a:pt x="53" y="121"/>
                    </a:lnTo>
                    <a:lnTo>
                      <a:pt x="58" y="111"/>
                    </a:lnTo>
                    <a:lnTo>
                      <a:pt x="64" y="102"/>
                    </a:lnTo>
                    <a:lnTo>
                      <a:pt x="72" y="92"/>
                    </a:lnTo>
                    <a:lnTo>
                      <a:pt x="80" y="83"/>
                    </a:lnTo>
                    <a:lnTo>
                      <a:pt x="97" y="66"/>
                    </a:lnTo>
                    <a:lnTo>
                      <a:pt x="114" y="51"/>
                    </a:lnTo>
                    <a:lnTo>
                      <a:pt x="122" y="43"/>
                    </a:lnTo>
                    <a:lnTo>
                      <a:pt x="129" y="36"/>
                    </a:lnTo>
                    <a:lnTo>
                      <a:pt x="136" y="27"/>
                    </a:lnTo>
                    <a:lnTo>
                      <a:pt x="141" y="17"/>
                    </a:lnTo>
                    <a:lnTo>
                      <a:pt x="142" y="16"/>
                    </a:lnTo>
                    <a:lnTo>
                      <a:pt x="101" y="1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960" bIns="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4571280" y="6118200"/>
                <a:ext cx="29520" cy="84240"/>
              </a:xfrm>
              <a:custGeom>
                <a:avLst/>
                <a:gdLst/>
                <a:ahLst/>
                <a:rect l="l" t="t" r="r" b="b"/>
                <a:pathLst>
                  <a:path w="55" h="166">
                    <a:moveTo>
                      <a:pt x="34" y="41"/>
                    </a:moveTo>
                    <a:lnTo>
                      <a:pt x="7" y="26"/>
                    </a:lnTo>
                    <a:lnTo>
                      <a:pt x="10" y="40"/>
                    </a:lnTo>
                    <a:lnTo>
                      <a:pt x="12" y="55"/>
                    </a:lnTo>
                    <a:lnTo>
                      <a:pt x="13" y="71"/>
                    </a:lnTo>
                    <a:lnTo>
                      <a:pt x="12" y="87"/>
                    </a:lnTo>
                    <a:lnTo>
                      <a:pt x="11" y="105"/>
                    </a:lnTo>
                    <a:lnTo>
                      <a:pt x="9" y="121"/>
                    </a:lnTo>
                    <a:lnTo>
                      <a:pt x="5" y="137"/>
                    </a:lnTo>
                    <a:lnTo>
                      <a:pt x="0" y="151"/>
                    </a:lnTo>
                    <a:lnTo>
                      <a:pt x="41" y="166"/>
                    </a:lnTo>
                    <a:lnTo>
                      <a:pt x="47" y="148"/>
                    </a:lnTo>
                    <a:lnTo>
                      <a:pt x="51" y="128"/>
                    </a:lnTo>
                    <a:lnTo>
                      <a:pt x="54" y="109"/>
                    </a:lnTo>
                    <a:lnTo>
                      <a:pt x="55" y="90"/>
                    </a:lnTo>
                    <a:lnTo>
                      <a:pt x="55" y="70"/>
                    </a:lnTo>
                    <a:lnTo>
                      <a:pt x="54" y="51"/>
                    </a:lnTo>
                    <a:lnTo>
                      <a:pt x="52" y="32"/>
                    </a:lnTo>
                    <a:lnTo>
                      <a:pt x="48" y="15"/>
                    </a:lnTo>
                    <a:lnTo>
                      <a:pt x="22" y="0"/>
                    </a:lnTo>
                    <a:lnTo>
                      <a:pt x="34" y="41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4545000" y="6080040"/>
                <a:ext cx="45000" cy="57960"/>
              </a:xfrm>
              <a:custGeom>
                <a:avLst/>
                <a:gdLst/>
                <a:ahLst/>
                <a:rect l="l" t="t" r="r" b="b"/>
                <a:pathLst>
                  <a:path w="87" h="115">
                    <a:moveTo>
                      <a:pt x="0" y="43"/>
                    </a:moveTo>
                    <a:lnTo>
                      <a:pt x="0" y="43"/>
                    </a:lnTo>
                    <a:lnTo>
                      <a:pt x="3" y="44"/>
                    </a:lnTo>
                    <a:lnTo>
                      <a:pt x="6" y="46"/>
                    </a:lnTo>
                    <a:lnTo>
                      <a:pt x="9" y="49"/>
                    </a:lnTo>
                    <a:lnTo>
                      <a:pt x="20" y="60"/>
                    </a:lnTo>
                    <a:lnTo>
                      <a:pt x="30" y="73"/>
                    </a:lnTo>
                    <a:lnTo>
                      <a:pt x="40" y="87"/>
                    </a:lnTo>
                    <a:lnTo>
                      <a:pt x="49" y="99"/>
                    </a:lnTo>
                    <a:lnTo>
                      <a:pt x="54" y="104"/>
                    </a:lnTo>
                    <a:lnTo>
                      <a:pt x="61" y="110"/>
                    </a:lnTo>
                    <a:lnTo>
                      <a:pt x="69" y="115"/>
                    </a:lnTo>
                    <a:lnTo>
                      <a:pt x="86" y="115"/>
                    </a:lnTo>
                    <a:lnTo>
                      <a:pt x="74" y="74"/>
                    </a:lnTo>
                    <a:lnTo>
                      <a:pt x="84" y="74"/>
                    </a:lnTo>
                    <a:lnTo>
                      <a:pt x="87" y="75"/>
                    </a:lnTo>
                    <a:lnTo>
                      <a:pt x="85" y="74"/>
                    </a:lnTo>
                    <a:lnTo>
                      <a:pt x="82" y="71"/>
                    </a:lnTo>
                    <a:lnTo>
                      <a:pt x="74" y="60"/>
                    </a:lnTo>
                    <a:lnTo>
                      <a:pt x="64" y="47"/>
                    </a:lnTo>
                    <a:lnTo>
                      <a:pt x="52" y="32"/>
                    </a:lnTo>
                    <a:lnTo>
                      <a:pt x="39" y="19"/>
                    </a:lnTo>
                    <a:lnTo>
                      <a:pt x="32" y="12"/>
                    </a:lnTo>
                    <a:lnTo>
                      <a:pt x="23" y="6"/>
                    </a:lnTo>
                    <a:lnTo>
                      <a:pt x="13" y="3"/>
                    </a:lnTo>
                    <a:lnTo>
                      <a:pt x="3" y="0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160" bIns="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4533840" y="6080040"/>
                <a:ext cx="12240" cy="21240"/>
              </a:xfrm>
              <a:custGeom>
                <a:avLst/>
                <a:gdLst/>
                <a:ahLst/>
                <a:rect l="l" t="t" r="r" b="b"/>
                <a:pathLst>
                  <a:path w="23" h="43">
                    <a:moveTo>
                      <a:pt x="23" y="0"/>
                    </a:moveTo>
                    <a:lnTo>
                      <a:pt x="17" y="0"/>
                    </a:lnTo>
                    <a:lnTo>
                      <a:pt x="13" y="2"/>
                    </a:lnTo>
                    <a:lnTo>
                      <a:pt x="8" y="4"/>
                    </a:lnTo>
                    <a:lnTo>
                      <a:pt x="5" y="6"/>
                    </a:lnTo>
                    <a:lnTo>
                      <a:pt x="3" y="9"/>
                    </a:lnTo>
                    <a:lnTo>
                      <a:pt x="1" y="12"/>
                    </a:lnTo>
                    <a:lnTo>
                      <a:pt x="0" y="17"/>
                    </a:lnTo>
                    <a:lnTo>
                      <a:pt x="0" y="20"/>
                    </a:lnTo>
                    <a:lnTo>
                      <a:pt x="0" y="24"/>
                    </a:lnTo>
                    <a:lnTo>
                      <a:pt x="1" y="29"/>
                    </a:lnTo>
                    <a:lnTo>
                      <a:pt x="2" y="32"/>
                    </a:lnTo>
                    <a:lnTo>
                      <a:pt x="4" y="35"/>
                    </a:lnTo>
                    <a:lnTo>
                      <a:pt x="7" y="38"/>
                    </a:lnTo>
                    <a:lnTo>
                      <a:pt x="11" y="40"/>
                    </a:lnTo>
                    <a:lnTo>
                      <a:pt x="15" y="43"/>
                    </a:lnTo>
                    <a:lnTo>
                      <a:pt x="20" y="4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bede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4474800" y="6109200"/>
                <a:ext cx="52560" cy="82440"/>
              </a:xfrm>
              <a:custGeom>
                <a:avLst/>
                <a:gdLst/>
                <a:ahLst/>
                <a:rect l="l" t="t" r="r" b="b"/>
                <a:pathLst>
                  <a:path w="102" h="162">
                    <a:moveTo>
                      <a:pt x="0" y="162"/>
                    </a:moveTo>
                    <a:lnTo>
                      <a:pt x="1" y="146"/>
                    </a:lnTo>
                    <a:lnTo>
                      <a:pt x="4" y="129"/>
                    </a:lnTo>
                    <a:lnTo>
                      <a:pt x="8" y="115"/>
                    </a:lnTo>
                    <a:lnTo>
                      <a:pt x="13" y="102"/>
                    </a:lnTo>
                    <a:lnTo>
                      <a:pt x="20" y="90"/>
                    </a:lnTo>
                    <a:lnTo>
                      <a:pt x="27" y="80"/>
                    </a:lnTo>
                    <a:lnTo>
                      <a:pt x="36" y="69"/>
                    </a:lnTo>
                    <a:lnTo>
                      <a:pt x="45" y="59"/>
                    </a:lnTo>
                    <a:lnTo>
                      <a:pt x="63" y="42"/>
                    </a:lnTo>
                    <a:lnTo>
                      <a:pt x="79" y="27"/>
                    </a:lnTo>
                    <a:lnTo>
                      <a:pt x="87" y="19"/>
                    </a:lnTo>
                    <a:lnTo>
                      <a:pt x="93" y="13"/>
                    </a:lnTo>
                    <a:lnTo>
                      <a:pt x="99" y="6"/>
                    </a:lnTo>
                    <a:lnTo>
                      <a:pt x="102" y="0"/>
                    </a:lnTo>
                  </a:path>
                </a:pathLst>
              </a:custGeom>
              <a:noFill/>
              <a:ln w="4680">
                <a:solidFill>
                  <a:srgbClr val="a58e9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1591560" y="4454640"/>
                <a:ext cx="2890800" cy="1533240"/>
              </a:xfrm>
              <a:custGeom>
                <a:avLst/>
                <a:gdLst/>
                <a:ahLst/>
                <a:rect l="l" t="t" r="r" b="b"/>
                <a:pathLst>
                  <a:path w="5556" h="3004">
                    <a:moveTo>
                      <a:pt x="5553" y="3004"/>
                    </a:moveTo>
                    <a:lnTo>
                      <a:pt x="5556" y="2973"/>
                    </a:lnTo>
                    <a:lnTo>
                      <a:pt x="5487" y="2925"/>
                    </a:lnTo>
                    <a:lnTo>
                      <a:pt x="5461" y="2921"/>
                    </a:lnTo>
                    <a:lnTo>
                      <a:pt x="5330" y="2910"/>
                    </a:lnTo>
                    <a:lnTo>
                      <a:pt x="5235" y="2850"/>
                    </a:lnTo>
                    <a:lnTo>
                      <a:pt x="5168" y="2828"/>
                    </a:lnTo>
                    <a:lnTo>
                      <a:pt x="5114" y="2794"/>
                    </a:lnTo>
                    <a:lnTo>
                      <a:pt x="5066" y="2789"/>
                    </a:lnTo>
                    <a:lnTo>
                      <a:pt x="5060" y="2750"/>
                    </a:lnTo>
                    <a:lnTo>
                      <a:pt x="4991" y="2616"/>
                    </a:lnTo>
                    <a:lnTo>
                      <a:pt x="4969" y="2591"/>
                    </a:lnTo>
                    <a:lnTo>
                      <a:pt x="4960" y="2508"/>
                    </a:lnTo>
                    <a:lnTo>
                      <a:pt x="4939" y="2480"/>
                    </a:lnTo>
                    <a:lnTo>
                      <a:pt x="4945" y="2409"/>
                    </a:lnTo>
                    <a:lnTo>
                      <a:pt x="4937" y="2390"/>
                    </a:lnTo>
                    <a:lnTo>
                      <a:pt x="4908" y="2357"/>
                    </a:lnTo>
                    <a:lnTo>
                      <a:pt x="4891" y="2346"/>
                    </a:lnTo>
                    <a:lnTo>
                      <a:pt x="4824" y="2273"/>
                    </a:lnTo>
                    <a:lnTo>
                      <a:pt x="4816" y="2247"/>
                    </a:lnTo>
                    <a:lnTo>
                      <a:pt x="4718" y="2135"/>
                    </a:lnTo>
                    <a:lnTo>
                      <a:pt x="4703" y="2094"/>
                    </a:lnTo>
                    <a:lnTo>
                      <a:pt x="4615" y="1880"/>
                    </a:lnTo>
                    <a:lnTo>
                      <a:pt x="4613" y="1858"/>
                    </a:lnTo>
                    <a:lnTo>
                      <a:pt x="4582" y="1811"/>
                    </a:lnTo>
                    <a:lnTo>
                      <a:pt x="4524" y="1761"/>
                    </a:lnTo>
                    <a:lnTo>
                      <a:pt x="4489" y="1712"/>
                    </a:lnTo>
                    <a:lnTo>
                      <a:pt x="4461" y="1696"/>
                    </a:lnTo>
                    <a:lnTo>
                      <a:pt x="4451" y="1694"/>
                    </a:lnTo>
                    <a:lnTo>
                      <a:pt x="4446" y="1679"/>
                    </a:lnTo>
                    <a:lnTo>
                      <a:pt x="4433" y="1675"/>
                    </a:lnTo>
                    <a:lnTo>
                      <a:pt x="4420" y="1640"/>
                    </a:lnTo>
                    <a:lnTo>
                      <a:pt x="4358" y="1604"/>
                    </a:lnTo>
                    <a:lnTo>
                      <a:pt x="4332" y="1614"/>
                    </a:lnTo>
                    <a:lnTo>
                      <a:pt x="4282" y="1601"/>
                    </a:lnTo>
                    <a:lnTo>
                      <a:pt x="4260" y="1591"/>
                    </a:lnTo>
                    <a:lnTo>
                      <a:pt x="4183" y="1580"/>
                    </a:lnTo>
                    <a:lnTo>
                      <a:pt x="4159" y="1563"/>
                    </a:lnTo>
                    <a:lnTo>
                      <a:pt x="4133" y="1554"/>
                    </a:lnTo>
                    <a:lnTo>
                      <a:pt x="4118" y="1569"/>
                    </a:lnTo>
                    <a:lnTo>
                      <a:pt x="4111" y="1591"/>
                    </a:lnTo>
                    <a:lnTo>
                      <a:pt x="4098" y="1593"/>
                    </a:lnTo>
                    <a:lnTo>
                      <a:pt x="4051" y="1580"/>
                    </a:lnTo>
                    <a:lnTo>
                      <a:pt x="4029" y="1591"/>
                    </a:lnTo>
                    <a:lnTo>
                      <a:pt x="4001" y="1634"/>
                    </a:lnTo>
                    <a:lnTo>
                      <a:pt x="3943" y="1770"/>
                    </a:lnTo>
                    <a:lnTo>
                      <a:pt x="3919" y="1787"/>
                    </a:lnTo>
                    <a:lnTo>
                      <a:pt x="3889" y="1826"/>
                    </a:lnTo>
                    <a:lnTo>
                      <a:pt x="3863" y="1839"/>
                    </a:lnTo>
                    <a:lnTo>
                      <a:pt x="3824" y="1832"/>
                    </a:lnTo>
                    <a:lnTo>
                      <a:pt x="3686" y="1746"/>
                    </a:lnTo>
                    <a:lnTo>
                      <a:pt x="3485" y="1599"/>
                    </a:lnTo>
                    <a:lnTo>
                      <a:pt x="3435" y="1522"/>
                    </a:lnTo>
                    <a:lnTo>
                      <a:pt x="3427" y="1487"/>
                    </a:lnTo>
                    <a:lnTo>
                      <a:pt x="3431" y="1377"/>
                    </a:lnTo>
                    <a:lnTo>
                      <a:pt x="3401" y="1329"/>
                    </a:lnTo>
                    <a:lnTo>
                      <a:pt x="3390" y="1312"/>
                    </a:lnTo>
                    <a:lnTo>
                      <a:pt x="3392" y="1282"/>
                    </a:lnTo>
                    <a:lnTo>
                      <a:pt x="3384" y="1258"/>
                    </a:lnTo>
                    <a:lnTo>
                      <a:pt x="3373" y="1239"/>
                    </a:lnTo>
                    <a:lnTo>
                      <a:pt x="3239" y="1131"/>
                    </a:lnTo>
                    <a:lnTo>
                      <a:pt x="3079" y="941"/>
                    </a:lnTo>
                    <a:lnTo>
                      <a:pt x="3025" y="904"/>
                    </a:lnTo>
                    <a:lnTo>
                      <a:pt x="3003" y="856"/>
                    </a:lnTo>
                    <a:lnTo>
                      <a:pt x="2990" y="822"/>
                    </a:lnTo>
                    <a:lnTo>
                      <a:pt x="2936" y="785"/>
                    </a:lnTo>
                    <a:lnTo>
                      <a:pt x="2442" y="878"/>
                    </a:lnTo>
                    <a:lnTo>
                      <a:pt x="2191" y="850"/>
                    </a:lnTo>
                    <a:lnTo>
                      <a:pt x="1604" y="755"/>
                    </a:lnTo>
                    <a:lnTo>
                      <a:pt x="601" y="176"/>
                    </a:lnTo>
                    <a:lnTo>
                      <a:pt x="623" y="96"/>
                    </a:lnTo>
                    <a:lnTo>
                      <a:pt x="0" y="0"/>
                    </a:lnTo>
                  </a:path>
                </a:pathLst>
              </a:custGeom>
              <a:noFill/>
              <a:ln w="4680">
                <a:solidFill>
                  <a:srgbClr val="a58e9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1591560" y="4454640"/>
                <a:ext cx="683280" cy="1744560"/>
              </a:xfrm>
              <a:custGeom>
                <a:avLst/>
                <a:gdLst/>
                <a:ahLst/>
                <a:rect l="l" t="t" r="r" b="b"/>
                <a:pathLst>
                  <a:path w="1315" h="3420">
                    <a:moveTo>
                      <a:pt x="0" y="0"/>
                    </a:moveTo>
                    <a:lnTo>
                      <a:pt x="10" y="5"/>
                    </a:lnTo>
                    <a:lnTo>
                      <a:pt x="17" y="13"/>
                    </a:lnTo>
                    <a:lnTo>
                      <a:pt x="23" y="21"/>
                    </a:lnTo>
                    <a:lnTo>
                      <a:pt x="28" y="30"/>
                    </a:lnTo>
                    <a:lnTo>
                      <a:pt x="30" y="39"/>
                    </a:lnTo>
                    <a:lnTo>
                      <a:pt x="32" y="50"/>
                    </a:lnTo>
                    <a:lnTo>
                      <a:pt x="34" y="59"/>
                    </a:lnTo>
                    <a:lnTo>
                      <a:pt x="34" y="70"/>
                    </a:lnTo>
                    <a:lnTo>
                      <a:pt x="34" y="91"/>
                    </a:lnTo>
                    <a:lnTo>
                      <a:pt x="33" y="109"/>
                    </a:lnTo>
                    <a:lnTo>
                      <a:pt x="33" y="117"/>
                    </a:lnTo>
                    <a:lnTo>
                      <a:pt x="33" y="124"/>
                    </a:lnTo>
                    <a:lnTo>
                      <a:pt x="34" y="130"/>
                    </a:lnTo>
                    <a:lnTo>
                      <a:pt x="36" y="134"/>
                    </a:lnTo>
                    <a:lnTo>
                      <a:pt x="46" y="153"/>
                    </a:lnTo>
                    <a:lnTo>
                      <a:pt x="54" y="173"/>
                    </a:lnTo>
                    <a:lnTo>
                      <a:pt x="60" y="192"/>
                    </a:lnTo>
                    <a:lnTo>
                      <a:pt x="66" y="212"/>
                    </a:lnTo>
                    <a:lnTo>
                      <a:pt x="70" y="230"/>
                    </a:lnTo>
                    <a:lnTo>
                      <a:pt x="73" y="249"/>
                    </a:lnTo>
                    <a:lnTo>
                      <a:pt x="74" y="269"/>
                    </a:lnTo>
                    <a:lnTo>
                      <a:pt x="75" y="288"/>
                    </a:lnTo>
                    <a:lnTo>
                      <a:pt x="75" y="307"/>
                    </a:lnTo>
                    <a:lnTo>
                      <a:pt x="74" y="326"/>
                    </a:lnTo>
                    <a:lnTo>
                      <a:pt x="73" y="345"/>
                    </a:lnTo>
                    <a:lnTo>
                      <a:pt x="71" y="363"/>
                    </a:lnTo>
                    <a:lnTo>
                      <a:pt x="67" y="401"/>
                    </a:lnTo>
                    <a:lnTo>
                      <a:pt x="61" y="437"/>
                    </a:lnTo>
                    <a:lnTo>
                      <a:pt x="56" y="473"/>
                    </a:lnTo>
                    <a:lnTo>
                      <a:pt x="53" y="510"/>
                    </a:lnTo>
                    <a:lnTo>
                      <a:pt x="52" y="527"/>
                    </a:lnTo>
                    <a:lnTo>
                      <a:pt x="51" y="545"/>
                    </a:lnTo>
                    <a:lnTo>
                      <a:pt x="51" y="563"/>
                    </a:lnTo>
                    <a:lnTo>
                      <a:pt x="53" y="580"/>
                    </a:lnTo>
                    <a:lnTo>
                      <a:pt x="55" y="597"/>
                    </a:lnTo>
                    <a:lnTo>
                      <a:pt x="58" y="614"/>
                    </a:lnTo>
                    <a:lnTo>
                      <a:pt x="63" y="632"/>
                    </a:lnTo>
                    <a:lnTo>
                      <a:pt x="68" y="649"/>
                    </a:lnTo>
                    <a:lnTo>
                      <a:pt x="75" y="666"/>
                    </a:lnTo>
                    <a:lnTo>
                      <a:pt x="84" y="682"/>
                    </a:lnTo>
                    <a:lnTo>
                      <a:pt x="95" y="700"/>
                    </a:lnTo>
                    <a:lnTo>
                      <a:pt x="108" y="716"/>
                    </a:lnTo>
                    <a:lnTo>
                      <a:pt x="102" y="748"/>
                    </a:lnTo>
                    <a:lnTo>
                      <a:pt x="98" y="780"/>
                    </a:lnTo>
                    <a:lnTo>
                      <a:pt x="97" y="810"/>
                    </a:lnTo>
                    <a:lnTo>
                      <a:pt x="97" y="840"/>
                    </a:lnTo>
                    <a:lnTo>
                      <a:pt x="99" y="870"/>
                    </a:lnTo>
                    <a:lnTo>
                      <a:pt x="104" y="900"/>
                    </a:lnTo>
                    <a:lnTo>
                      <a:pt x="109" y="928"/>
                    </a:lnTo>
                    <a:lnTo>
                      <a:pt x="115" y="956"/>
                    </a:lnTo>
                    <a:lnTo>
                      <a:pt x="124" y="983"/>
                    </a:lnTo>
                    <a:lnTo>
                      <a:pt x="134" y="1010"/>
                    </a:lnTo>
                    <a:lnTo>
                      <a:pt x="145" y="1037"/>
                    </a:lnTo>
                    <a:lnTo>
                      <a:pt x="158" y="1063"/>
                    </a:lnTo>
                    <a:lnTo>
                      <a:pt x="171" y="1089"/>
                    </a:lnTo>
                    <a:lnTo>
                      <a:pt x="186" y="1113"/>
                    </a:lnTo>
                    <a:lnTo>
                      <a:pt x="201" y="1138"/>
                    </a:lnTo>
                    <a:lnTo>
                      <a:pt x="217" y="1162"/>
                    </a:lnTo>
                    <a:lnTo>
                      <a:pt x="234" y="1187"/>
                    </a:lnTo>
                    <a:lnTo>
                      <a:pt x="253" y="1211"/>
                    </a:lnTo>
                    <a:lnTo>
                      <a:pt x="272" y="1233"/>
                    </a:lnTo>
                    <a:lnTo>
                      <a:pt x="291" y="1256"/>
                    </a:lnTo>
                    <a:lnTo>
                      <a:pt x="331" y="1301"/>
                    </a:lnTo>
                    <a:lnTo>
                      <a:pt x="374" y="1345"/>
                    </a:lnTo>
                    <a:lnTo>
                      <a:pt x="416" y="1389"/>
                    </a:lnTo>
                    <a:lnTo>
                      <a:pt x="459" y="1432"/>
                    </a:lnTo>
                    <a:lnTo>
                      <a:pt x="501" y="1474"/>
                    </a:lnTo>
                    <a:lnTo>
                      <a:pt x="543" y="1516"/>
                    </a:lnTo>
                    <a:lnTo>
                      <a:pt x="529" y="1552"/>
                    </a:lnTo>
                    <a:lnTo>
                      <a:pt x="517" y="1588"/>
                    </a:lnTo>
                    <a:lnTo>
                      <a:pt x="506" y="1624"/>
                    </a:lnTo>
                    <a:lnTo>
                      <a:pt x="493" y="1659"/>
                    </a:lnTo>
                    <a:lnTo>
                      <a:pt x="486" y="1676"/>
                    </a:lnTo>
                    <a:lnTo>
                      <a:pt x="477" y="1691"/>
                    </a:lnTo>
                    <a:lnTo>
                      <a:pt x="468" y="1706"/>
                    </a:lnTo>
                    <a:lnTo>
                      <a:pt x="457" y="1720"/>
                    </a:lnTo>
                    <a:lnTo>
                      <a:pt x="444" y="1733"/>
                    </a:lnTo>
                    <a:lnTo>
                      <a:pt x="430" y="1745"/>
                    </a:lnTo>
                    <a:lnTo>
                      <a:pt x="422" y="1750"/>
                    </a:lnTo>
                    <a:lnTo>
                      <a:pt x="415" y="1755"/>
                    </a:lnTo>
                    <a:lnTo>
                      <a:pt x="406" y="1759"/>
                    </a:lnTo>
                    <a:lnTo>
                      <a:pt x="396" y="1763"/>
                    </a:lnTo>
                    <a:lnTo>
                      <a:pt x="383" y="1768"/>
                    </a:lnTo>
                    <a:lnTo>
                      <a:pt x="370" y="1770"/>
                    </a:lnTo>
                    <a:lnTo>
                      <a:pt x="357" y="1770"/>
                    </a:lnTo>
                    <a:lnTo>
                      <a:pt x="344" y="1770"/>
                    </a:lnTo>
                    <a:lnTo>
                      <a:pt x="316" y="1767"/>
                    </a:lnTo>
                    <a:lnTo>
                      <a:pt x="289" y="1762"/>
                    </a:lnTo>
                    <a:lnTo>
                      <a:pt x="275" y="1761"/>
                    </a:lnTo>
                    <a:lnTo>
                      <a:pt x="261" y="1761"/>
                    </a:lnTo>
                    <a:lnTo>
                      <a:pt x="247" y="1762"/>
                    </a:lnTo>
                    <a:lnTo>
                      <a:pt x="234" y="1766"/>
                    </a:lnTo>
                    <a:lnTo>
                      <a:pt x="228" y="1768"/>
                    </a:lnTo>
                    <a:lnTo>
                      <a:pt x="220" y="1770"/>
                    </a:lnTo>
                    <a:lnTo>
                      <a:pt x="214" y="1773"/>
                    </a:lnTo>
                    <a:lnTo>
                      <a:pt x="207" y="1777"/>
                    </a:lnTo>
                    <a:lnTo>
                      <a:pt x="201" y="1782"/>
                    </a:lnTo>
                    <a:lnTo>
                      <a:pt x="195" y="1787"/>
                    </a:lnTo>
                    <a:lnTo>
                      <a:pt x="189" y="1794"/>
                    </a:lnTo>
                    <a:lnTo>
                      <a:pt x="182" y="1800"/>
                    </a:lnTo>
                    <a:lnTo>
                      <a:pt x="201" y="1824"/>
                    </a:lnTo>
                    <a:lnTo>
                      <a:pt x="219" y="1847"/>
                    </a:lnTo>
                    <a:lnTo>
                      <a:pt x="237" y="1869"/>
                    </a:lnTo>
                    <a:lnTo>
                      <a:pt x="257" y="1891"/>
                    </a:lnTo>
                    <a:lnTo>
                      <a:pt x="296" y="1933"/>
                    </a:lnTo>
                    <a:lnTo>
                      <a:pt x="337" y="1974"/>
                    </a:lnTo>
                    <a:lnTo>
                      <a:pt x="379" y="2014"/>
                    </a:lnTo>
                    <a:lnTo>
                      <a:pt x="420" y="2054"/>
                    </a:lnTo>
                    <a:lnTo>
                      <a:pt x="461" y="2095"/>
                    </a:lnTo>
                    <a:lnTo>
                      <a:pt x="502" y="2137"/>
                    </a:lnTo>
                    <a:lnTo>
                      <a:pt x="506" y="2150"/>
                    </a:lnTo>
                    <a:lnTo>
                      <a:pt x="510" y="2162"/>
                    </a:lnTo>
                    <a:lnTo>
                      <a:pt x="530" y="2183"/>
                    </a:lnTo>
                    <a:lnTo>
                      <a:pt x="554" y="2205"/>
                    </a:lnTo>
                    <a:lnTo>
                      <a:pt x="566" y="2216"/>
                    </a:lnTo>
                    <a:lnTo>
                      <a:pt x="577" y="2227"/>
                    </a:lnTo>
                    <a:lnTo>
                      <a:pt x="587" y="2237"/>
                    </a:lnTo>
                    <a:lnTo>
                      <a:pt x="597" y="2249"/>
                    </a:lnTo>
                    <a:lnTo>
                      <a:pt x="599" y="2251"/>
                    </a:lnTo>
                    <a:lnTo>
                      <a:pt x="603" y="2254"/>
                    </a:lnTo>
                    <a:lnTo>
                      <a:pt x="607" y="2255"/>
                    </a:lnTo>
                    <a:lnTo>
                      <a:pt x="611" y="2255"/>
                    </a:lnTo>
                    <a:lnTo>
                      <a:pt x="621" y="2256"/>
                    </a:lnTo>
                    <a:lnTo>
                      <a:pt x="633" y="2256"/>
                    </a:lnTo>
                    <a:lnTo>
                      <a:pt x="644" y="2256"/>
                    </a:lnTo>
                    <a:lnTo>
                      <a:pt x="655" y="2256"/>
                    </a:lnTo>
                    <a:lnTo>
                      <a:pt x="660" y="2257"/>
                    </a:lnTo>
                    <a:lnTo>
                      <a:pt x="665" y="2258"/>
                    </a:lnTo>
                    <a:lnTo>
                      <a:pt x="669" y="2260"/>
                    </a:lnTo>
                    <a:lnTo>
                      <a:pt x="674" y="2262"/>
                    </a:lnTo>
                    <a:lnTo>
                      <a:pt x="694" y="2275"/>
                    </a:lnTo>
                    <a:lnTo>
                      <a:pt x="714" y="2289"/>
                    </a:lnTo>
                    <a:lnTo>
                      <a:pt x="733" y="2304"/>
                    </a:lnTo>
                    <a:lnTo>
                      <a:pt x="753" y="2321"/>
                    </a:lnTo>
                    <a:lnTo>
                      <a:pt x="771" y="2338"/>
                    </a:lnTo>
                    <a:lnTo>
                      <a:pt x="788" y="2355"/>
                    </a:lnTo>
                    <a:lnTo>
                      <a:pt x="807" y="2375"/>
                    </a:lnTo>
                    <a:lnTo>
                      <a:pt x="823" y="2394"/>
                    </a:lnTo>
                    <a:lnTo>
                      <a:pt x="839" y="2415"/>
                    </a:lnTo>
                    <a:lnTo>
                      <a:pt x="854" y="2435"/>
                    </a:lnTo>
                    <a:lnTo>
                      <a:pt x="868" y="2457"/>
                    </a:lnTo>
                    <a:lnTo>
                      <a:pt x="881" y="2478"/>
                    </a:lnTo>
                    <a:lnTo>
                      <a:pt x="893" y="2501"/>
                    </a:lnTo>
                    <a:lnTo>
                      <a:pt x="904" y="2524"/>
                    </a:lnTo>
                    <a:lnTo>
                      <a:pt x="914" y="2546"/>
                    </a:lnTo>
                    <a:lnTo>
                      <a:pt x="922" y="2569"/>
                    </a:lnTo>
                    <a:lnTo>
                      <a:pt x="930" y="2593"/>
                    </a:lnTo>
                    <a:lnTo>
                      <a:pt x="935" y="2615"/>
                    </a:lnTo>
                    <a:lnTo>
                      <a:pt x="939" y="2639"/>
                    </a:lnTo>
                    <a:lnTo>
                      <a:pt x="942" y="2662"/>
                    </a:lnTo>
                    <a:lnTo>
                      <a:pt x="943" y="2686"/>
                    </a:lnTo>
                    <a:lnTo>
                      <a:pt x="942" y="2708"/>
                    </a:lnTo>
                    <a:lnTo>
                      <a:pt x="938" y="2731"/>
                    </a:lnTo>
                    <a:lnTo>
                      <a:pt x="934" y="2754"/>
                    </a:lnTo>
                    <a:lnTo>
                      <a:pt x="928" y="2775"/>
                    </a:lnTo>
                    <a:lnTo>
                      <a:pt x="919" y="2797"/>
                    </a:lnTo>
                    <a:lnTo>
                      <a:pt x="908" y="2818"/>
                    </a:lnTo>
                    <a:lnTo>
                      <a:pt x="894" y="2839"/>
                    </a:lnTo>
                    <a:lnTo>
                      <a:pt x="879" y="2858"/>
                    </a:lnTo>
                    <a:lnTo>
                      <a:pt x="862" y="2878"/>
                    </a:lnTo>
                    <a:lnTo>
                      <a:pt x="841" y="2896"/>
                    </a:lnTo>
                    <a:lnTo>
                      <a:pt x="819" y="2913"/>
                    </a:lnTo>
                    <a:lnTo>
                      <a:pt x="819" y="2920"/>
                    </a:lnTo>
                    <a:lnTo>
                      <a:pt x="819" y="2924"/>
                    </a:lnTo>
                    <a:lnTo>
                      <a:pt x="816" y="2927"/>
                    </a:lnTo>
                    <a:lnTo>
                      <a:pt x="813" y="2929"/>
                    </a:lnTo>
                    <a:lnTo>
                      <a:pt x="810" y="2930"/>
                    </a:lnTo>
                    <a:lnTo>
                      <a:pt x="806" y="2929"/>
                    </a:lnTo>
                    <a:lnTo>
                      <a:pt x="802" y="2929"/>
                    </a:lnTo>
                    <a:lnTo>
                      <a:pt x="798" y="2926"/>
                    </a:lnTo>
                    <a:lnTo>
                      <a:pt x="790" y="2924"/>
                    </a:lnTo>
                    <a:lnTo>
                      <a:pt x="785" y="2922"/>
                    </a:lnTo>
                    <a:lnTo>
                      <a:pt x="784" y="2922"/>
                    </a:lnTo>
                    <a:lnTo>
                      <a:pt x="785" y="2924"/>
                    </a:lnTo>
                    <a:lnTo>
                      <a:pt x="786" y="2926"/>
                    </a:lnTo>
                    <a:lnTo>
                      <a:pt x="790" y="2931"/>
                    </a:lnTo>
                    <a:lnTo>
                      <a:pt x="803" y="2945"/>
                    </a:lnTo>
                    <a:lnTo>
                      <a:pt x="831" y="2973"/>
                    </a:lnTo>
                    <a:lnTo>
                      <a:pt x="860" y="3002"/>
                    </a:lnTo>
                    <a:lnTo>
                      <a:pt x="873" y="3015"/>
                    </a:lnTo>
                    <a:lnTo>
                      <a:pt x="883" y="3026"/>
                    </a:lnTo>
                    <a:lnTo>
                      <a:pt x="894" y="3034"/>
                    </a:lnTo>
                    <a:lnTo>
                      <a:pt x="906" y="3044"/>
                    </a:lnTo>
                    <a:lnTo>
                      <a:pt x="918" y="3053"/>
                    </a:lnTo>
                    <a:lnTo>
                      <a:pt x="942" y="3070"/>
                    </a:lnTo>
                    <a:lnTo>
                      <a:pt x="965" y="3086"/>
                    </a:lnTo>
                    <a:lnTo>
                      <a:pt x="990" y="3102"/>
                    </a:lnTo>
                    <a:lnTo>
                      <a:pt x="1013" y="3119"/>
                    </a:lnTo>
                    <a:lnTo>
                      <a:pt x="1024" y="3127"/>
                    </a:lnTo>
                    <a:lnTo>
                      <a:pt x="1035" y="3136"/>
                    </a:lnTo>
                    <a:lnTo>
                      <a:pt x="1044" y="3146"/>
                    </a:lnTo>
                    <a:lnTo>
                      <a:pt x="1053" y="3154"/>
                    </a:lnTo>
                    <a:lnTo>
                      <a:pt x="1085" y="3189"/>
                    </a:lnTo>
                    <a:lnTo>
                      <a:pt x="1120" y="3221"/>
                    </a:lnTo>
                    <a:lnTo>
                      <a:pt x="1153" y="3255"/>
                    </a:lnTo>
                    <a:lnTo>
                      <a:pt x="1188" y="3286"/>
                    </a:lnTo>
                    <a:lnTo>
                      <a:pt x="1221" y="3318"/>
                    </a:lnTo>
                    <a:lnTo>
                      <a:pt x="1254" y="3352"/>
                    </a:lnTo>
                    <a:lnTo>
                      <a:pt x="1285" y="3385"/>
                    </a:lnTo>
                    <a:lnTo>
                      <a:pt x="1315" y="3420"/>
                    </a:lnTo>
                  </a:path>
                </a:pathLst>
              </a:custGeom>
              <a:noFill/>
              <a:ln w="4680">
                <a:solidFill>
                  <a:srgbClr val="a58e9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1580760" y="4433040"/>
                <a:ext cx="2948400" cy="1720080"/>
              </a:xfrm>
              <a:custGeom>
                <a:avLst/>
                <a:gdLst/>
                <a:ahLst/>
                <a:rect l="l" t="t" r="r" b="b"/>
                <a:pathLst>
                  <a:path w="5669" h="3374">
                    <a:moveTo>
                      <a:pt x="5472" y="3356"/>
                    </a:moveTo>
                    <a:lnTo>
                      <a:pt x="5472" y="3347"/>
                    </a:lnTo>
                    <a:lnTo>
                      <a:pt x="5474" y="3340"/>
                    </a:lnTo>
                    <a:lnTo>
                      <a:pt x="5476" y="3331"/>
                    </a:lnTo>
                    <a:lnTo>
                      <a:pt x="5479" y="3325"/>
                    </a:lnTo>
                    <a:lnTo>
                      <a:pt x="5482" y="3317"/>
                    </a:lnTo>
                    <a:lnTo>
                      <a:pt x="5488" y="3309"/>
                    </a:lnTo>
                    <a:lnTo>
                      <a:pt x="5493" y="3303"/>
                    </a:lnTo>
                    <a:lnTo>
                      <a:pt x="5499" y="3296"/>
                    </a:lnTo>
                    <a:lnTo>
                      <a:pt x="5513" y="3285"/>
                    </a:lnTo>
                    <a:lnTo>
                      <a:pt x="5529" y="3274"/>
                    </a:lnTo>
                    <a:lnTo>
                      <a:pt x="5546" y="3263"/>
                    </a:lnTo>
                    <a:lnTo>
                      <a:pt x="5563" y="3253"/>
                    </a:lnTo>
                    <a:lnTo>
                      <a:pt x="5599" y="3236"/>
                    </a:lnTo>
                    <a:lnTo>
                      <a:pt x="5631" y="3220"/>
                    </a:lnTo>
                    <a:lnTo>
                      <a:pt x="5644" y="3213"/>
                    </a:lnTo>
                    <a:lnTo>
                      <a:pt x="5655" y="3206"/>
                    </a:lnTo>
                    <a:lnTo>
                      <a:pt x="5659" y="3203"/>
                    </a:lnTo>
                    <a:lnTo>
                      <a:pt x="5664" y="3199"/>
                    </a:lnTo>
                    <a:lnTo>
                      <a:pt x="5666" y="3196"/>
                    </a:lnTo>
                    <a:lnTo>
                      <a:pt x="5668" y="3193"/>
                    </a:lnTo>
                    <a:lnTo>
                      <a:pt x="5669" y="3190"/>
                    </a:lnTo>
                    <a:lnTo>
                      <a:pt x="5669" y="3185"/>
                    </a:lnTo>
                    <a:lnTo>
                      <a:pt x="5669" y="3181"/>
                    </a:lnTo>
                    <a:lnTo>
                      <a:pt x="5669" y="3177"/>
                    </a:lnTo>
                    <a:lnTo>
                      <a:pt x="5666" y="3168"/>
                    </a:lnTo>
                    <a:lnTo>
                      <a:pt x="5662" y="3159"/>
                    </a:lnTo>
                    <a:lnTo>
                      <a:pt x="5656" y="3151"/>
                    </a:lnTo>
                    <a:lnTo>
                      <a:pt x="5649" y="3142"/>
                    </a:lnTo>
                    <a:lnTo>
                      <a:pt x="5641" y="3133"/>
                    </a:lnTo>
                    <a:lnTo>
                      <a:pt x="5632" y="3125"/>
                    </a:lnTo>
                    <a:lnTo>
                      <a:pt x="5615" y="3107"/>
                    </a:lnTo>
                    <a:lnTo>
                      <a:pt x="5599" y="3090"/>
                    </a:lnTo>
                    <a:lnTo>
                      <a:pt x="5593" y="3082"/>
                    </a:lnTo>
                    <a:lnTo>
                      <a:pt x="5586" y="3074"/>
                    </a:lnTo>
                    <a:lnTo>
                      <a:pt x="5582" y="3065"/>
                    </a:lnTo>
                    <a:lnTo>
                      <a:pt x="5578" y="3058"/>
                    </a:lnTo>
                    <a:lnTo>
                      <a:pt x="5576" y="3058"/>
                    </a:lnTo>
                    <a:lnTo>
                      <a:pt x="5576" y="3057"/>
                    </a:lnTo>
                    <a:lnTo>
                      <a:pt x="5577" y="3055"/>
                    </a:lnTo>
                    <a:lnTo>
                      <a:pt x="5578" y="3051"/>
                    </a:lnTo>
                    <a:lnTo>
                      <a:pt x="5583" y="3043"/>
                    </a:lnTo>
                    <a:lnTo>
                      <a:pt x="5588" y="3033"/>
                    </a:lnTo>
                    <a:lnTo>
                      <a:pt x="5594" y="3023"/>
                    </a:lnTo>
                    <a:lnTo>
                      <a:pt x="5596" y="3014"/>
                    </a:lnTo>
                    <a:lnTo>
                      <a:pt x="5596" y="3010"/>
                    </a:lnTo>
                    <a:lnTo>
                      <a:pt x="5594" y="3007"/>
                    </a:lnTo>
                    <a:lnTo>
                      <a:pt x="5591" y="3005"/>
                    </a:lnTo>
                    <a:lnTo>
                      <a:pt x="5586" y="3004"/>
                    </a:lnTo>
                    <a:lnTo>
                      <a:pt x="5586" y="2981"/>
                    </a:lnTo>
                    <a:lnTo>
                      <a:pt x="5532" y="2936"/>
                    </a:lnTo>
                    <a:lnTo>
                      <a:pt x="5486" y="2931"/>
                    </a:lnTo>
                    <a:lnTo>
                      <a:pt x="5373" y="2924"/>
                    </a:lnTo>
                    <a:lnTo>
                      <a:pt x="5308" y="2872"/>
                    </a:lnTo>
                    <a:lnTo>
                      <a:pt x="5260" y="2869"/>
                    </a:lnTo>
                    <a:lnTo>
                      <a:pt x="5253" y="2868"/>
                    </a:lnTo>
                    <a:lnTo>
                      <a:pt x="5247" y="2866"/>
                    </a:lnTo>
                    <a:lnTo>
                      <a:pt x="5240" y="2862"/>
                    </a:lnTo>
                    <a:lnTo>
                      <a:pt x="5234" y="2859"/>
                    </a:lnTo>
                    <a:lnTo>
                      <a:pt x="5222" y="2850"/>
                    </a:lnTo>
                    <a:lnTo>
                      <a:pt x="5210" y="2841"/>
                    </a:lnTo>
                    <a:lnTo>
                      <a:pt x="5198" y="2831"/>
                    </a:lnTo>
                    <a:lnTo>
                      <a:pt x="5185" y="2822"/>
                    </a:lnTo>
                    <a:lnTo>
                      <a:pt x="5179" y="2818"/>
                    </a:lnTo>
                    <a:lnTo>
                      <a:pt x="5171" y="2815"/>
                    </a:lnTo>
                    <a:lnTo>
                      <a:pt x="5165" y="2813"/>
                    </a:lnTo>
                    <a:lnTo>
                      <a:pt x="5157" y="2811"/>
                    </a:lnTo>
                    <a:lnTo>
                      <a:pt x="5115" y="2804"/>
                    </a:lnTo>
                    <a:lnTo>
                      <a:pt x="5110" y="2802"/>
                    </a:lnTo>
                    <a:lnTo>
                      <a:pt x="5104" y="2800"/>
                    </a:lnTo>
                    <a:lnTo>
                      <a:pt x="5099" y="2795"/>
                    </a:lnTo>
                    <a:lnTo>
                      <a:pt x="5094" y="2790"/>
                    </a:lnTo>
                    <a:lnTo>
                      <a:pt x="5088" y="2785"/>
                    </a:lnTo>
                    <a:lnTo>
                      <a:pt x="5084" y="2779"/>
                    </a:lnTo>
                    <a:lnTo>
                      <a:pt x="5081" y="2774"/>
                    </a:lnTo>
                    <a:lnTo>
                      <a:pt x="5078" y="2768"/>
                    </a:lnTo>
                    <a:lnTo>
                      <a:pt x="5071" y="2728"/>
                    </a:lnTo>
                    <a:lnTo>
                      <a:pt x="5049" y="2687"/>
                    </a:lnTo>
                    <a:lnTo>
                      <a:pt x="5041" y="2645"/>
                    </a:lnTo>
                    <a:lnTo>
                      <a:pt x="5015" y="2598"/>
                    </a:lnTo>
                    <a:lnTo>
                      <a:pt x="4983" y="2534"/>
                    </a:lnTo>
                    <a:lnTo>
                      <a:pt x="4987" y="2471"/>
                    </a:lnTo>
                    <a:lnTo>
                      <a:pt x="4965" y="2427"/>
                    </a:lnTo>
                    <a:lnTo>
                      <a:pt x="4949" y="2395"/>
                    </a:lnTo>
                    <a:lnTo>
                      <a:pt x="4948" y="2358"/>
                    </a:lnTo>
                    <a:lnTo>
                      <a:pt x="4955" y="2321"/>
                    </a:lnTo>
                    <a:lnTo>
                      <a:pt x="4913" y="2295"/>
                    </a:lnTo>
                    <a:lnTo>
                      <a:pt x="4868" y="2235"/>
                    </a:lnTo>
                    <a:lnTo>
                      <a:pt x="4834" y="2172"/>
                    </a:lnTo>
                    <a:lnTo>
                      <a:pt x="4807" y="2129"/>
                    </a:lnTo>
                    <a:lnTo>
                      <a:pt x="4790" y="2112"/>
                    </a:lnTo>
                    <a:lnTo>
                      <a:pt x="4759" y="2086"/>
                    </a:lnTo>
                    <a:lnTo>
                      <a:pt x="4735" y="2046"/>
                    </a:lnTo>
                    <a:lnTo>
                      <a:pt x="4710" y="1991"/>
                    </a:lnTo>
                    <a:lnTo>
                      <a:pt x="4668" y="1912"/>
                    </a:lnTo>
                    <a:lnTo>
                      <a:pt x="4663" y="1889"/>
                    </a:lnTo>
                    <a:lnTo>
                      <a:pt x="4643" y="1858"/>
                    </a:lnTo>
                    <a:lnTo>
                      <a:pt x="4629" y="1811"/>
                    </a:lnTo>
                    <a:lnTo>
                      <a:pt x="4611" y="1790"/>
                    </a:lnTo>
                    <a:lnTo>
                      <a:pt x="4582" y="1757"/>
                    </a:lnTo>
                    <a:lnTo>
                      <a:pt x="4549" y="1708"/>
                    </a:lnTo>
                    <a:lnTo>
                      <a:pt x="4516" y="1671"/>
                    </a:lnTo>
                    <a:lnTo>
                      <a:pt x="4466" y="1622"/>
                    </a:lnTo>
                    <a:lnTo>
                      <a:pt x="4437" y="1591"/>
                    </a:lnTo>
                    <a:lnTo>
                      <a:pt x="4397" y="1558"/>
                    </a:lnTo>
                    <a:lnTo>
                      <a:pt x="4354" y="1549"/>
                    </a:lnTo>
                    <a:lnTo>
                      <a:pt x="4301" y="1544"/>
                    </a:lnTo>
                    <a:lnTo>
                      <a:pt x="4246" y="1543"/>
                    </a:lnTo>
                    <a:lnTo>
                      <a:pt x="4127" y="1549"/>
                    </a:lnTo>
                    <a:lnTo>
                      <a:pt x="4090" y="1559"/>
                    </a:lnTo>
                    <a:lnTo>
                      <a:pt x="4065" y="1581"/>
                    </a:lnTo>
                    <a:lnTo>
                      <a:pt x="4041" y="1637"/>
                    </a:lnTo>
                    <a:lnTo>
                      <a:pt x="4030" y="1652"/>
                    </a:lnTo>
                    <a:lnTo>
                      <a:pt x="4007" y="1720"/>
                    </a:lnTo>
                    <a:lnTo>
                      <a:pt x="3968" y="1761"/>
                    </a:lnTo>
                    <a:lnTo>
                      <a:pt x="3934" y="1844"/>
                    </a:lnTo>
                    <a:lnTo>
                      <a:pt x="3854" y="1823"/>
                    </a:lnTo>
                    <a:lnTo>
                      <a:pt x="3813" y="1811"/>
                    </a:lnTo>
                    <a:lnTo>
                      <a:pt x="3782" y="1806"/>
                    </a:lnTo>
                    <a:lnTo>
                      <a:pt x="3755" y="1785"/>
                    </a:lnTo>
                    <a:lnTo>
                      <a:pt x="3747" y="1751"/>
                    </a:lnTo>
                    <a:lnTo>
                      <a:pt x="3703" y="1744"/>
                    </a:lnTo>
                    <a:lnTo>
                      <a:pt x="3636" y="1713"/>
                    </a:lnTo>
                    <a:lnTo>
                      <a:pt x="3576" y="1639"/>
                    </a:lnTo>
                    <a:lnTo>
                      <a:pt x="3512" y="1586"/>
                    </a:lnTo>
                    <a:lnTo>
                      <a:pt x="3445" y="1502"/>
                    </a:lnTo>
                    <a:lnTo>
                      <a:pt x="3452" y="1360"/>
                    </a:lnTo>
                    <a:lnTo>
                      <a:pt x="3424" y="1317"/>
                    </a:lnTo>
                    <a:lnTo>
                      <a:pt x="3415" y="1279"/>
                    </a:lnTo>
                    <a:lnTo>
                      <a:pt x="3410" y="1239"/>
                    </a:lnTo>
                    <a:lnTo>
                      <a:pt x="3410" y="1201"/>
                    </a:lnTo>
                    <a:lnTo>
                      <a:pt x="3422" y="1182"/>
                    </a:lnTo>
                    <a:lnTo>
                      <a:pt x="3333" y="1180"/>
                    </a:lnTo>
                    <a:lnTo>
                      <a:pt x="3260" y="1075"/>
                    </a:lnTo>
                    <a:lnTo>
                      <a:pt x="3238" y="1064"/>
                    </a:lnTo>
                    <a:lnTo>
                      <a:pt x="3213" y="1059"/>
                    </a:lnTo>
                    <a:lnTo>
                      <a:pt x="3172" y="979"/>
                    </a:lnTo>
                    <a:lnTo>
                      <a:pt x="3140" y="946"/>
                    </a:lnTo>
                    <a:lnTo>
                      <a:pt x="3067" y="912"/>
                    </a:lnTo>
                    <a:lnTo>
                      <a:pt x="3056" y="863"/>
                    </a:lnTo>
                    <a:lnTo>
                      <a:pt x="3042" y="819"/>
                    </a:lnTo>
                    <a:lnTo>
                      <a:pt x="3015" y="790"/>
                    </a:lnTo>
                    <a:lnTo>
                      <a:pt x="2980" y="766"/>
                    </a:lnTo>
                    <a:lnTo>
                      <a:pt x="2951" y="758"/>
                    </a:lnTo>
                    <a:lnTo>
                      <a:pt x="2893" y="756"/>
                    </a:lnTo>
                    <a:lnTo>
                      <a:pt x="2503" y="726"/>
                    </a:lnTo>
                    <a:lnTo>
                      <a:pt x="2469" y="832"/>
                    </a:lnTo>
                    <a:lnTo>
                      <a:pt x="2236" y="813"/>
                    </a:lnTo>
                    <a:lnTo>
                      <a:pt x="1671" y="750"/>
                    </a:lnTo>
                    <a:lnTo>
                      <a:pt x="688" y="141"/>
                    </a:lnTo>
                    <a:lnTo>
                      <a:pt x="689" y="113"/>
                    </a:lnTo>
                    <a:lnTo>
                      <a:pt x="717" y="108"/>
                    </a:lnTo>
                    <a:lnTo>
                      <a:pt x="735" y="83"/>
                    </a:lnTo>
                    <a:lnTo>
                      <a:pt x="8" y="0"/>
                    </a:lnTo>
                    <a:lnTo>
                      <a:pt x="6" y="5"/>
                    </a:lnTo>
                    <a:lnTo>
                      <a:pt x="2" y="13"/>
                    </a:lnTo>
                    <a:lnTo>
                      <a:pt x="1" y="21"/>
                    </a:lnTo>
                    <a:lnTo>
                      <a:pt x="0" y="31"/>
                    </a:lnTo>
                    <a:lnTo>
                      <a:pt x="0" y="41"/>
                    </a:lnTo>
                    <a:lnTo>
                      <a:pt x="2" y="51"/>
                    </a:lnTo>
                    <a:lnTo>
                      <a:pt x="5" y="59"/>
                    </a:lnTo>
                    <a:lnTo>
                      <a:pt x="9" y="67"/>
                    </a:lnTo>
                    <a:lnTo>
                      <a:pt x="19" y="86"/>
                    </a:lnTo>
                    <a:lnTo>
                      <a:pt x="26" y="106"/>
                    </a:lnTo>
                    <a:lnTo>
                      <a:pt x="34" y="125"/>
                    </a:lnTo>
                    <a:lnTo>
                      <a:pt x="39" y="146"/>
                    </a:lnTo>
                    <a:lnTo>
                      <a:pt x="43" y="166"/>
                    </a:lnTo>
                    <a:lnTo>
                      <a:pt x="47" y="187"/>
                    </a:lnTo>
                    <a:lnTo>
                      <a:pt x="49" y="207"/>
                    </a:lnTo>
                    <a:lnTo>
                      <a:pt x="50" y="228"/>
                    </a:lnTo>
                    <a:lnTo>
                      <a:pt x="50" y="248"/>
                    </a:lnTo>
                    <a:lnTo>
                      <a:pt x="50" y="269"/>
                    </a:lnTo>
                    <a:lnTo>
                      <a:pt x="49" y="289"/>
                    </a:lnTo>
                    <a:lnTo>
                      <a:pt x="48" y="310"/>
                    </a:lnTo>
                    <a:lnTo>
                      <a:pt x="45" y="351"/>
                    </a:lnTo>
                    <a:lnTo>
                      <a:pt x="40" y="393"/>
                    </a:lnTo>
                    <a:lnTo>
                      <a:pt x="37" y="433"/>
                    </a:lnTo>
                    <a:lnTo>
                      <a:pt x="34" y="473"/>
                    </a:lnTo>
                    <a:lnTo>
                      <a:pt x="34" y="493"/>
                    </a:lnTo>
                    <a:lnTo>
                      <a:pt x="34" y="513"/>
                    </a:lnTo>
                    <a:lnTo>
                      <a:pt x="34" y="532"/>
                    </a:lnTo>
                    <a:lnTo>
                      <a:pt x="36" y="552"/>
                    </a:lnTo>
                    <a:lnTo>
                      <a:pt x="38" y="570"/>
                    </a:lnTo>
                    <a:lnTo>
                      <a:pt x="42" y="589"/>
                    </a:lnTo>
                    <a:lnTo>
                      <a:pt x="47" y="607"/>
                    </a:lnTo>
                    <a:lnTo>
                      <a:pt x="53" y="625"/>
                    </a:lnTo>
                    <a:lnTo>
                      <a:pt x="61" y="643"/>
                    </a:lnTo>
                    <a:lnTo>
                      <a:pt x="69" y="661"/>
                    </a:lnTo>
                    <a:lnTo>
                      <a:pt x="80" y="677"/>
                    </a:lnTo>
                    <a:lnTo>
                      <a:pt x="93" y="694"/>
                    </a:lnTo>
                    <a:lnTo>
                      <a:pt x="87" y="725"/>
                    </a:lnTo>
                    <a:lnTo>
                      <a:pt x="83" y="757"/>
                    </a:lnTo>
                    <a:lnTo>
                      <a:pt x="82" y="787"/>
                    </a:lnTo>
                    <a:lnTo>
                      <a:pt x="82" y="817"/>
                    </a:lnTo>
                    <a:lnTo>
                      <a:pt x="85" y="846"/>
                    </a:lnTo>
                    <a:lnTo>
                      <a:pt x="89" y="876"/>
                    </a:lnTo>
                    <a:lnTo>
                      <a:pt x="94" y="904"/>
                    </a:lnTo>
                    <a:lnTo>
                      <a:pt x="101" y="932"/>
                    </a:lnTo>
                    <a:lnTo>
                      <a:pt x="109" y="959"/>
                    </a:lnTo>
                    <a:lnTo>
                      <a:pt x="119" y="985"/>
                    </a:lnTo>
                    <a:lnTo>
                      <a:pt x="130" y="1012"/>
                    </a:lnTo>
                    <a:lnTo>
                      <a:pt x="142" y="1037"/>
                    </a:lnTo>
                    <a:lnTo>
                      <a:pt x="156" y="1062"/>
                    </a:lnTo>
                    <a:lnTo>
                      <a:pt x="170" y="1087"/>
                    </a:lnTo>
                    <a:lnTo>
                      <a:pt x="185" y="1112"/>
                    </a:lnTo>
                    <a:lnTo>
                      <a:pt x="201" y="1136"/>
                    </a:lnTo>
                    <a:lnTo>
                      <a:pt x="218" y="1159"/>
                    </a:lnTo>
                    <a:lnTo>
                      <a:pt x="237" y="1183"/>
                    </a:lnTo>
                    <a:lnTo>
                      <a:pt x="255" y="1206"/>
                    </a:lnTo>
                    <a:lnTo>
                      <a:pt x="275" y="1229"/>
                    </a:lnTo>
                    <a:lnTo>
                      <a:pt x="315" y="1274"/>
                    </a:lnTo>
                    <a:lnTo>
                      <a:pt x="356" y="1317"/>
                    </a:lnTo>
                    <a:lnTo>
                      <a:pt x="398" y="1360"/>
                    </a:lnTo>
                    <a:lnTo>
                      <a:pt x="441" y="1402"/>
                    </a:lnTo>
                    <a:lnTo>
                      <a:pt x="483" y="1445"/>
                    </a:lnTo>
                    <a:lnTo>
                      <a:pt x="524" y="1486"/>
                    </a:lnTo>
                    <a:lnTo>
                      <a:pt x="510" y="1521"/>
                    </a:lnTo>
                    <a:lnTo>
                      <a:pt x="499" y="1557"/>
                    </a:lnTo>
                    <a:lnTo>
                      <a:pt x="487" y="1593"/>
                    </a:lnTo>
                    <a:lnTo>
                      <a:pt x="474" y="1627"/>
                    </a:lnTo>
                    <a:lnTo>
                      <a:pt x="467" y="1643"/>
                    </a:lnTo>
                    <a:lnTo>
                      <a:pt x="458" y="1659"/>
                    </a:lnTo>
                    <a:lnTo>
                      <a:pt x="450" y="1675"/>
                    </a:lnTo>
                    <a:lnTo>
                      <a:pt x="439" y="1688"/>
                    </a:lnTo>
                    <a:lnTo>
                      <a:pt x="426" y="1700"/>
                    </a:lnTo>
                    <a:lnTo>
                      <a:pt x="412" y="1712"/>
                    </a:lnTo>
                    <a:lnTo>
                      <a:pt x="404" y="1718"/>
                    </a:lnTo>
                    <a:lnTo>
                      <a:pt x="397" y="1722"/>
                    </a:lnTo>
                    <a:lnTo>
                      <a:pt x="388" y="1726"/>
                    </a:lnTo>
                    <a:lnTo>
                      <a:pt x="378" y="1731"/>
                    </a:lnTo>
                    <a:lnTo>
                      <a:pt x="366" y="1735"/>
                    </a:lnTo>
                    <a:lnTo>
                      <a:pt x="353" y="1737"/>
                    </a:lnTo>
                    <a:lnTo>
                      <a:pt x="340" y="1737"/>
                    </a:lnTo>
                    <a:lnTo>
                      <a:pt x="326" y="1737"/>
                    </a:lnTo>
                    <a:lnTo>
                      <a:pt x="299" y="1734"/>
                    </a:lnTo>
                    <a:lnTo>
                      <a:pt x="272" y="1730"/>
                    </a:lnTo>
                    <a:lnTo>
                      <a:pt x="258" y="1729"/>
                    </a:lnTo>
                    <a:lnTo>
                      <a:pt x="244" y="1729"/>
                    </a:lnTo>
                    <a:lnTo>
                      <a:pt x="231" y="1730"/>
                    </a:lnTo>
                    <a:lnTo>
                      <a:pt x="217" y="1733"/>
                    </a:lnTo>
                    <a:lnTo>
                      <a:pt x="211" y="1735"/>
                    </a:lnTo>
                    <a:lnTo>
                      <a:pt x="204" y="1737"/>
                    </a:lnTo>
                    <a:lnTo>
                      <a:pt x="198" y="1740"/>
                    </a:lnTo>
                    <a:lnTo>
                      <a:pt x="191" y="1745"/>
                    </a:lnTo>
                    <a:lnTo>
                      <a:pt x="185" y="1749"/>
                    </a:lnTo>
                    <a:lnTo>
                      <a:pt x="180" y="1754"/>
                    </a:lnTo>
                    <a:lnTo>
                      <a:pt x="173" y="1761"/>
                    </a:lnTo>
                    <a:lnTo>
                      <a:pt x="167" y="1767"/>
                    </a:lnTo>
                    <a:lnTo>
                      <a:pt x="190" y="1798"/>
                    </a:lnTo>
                    <a:lnTo>
                      <a:pt x="214" y="1827"/>
                    </a:lnTo>
                    <a:lnTo>
                      <a:pt x="239" y="1855"/>
                    </a:lnTo>
                    <a:lnTo>
                      <a:pt x="265" y="1883"/>
                    </a:lnTo>
                    <a:lnTo>
                      <a:pt x="317" y="1936"/>
                    </a:lnTo>
                    <a:lnTo>
                      <a:pt x="371" y="1988"/>
                    </a:lnTo>
                    <a:lnTo>
                      <a:pt x="425" y="2041"/>
                    </a:lnTo>
                    <a:lnTo>
                      <a:pt x="478" y="2095"/>
                    </a:lnTo>
                    <a:lnTo>
                      <a:pt x="504" y="2123"/>
                    </a:lnTo>
                    <a:lnTo>
                      <a:pt x="528" y="2151"/>
                    </a:lnTo>
                    <a:lnTo>
                      <a:pt x="553" y="2181"/>
                    </a:lnTo>
                    <a:lnTo>
                      <a:pt x="577" y="2212"/>
                    </a:lnTo>
                    <a:lnTo>
                      <a:pt x="580" y="2214"/>
                    </a:lnTo>
                    <a:lnTo>
                      <a:pt x="583" y="2216"/>
                    </a:lnTo>
                    <a:lnTo>
                      <a:pt x="587" y="2217"/>
                    </a:lnTo>
                    <a:lnTo>
                      <a:pt x="591" y="2218"/>
                    </a:lnTo>
                    <a:lnTo>
                      <a:pt x="601" y="2218"/>
                    </a:lnTo>
                    <a:lnTo>
                      <a:pt x="613" y="2218"/>
                    </a:lnTo>
                    <a:lnTo>
                      <a:pt x="623" y="2218"/>
                    </a:lnTo>
                    <a:lnTo>
                      <a:pt x="634" y="2219"/>
                    </a:lnTo>
                    <a:lnTo>
                      <a:pt x="640" y="2219"/>
                    </a:lnTo>
                    <a:lnTo>
                      <a:pt x="645" y="2220"/>
                    </a:lnTo>
                    <a:lnTo>
                      <a:pt x="649" y="2222"/>
                    </a:lnTo>
                    <a:lnTo>
                      <a:pt x="654" y="2224"/>
                    </a:lnTo>
                    <a:lnTo>
                      <a:pt x="673" y="2237"/>
                    </a:lnTo>
                    <a:lnTo>
                      <a:pt x="693" y="2251"/>
                    </a:lnTo>
                    <a:lnTo>
                      <a:pt x="712" y="2266"/>
                    </a:lnTo>
                    <a:lnTo>
                      <a:pt x="731" y="2283"/>
                    </a:lnTo>
                    <a:lnTo>
                      <a:pt x="750" y="2299"/>
                    </a:lnTo>
                    <a:lnTo>
                      <a:pt x="767" y="2317"/>
                    </a:lnTo>
                    <a:lnTo>
                      <a:pt x="784" y="2335"/>
                    </a:lnTo>
                    <a:lnTo>
                      <a:pt x="801" y="2355"/>
                    </a:lnTo>
                    <a:lnTo>
                      <a:pt x="817" y="2375"/>
                    </a:lnTo>
                    <a:lnTo>
                      <a:pt x="832" y="2396"/>
                    </a:lnTo>
                    <a:lnTo>
                      <a:pt x="846" y="2416"/>
                    </a:lnTo>
                    <a:lnTo>
                      <a:pt x="859" y="2438"/>
                    </a:lnTo>
                    <a:lnTo>
                      <a:pt x="871" y="2461"/>
                    </a:lnTo>
                    <a:lnTo>
                      <a:pt x="882" y="2482"/>
                    </a:lnTo>
                    <a:lnTo>
                      <a:pt x="891" y="2505"/>
                    </a:lnTo>
                    <a:lnTo>
                      <a:pt x="900" y="2529"/>
                    </a:lnTo>
                    <a:lnTo>
                      <a:pt x="906" y="2551"/>
                    </a:lnTo>
                    <a:lnTo>
                      <a:pt x="912" y="2574"/>
                    </a:lnTo>
                    <a:lnTo>
                      <a:pt x="916" y="2598"/>
                    </a:lnTo>
                    <a:lnTo>
                      <a:pt x="918" y="2620"/>
                    </a:lnTo>
                    <a:lnTo>
                      <a:pt x="919" y="2643"/>
                    </a:lnTo>
                    <a:lnTo>
                      <a:pt x="918" y="2666"/>
                    </a:lnTo>
                    <a:lnTo>
                      <a:pt x="916" y="2689"/>
                    </a:lnTo>
                    <a:lnTo>
                      <a:pt x="911" y="2711"/>
                    </a:lnTo>
                    <a:lnTo>
                      <a:pt x="904" y="2733"/>
                    </a:lnTo>
                    <a:lnTo>
                      <a:pt x="896" y="2754"/>
                    </a:lnTo>
                    <a:lnTo>
                      <a:pt x="885" y="2775"/>
                    </a:lnTo>
                    <a:lnTo>
                      <a:pt x="872" y="2795"/>
                    </a:lnTo>
                    <a:lnTo>
                      <a:pt x="857" y="2815"/>
                    </a:lnTo>
                    <a:lnTo>
                      <a:pt x="839" y="2834"/>
                    </a:lnTo>
                    <a:lnTo>
                      <a:pt x="819" y="2852"/>
                    </a:lnTo>
                    <a:lnTo>
                      <a:pt x="796" y="2870"/>
                    </a:lnTo>
                    <a:lnTo>
                      <a:pt x="798" y="2881"/>
                    </a:lnTo>
                    <a:lnTo>
                      <a:pt x="802" y="2892"/>
                    </a:lnTo>
                    <a:lnTo>
                      <a:pt x="805" y="2902"/>
                    </a:lnTo>
                    <a:lnTo>
                      <a:pt x="809" y="2912"/>
                    </a:lnTo>
                    <a:lnTo>
                      <a:pt x="815" y="2922"/>
                    </a:lnTo>
                    <a:lnTo>
                      <a:pt x="819" y="2931"/>
                    </a:lnTo>
                    <a:lnTo>
                      <a:pt x="825" y="2940"/>
                    </a:lnTo>
                    <a:lnTo>
                      <a:pt x="832" y="2949"/>
                    </a:lnTo>
                    <a:lnTo>
                      <a:pt x="845" y="2965"/>
                    </a:lnTo>
                    <a:lnTo>
                      <a:pt x="860" y="2980"/>
                    </a:lnTo>
                    <a:lnTo>
                      <a:pt x="877" y="2994"/>
                    </a:lnTo>
                    <a:lnTo>
                      <a:pt x="895" y="3007"/>
                    </a:lnTo>
                    <a:lnTo>
                      <a:pt x="930" y="3032"/>
                    </a:lnTo>
                    <a:lnTo>
                      <a:pt x="966" y="3056"/>
                    </a:lnTo>
                    <a:lnTo>
                      <a:pt x="983" y="3069"/>
                    </a:lnTo>
                    <a:lnTo>
                      <a:pt x="999" y="3080"/>
                    </a:lnTo>
                    <a:lnTo>
                      <a:pt x="1015" y="3095"/>
                    </a:lnTo>
                    <a:lnTo>
                      <a:pt x="1028" y="3107"/>
                    </a:lnTo>
                    <a:lnTo>
                      <a:pt x="1061" y="3142"/>
                    </a:lnTo>
                    <a:lnTo>
                      <a:pt x="1094" y="3174"/>
                    </a:lnTo>
                    <a:lnTo>
                      <a:pt x="1128" y="3207"/>
                    </a:lnTo>
                    <a:lnTo>
                      <a:pt x="1162" y="3238"/>
                    </a:lnTo>
                    <a:lnTo>
                      <a:pt x="1195" y="3271"/>
                    </a:lnTo>
                    <a:lnTo>
                      <a:pt x="1228" y="3303"/>
                    </a:lnTo>
                    <a:lnTo>
                      <a:pt x="1258" y="3336"/>
                    </a:lnTo>
                    <a:lnTo>
                      <a:pt x="1289" y="3371"/>
                    </a:lnTo>
                    <a:lnTo>
                      <a:pt x="1547" y="3374"/>
                    </a:lnTo>
                    <a:lnTo>
                      <a:pt x="1545" y="3370"/>
                    </a:lnTo>
                    <a:lnTo>
                      <a:pt x="1544" y="3367"/>
                    </a:lnTo>
                    <a:lnTo>
                      <a:pt x="1543" y="3362"/>
                    </a:lnTo>
                    <a:lnTo>
                      <a:pt x="1543" y="3357"/>
                    </a:lnTo>
                    <a:lnTo>
                      <a:pt x="1543" y="3347"/>
                    </a:lnTo>
                    <a:lnTo>
                      <a:pt x="1544" y="3336"/>
                    </a:lnTo>
                    <a:lnTo>
                      <a:pt x="1546" y="3325"/>
                    </a:lnTo>
                    <a:lnTo>
                      <a:pt x="1546" y="3314"/>
                    </a:lnTo>
                    <a:lnTo>
                      <a:pt x="1546" y="3308"/>
                    </a:lnTo>
                    <a:lnTo>
                      <a:pt x="1545" y="3303"/>
                    </a:lnTo>
                    <a:lnTo>
                      <a:pt x="1544" y="3298"/>
                    </a:lnTo>
                    <a:lnTo>
                      <a:pt x="1541" y="3292"/>
                    </a:lnTo>
                    <a:lnTo>
                      <a:pt x="1537" y="3281"/>
                    </a:lnTo>
                    <a:lnTo>
                      <a:pt x="1531" y="3272"/>
                    </a:lnTo>
                    <a:lnTo>
                      <a:pt x="1524" y="3263"/>
                    </a:lnTo>
                    <a:lnTo>
                      <a:pt x="1518" y="3255"/>
                    </a:lnTo>
                    <a:lnTo>
                      <a:pt x="1509" y="3248"/>
                    </a:lnTo>
                    <a:lnTo>
                      <a:pt x="1501" y="3241"/>
                    </a:lnTo>
                    <a:lnTo>
                      <a:pt x="1492" y="3235"/>
                    </a:lnTo>
                    <a:lnTo>
                      <a:pt x="1483" y="3229"/>
                    </a:lnTo>
                    <a:lnTo>
                      <a:pt x="1464" y="3220"/>
                    </a:lnTo>
                    <a:lnTo>
                      <a:pt x="1442" y="3211"/>
                    </a:lnTo>
                    <a:lnTo>
                      <a:pt x="1422" y="3204"/>
                    </a:lnTo>
                    <a:lnTo>
                      <a:pt x="1400" y="3197"/>
                    </a:lnTo>
                    <a:lnTo>
                      <a:pt x="1378" y="3191"/>
                    </a:lnTo>
                    <a:lnTo>
                      <a:pt x="1358" y="3183"/>
                    </a:lnTo>
                    <a:lnTo>
                      <a:pt x="1338" y="3176"/>
                    </a:lnTo>
                    <a:lnTo>
                      <a:pt x="1320" y="3166"/>
                    </a:lnTo>
                    <a:lnTo>
                      <a:pt x="1311" y="3160"/>
                    </a:lnTo>
                    <a:lnTo>
                      <a:pt x="1304" y="3154"/>
                    </a:lnTo>
                    <a:lnTo>
                      <a:pt x="1297" y="3147"/>
                    </a:lnTo>
                    <a:lnTo>
                      <a:pt x="1291" y="3140"/>
                    </a:lnTo>
                    <a:lnTo>
                      <a:pt x="1285" y="3132"/>
                    </a:lnTo>
                    <a:lnTo>
                      <a:pt x="1280" y="3124"/>
                    </a:lnTo>
                    <a:lnTo>
                      <a:pt x="1276" y="3114"/>
                    </a:lnTo>
                    <a:lnTo>
                      <a:pt x="1274" y="3103"/>
                    </a:lnTo>
                    <a:lnTo>
                      <a:pt x="1273" y="3096"/>
                    </a:lnTo>
                    <a:lnTo>
                      <a:pt x="1275" y="3088"/>
                    </a:lnTo>
                    <a:lnTo>
                      <a:pt x="1278" y="3079"/>
                    </a:lnTo>
                    <a:lnTo>
                      <a:pt x="1283" y="3071"/>
                    </a:lnTo>
                    <a:lnTo>
                      <a:pt x="1296" y="3050"/>
                    </a:lnTo>
                    <a:lnTo>
                      <a:pt x="1311" y="3029"/>
                    </a:lnTo>
                    <a:lnTo>
                      <a:pt x="1318" y="3018"/>
                    </a:lnTo>
                    <a:lnTo>
                      <a:pt x="1325" y="3007"/>
                    </a:lnTo>
                    <a:lnTo>
                      <a:pt x="1331" y="2996"/>
                    </a:lnTo>
                    <a:lnTo>
                      <a:pt x="1335" y="2985"/>
                    </a:lnTo>
                    <a:lnTo>
                      <a:pt x="1338" y="2976"/>
                    </a:lnTo>
                    <a:lnTo>
                      <a:pt x="1341" y="2966"/>
                    </a:lnTo>
                    <a:lnTo>
                      <a:pt x="1341" y="2961"/>
                    </a:lnTo>
                    <a:lnTo>
                      <a:pt x="1339" y="2956"/>
                    </a:lnTo>
                    <a:lnTo>
                      <a:pt x="1338" y="2952"/>
                    </a:lnTo>
                    <a:lnTo>
                      <a:pt x="1336" y="2948"/>
                    </a:lnTo>
                    <a:lnTo>
                      <a:pt x="1315" y="2903"/>
                    </a:lnTo>
                    <a:lnTo>
                      <a:pt x="1294" y="2860"/>
                    </a:lnTo>
                    <a:lnTo>
                      <a:pt x="1284" y="2839"/>
                    </a:lnTo>
                    <a:lnTo>
                      <a:pt x="1276" y="2817"/>
                    </a:lnTo>
                    <a:lnTo>
                      <a:pt x="1268" y="2795"/>
                    </a:lnTo>
                    <a:lnTo>
                      <a:pt x="1261" y="2774"/>
                    </a:lnTo>
                    <a:lnTo>
                      <a:pt x="1254" y="2751"/>
                    </a:lnTo>
                    <a:lnTo>
                      <a:pt x="1249" y="2730"/>
                    </a:lnTo>
                    <a:lnTo>
                      <a:pt x="1243" y="2707"/>
                    </a:lnTo>
                    <a:lnTo>
                      <a:pt x="1239" y="2685"/>
                    </a:lnTo>
                    <a:lnTo>
                      <a:pt x="1236" y="2662"/>
                    </a:lnTo>
                    <a:lnTo>
                      <a:pt x="1233" y="2639"/>
                    </a:lnTo>
                    <a:lnTo>
                      <a:pt x="1231" y="2615"/>
                    </a:lnTo>
                    <a:lnTo>
                      <a:pt x="1230" y="2591"/>
                    </a:lnTo>
                    <a:lnTo>
                      <a:pt x="1229" y="2586"/>
                    </a:lnTo>
                    <a:lnTo>
                      <a:pt x="1227" y="2581"/>
                    </a:lnTo>
                    <a:lnTo>
                      <a:pt x="1225" y="2575"/>
                    </a:lnTo>
                    <a:lnTo>
                      <a:pt x="1222" y="2570"/>
                    </a:lnTo>
                    <a:lnTo>
                      <a:pt x="1213" y="2558"/>
                    </a:lnTo>
                    <a:lnTo>
                      <a:pt x="1203" y="2547"/>
                    </a:lnTo>
                    <a:lnTo>
                      <a:pt x="1181" y="2525"/>
                    </a:lnTo>
                    <a:lnTo>
                      <a:pt x="1158" y="2502"/>
                    </a:lnTo>
                    <a:lnTo>
                      <a:pt x="1169" y="2495"/>
                    </a:lnTo>
                    <a:lnTo>
                      <a:pt x="1180" y="2487"/>
                    </a:lnTo>
                    <a:lnTo>
                      <a:pt x="1189" y="2479"/>
                    </a:lnTo>
                    <a:lnTo>
                      <a:pt x="1197" y="2469"/>
                    </a:lnTo>
                    <a:lnTo>
                      <a:pt x="1200" y="2465"/>
                    </a:lnTo>
                    <a:lnTo>
                      <a:pt x="1202" y="2460"/>
                    </a:lnTo>
                    <a:lnTo>
                      <a:pt x="1204" y="2453"/>
                    </a:lnTo>
                    <a:lnTo>
                      <a:pt x="1207" y="2448"/>
                    </a:lnTo>
                    <a:lnTo>
                      <a:pt x="1207" y="2441"/>
                    </a:lnTo>
                    <a:lnTo>
                      <a:pt x="1207" y="2434"/>
                    </a:lnTo>
                    <a:lnTo>
                      <a:pt x="1207" y="2427"/>
                    </a:lnTo>
                    <a:lnTo>
                      <a:pt x="1204" y="2419"/>
                    </a:lnTo>
                    <a:lnTo>
                      <a:pt x="1199" y="2403"/>
                    </a:lnTo>
                    <a:lnTo>
                      <a:pt x="1193" y="2388"/>
                    </a:lnTo>
                    <a:lnTo>
                      <a:pt x="1185" y="2375"/>
                    </a:lnTo>
                    <a:lnTo>
                      <a:pt x="1176" y="2362"/>
                    </a:lnTo>
                    <a:lnTo>
                      <a:pt x="1168" y="2351"/>
                    </a:lnTo>
                    <a:lnTo>
                      <a:pt x="1157" y="2340"/>
                    </a:lnTo>
                    <a:lnTo>
                      <a:pt x="1147" y="2329"/>
                    </a:lnTo>
                    <a:lnTo>
                      <a:pt x="1136" y="2318"/>
                    </a:lnTo>
                    <a:lnTo>
                      <a:pt x="1113" y="2299"/>
                    </a:lnTo>
                    <a:lnTo>
                      <a:pt x="1090" y="2278"/>
                    </a:lnTo>
                    <a:lnTo>
                      <a:pt x="1079" y="2268"/>
                    </a:lnTo>
                    <a:lnTo>
                      <a:pt x="1067" y="2258"/>
                    </a:lnTo>
                    <a:lnTo>
                      <a:pt x="1058" y="2247"/>
                    </a:lnTo>
                    <a:lnTo>
                      <a:pt x="1047" y="2236"/>
                    </a:lnTo>
                    <a:lnTo>
                      <a:pt x="1045" y="2232"/>
                    </a:lnTo>
                    <a:lnTo>
                      <a:pt x="1044" y="2229"/>
                    </a:lnTo>
                    <a:lnTo>
                      <a:pt x="1044" y="2224"/>
                    </a:lnTo>
                    <a:lnTo>
                      <a:pt x="1042" y="2219"/>
                    </a:lnTo>
                    <a:lnTo>
                      <a:pt x="1044" y="2209"/>
                    </a:lnTo>
                    <a:lnTo>
                      <a:pt x="1045" y="2198"/>
                    </a:lnTo>
                    <a:lnTo>
                      <a:pt x="1046" y="2187"/>
                    </a:lnTo>
                    <a:lnTo>
                      <a:pt x="1047" y="2177"/>
                    </a:lnTo>
                    <a:lnTo>
                      <a:pt x="1046" y="2172"/>
                    </a:lnTo>
                    <a:lnTo>
                      <a:pt x="1046" y="2167"/>
                    </a:lnTo>
                    <a:lnTo>
                      <a:pt x="1045" y="2163"/>
                    </a:lnTo>
                    <a:lnTo>
                      <a:pt x="1042" y="2158"/>
                    </a:lnTo>
                    <a:lnTo>
                      <a:pt x="1037" y="2148"/>
                    </a:lnTo>
                    <a:lnTo>
                      <a:pt x="1031" y="2138"/>
                    </a:lnTo>
                    <a:lnTo>
                      <a:pt x="1023" y="2128"/>
                    </a:lnTo>
                    <a:lnTo>
                      <a:pt x="1015" y="2119"/>
                    </a:lnTo>
                    <a:lnTo>
                      <a:pt x="1000" y="2102"/>
                    </a:lnTo>
                    <a:lnTo>
                      <a:pt x="983" y="2085"/>
                    </a:lnTo>
                    <a:lnTo>
                      <a:pt x="967" y="2069"/>
                    </a:lnTo>
                    <a:lnTo>
                      <a:pt x="953" y="2053"/>
                    </a:lnTo>
                    <a:lnTo>
                      <a:pt x="947" y="2044"/>
                    </a:lnTo>
                    <a:lnTo>
                      <a:pt x="942" y="2034"/>
                    </a:lnTo>
                    <a:lnTo>
                      <a:pt x="937" y="2026"/>
                    </a:lnTo>
                    <a:lnTo>
                      <a:pt x="933" y="2016"/>
                    </a:lnTo>
                    <a:lnTo>
                      <a:pt x="924" y="1968"/>
                    </a:lnTo>
                    <a:lnTo>
                      <a:pt x="915" y="1920"/>
                    </a:lnTo>
                    <a:lnTo>
                      <a:pt x="906" y="1870"/>
                    </a:lnTo>
                    <a:lnTo>
                      <a:pt x="898" y="1821"/>
                    </a:lnTo>
                    <a:lnTo>
                      <a:pt x="892" y="1798"/>
                    </a:lnTo>
                    <a:lnTo>
                      <a:pt x="887" y="1773"/>
                    </a:lnTo>
                    <a:lnTo>
                      <a:pt x="882" y="1749"/>
                    </a:lnTo>
                    <a:lnTo>
                      <a:pt x="875" y="1726"/>
                    </a:lnTo>
                    <a:lnTo>
                      <a:pt x="868" y="1704"/>
                    </a:lnTo>
                    <a:lnTo>
                      <a:pt x="860" y="1681"/>
                    </a:lnTo>
                    <a:lnTo>
                      <a:pt x="851" y="1659"/>
                    </a:lnTo>
                    <a:lnTo>
                      <a:pt x="842" y="1639"/>
                    </a:lnTo>
                    <a:lnTo>
                      <a:pt x="805" y="1567"/>
                    </a:lnTo>
                    <a:lnTo>
                      <a:pt x="767" y="1495"/>
                    </a:lnTo>
                    <a:lnTo>
                      <a:pt x="728" y="1425"/>
                    </a:lnTo>
                    <a:lnTo>
                      <a:pt x="689" y="1355"/>
                    </a:lnTo>
                    <a:lnTo>
                      <a:pt x="652" y="1286"/>
                    </a:lnTo>
                    <a:lnTo>
                      <a:pt x="615" y="1216"/>
                    </a:lnTo>
                    <a:lnTo>
                      <a:pt x="598" y="1180"/>
                    </a:lnTo>
                    <a:lnTo>
                      <a:pt x="580" y="1145"/>
                    </a:lnTo>
                    <a:lnTo>
                      <a:pt x="564" y="1110"/>
                    </a:lnTo>
                    <a:lnTo>
                      <a:pt x="549" y="1074"/>
                    </a:lnTo>
                    <a:lnTo>
                      <a:pt x="535" y="1039"/>
                    </a:lnTo>
                    <a:lnTo>
                      <a:pt x="522" y="1002"/>
                    </a:lnTo>
                    <a:lnTo>
                      <a:pt x="510" y="966"/>
                    </a:lnTo>
                    <a:lnTo>
                      <a:pt x="498" y="929"/>
                    </a:lnTo>
                    <a:lnTo>
                      <a:pt x="488" y="893"/>
                    </a:lnTo>
                    <a:lnTo>
                      <a:pt x="481" y="855"/>
                    </a:lnTo>
                    <a:lnTo>
                      <a:pt x="473" y="817"/>
                    </a:lnTo>
                    <a:lnTo>
                      <a:pt x="469" y="779"/>
                    </a:lnTo>
                    <a:lnTo>
                      <a:pt x="465" y="742"/>
                    </a:lnTo>
                    <a:lnTo>
                      <a:pt x="464" y="703"/>
                    </a:lnTo>
                    <a:lnTo>
                      <a:pt x="464" y="663"/>
                    </a:lnTo>
                    <a:lnTo>
                      <a:pt x="465" y="623"/>
                    </a:lnTo>
                    <a:lnTo>
                      <a:pt x="469" y="582"/>
                    </a:lnTo>
                    <a:lnTo>
                      <a:pt x="475" y="541"/>
                    </a:lnTo>
                    <a:lnTo>
                      <a:pt x="483" y="500"/>
                    </a:lnTo>
                    <a:lnTo>
                      <a:pt x="494" y="457"/>
                    </a:lnTo>
                    <a:lnTo>
                      <a:pt x="496" y="451"/>
                    </a:lnTo>
                    <a:lnTo>
                      <a:pt x="499" y="445"/>
                    </a:lnTo>
                    <a:lnTo>
                      <a:pt x="502" y="439"/>
                    </a:lnTo>
                    <a:lnTo>
                      <a:pt x="506" y="434"/>
                    </a:lnTo>
                    <a:lnTo>
                      <a:pt x="510" y="430"/>
                    </a:lnTo>
                    <a:lnTo>
                      <a:pt x="515" y="425"/>
                    </a:lnTo>
                    <a:lnTo>
                      <a:pt x="520" y="421"/>
                    </a:lnTo>
                    <a:lnTo>
                      <a:pt x="525" y="419"/>
                    </a:lnTo>
                    <a:lnTo>
                      <a:pt x="532" y="416"/>
                    </a:lnTo>
                    <a:lnTo>
                      <a:pt x="537" y="414"/>
                    </a:lnTo>
                    <a:lnTo>
                      <a:pt x="544" y="413"/>
                    </a:lnTo>
                    <a:lnTo>
                      <a:pt x="550" y="413"/>
                    </a:lnTo>
                    <a:lnTo>
                      <a:pt x="556" y="414"/>
                    </a:lnTo>
                    <a:lnTo>
                      <a:pt x="563" y="416"/>
                    </a:lnTo>
                    <a:lnTo>
                      <a:pt x="571" y="419"/>
                    </a:lnTo>
                    <a:lnTo>
                      <a:pt x="577" y="423"/>
                    </a:lnTo>
                    <a:lnTo>
                      <a:pt x="589" y="431"/>
                    </a:lnTo>
                    <a:lnTo>
                      <a:pt x="600" y="440"/>
                    </a:lnTo>
                    <a:lnTo>
                      <a:pt x="608" y="451"/>
                    </a:lnTo>
                    <a:lnTo>
                      <a:pt x="618" y="463"/>
                    </a:lnTo>
                    <a:lnTo>
                      <a:pt x="627" y="475"/>
                    </a:lnTo>
                    <a:lnTo>
                      <a:pt x="636" y="486"/>
                    </a:lnTo>
                    <a:lnTo>
                      <a:pt x="642" y="491"/>
                    </a:lnTo>
                    <a:lnTo>
                      <a:pt x="647" y="495"/>
                    </a:lnTo>
                    <a:lnTo>
                      <a:pt x="653" y="500"/>
                    </a:lnTo>
                    <a:lnTo>
                      <a:pt x="659" y="504"/>
                    </a:lnTo>
                    <a:lnTo>
                      <a:pt x="663" y="506"/>
                    </a:lnTo>
                    <a:lnTo>
                      <a:pt x="669" y="507"/>
                    </a:lnTo>
                    <a:lnTo>
                      <a:pt x="674" y="509"/>
                    </a:lnTo>
                    <a:lnTo>
                      <a:pt x="679" y="509"/>
                    </a:lnTo>
                    <a:lnTo>
                      <a:pt x="689" y="511"/>
                    </a:lnTo>
                    <a:lnTo>
                      <a:pt x="701" y="511"/>
                    </a:lnTo>
                    <a:lnTo>
                      <a:pt x="711" y="509"/>
                    </a:lnTo>
                    <a:lnTo>
                      <a:pt x="722" y="511"/>
                    </a:lnTo>
                    <a:lnTo>
                      <a:pt x="726" y="512"/>
                    </a:lnTo>
                    <a:lnTo>
                      <a:pt x="731" y="513"/>
                    </a:lnTo>
                    <a:lnTo>
                      <a:pt x="736" y="514"/>
                    </a:lnTo>
                    <a:lnTo>
                      <a:pt x="739" y="516"/>
                    </a:lnTo>
                    <a:lnTo>
                      <a:pt x="755" y="528"/>
                    </a:lnTo>
                    <a:lnTo>
                      <a:pt x="769" y="542"/>
                    </a:lnTo>
                    <a:lnTo>
                      <a:pt x="782" y="556"/>
                    </a:lnTo>
                    <a:lnTo>
                      <a:pt x="794" y="571"/>
                    </a:lnTo>
                    <a:lnTo>
                      <a:pt x="816" y="602"/>
                    </a:lnTo>
                    <a:lnTo>
                      <a:pt x="836" y="634"/>
                    </a:lnTo>
                    <a:lnTo>
                      <a:pt x="847" y="650"/>
                    </a:lnTo>
                    <a:lnTo>
                      <a:pt x="858" y="665"/>
                    </a:lnTo>
                    <a:lnTo>
                      <a:pt x="870" y="680"/>
                    </a:lnTo>
                    <a:lnTo>
                      <a:pt x="883" y="694"/>
                    </a:lnTo>
                    <a:lnTo>
                      <a:pt x="896" y="707"/>
                    </a:lnTo>
                    <a:lnTo>
                      <a:pt x="912" y="718"/>
                    </a:lnTo>
                    <a:lnTo>
                      <a:pt x="919" y="723"/>
                    </a:lnTo>
                    <a:lnTo>
                      <a:pt x="928" y="729"/>
                    </a:lnTo>
                    <a:lnTo>
                      <a:pt x="938" y="733"/>
                    </a:lnTo>
                    <a:lnTo>
                      <a:pt x="946" y="736"/>
                    </a:lnTo>
                    <a:lnTo>
                      <a:pt x="941" y="761"/>
                    </a:lnTo>
                    <a:lnTo>
                      <a:pt x="937" y="786"/>
                    </a:lnTo>
                    <a:lnTo>
                      <a:pt x="933" y="811"/>
                    </a:lnTo>
                    <a:lnTo>
                      <a:pt x="932" y="836"/>
                    </a:lnTo>
                    <a:lnTo>
                      <a:pt x="931" y="860"/>
                    </a:lnTo>
                    <a:lnTo>
                      <a:pt x="932" y="885"/>
                    </a:lnTo>
                    <a:lnTo>
                      <a:pt x="934" y="910"/>
                    </a:lnTo>
                    <a:lnTo>
                      <a:pt x="938" y="934"/>
                    </a:lnTo>
                    <a:lnTo>
                      <a:pt x="942" y="959"/>
                    </a:lnTo>
                    <a:lnTo>
                      <a:pt x="946" y="982"/>
                    </a:lnTo>
                    <a:lnTo>
                      <a:pt x="953" y="1005"/>
                    </a:lnTo>
                    <a:lnTo>
                      <a:pt x="958" y="1029"/>
                    </a:lnTo>
                    <a:lnTo>
                      <a:pt x="972" y="1073"/>
                    </a:lnTo>
                    <a:lnTo>
                      <a:pt x="987" y="1115"/>
                    </a:lnTo>
                    <a:lnTo>
                      <a:pt x="998" y="1149"/>
                    </a:lnTo>
                    <a:lnTo>
                      <a:pt x="1009" y="1188"/>
                    </a:lnTo>
                    <a:lnTo>
                      <a:pt x="1014" y="1207"/>
                    </a:lnTo>
                    <a:lnTo>
                      <a:pt x="1021" y="1228"/>
                    </a:lnTo>
                    <a:lnTo>
                      <a:pt x="1027" y="1246"/>
                    </a:lnTo>
                    <a:lnTo>
                      <a:pt x="1036" y="1263"/>
                    </a:lnTo>
                    <a:lnTo>
                      <a:pt x="1040" y="1273"/>
                    </a:lnTo>
                    <a:lnTo>
                      <a:pt x="1044" y="1283"/>
                    </a:lnTo>
                    <a:lnTo>
                      <a:pt x="1047" y="1294"/>
                    </a:lnTo>
                    <a:lnTo>
                      <a:pt x="1049" y="1305"/>
                    </a:lnTo>
                    <a:lnTo>
                      <a:pt x="1051" y="1318"/>
                    </a:lnTo>
                    <a:lnTo>
                      <a:pt x="1052" y="1331"/>
                    </a:lnTo>
                    <a:lnTo>
                      <a:pt x="1052" y="1344"/>
                    </a:lnTo>
                    <a:lnTo>
                      <a:pt x="1051" y="1358"/>
                    </a:lnTo>
                    <a:lnTo>
                      <a:pt x="1049" y="1371"/>
                    </a:lnTo>
                    <a:lnTo>
                      <a:pt x="1047" y="1386"/>
                    </a:lnTo>
                    <a:lnTo>
                      <a:pt x="1042" y="1400"/>
                    </a:lnTo>
                    <a:lnTo>
                      <a:pt x="1037" y="1414"/>
                    </a:lnTo>
                    <a:lnTo>
                      <a:pt x="1031" y="1428"/>
                    </a:lnTo>
                    <a:lnTo>
                      <a:pt x="1023" y="1443"/>
                    </a:lnTo>
                    <a:lnTo>
                      <a:pt x="1014" y="1458"/>
                    </a:lnTo>
                    <a:lnTo>
                      <a:pt x="1004" y="1472"/>
                    </a:lnTo>
                    <a:lnTo>
                      <a:pt x="1000" y="1477"/>
                    </a:lnTo>
                    <a:lnTo>
                      <a:pt x="996" y="1485"/>
                    </a:lnTo>
                    <a:lnTo>
                      <a:pt x="993" y="1493"/>
                    </a:lnTo>
                    <a:lnTo>
                      <a:pt x="991" y="1502"/>
                    </a:lnTo>
                    <a:lnTo>
                      <a:pt x="988" y="1510"/>
                    </a:lnTo>
                    <a:lnTo>
                      <a:pt x="987" y="1520"/>
                    </a:lnTo>
                    <a:lnTo>
                      <a:pt x="986" y="1530"/>
                    </a:lnTo>
                    <a:lnTo>
                      <a:pt x="987" y="1540"/>
                    </a:lnTo>
                    <a:lnTo>
                      <a:pt x="988" y="1549"/>
                    </a:lnTo>
                    <a:lnTo>
                      <a:pt x="991" y="1558"/>
                    </a:lnTo>
                    <a:lnTo>
                      <a:pt x="995" y="1566"/>
                    </a:lnTo>
                    <a:lnTo>
                      <a:pt x="999" y="1573"/>
                    </a:lnTo>
                    <a:lnTo>
                      <a:pt x="1006" y="1578"/>
                    </a:lnTo>
                    <a:lnTo>
                      <a:pt x="1013" y="1584"/>
                    </a:lnTo>
                    <a:lnTo>
                      <a:pt x="1022" y="1587"/>
                    </a:lnTo>
                    <a:lnTo>
                      <a:pt x="1033" y="1588"/>
                    </a:lnTo>
                    <a:lnTo>
                      <a:pt x="1037" y="1588"/>
                    </a:lnTo>
                    <a:lnTo>
                      <a:pt x="1041" y="1586"/>
                    </a:lnTo>
                    <a:lnTo>
                      <a:pt x="1046" y="1584"/>
                    </a:lnTo>
                    <a:lnTo>
                      <a:pt x="1050" y="1581"/>
                    </a:lnTo>
                    <a:lnTo>
                      <a:pt x="1061" y="1573"/>
                    </a:lnTo>
                    <a:lnTo>
                      <a:pt x="1071" y="1566"/>
                    </a:lnTo>
                    <a:lnTo>
                      <a:pt x="1076" y="1562"/>
                    </a:lnTo>
                    <a:lnTo>
                      <a:pt x="1082" y="1559"/>
                    </a:lnTo>
                    <a:lnTo>
                      <a:pt x="1088" y="1557"/>
                    </a:lnTo>
                    <a:lnTo>
                      <a:pt x="1093" y="1556"/>
                    </a:lnTo>
                    <a:lnTo>
                      <a:pt x="1099" y="1555"/>
                    </a:lnTo>
                    <a:lnTo>
                      <a:pt x="1104" y="1556"/>
                    </a:lnTo>
                    <a:lnTo>
                      <a:pt x="1109" y="1558"/>
                    </a:lnTo>
                    <a:lnTo>
                      <a:pt x="1115" y="1562"/>
                    </a:lnTo>
                    <a:lnTo>
                      <a:pt x="1139" y="1587"/>
                    </a:lnTo>
                    <a:lnTo>
                      <a:pt x="1161" y="1612"/>
                    </a:lnTo>
                    <a:lnTo>
                      <a:pt x="1183" y="1637"/>
                    </a:lnTo>
                    <a:lnTo>
                      <a:pt x="1202" y="1663"/>
                    </a:lnTo>
                    <a:lnTo>
                      <a:pt x="1240" y="1713"/>
                    </a:lnTo>
                    <a:lnTo>
                      <a:pt x="1277" y="1764"/>
                    </a:lnTo>
                    <a:lnTo>
                      <a:pt x="1312" y="1816"/>
                    </a:lnTo>
                    <a:lnTo>
                      <a:pt x="1348" y="1868"/>
                    </a:lnTo>
                    <a:lnTo>
                      <a:pt x="1368" y="1894"/>
                    </a:lnTo>
                    <a:lnTo>
                      <a:pt x="1387" y="1920"/>
                    </a:lnTo>
                    <a:lnTo>
                      <a:pt x="1408" y="1947"/>
                    </a:lnTo>
                    <a:lnTo>
                      <a:pt x="1428" y="1973"/>
                    </a:lnTo>
                    <a:lnTo>
                      <a:pt x="1433" y="1978"/>
                    </a:lnTo>
                    <a:lnTo>
                      <a:pt x="1439" y="1986"/>
                    </a:lnTo>
                    <a:lnTo>
                      <a:pt x="1444" y="1993"/>
                    </a:lnTo>
                    <a:lnTo>
                      <a:pt x="1449" y="2002"/>
                    </a:lnTo>
                    <a:lnTo>
                      <a:pt x="1457" y="2021"/>
                    </a:lnTo>
                    <a:lnTo>
                      <a:pt x="1466" y="2042"/>
                    </a:lnTo>
                    <a:lnTo>
                      <a:pt x="1473" y="2063"/>
                    </a:lnTo>
                    <a:lnTo>
                      <a:pt x="1479" y="2086"/>
                    </a:lnTo>
                    <a:lnTo>
                      <a:pt x="1484" y="2108"/>
                    </a:lnTo>
                    <a:lnTo>
                      <a:pt x="1489" y="2129"/>
                    </a:lnTo>
                    <a:lnTo>
                      <a:pt x="1492" y="2140"/>
                    </a:lnTo>
                    <a:lnTo>
                      <a:pt x="1495" y="2151"/>
                    </a:lnTo>
                    <a:lnTo>
                      <a:pt x="1499" y="2160"/>
                    </a:lnTo>
                    <a:lnTo>
                      <a:pt x="1504" y="2170"/>
                    </a:lnTo>
                    <a:lnTo>
                      <a:pt x="1509" y="2179"/>
                    </a:lnTo>
                    <a:lnTo>
                      <a:pt x="1514" y="2187"/>
                    </a:lnTo>
                    <a:lnTo>
                      <a:pt x="1521" y="2196"/>
                    </a:lnTo>
                    <a:lnTo>
                      <a:pt x="1527" y="2205"/>
                    </a:lnTo>
                    <a:lnTo>
                      <a:pt x="1541" y="2220"/>
                    </a:lnTo>
                    <a:lnTo>
                      <a:pt x="1558" y="2235"/>
                    </a:lnTo>
                    <a:lnTo>
                      <a:pt x="1575" y="2250"/>
                    </a:lnTo>
                    <a:lnTo>
                      <a:pt x="1592" y="2264"/>
                    </a:lnTo>
                    <a:lnTo>
                      <a:pt x="1629" y="2293"/>
                    </a:lnTo>
                    <a:lnTo>
                      <a:pt x="1666" y="2325"/>
                    </a:lnTo>
                    <a:lnTo>
                      <a:pt x="1683" y="2341"/>
                    </a:lnTo>
                    <a:lnTo>
                      <a:pt x="1699" y="2358"/>
                    </a:lnTo>
                    <a:lnTo>
                      <a:pt x="1708" y="2368"/>
                    </a:lnTo>
                    <a:lnTo>
                      <a:pt x="1714" y="2378"/>
                    </a:lnTo>
                    <a:lnTo>
                      <a:pt x="1722" y="2387"/>
                    </a:lnTo>
                    <a:lnTo>
                      <a:pt x="1728" y="2398"/>
                    </a:lnTo>
                    <a:lnTo>
                      <a:pt x="1734" y="2414"/>
                    </a:lnTo>
                    <a:lnTo>
                      <a:pt x="1741" y="2438"/>
                    </a:lnTo>
                    <a:lnTo>
                      <a:pt x="1747" y="2451"/>
                    </a:lnTo>
                    <a:lnTo>
                      <a:pt x="1752" y="2462"/>
                    </a:lnTo>
                    <a:lnTo>
                      <a:pt x="1755" y="2466"/>
                    </a:lnTo>
                    <a:lnTo>
                      <a:pt x="1760" y="2470"/>
                    </a:lnTo>
                    <a:lnTo>
                      <a:pt x="1764" y="2474"/>
                    </a:lnTo>
                    <a:lnTo>
                      <a:pt x="1768" y="2476"/>
                    </a:lnTo>
                    <a:lnTo>
                      <a:pt x="1793" y="2482"/>
                    </a:lnTo>
                    <a:lnTo>
                      <a:pt x="1814" y="2490"/>
                    </a:lnTo>
                    <a:lnTo>
                      <a:pt x="1818" y="2492"/>
                    </a:lnTo>
                    <a:lnTo>
                      <a:pt x="1821" y="2494"/>
                    </a:lnTo>
                    <a:lnTo>
                      <a:pt x="1823" y="2497"/>
                    </a:lnTo>
                    <a:lnTo>
                      <a:pt x="1824" y="2502"/>
                    </a:lnTo>
                    <a:lnTo>
                      <a:pt x="1824" y="2506"/>
                    </a:lnTo>
                    <a:lnTo>
                      <a:pt x="1823" y="2510"/>
                    </a:lnTo>
                    <a:lnTo>
                      <a:pt x="1821" y="2516"/>
                    </a:lnTo>
                    <a:lnTo>
                      <a:pt x="1817" y="2523"/>
                    </a:lnTo>
                    <a:lnTo>
                      <a:pt x="1796" y="2555"/>
                    </a:lnTo>
                    <a:lnTo>
                      <a:pt x="1775" y="2586"/>
                    </a:lnTo>
                    <a:lnTo>
                      <a:pt x="1765" y="2602"/>
                    </a:lnTo>
                    <a:lnTo>
                      <a:pt x="1755" y="2618"/>
                    </a:lnTo>
                    <a:lnTo>
                      <a:pt x="1748" y="2636"/>
                    </a:lnTo>
                    <a:lnTo>
                      <a:pt x="1741" y="2652"/>
                    </a:lnTo>
                    <a:lnTo>
                      <a:pt x="1738" y="2659"/>
                    </a:lnTo>
                    <a:lnTo>
                      <a:pt x="1737" y="2668"/>
                    </a:lnTo>
                    <a:lnTo>
                      <a:pt x="1735" y="2677"/>
                    </a:lnTo>
                    <a:lnTo>
                      <a:pt x="1735" y="2685"/>
                    </a:lnTo>
                    <a:lnTo>
                      <a:pt x="1735" y="2693"/>
                    </a:lnTo>
                    <a:lnTo>
                      <a:pt x="1735" y="2701"/>
                    </a:lnTo>
                    <a:lnTo>
                      <a:pt x="1736" y="2710"/>
                    </a:lnTo>
                    <a:lnTo>
                      <a:pt x="1738" y="2719"/>
                    </a:lnTo>
                    <a:lnTo>
                      <a:pt x="1741" y="2727"/>
                    </a:lnTo>
                    <a:lnTo>
                      <a:pt x="1746" y="2735"/>
                    </a:lnTo>
                    <a:lnTo>
                      <a:pt x="1750" y="2744"/>
                    </a:lnTo>
                    <a:lnTo>
                      <a:pt x="1756" y="2752"/>
                    </a:lnTo>
                    <a:lnTo>
                      <a:pt x="1763" y="2761"/>
                    </a:lnTo>
                    <a:lnTo>
                      <a:pt x="1770" y="2769"/>
                    </a:lnTo>
                    <a:lnTo>
                      <a:pt x="1780" y="2778"/>
                    </a:lnTo>
                    <a:lnTo>
                      <a:pt x="1790" y="2787"/>
                    </a:lnTo>
                    <a:lnTo>
                      <a:pt x="1793" y="2789"/>
                    </a:lnTo>
                    <a:lnTo>
                      <a:pt x="1797" y="2790"/>
                    </a:lnTo>
                    <a:lnTo>
                      <a:pt x="1802" y="2792"/>
                    </a:lnTo>
                    <a:lnTo>
                      <a:pt x="1807" y="2792"/>
                    </a:lnTo>
                    <a:lnTo>
                      <a:pt x="1818" y="2793"/>
                    </a:lnTo>
                    <a:lnTo>
                      <a:pt x="1829" y="2793"/>
                    </a:lnTo>
                    <a:lnTo>
                      <a:pt x="1841" y="2793"/>
                    </a:lnTo>
                    <a:lnTo>
                      <a:pt x="1850" y="2793"/>
                    </a:lnTo>
                    <a:lnTo>
                      <a:pt x="1854" y="2794"/>
                    </a:lnTo>
                    <a:lnTo>
                      <a:pt x="1858" y="2795"/>
                    </a:lnTo>
                    <a:lnTo>
                      <a:pt x="1860" y="2796"/>
                    </a:lnTo>
                    <a:lnTo>
                      <a:pt x="1862" y="2799"/>
                    </a:lnTo>
                    <a:lnTo>
                      <a:pt x="1865" y="2806"/>
                    </a:lnTo>
                    <a:lnTo>
                      <a:pt x="1869" y="2814"/>
                    </a:lnTo>
                    <a:lnTo>
                      <a:pt x="1870" y="2821"/>
                    </a:lnTo>
                    <a:lnTo>
                      <a:pt x="1871" y="2830"/>
                    </a:lnTo>
                    <a:lnTo>
                      <a:pt x="1870" y="2847"/>
                    </a:lnTo>
                    <a:lnTo>
                      <a:pt x="1870" y="2866"/>
                    </a:lnTo>
                    <a:lnTo>
                      <a:pt x="1871" y="2874"/>
                    </a:lnTo>
                    <a:lnTo>
                      <a:pt x="1872" y="2883"/>
                    </a:lnTo>
                    <a:lnTo>
                      <a:pt x="1874" y="2890"/>
                    </a:lnTo>
                    <a:lnTo>
                      <a:pt x="1877" y="2898"/>
                    </a:lnTo>
                    <a:lnTo>
                      <a:pt x="1882" y="2906"/>
                    </a:lnTo>
                    <a:lnTo>
                      <a:pt x="1888" y="2911"/>
                    </a:lnTo>
                    <a:lnTo>
                      <a:pt x="1897" y="2916"/>
                    </a:lnTo>
                    <a:lnTo>
                      <a:pt x="1908" y="2921"/>
                    </a:lnTo>
                    <a:lnTo>
                      <a:pt x="1917" y="2924"/>
                    </a:lnTo>
                    <a:lnTo>
                      <a:pt x="1928" y="2925"/>
                    </a:lnTo>
                    <a:lnTo>
                      <a:pt x="1940" y="2926"/>
                    </a:lnTo>
                    <a:lnTo>
                      <a:pt x="1951" y="2926"/>
                    </a:lnTo>
                    <a:lnTo>
                      <a:pt x="1962" y="2926"/>
                    </a:lnTo>
                    <a:lnTo>
                      <a:pt x="1972" y="2927"/>
                    </a:lnTo>
                    <a:lnTo>
                      <a:pt x="1977" y="2928"/>
                    </a:lnTo>
                    <a:lnTo>
                      <a:pt x="1981" y="2929"/>
                    </a:lnTo>
                    <a:lnTo>
                      <a:pt x="1984" y="2931"/>
                    </a:lnTo>
                    <a:lnTo>
                      <a:pt x="1989" y="2934"/>
                    </a:lnTo>
                    <a:lnTo>
                      <a:pt x="2007" y="2956"/>
                    </a:lnTo>
                    <a:lnTo>
                      <a:pt x="2025" y="2980"/>
                    </a:lnTo>
                    <a:lnTo>
                      <a:pt x="2044" y="3006"/>
                    </a:lnTo>
                    <a:lnTo>
                      <a:pt x="2060" y="3032"/>
                    </a:lnTo>
                    <a:lnTo>
                      <a:pt x="2092" y="3088"/>
                    </a:lnTo>
                    <a:lnTo>
                      <a:pt x="2124" y="3144"/>
                    </a:lnTo>
                    <a:lnTo>
                      <a:pt x="2155" y="3201"/>
                    </a:lnTo>
                    <a:lnTo>
                      <a:pt x="2187" y="3256"/>
                    </a:lnTo>
                    <a:lnTo>
                      <a:pt x="2203" y="3283"/>
                    </a:lnTo>
                    <a:lnTo>
                      <a:pt x="2222" y="3308"/>
                    </a:lnTo>
                    <a:lnTo>
                      <a:pt x="2239" y="3333"/>
                    </a:lnTo>
                    <a:lnTo>
                      <a:pt x="2259" y="3356"/>
                    </a:lnTo>
                    <a:lnTo>
                      <a:pt x="5472" y="3356"/>
                    </a:lnTo>
                    <a:close/>
                  </a:path>
                </a:pathLst>
              </a:custGeom>
              <a:solidFill>
                <a:srgbClr val="9cd1b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1580760" y="4433040"/>
                <a:ext cx="2948400" cy="1720080"/>
              </a:xfrm>
              <a:custGeom>
                <a:avLst/>
                <a:gdLst/>
                <a:ahLst/>
                <a:rect l="l" t="t" r="r" b="b"/>
                <a:pathLst>
                  <a:path w="5669" h="3374">
                    <a:moveTo>
                      <a:pt x="5472" y="3356"/>
                    </a:moveTo>
                    <a:lnTo>
                      <a:pt x="5472" y="3347"/>
                    </a:lnTo>
                    <a:lnTo>
                      <a:pt x="5474" y="3340"/>
                    </a:lnTo>
                    <a:lnTo>
                      <a:pt x="5476" y="3331"/>
                    </a:lnTo>
                    <a:lnTo>
                      <a:pt x="5479" y="3325"/>
                    </a:lnTo>
                    <a:lnTo>
                      <a:pt x="5482" y="3317"/>
                    </a:lnTo>
                    <a:lnTo>
                      <a:pt x="5488" y="3309"/>
                    </a:lnTo>
                    <a:lnTo>
                      <a:pt x="5493" y="3303"/>
                    </a:lnTo>
                    <a:lnTo>
                      <a:pt x="5499" y="3296"/>
                    </a:lnTo>
                    <a:lnTo>
                      <a:pt x="5513" y="3285"/>
                    </a:lnTo>
                    <a:lnTo>
                      <a:pt x="5529" y="3274"/>
                    </a:lnTo>
                    <a:lnTo>
                      <a:pt x="5546" y="3263"/>
                    </a:lnTo>
                    <a:lnTo>
                      <a:pt x="5563" y="3253"/>
                    </a:lnTo>
                    <a:lnTo>
                      <a:pt x="5599" y="3236"/>
                    </a:lnTo>
                    <a:lnTo>
                      <a:pt x="5631" y="3220"/>
                    </a:lnTo>
                    <a:lnTo>
                      <a:pt x="5644" y="3213"/>
                    </a:lnTo>
                    <a:lnTo>
                      <a:pt x="5655" y="3206"/>
                    </a:lnTo>
                    <a:lnTo>
                      <a:pt x="5659" y="3203"/>
                    </a:lnTo>
                    <a:lnTo>
                      <a:pt x="5664" y="3199"/>
                    </a:lnTo>
                    <a:lnTo>
                      <a:pt x="5666" y="3196"/>
                    </a:lnTo>
                    <a:lnTo>
                      <a:pt x="5668" y="3193"/>
                    </a:lnTo>
                    <a:lnTo>
                      <a:pt x="5669" y="3190"/>
                    </a:lnTo>
                    <a:lnTo>
                      <a:pt x="5669" y="3185"/>
                    </a:lnTo>
                    <a:lnTo>
                      <a:pt x="5669" y="3181"/>
                    </a:lnTo>
                    <a:lnTo>
                      <a:pt x="5669" y="3177"/>
                    </a:lnTo>
                    <a:lnTo>
                      <a:pt x="5666" y="3168"/>
                    </a:lnTo>
                    <a:lnTo>
                      <a:pt x="5662" y="3159"/>
                    </a:lnTo>
                    <a:lnTo>
                      <a:pt x="5656" y="3151"/>
                    </a:lnTo>
                    <a:lnTo>
                      <a:pt x="5649" y="3142"/>
                    </a:lnTo>
                    <a:lnTo>
                      <a:pt x="5641" y="3133"/>
                    </a:lnTo>
                    <a:lnTo>
                      <a:pt x="5632" y="3125"/>
                    </a:lnTo>
                    <a:lnTo>
                      <a:pt x="5615" y="3107"/>
                    </a:lnTo>
                    <a:lnTo>
                      <a:pt x="5599" y="3090"/>
                    </a:lnTo>
                    <a:lnTo>
                      <a:pt x="5593" y="3082"/>
                    </a:lnTo>
                    <a:lnTo>
                      <a:pt x="5586" y="3074"/>
                    </a:lnTo>
                    <a:lnTo>
                      <a:pt x="5582" y="3065"/>
                    </a:lnTo>
                    <a:lnTo>
                      <a:pt x="5578" y="3058"/>
                    </a:lnTo>
                    <a:lnTo>
                      <a:pt x="5576" y="3058"/>
                    </a:lnTo>
                    <a:lnTo>
                      <a:pt x="5576" y="3057"/>
                    </a:lnTo>
                    <a:lnTo>
                      <a:pt x="5577" y="3055"/>
                    </a:lnTo>
                    <a:lnTo>
                      <a:pt x="5578" y="3051"/>
                    </a:lnTo>
                    <a:lnTo>
                      <a:pt x="5583" y="3043"/>
                    </a:lnTo>
                    <a:lnTo>
                      <a:pt x="5588" y="3033"/>
                    </a:lnTo>
                    <a:lnTo>
                      <a:pt x="5594" y="3023"/>
                    </a:lnTo>
                    <a:lnTo>
                      <a:pt x="5596" y="3014"/>
                    </a:lnTo>
                    <a:lnTo>
                      <a:pt x="5596" y="3010"/>
                    </a:lnTo>
                    <a:lnTo>
                      <a:pt x="5594" y="3007"/>
                    </a:lnTo>
                    <a:lnTo>
                      <a:pt x="5591" y="3005"/>
                    </a:lnTo>
                    <a:lnTo>
                      <a:pt x="5586" y="3004"/>
                    </a:lnTo>
                    <a:lnTo>
                      <a:pt x="5586" y="3004"/>
                    </a:lnTo>
                    <a:lnTo>
                      <a:pt x="5586" y="2981"/>
                    </a:lnTo>
                    <a:lnTo>
                      <a:pt x="5532" y="2936"/>
                    </a:lnTo>
                    <a:lnTo>
                      <a:pt x="5486" y="2931"/>
                    </a:lnTo>
                    <a:lnTo>
                      <a:pt x="5373" y="2924"/>
                    </a:lnTo>
                    <a:lnTo>
                      <a:pt x="5308" y="2872"/>
                    </a:lnTo>
                    <a:lnTo>
                      <a:pt x="5260" y="2869"/>
                    </a:lnTo>
                    <a:lnTo>
                      <a:pt x="5253" y="2868"/>
                    </a:lnTo>
                    <a:lnTo>
                      <a:pt x="5247" y="2866"/>
                    </a:lnTo>
                    <a:lnTo>
                      <a:pt x="5240" y="2862"/>
                    </a:lnTo>
                    <a:lnTo>
                      <a:pt x="5234" y="2859"/>
                    </a:lnTo>
                    <a:lnTo>
                      <a:pt x="5222" y="2850"/>
                    </a:lnTo>
                    <a:lnTo>
                      <a:pt x="5210" y="2841"/>
                    </a:lnTo>
                    <a:lnTo>
                      <a:pt x="5198" y="2831"/>
                    </a:lnTo>
                    <a:lnTo>
                      <a:pt x="5185" y="2822"/>
                    </a:lnTo>
                    <a:lnTo>
                      <a:pt x="5179" y="2818"/>
                    </a:lnTo>
                    <a:lnTo>
                      <a:pt x="5171" y="2815"/>
                    </a:lnTo>
                    <a:lnTo>
                      <a:pt x="5165" y="2813"/>
                    </a:lnTo>
                    <a:lnTo>
                      <a:pt x="5157" y="2811"/>
                    </a:lnTo>
                    <a:lnTo>
                      <a:pt x="5115" y="2804"/>
                    </a:lnTo>
                    <a:lnTo>
                      <a:pt x="5110" y="2802"/>
                    </a:lnTo>
                    <a:lnTo>
                      <a:pt x="5104" y="2800"/>
                    </a:lnTo>
                    <a:lnTo>
                      <a:pt x="5099" y="2795"/>
                    </a:lnTo>
                    <a:lnTo>
                      <a:pt x="5094" y="2790"/>
                    </a:lnTo>
                    <a:lnTo>
                      <a:pt x="5088" y="2785"/>
                    </a:lnTo>
                    <a:lnTo>
                      <a:pt x="5084" y="2779"/>
                    </a:lnTo>
                    <a:lnTo>
                      <a:pt x="5081" y="2774"/>
                    </a:lnTo>
                    <a:lnTo>
                      <a:pt x="5078" y="2768"/>
                    </a:lnTo>
                    <a:lnTo>
                      <a:pt x="5071" y="2728"/>
                    </a:lnTo>
                    <a:lnTo>
                      <a:pt x="5049" y="2687"/>
                    </a:lnTo>
                    <a:lnTo>
                      <a:pt x="5041" y="2645"/>
                    </a:lnTo>
                    <a:lnTo>
                      <a:pt x="5015" y="2598"/>
                    </a:lnTo>
                    <a:lnTo>
                      <a:pt x="4983" y="2534"/>
                    </a:lnTo>
                    <a:lnTo>
                      <a:pt x="4987" y="2471"/>
                    </a:lnTo>
                    <a:lnTo>
                      <a:pt x="4965" y="2427"/>
                    </a:lnTo>
                    <a:lnTo>
                      <a:pt x="4949" y="2395"/>
                    </a:lnTo>
                    <a:lnTo>
                      <a:pt x="4948" y="2358"/>
                    </a:lnTo>
                    <a:lnTo>
                      <a:pt x="4955" y="2321"/>
                    </a:lnTo>
                    <a:lnTo>
                      <a:pt x="4913" y="2295"/>
                    </a:lnTo>
                    <a:lnTo>
                      <a:pt x="4868" y="2235"/>
                    </a:lnTo>
                    <a:lnTo>
                      <a:pt x="4834" y="2172"/>
                    </a:lnTo>
                    <a:lnTo>
                      <a:pt x="4807" y="2129"/>
                    </a:lnTo>
                    <a:lnTo>
                      <a:pt x="4790" y="2112"/>
                    </a:lnTo>
                    <a:lnTo>
                      <a:pt x="4759" y="2086"/>
                    </a:lnTo>
                    <a:lnTo>
                      <a:pt x="4735" y="2046"/>
                    </a:lnTo>
                    <a:lnTo>
                      <a:pt x="4710" y="1991"/>
                    </a:lnTo>
                    <a:lnTo>
                      <a:pt x="4668" y="1912"/>
                    </a:lnTo>
                    <a:lnTo>
                      <a:pt x="4663" y="1889"/>
                    </a:lnTo>
                    <a:lnTo>
                      <a:pt x="4643" y="1858"/>
                    </a:lnTo>
                    <a:lnTo>
                      <a:pt x="4629" y="1811"/>
                    </a:lnTo>
                    <a:lnTo>
                      <a:pt x="4611" y="1790"/>
                    </a:lnTo>
                    <a:lnTo>
                      <a:pt x="4582" y="1757"/>
                    </a:lnTo>
                    <a:lnTo>
                      <a:pt x="4549" y="1708"/>
                    </a:lnTo>
                    <a:lnTo>
                      <a:pt x="4516" y="1671"/>
                    </a:lnTo>
                    <a:lnTo>
                      <a:pt x="4466" y="1622"/>
                    </a:lnTo>
                    <a:lnTo>
                      <a:pt x="4437" y="1591"/>
                    </a:lnTo>
                    <a:lnTo>
                      <a:pt x="4397" y="1558"/>
                    </a:lnTo>
                    <a:lnTo>
                      <a:pt x="4354" y="1549"/>
                    </a:lnTo>
                    <a:lnTo>
                      <a:pt x="4301" y="1544"/>
                    </a:lnTo>
                    <a:lnTo>
                      <a:pt x="4246" y="1543"/>
                    </a:lnTo>
                    <a:lnTo>
                      <a:pt x="4127" y="1549"/>
                    </a:lnTo>
                    <a:lnTo>
                      <a:pt x="4090" y="1559"/>
                    </a:lnTo>
                    <a:lnTo>
                      <a:pt x="4065" y="1581"/>
                    </a:lnTo>
                    <a:lnTo>
                      <a:pt x="4041" y="1637"/>
                    </a:lnTo>
                    <a:lnTo>
                      <a:pt x="4030" y="1652"/>
                    </a:lnTo>
                    <a:lnTo>
                      <a:pt x="4007" y="1720"/>
                    </a:lnTo>
                    <a:lnTo>
                      <a:pt x="3968" y="1761"/>
                    </a:lnTo>
                    <a:lnTo>
                      <a:pt x="3934" y="1844"/>
                    </a:lnTo>
                    <a:lnTo>
                      <a:pt x="3854" y="1823"/>
                    </a:lnTo>
                    <a:lnTo>
                      <a:pt x="3813" y="1811"/>
                    </a:lnTo>
                    <a:lnTo>
                      <a:pt x="3782" y="1806"/>
                    </a:lnTo>
                    <a:lnTo>
                      <a:pt x="3755" y="1785"/>
                    </a:lnTo>
                    <a:lnTo>
                      <a:pt x="3747" y="1751"/>
                    </a:lnTo>
                    <a:lnTo>
                      <a:pt x="3703" y="1744"/>
                    </a:lnTo>
                    <a:lnTo>
                      <a:pt x="3636" y="1713"/>
                    </a:lnTo>
                    <a:lnTo>
                      <a:pt x="3576" y="1639"/>
                    </a:lnTo>
                    <a:lnTo>
                      <a:pt x="3512" y="1586"/>
                    </a:lnTo>
                    <a:lnTo>
                      <a:pt x="3445" y="1502"/>
                    </a:lnTo>
                    <a:lnTo>
                      <a:pt x="3452" y="1360"/>
                    </a:lnTo>
                    <a:lnTo>
                      <a:pt x="3424" y="1317"/>
                    </a:lnTo>
                    <a:lnTo>
                      <a:pt x="3415" y="1279"/>
                    </a:lnTo>
                    <a:lnTo>
                      <a:pt x="3410" y="1239"/>
                    </a:lnTo>
                    <a:lnTo>
                      <a:pt x="3410" y="1201"/>
                    </a:lnTo>
                    <a:lnTo>
                      <a:pt x="3422" y="1182"/>
                    </a:lnTo>
                    <a:lnTo>
                      <a:pt x="3333" y="1180"/>
                    </a:lnTo>
                    <a:lnTo>
                      <a:pt x="3260" y="1075"/>
                    </a:lnTo>
                    <a:lnTo>
                      <a:pt x="3238" y="1064"/>
                    </a:lnTo>
                    <a:lnTo>
                      <a:pt x="3213" y="1059"/>
                    </a:lnTo>
                    <a:lnTo>
                      <a:pt x="3172" y="979"/>
                    </a:lnTo>
                    <a:lnTo>
                      <a:pt x="3140" y="946"/>
                    </a:lnTo>
                    <a:lnTo>
                      <a:pt x="3067" y="912"/>
                    </a:lnTo>
                    <a:lnTo>
                      <a:pt x="3056" y="863"/>
                    </a:lnTo>
                    <a:lnTo>
                      <a:pt x="3042" y="819"/>
                    </a:lnTo>
                    <a:lnTo>
                      <a:pt x="3015" y="790"/>
                    </a:lnTo>
                    <a:lnTo>
                      <a:pt x="2980" y="766"/>
                    </a:lnTo>
                    <a:lnTo>
                      <a:pt x="2951" y="758"/>
                    </a:lnTo>
                    <a:lnTo>
                      <a:pt x="2893" y="756"/>
                    </a:lnTo>
                    <a:lnTo>
                      <a:pt x="2503" y="726"/>
                    </a:lnTo>
                    <a:lnTo>
                      <a:pt x="2469" y="832"/>
                    </a:lnTo>
                    <a:lnTo>
                      <a:pt x="2236" y="813"/>
                    </a:lnTo>
                    <a:lnTo>
                      <a:pt x="1671" y="750"/>
                    </a:lnTo>
                    <a:lnTo>
                      <a:pt x="688" y="141"/>
                    </a:lnTo>
                    <a:lnTo>
                      <a:pt x="689" y="113"/>
                    </a:lnTo>
                    <a:lnTo>
                      <a:pt x="717" y="108"/>
                    </a:lnTo>
                    <a:lnTo>
                      <a:pt x="735" y="83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6" y="5"/>
                    </a:lnTo>
                    <a:lnTo>
                      <a:pt x="2" y="13"/>
                    </a:lnTo>
                    <a:lnTo>
                      <a:pt x="1" y="21"/>
                    </a:lnTo>
                    <a:lnTo>
                      <a:pt x="0" y="31"/>
                    </a:lnTo>
                    <a:lnTo>
                      <a:pt x="0" y="41"/>
                    </a:lnTo>
                    <a:lnTo>
                      <a:pt x="2" y="51"/>
                    </a:lnTo>
                    <a:lnTo>
                      <a:pt x="5" y="59"/>
                    </a:lnTo>
                    <a:lnTo>
                      <a:pt x="9" y="67"/>
                    </a:lnTo>
                    <a:lnTo>
                      <a:pt x="19" y="86"/>
                    </a:lnTo>
                    <a:lnTo>
                      <a:pt x="26" y="106"/>
                    </a:lnTo>
                    <a:lnTo>
                      <a:pt x="34" y="125"/>
                    </a:lnTo>
                    <a:lnTo>
                      <a:pt x="39" y="146"/>
                    </a:lnTo>
                    <a:lnTo>
                      <a:pt x="43" y="166"/>
                    </a:lnTo>
                    <a:lnTo>
                      <a:pt x="47" y="187"/>
                    </a:lnTo>
                    <a:lnTo>
                      <a:pt x="49" y="207"/>
                    </a:lnTo>
                    <a:lnTo>
                      <a:pt x="50" y="228"/>
                    </a:lnTo>
                    <a:lnTo>
                      <a:pt x="50" y="248"/>
                    </a:lnTo>
                    <a:lnTo>
                      <a:pt x="50" y="269"/>
                    </a:lnTo>
                    <a:lnTo>
                      <a:pt x="49" y="289"/>
                    </a:lnTo>
                    <a:lnTo>
                      <a:pt x="48" y="310"/>
                    </a:lnTo>
                    <a:lnTo>
                      <a:pt x="45" y="351"/>
                    </a:lnTo>
                    <a:lnTo>
                      <a:pt x="40" y="393"/>
                    </a:lnTo>
                    <a:lnTo>
                      <a:pt x="37" y="433"/>
                    </a:lnTo>
                    <a:lnTo>
                      <a:pt x="34" y="473"/>
                    </a:lnTo>
                    <a:lnTo>
                      <a:pt x="34" y="493"/>
                    </a:lnTo>
                    <a:lnTo>
                      <a:pt x="34" y="513"/>
                    </a:lnTo>
                    <a:lnTo>
                      <a:pt x="34" y="532"/>
                    </a:lnTo>
                    <a:lnTo>
                      <a:pt x="36" y="552"/>
                    </a:lnTo>
                    <a:lnTo>
                      <a:pt x="38" y="570"/>
                    </a:lnTo>
                    <a:lnTo>
                      <a:pt x="42" y="589"/>
                    </a:lnTo>
                    <a:lnTo>
                      <a:pt x="47" y="607"/>
                    </a:lnTo>
                    <a:lnTo>
                      <a:pt x="53" y="625"/>
                    </a:lnTo>
                    <a:lnTo>
                      <a:pt x="61" y="643"/>
                    </a:lnTo>
                    <a:lnTo>
                      <a:pt x="69" y="661"/>
                    </a:lnTo>
                    <a:lnTo>
                      <a:pt x="80" y="677"/>
                    </a:lnTo>
                    <a:lnTo>
                      <a:pt x="93" y="694"/>
                    </a:lnTo>
                    <a:lnTo>
                      <a:pt x="87" y="725"/>
                    </a:lnTo>
                    <a:lnTo>
                      <a:pt x="83" y="757"/>
                    </a:lnTo>
                    <a:lnTo>
                      <a:pt x="82" y="787"/>
                    </a:lnTo>
                    <a:lnTo>
                      <a:pt x="82" y="817"/>
                    </a:lnTo>
                    <a:lnTo>
                      <a:pt x="85" y="846"/>
                    </a:lnTo>
                    <a:lnTo>
                      <a:pt x="89" y="876"/>
                    </a:lnTo>
                    <a:lnTo>
                      <a:pt x="94" y="904"/>
                    </a:lnTo>
                    <a:lnTo>
                      <a:pt x="101" y="932"/>
                    </a:lnTo>
                    <a:lnTo>
                      <a:pt x="109" y="959"/>
                    </a:lnTo>
                    <a:lnTo>
                      <a:pt x="119" y="985"/>
                    </a:lnTo>
                    <a:lnTo>
                      <a:pt x="130" y="1012"/>
                    </a:lnTo>
                    <a:lnTo>
                      <a:pt x="142" y="1037"/>
                    </a:lnTo>
                    <a:lnTo>
                      <a:pt x="156" y="1062"/>
                    </a:lnTo>
                    <a:lnTo>
                      <a:pt x="170" y="1087"/>
                    </a:lnTo>
                    <a:lnTo>
                      <a:pt x="185" y="1112"/>
                    </a:lnTo>
                    <a:lnTo>
                      <a:pt x="201" y="1136"/>
                    </a:lnTo>
                    <a:lnTo>
                      <a:pt x="218" y="1159"/>
                    </a:lnTo>
                    <a:lnTo>
                      <a:pt x="237" y="1183"/>
                    </a:lnTo>
                    <a:lnTo>
                      <a:pt x="255" y="1206"/>
                    </a:lnTo>
                    <a:lnTo>
                      <a:pt x="275" y="1229"/>
                    </a:lnTo>
                    <a:lnTo>
                      <a:pt x="315" y="1274"/>
                    </a:lnTo>
                    <a:lnTo>
                      <a:pt x="356" y="1317"/>
                    </a:lnTo>
                    <a:lnTo>
                      <a:pt x="398" y="1360"/>
                    </a:lnTo>
                    <a:lnTo>
                      <a:pt x="441" y="1402"/>
                    </a:lnTo>
                    <a:lnTo>
                      <a:pt x="483" y="1445"/>
                    </a:lnTo>
                    <a:lnTo>
                      <a:pt x="524" y="1486"/>
                    </a:lnTo>
                    <a:lnTo>
                      <a:pt x="510" y="1521"/>
                    </a:lnTo>
                    <a:lnTo>
                      <a:pt x="499" y="1557"/>
                    </a:lnTo>
                    <a:lnTo>
                      <a:pt x="487" y="1593"/>
                    </a:lnTo>
                    <a:lnTo>
                      <a:pt x="474" y="1627"/>
                    </a:lnTo>
                    <a:lnTo>
                      <a:pt x="467" y="1643"/>
                    </a:lnTo>
                    <a:lnTo>
                      <a:pt x="458" y="1659"/>
                    </a:lnTo>
                    <a:lnTo>
                      <a:pt x="450" y="1675"/>
                    </a:lnTo>
                    <a:lnTo>
                      <a:pt x="439" y="1688"/>
                    </a:lnTo>
                    <a:lnTo>
                      <a:pt x="426" y="1700"/>
                    </a:lnTo>
                    <a:lnTo>
                      <a:pt x="412" y="1712"/>
                    </a:lnTo>
                    <a:lnTo>
                      <a:pt x="404" y="1718"/>
                    </a:lnTo>
                    <a:lnTo>
                      <a:pt x="397" y="1722"/>
                    </a:lnTo>
                    <a:lnTo>
                      <a:pt x="388" y="1726"/>
                    </a:lnTo>
                    <a:lnTo>
                      <a:pt x="378" y="1731"/>
                    </a:lnTo>
                    <a:lnTo>
                      <a:pt x="366" y="1735"/>
                    </a:lnTo>
                    <a:lnTo>
                      <a:pt x="353" y="1737"/>
                    </a:lnTo>
                    <a:lnTo>
                      <a:pt x="340" y="1737"/>
                    </a:lnTo>
                    <a:lnTo>
                      <a:pt x="326" y="1737"/>
                    </a:lnTo>
                    <a:lnTo>
                      <a:pt x="299" y="1734"/>
                    </a:lnTo>
                    <a:lnTo>
                      <a:pt x="272" y="1730"/>
                    </a:lnTo>
                    <a:lnTo>
                      <a:pt x="258" y="1729"/>
                    </a:lnTo>
                    <a:lnTo>
                      <a:pt x="244" y="1729"/>
                    </a:lnTo>
                    <a:lnTo>
                      <a:pt x="231" y="1730"/>
                    </a:lnTo>
                    <a:lnTo>
                      <a:pt x="217" y="1733"/>
                    </a:lnTo>
                    <a:lnTo>
                      <a:pt x="211" y="1735"/>
                    </a:lnTo>
                    <a:lnTo>
                      <a:pt x="204" y="1737"/>
                    </a:lnTo>
                    <a:lnTo>
                      <a:pt x="198" y="1740"/>
                    </a:lnTo>
                    <a:lnTo>
                      <a:pt x="191" y="1745"/>
                    </a:lnTo>
                    <a:lnTo>
                      <a:pt x="185" y="1749"/>
                    </a:lnTo>
                    <a:lnTo>
                      <a:pt x="180" y="1754"/>
                    </a:lnTo>
                    <a:lnTo>
                      <a:pt x="173" y="1761"/>
                    </a:lnTo>
                    <a:lnTo>
                      <a:pt x="167" y="1767"/>
                    </a:lnTo>
                    <a:lnTo>
                      <a:pt x="190" y="1798"/>
                    </a:lnTo>
                    <a:lnTo>
                      <a:pt x="214" y="1827"/>
                    </a:lnTo>
                    <a:lnTo>
                      <a:pt x="239" y="1855"/>
                    </a:lnTo>
                    <a:lnTo>
                      <a:pt x="265" y="1883"/>
                    </a:lnTo>
                    <a:lnTo>
                      <a:pt x="317" y="1936"/>
                    </a:lnTo>
                    <a:lnTo>
                      <a:pt x="371" y="1988"/>
                    </a:lnTo>
                    <a:lnTo>
                      <a:pt x="425" y="2041"/>
                    </a:lnTo>
                    <a:lnTo>
                      <a:pt x="478" y="2095"/>
                    </a:lnTo>
                    <a:lnTo>
                      <a:pt x="504" y="2123"/>
                    </a:lnTo>
                    <a:lnTo>
                      <a:pt x="528" y="2151"/>
                    </a:lnTo>
                    <a:lnTo>
                      <a:pt x="553" y="2181"/>
                    </a:lnTo>
                    <a:lnTo>
                      <a:pt x="577" y="2212"/>
                    </a:lnTo>
                    <a:lnTo>
                      <a:pt x="580" y="2214"/>
                    </a:lnTo>
                    <a:lnTo>
                      <a:pt x="583" y="2216"/>
                    </a:lnTo>
                    <a:lnTo>
                      <a:pt x="587" y="2217"/>
                    </a:lnTo>
                    <a:lnTo>
                      <a:pt x="591" y="2218"/>
                    </a:lnTo>
                    <a:lnTo>
                      <a:pt x="601" y="2218"/>
                    </a:lnTo>
                    <a:lnTo>
                      <a:pt x="613" y="2218"/>
                    </a:lnTo>
                    <a:lnTo>
                      <a:pt x="623" y="2218"/>
                    </a:lnTo>
                    <a:lnTo>
                      <a:pt x="634" y="2219"/>
                    </a:lnTo>
                    <a:lnTo>
                      <a:pt x="640" y="2219"/>
                    </a:lnTo>
                    <a:lnTo>
                      <a:pt x="645" y="2220"/>
                    </a:lnTo>
                    <a:lnTo>
                      <a:pt x="649" y="2222"/>
                    </a:lnTo>
                    <a:lnTo>
                      <a:pt x="654" y="2224"/>
                    </a:lnTo>
                    <a:lnTo>
                      <a:pt x="673" y="2237"/>
                    </a:lnTo>
                    <a:lnTo>
                      <a:pt x="693" y="2251"/>
                    </a:lnTo>
                    <a:lnTo>
                      <a:pt x="712" y="2266"/>
                    </a:lnTo>
                    <a:lnTo>
                      <a:pt x="731" y="2283"/>
                    </a:lnTo>
                    <a:lnTo>
                      <a:pt x="750" y="2299"/>
                    </a:lnTo>
                    <a:lnTo>
                      <a:pt x="767" y="2317"/>
                    </a:lnTo>
                    <a:lnTo>
                      <a:pt x="784" y="2335"/>
                    </a:lnTo>
                    <a:lnTo>
                      <a:pt x="801" y="2355"/>
                    </a:lnTo>
                    <a:lnTo>
                      <a:pt x="817" y="2375"/>
                    </a:lnTo>
                    <a:lnTo>
                      <a:pt x="832" y="2396"/>
                    </a:lnTo>
                    <a:lnTo>
                      <a:pt x="846" y="2416"/>
                    </a:lnTo>
                    <a:lnTo>
                      <a:pt x="859" y="2438"/>
                    </a:lnTo>
                    <a:lnTo>
                      <a:pt x="871" y="2461"/>
                    </a:lnTo>
                    <a:lnTo>
                      <a:pt x="882" y="2482"/>
                    </a:lnTo>
                    <a:lnTo>
                      <a:pt x="891" y="2505"/>
                    </a:lnTo>
                    <a:lnTo>
                      <a:pt x="900" y="2529"/>
                    </a:lnTo>
                    <a:lnTo>
                      <a:pt x="906" y="2551"/>
                    </a:lnTo>
                    <a:lnTo>
                      <a:pt x="912" y="2574"/>
                    </a:lnTo>
                    <a:lnTo>
                      <a:pt x="916" y="2598"/>
                    </a:lnTo>
                    <a:lnTo>
                      <a:pt x="918" y="2620"/>
                    </a:lnTo>
                    <a:lnTo>
                      <a:pt x="919" y="2643"/>
                    </a:lnTo>
                    <a:lnTo>
                      <a:pt x="918" y="2666"/>
                    </a:lnTo>
                    <a:lnTo>
                      <a:pt x="916" y="2689"/>
                    </a:lnTo>
                    <a:lnTo>
                      <a:pt x="911" y="2711"/>
                    </a:lnTo>
                    <a:lnTo>
                      <a:pt x="904" y="2733"/>
                    </a:lnTo>
                    <a:lnTo>
                      <a:pt x="896" y="2754"/>
                    </a:lnTo>
                    <a:lnTo>
                      <a:pt x="885" y="2775"/>
                    </a:lnTo>
                    <a:lnTo>
                      <a:pt x="872" y="2795"/>
                    </a:lnTo>
                    <a:lnTo>
                      <a:pt x="857" y="2815"/>
                    </a:lnTo>
                    <a:lnTo>
                      <a:pt x="839" y="2834"/>
                    </a:lnTo>
                    <a:lnTo>
                      <a:pt x="819" y="2852"/>
                    </a:lnTo>
                    <a:lnTo>
                      <a:pt x="796" y="2870"/>
                    </a:lnTo>
                    <a:lnTo>
                      <a:pt x="798" y="2881"/>
                    </a:lnTo>
                    <a:lnTo>
                      <a:pt x="802" y="2892"/>
                    </a:lnTo>
                    <a:lnTo>
                      <a:pt x="805" y="2902"/>
                    </a:lnTo>
                    <a:lnTo>
                      <a:pt x="809" y="2912"/>
                    </a:lnTo>
                    <a:lnTo>
                      <a:pt x="815" y="2922"/>
                    </a:lnTo>
                    <a:lnTo>
                      <a:pt x="819" y="2931"/>
                    </a:lnTo>
                    <a:lnTo>
                      <a:pt x="825" y="2940"/>
                    </a:lnTo>
                    <a:lnTo>
                      <a:pt x="832" y="2949"/>
                    </a:lnTo>
                    <a:lnTo>
                      <a:pt x="845" y="2965"/>
                    </a:lnTo>
                    <a:lnTo>
                      <a:pt x="860" y="2980"/>
                    </a:lnTo>
                    <a:lnTo>
                      <a:pt x="877" y="2994"/>
                    </a:lnTo>
                    <a:lnTo>
                      <a:pt x="895" y="3007"/>
                    </a:lnTo>
                    <a:lnTo>
                      <a:pt x="930" y="3032"/>
                    </a:lnTo>
                    <a:lnTo>
                      <a:pt x="966" y="3056"/>
                    </a:lnTo>
                    <a:lnTo>
                      <a:pt x="983" y="3069"/>
                    </a:lnTo>
                    <a:lnTo>
                      <a:pt x="999" y="3080"/>
                    </a:lnTo>
                    <a:lnTo>
                      <a:pt x="1015" y="3095"/>
                    </a:lnTo>
                    <a:lnTo>
                      <a:pt x="1028" y="3107"/>
                    </a:lnTo>
                    <a:lnTo>
                      <a:pt x="1061" y="3142"/>
                    </a:lnTo>
                    <a:lnTo>
                      <a:pt x="1094" y="3174"/>
                    </a:lnTo>
                    <a:lnTo>
                      <a:pt x="1128" y="3207"/>
                    </a:lnTo>
                    <a:lnTo>
                      <a:pt x="1162" y="3238"/>
                    </a:lnTo>
                    <a:lnTo>
                      <a:pt x="1195" y="3271"/>
                    </a:lnTo>
                    <a:lnTo>
                      <a:pt x="1228" y="3303"/>
                    </a:lnTo>
                    <a:lnTo>
                      <a:pt x="1258" y="3336"/>
                    </a:lnTo>
                    <a:lnTo>
                      <a:pt x="1289" y="3371"/>
                    </a:lnTo>
                    <a:lnTo>
                      <a:pt x="1289" y="3371"/>
                    </a:lnTo>
                    <a:lnTo>
                      <a:pt x="1547" y="3374"/>
                    </a:lnTo>
                    <a:lnTo>
                      <a:pt x="1547" y="3374"/>
                    </a:lnTo>
                    <a:lnTo>
                      <a:pt x="1545" y="3370"/>
                    </a:lnTo>
                    <a:lnTo>
                      <a:pt x="1544" y="3367"/>
                    </a:lnTo>
                    <a:lnTo>
                      <a:pt x="1543" y="3362"/>
                    </a:lnTo>
                    <a:lnTo>
                      <a:pt x="1543" y="3357"/>
                    </a:lnTo>
                    <a:lnTo>
                      <a:pt x="1543" y="3347"/>
                    </a:lnTo>
                    <a:lnTo>
                      <a:pt x="1544" y="3336"/>
                    </a:lnTo>
                    <a:lnTo>
                      <a:pt x="1546" y="3325"/>
                    </a:lnTo>
                    <a:lnTo>
                      <a:pt x="1546" y="3314"/>
                    </a:lnTo>
                    <a:lnTo>
                      <a:pt x="1546" y="3308"/>
                    </a:lnTo>
                    <a:lnTo>
                      <a:pt x="1545" y="3303"/>
                    </a:lnTo>
                    <a:lnTo>
                      <a:pt x="1544" y="3298"/>
                    </a:lnTo>
                    <a:lnTo>
                      <a:pt x="1541" y="3292"/>
                    </a:lnTo>
                    <a:lnTo>
                      <a:pt x="1537" y="3281"/>
                    </a:lnTo>
                    <a:lnTo>
                      <a:pt x="1531" y="3272"/>
                    </a:lnTo>
                    <a:lnTo>
                      <a:pt x="1524" y="3263"/>
                    </a:lnTo>
                    <a:lnTo>
                      <a:pt x="1518" y="3255"/>
                    </a:lnTo>
                    <a:lnTo>
                      <a:pt x="1509" y="3248"/>
                    </a:lnTo>
                    <a:lnTo>
                      <a:pt x="1501" y="3241"/>
                    </a:lnTo>
                    <a:lnTo>
                      <a:pt x="1492" y="3235"/>
                    </a:lnTo>
                    <a:lnTo>
                      <a:pt x="1483" y="3229"/>
                    </a:lnTo>
                    <a:lnTo>
                      <a:pt x="1464" y="3220"/>
                    </a:lnTo>
                    <a:lnTo>
                      <a:pt x="1442" y="3211"/>
                    </a:lnTo>
                    <a:lnTo>
                      <a:pt x="1422" y="3204"/>
                    </a:lnTo>
                    <a:lnTo>
                      <a:pt x="1400" y="3197"/>
                    </a:lnTo>
                    <a:lnTo>
                      <a:pt x="1378" y="3191"/>
                    </a:lnTo>
                    <a:lnTo>
                      <a:pt x="1358" y="3183"/>
                    </a:lnTo>
                    <a:lnTo>
                      <a:pt x="1338" y="3176"/>
                    </a:lnTo>
                    <a:lnTo>
                      <a:pt x="1320" y="3166"/>
                    </a:lnTo>
                    <a:lnTo>
                      <a:pt x="1311" y="3160"/>
                    </a:lnTo>
                    <a:lnTo>
                      <a:pt x="1304" y="3154"/>
                    </a:lnTo>
                    <a:lnTo>
                      <a:pt x="1297" y="3147"/>
                    </a:lnTo>
                    <a:lnTo>
                      <a:pt x="1291" y="3140"/>
                    </a:lnTo>
                    <a:lnTo>
                      <a:pt x="1285" y="3132"/>
                    </a:lnTo>
                    <a:lnTo>
                      <a:pt x="1280" y="3124"/>
                    </a:lnTo>
                    <a:lnTo>
                      <a:pt x="1276" y="3114"/>
                    </a:lnTo>
                    <a:lnTo>
                      <a:pt x="1274" y="3103"/>
                    </a:lnTo>
                    <a:lnTo>
                      <a:pt x="1273" y="3096"/>
                    </a:lnTo>
                    <a:lnTo>
                      <a:pt x="1275" y="3088"/>
                    </a:lnTo>
                    <a:lnTo>
                      <a:pt x="1278" y="3079"/>
                    </a:lnTo>
                    <a:lnTo>
                      <a:pt x="1283" y="3071"/>
                    </a:lnTo>
                    <a:lnTo>
                      <a:pt x="1296" y="3050"/>
                    </a:lnTo>
                    <a:lnTo>
                      <a:pt x="1311" y="3029"/>
                    </a:lnTo>
                    <a:lnTo>
                      <a:pt x="1318" y="3018"/>
                    </a:lnTo>
                    <a:lnTo>
                      <a:pt x="1325" y="3007"/>
                    </a:lnTo>
                    <a:lnTo>
                      <a:pt x="1331" y="2996"/>
                    </a:lnTo>
                    <a:lnTo>
                      <a:pt x="1335" y="2985"/>
                    </a:lnTo>
                    <a:lnTo>
                      <a:pt x="1338" y="2976"/>
                    </a:lnTo>
                    <a:lnTo>
                      <a:pt x="1341" y="2966"/>
                    </a:lnTo>
                    <a:lnTo>
                      <a:pt x="1341" y="2961"/>
                    </a:lnTo>
                    <a:lnTo>
                      <a:pt x="1339" y="2956"/>
                    </a:lnTo>
                    <a:lnTo>
                      <a:pt x="1338" y="2952"/>
                    </a:lnTo>
                    <a:lnTo>
                      <a:pt x="1336" y="2948"/>
                    </a:lnTo>
                    <a:lnTo>
                      <a:pt x="1315" y="2903"/>
                    </a:lnTo>
                    <a:lnTo>
                      <a:pt x="1294" y="2860"/>
                    </a:lnTo>
                    <a:lnTo>
                      <a:pt x="1284" y="2839"/>
                    </a:lnTo>
                    <a:lnTo>
                      <a:pt x="1276" y="2817"/>
                    </a:lnTo>
                    <a:lnTo>
                      <a:pt x="1268" y="2795"/>
                    </a:lnTo>
                    <a:lnTo>
                      <a:pt x="1261" y="2774"/>
                    </a:lnTo>
                    <a:lnTo>
                      <a:pt x="1254" y="2751"/>
                    </a:lnTo>
                    <a:lnTo>
                      <a:pt x="1249" y="2730"/>
                    </a:lnTo>
                    <a:lnTo>
                      <a:pt x="1243" y="2707"/>
                    </a:lnTo>
                    <a:lnTo>
                      <a:pt x="1239" y="2685"/>
                    </a:lnTo>
                    <a:lnTo>
                      <a:pt x="1236" y="2662"/>
                    </a:lnTo>
                    <a:lnTo>
                      <a:pt x="1233" y="2639"/>
                    </a:lnTo>
                    <a:lnTo>
                      <a:pt x="1231" y="2615"/>
                    </a:lnTo>
                    <a:lnTo>
                      <a:pt x="1230" y="2591"/>
                    </a:lnTo>
                    <a:lnTo>
                      <a:pt x="1229" y="2586"/>
                    </a:lnTo>
                    <a:lnTo>
                      <a:pt x="1227" y="2581"/>
                    </a:lnTo>
                    <a:lnTo>
                      <a:pt x="1225" y="2575"/>
                    </a:lnTo>
                    <a:lnTo>
                      <a:pt x="1222" y="2570"/>
                    </a:lnTo>
                    <a:lnTo>
                      <a:pt x="1213" y="2558"/>
                    </a:lnTo>
                    <a:lnTo>
                      <a:pt x="1203" y="2547"/>
                    </a:lnTo>
                    <a:lnTo>
                      <a:pt x="1181" y="2525"/>
                    </a:lnTo>
                    <a:lnTo>
                      <a:pt x="1158" y="2502"/>
                    </a:lnTo>
                    <a:lnTo>
                      <a:pt x="1169" y="2495"/>
                    </a:lnTo>
                    <a:lnTo>
                      <a:pt x="1180" y="2487"/>
                    </a:lnTo>
                    <a:lnTo>
                      <a:pt x="1189" y="2479"/>
                    </a:lnTo>
                    <a:lnTo>
                      <a:pt x="1197" y="2469"/>
                    </a:lnTo>
                    <a:lnTo>
                      <a:pt x="1200" y="2465"/>
                    </a:lnTo>
                    <a:lnTo>
                      <a:pt x="1202" y="2460"/>
                    </a:lnTo>
                    <a:lnTo>
                      <a:pt x="1204" y="2453"/>
                    </a:lnTo>
                    <a:lnTo>
                      <a:pt x="1207" y="2448"/>
                    </a:lnTo>
                    <a:lnTo>
                      <a:pt x="1207" y="2441"/>
                    </a:lnTo>
                    <a:lnTo>
                      <a:pt x="1207" y="2434"/>
                    </a:lnTo>
                    <a:lnTo>
                      <a:pt x="1207" y="2427"/>
                    </a:lnTo>
                    <a:lnTo>
                      <a:pt x="1204" y="2419"/>
                    </a:lnTo>
                    <a:lnTo>
                      <a:pt x="1199" y="2403"/>
                    </a:lnTo>
                    <a:lnTo>
                      <a:pt x="1193" y="2388"/>
                    </a:lnTo>
                    <a:lnTo>
                      <a:pt x="1185" y="2375"/>
                    </a:lnTo>
                    <a:lnTo>
                      <a:pt x="1176" y="2362"/>
                    </a:lnTo>
                    <a:lnTo>
                      <a:pt x="1168" y="2351"/>
                    </a:lnTo>
                    <a:lnTo>
                      <a:pt x="1157" y="2340"/>
                    </a:lnTo>
                    <a:lnTo>
                      <a:pt x="1147" y="2329"/>
                    </a:lnTo>
                    <a:lnTo>
                      <a:pt x="1136" y="2318"/>
                    </a:lnTo>
                    <a:lnTo>
                      <a:pt x="1113" y="2299"/>
                    </a:lnTo>
                    <a:lnTo>
                      <a:pt x="1090" y="2278"/>
                    </a:lnTo>
                    <a:lnTo>
                      <a:pt x="1079" y="2268"/>
                    </a:lnTo>
                    <a:lnTo>
                      <a:pt x="1067" y="2258"/>
                    </a:lnTo>
                    <a:lnTo>
                      <a:pt x="1058" y="2247"/>
                    </a:lnTo>
                    <a:lnTo>
                      <a:pt x="1047" y="2236"/>
                    </a:lnTo>
                    <a:lnTo>
                      <a:pt x="1045" y="2232"/>
                    </a:lnTo>
                    <a:lnTo>
                      <a:pt x="1044" y="2229"/>
                    </a:lnTo>
                    <a:lnTo>
                      <a:pt x="1044" y="2224"/>
                    </a:lnTo>
                    <a:lnTo>
                      <a:pt x="1042" y="2219"/>
                    </a:lnTo>
                    <a:lnTo>
                      <a:pt x="1044" y="2209"/>
                    </a:lnTo>
                    <a:lnTo>
                      <a:pt x="1045" y="2198"/>
                    </a:lnTo>
                    <a:lnTo>
                      <a:pt x="1046" y="2187"/>
                    </a:lnTo>
                    <a:lnTo>
                      <a:pt x="1047" y="2177"/>
                    </a:lnTo>
                    <a:lnTo>
                      <a:pt x="1046" y="2172"/>
                    </a:lnTo>
                    <a:lnTo>
                      <a:pt x="1046" y="2167"/>
                    </a:lnTo>
                    <a:lnTo>
                      <a:pt x="1045" y="2163"/>
                    </a:lnTo>
                    <a:lnTo>
                      <a:pt x="1042" y="2158"/>
                    </a:lnTo>
                    <a:lnTo>
                      <a:pt x="1037" y="2148"/>
                    </a:lnTo>
                    <a:lnTo>
                      <a:pt x="1031" y="2138"/>
                    </a:lnTo>
                    <a:lnTo>
                      <a:pt x="1023" y="2128"/>
                    </a:lnTo>
                    <a:lnTo>
                      <a:pt x="1015" y="2119"/>
                    </a:lnTo>
                    <a:lnTo>
                      <a:pt x="1000" y="2102"/>
                    </a:lnTo>
                    <a:lnTo>
                      <a:pt x="983" y="2085"/>
                    </a:lnTo>
                    <a:lnTo>
                      <a:pt x="967" y="2069"/>
                    </a:lnTo>
                    <a:lnTo>
                      <a:pt x="953" y="2053"/>
                    </a:lnTo>
                    <a:lnTo>
                      <a:pt x="947" y="2044"/>
                    </a:lnTo>
                    <a:lnTo>
                      <a:pt x="942" y="2034"/>
                    </a:lnTo>
                    <a:lnTo>
                      <a:pt x="937" y="2026"/>
                    </a:lnTo>
                    <a:lnTo>
                      <a:pt x="933" y="2016"/>
                    </a:lnTo>
                    <a:lnTo>
                      <a:pt x="924" y="1968"/>
                    </a:lnTo>
                    <a:lnTo>
                      <a:pt x="915" y="1920"/>
                    </a:lnTo>
                    <a:lnTo>
                      <a:pt x="906" y="1870"/>
                    </a:lnTo>
                    <a:lnTo>
                      <a:pt x="898" y="1821"/>
                    </a:lnTo>
                    <a:lnTo>
                      <a:pt x="892" y="1798"/>
                    </a:lnTo>
                    <a:lnTo>
                      <a:pt x="887" y="1773"/>
                    </a:lnTo>
                    <a:lnTo>
                      <a:pt x="882" y="1749"/>
                    </a:lnTo>
                    <a:lnTo>
                      <a:pt x="875" y="1726"/>
                    </a:lnTo>
                    <a:lnTo>
                      <a:pt x="868" y="1704"/>
                    </a:lnTo>
                    <a:lnTo>
                      <a:pt x="860" y="1681"/>
                    </a:lnTo>
                    <a:lnTo>
                      <a:pt x="851" y="1659"/>
                    </a:lnTo>
                    <a:lnTo>
                      <a:pt x="842" y="1639"/>
                    </a:lnTo>
                    <a:lnTo>
                      <a:pt x="805" y="1567"/>
                    </a:lnTo>
                    <a:lnTo>
                      <a:pt x="767" y="1495"/>
                    </a:lnTo>
                    <a:lnTo>
                      <a:pt x="728" y="1425"/>
                    </a:lnTo>
                    <a:lnTo>
                      <a:pt x="689" y="1355"/>
                    </a:lnTo>
                    <a:lnTo>
                      <a:pt x="652" y="1286"/>
                    </a:lnTo>
                    <a:lnTo>
                      <a:pt x="615" y="1216"/>
                    </a:lnTo>
                    <a:lnTo>
                      <a:pt x="598" y="1180"/>
                    </a:lnTo>
                    <a:lnTo>
                      <a:pt x="580" y="1145"/>
                    </a:lnTo>
                    <a:lnTo>
                      <a:pt x="564" y="1110"/>
                    </a:lnTo>
                    <a:lnTo>
                      <a:pt x="549" y="1074"/>
                    </a:lnTo>
                    <a:lnTo>
                      <a:pt x="535" y="1039"/>
                    </a:lnTo>
                    <a:lnTo>
                      <a:pt x="522" y="1002"/>
                    </a:lnTo>
                    <a:lnTo>
                      <a:pt x="510" y="966"/>
                    </a:lnTo>
                    <a:lnTo>
                      <a:pt x="498" y="929"/>
                    </a:lnTo>
                    <a:lnTo>
                      <a:pt x="488" y="893"/>
                    </a:lnTo>
                    <a:lnTo>
                      <a:pt x="481" y="855"/>
                    </a:lnTo>
                    <a:lnTo>
                      <a:pt x="473" y="817"/>
                    </a:lnTo>
                    <a:lnTo>
                      <a:pt x="469" y="779"/>
                    </a:lnTo>
                    <a:lnTo>
                      <a:pt x="465" y="742"/>
                    </a:lnTo>
                    <a:lnTo>
                      <a:pt x="464" y="703"/>
                    </a:lnTo>
                    <a:lnTo>
                      <a:pt x="464" y="663"/>
                    </a:lnTo>
                    <a:lnTo>
                      <a:pt x="465" y="623"/>
                    </a:lnTo>
                    <a:lnTo>
                      <a:pt x="469" y="582"/>
                    </a:lnTo>
                    <a:lnTo>
                      <a:pt x="475" y="541"/>
                    </a:lnTo>
                    <a:lnTo>
                      <a:pt x="483" y="500"/>
                    </a:lnTo>
                    <a:lnTo>
                      <a:pt x="494" y="457"/>
                    </a:lnTo>
                    <a:lnTo>
                      <a:pt x="496" y="451"/>
                    </a:lnTo>
                    <a:lnTo>
                      <a:pt x="499" y="445"/>
                    </a:lnTo>
                    <a:lnTo>
                      <a:pt x="502" y="439"/>
                    </a:lnTo>
                    <a:lnTo>
                      <a:pt x="506" y="434"/>
                    </a:lnTo>
                    <a:lnTo>
                      <a:pt x="510" y="430"/>
                    </a:lnTo>
                    <a:lnTo>
                      <a:pt x="515" y="425"/>
                    </a:lnTo>
                    <a:lnTo>
                      <a:pt x="520" y="421"/>
                    </a:lnTo>
                    <a:lnTo>
                      <a:pt x="525" y="419"/>
                    </a:lnTo>
                    <a:lnTo>
                      <a:pt x="532" y="416"/>
                    </a:lnTo>
                    <a:lnTo>
                      <a:pt x="537" y="414"/>
                    </a:lnTo>
                    <a:lnTo>
                      <a:pt x="544" y="413"/>
                    </a:lnTo>
                    <a:lnTo>
                      <a:pt x="550" y="413"/>
                    </a:lnTo>
                    <a:lnTo>
                      <a:pt x="556" y="414"/>
                    </a:lnTo>
                    <a:lnTo>
                      <a:pt x="563" y="416"/>
                    </a:lnTo>
                    <a:lnTo>
                      <a:pt x="571" y="419"/>
                    </a:lnTo>
                    <a:lnTo>
                      <a:pt x="577" y="423"/>
                    </a:lnTo>
                    <a:lnTo>
                      <a:pt x="589" y="431"/>
                    </a:lnTo>
                    <a:lnTo>
                      <a:pt x="600" y="440"/>
                    </a:lnTo>
                    <a:lnTo>
                      <a:pt x="608" y="451"/>
                    </a:lnTo>
                    <a:lnTo>
                      <a:pt x="618" y="463"/>
                    </a:lnTo>
                    <a:lnTo>
                      <a:pt x="627" y="475"/>
                    </a:lnTo>
                    <a:lnTo>
                      <a:pt x="636" y="486"/>
                    </a:lnTo>
                    <a:lnTo>
                      <a:pt x="642" y="491"/>
                    </a:lnTo>
                    <a:lnTo>
                      <a:pt x="647" y="495"/>
                    </a:lnTo>
                    <a:lnTo>
                      <a:pt x="653" y="500"/>
                    </a:lnTo>
                    <a:lnTo>
                      <a:pt x="659" y="504"/>
                    </a:lnTo>
                    <a:lnTo>
                      <a:pt x="663" y="506"/>
                    </a:lnTo>
                    <a:lnTo>
                      <a:pt x="669" y="507"/>
                    </a:lnTo>
                    <a:lnTo>
                      <a:pt x="674" y="509"/>
                    </a:lnTo>
                    <a:lnTo>
                      <a:pt x="679" y="509"/>
                    </a:lnTo>
                    <a:lnTo>
                      <a:pt x="689" y="511"/>
                    </a:lnTo>
                    <a:lnTo>
                      <a:pt x="701" y="511"/>
                    </a:lnTo>
                    <a:lnTo>
                      <a:pt x="711" y="509"/>
                    </a:lnTo>
                    <a:lnTo>
                      <a:pt x="722" y="511"/>
                    </a:lnTo>
                    <a:lnTo>
                      <a:pt x="726" y="512"/>
                    </a:lnTo>
                    <a:lnTo>
                      <a:pt x="731" y="513"/>
                    </a:lnTo>
                    <a:lnTo>
                      <a:pt x="736" y="514"/>
                    </a:lnTo>
                    <a:lnTo>
                      <a:pt x="739" y="516"/>
                    </a:lnTo>
                    <a:lnTo>
                      <a:pt x="755" y="528"/>
                    </a:lnTo>
                    <a:lnTo>
                      <a:pt x="769" y="542"/>
                    </a:lnTo>
                    <a:lnTo>
                      <a:pt x="782" y="556"/>
                    </a:lnTo>
                    <a:lnTo>
                      <a:pt x="794" y="571"/>
                    </a:lnTo>
                    <a:lnTo>
                      <a:pt x="816" y="602"/>
                    </a:lnTo>
                    <a:lnTo>
                      <a:pt x="836" y="634"/>
                    </a:lnTo>
                    <a:lnTo>
                      <a:pt x="847" y="650"/>
                    </a:lnTo>
                    <a:lnTo>
                      <a:pt x="858" y="665"/>
                    </a:lnTo>
                    <a:lnTo>
                      <a:pt x="870" y="680"/>
                    </a:lnTo>
                    <a:lnTo>
                      <a:pt x="883" y="694"/>
                    </a:lnTo>
                    <a:lnTo>
                      <a:pt x="896" y="707"/>
                    </a:lnTo>
                    <a:lnTo>
                      <a:pt x="912" y="718"/>
                    </a:lnTo>
                    <a:lnTo>
                      <a:pt x="919" y="723"/>
                    </a:lnTo>
                    <a:lnTo>
                      <a:pt x="928" y="729"/>
                    </a:lnTo>
                    <a:lnTo>
                      <a:pt x="938" y="733"/>
                    </a:lnTo>
                    <a:lnTo>
                      <a:pt x="946" y="736"/>
                    </a:lnTo>
                    <a:lnTo>
                      <a:pt x="941" y="761"/>
                    </a:lnTo>
                    <a:lnTo>
                      <a:pt x="937" y="786"/>
                    </a:lnTo>
                    <a:lnTo>
                      <a:pt x="933" y="811"/>
                    </a:lnTo>
                    <a:lnTo>
                      <a:pt x="932" y="836"/>
                    </a:lnTo>
                    <a:lnTo>
                      <a:pt x="931" y="860"/>
                    </a:lnTo>
                    <a:lnTo>
                      <a:pt x="932" y="885"/>
                    </a:lnTo>
                    <a:lnTo>
                      <a:pt x="934" y="910"/>
                    </a:lnTo>
                    <a:lnTo>
                      <a:pt x="938" y="934"/>
                    </a:lnTo>
                    <a:lnTo>
                      <a:pt x="942" y="959"/>
                    </a:lnTo>
                    <a:lnTo>
                      <a:pt x="946" y="982"/>
                    </a:lnTo>
                    <a:lnTo>
                      <a:pt x="953" y="1005"/>
                    </a:lnTo>
                    <a:lnTo>
                      <a:pt x="958" y="1029"/>
                    </a:lnTo>
                    <a:lnTo>
                      <a:pt x="972" y="1073"/>
                    </a:lnTo>
                    <a:lnTo>
                      <a:pt x="987" y="1115"/>
                    </a:lnTo>
                    <a:lnTo>
                      <a:pt x="998" y="1149"/>
                    </a:lnTo>
                    <a:lnTo>
                      <a:pt x="1009" y="1188"/>
                    </a:lnTo>
                    <a:lnTo>
                      <a:pt x="1014" y="1207"/>
                    </a:lnTo>
                    <a:lnTo>
                      <a:pt x="1021" y="1228"/>
                    </a:lnTo>
                    <a:lnTo>
                      <a:pt x="1027" y="1246"/>
                    </a:lnTo>
                    <a:lnTo>
                      <a:pt x="1036" y="1263"/>
                    </a:lnTo>
                    <a:lnTo>
                      <a:pt x="1040" y="1273"/>
                    </a:lnTo>
                    <a:lnTo>
                      <a:pt x="1044" y="1283"/>
                    </a:lnTo>
                    <a:lnTo>
                      <a:pt x="1047" y="1294"/>
                    </a:lnTo>
                    <a:lnTo>
                      <a:pt x="1049" y="1305"/>
                    </a:lnTo>
                    <a:lnTo>
                      <a:pt x="1051" y="1318"/>
                    </a:lnTo>
                    <a:lnTo>
                      <a:pt x="1052" y="1331"/>
                    </a:lnTo>
                    <a:lnTo>
                      <a:pt x="1052" y="1344"/>
                    </a:lnTo>
                    <a:lnTo>
                      <a:pt x="1051" y="1358"/>
                    </a:lnTo>
                    <a:lnTo>
                      <a:pt x="1049" y="1371"/>
                    </a:lnTo>
                    <a:lnTo>
                      <a:pt x="1047" y="1386"/>
                    </a:lnTo>
                    <a:lnTo>
                      <a:pt x="1042" y="1400"/>
                    </a:lnTo>
                    <a:lnTo>
                      <a:pt x="1037" y="1414"/>
                    </a:lnTo>
                    <a:lnTo>
                      <a:pt x="1031" y="1428"/>
                    </a:lnTo>
                    <a:lnTo>
                      <a:pt x="1023" y="1443"/>
                    </a:lnTo>
                    <a:lnTo>
                      <a:pt x="1014" y="1458"/>
                    </a:lnTo>
                    <a:lnTo>
                      <a:pt x="1004" y="1472"/>
                    </a:lnTo>
                    <a:lnTo>
                      <a:pt x="1000" y="1477"/>
                    </a:lnTo>
                    <a:lnTo>
                      <a:pt x="996" y="1485"/>
                    </a:lnTo>
                    <a:lnTo>
                      <a:pt x="993" y="1493"/>
                    </a:lnTo>
                    <a:lnTo>
                      <a:pt x="991" y="1502"/>
                    </a:lnTo>
                    <a:lnTo>
                      <a:pt x="988" y="1510"/>
                    </a:lnTo>
                    <a:lnTo>
                      <a:pt x="987" y="1520"/>
                    </a:lnTo>
                    <a:lnTo>
                      <a:pt x="986" y="1530"/>
                    </a:lnTo>
                    <a:lnTo>
                      <a:pt x="987" y="1540"/>
                    </a:lnTo>
                    <a:lnTo>
                      <a:pt x="988" y="1549"/>
                    </a:lnTo>
                    <a:lnTo>
                      <a:pt x="991" y="1558"/>
                    </a:lnTo>
                    <a:lnTo>
                      <a:pt x="995" y="1566"/>
                    </a:lnTo>
                    <a:lnTo>
                      <a:pt x="999" y="1573"/>
                    </a:lnTo>
                    <a:lnTo>
                      <a:pt x="1006" y="1578"/>
                    </a:lnTo>
                    <a:lnTo>
                      <a:pt x="1013" y="1584"/>
                    </a:lnTo>
                    <a:lnTo>
                      <a:pt x="1022" y="1587"/>
                    </a:lnTo>
                    <a:lnTo>
                      <a:pt x="1033" y="1588"/>
                    </a:lnTo>
                    <a:lnTo>
                      <a:pt x="1037" y="1588"/>
                    </a:lnTo>
                    <a:lnTo>
                      <a:pt x="1041" y="1586"/>
                    </a:lnTo>
                    <a:lnTo>
                      <a:pt x="1046" y="1584"/>
                    </a:lnTo>
                    <a:lnTo>
                      <a:pt x="1050" y="1581"/>
                    </a:lnTo>
                    <a:lnTo>
                      <a:pt x="1061" y="1573"/>
                    </a:lnTo>
                    <a:lnTo>
                      <a:pt x="1071" y="1566"/>
                    </a:lnTo>
                    <a:lnTo>
                      <a:pt x="1076" y="1562"/>
                    </a:lnTo>
                    <a:lnTo>
                      <a:pt x="1082" y="1559"/>
                    </a:lnTo>
                    <a:lnTo>
                      <a:pt x="1088" y="1557"/>
                    </a:lnTo>
                    <a:lnTo>
                      <a:pt x="1093" y="1556"/>
                    </a:lnTo>
                    <a:lnTo>
                      <a:pt x="1099" y="1555"/>
                    </a:lnTo>
                    <a:lnTo>
                      <a:pt x="1104" y="1556"/>
                    </a:lnTo>
                    <a:lnTo>
                      <a:pt x="1109" y="1558"/>
                    </a:lnTo>
                    <a:lnTo>
                      <a:pt x="1115" y="1562"/>
                    </a:lnTo>
                    <a:lnTo>
                      <a:pt x="1139" y="1587"/>
                    </a:lnTo>
                    <a:lnTo>
                      <a:pt x="1161" y="1612"/>
                    </a:lnTo>
                    <a:lnTo>
                      <a:pt x="1183" y="1637"/>
                    </a:lnTo>
                    <a:lnTo>
                      <a:pt x="1202" y="1663"/>
                    </a:lnTo>
                    <a:lnTo>
                      <a:pt x="1240" y="1713"/>
                    </a:lnTo>
                    <a:lnTo>
                      <a:pt x="1277" y="1764"/>
                    </a:lnTo>
                    <a:lnTo>
                      <a:pt x="1312" y="1816"/>
                    </a:lnTo>
                    <a:lnTo>
                      <a:pt x="1348" y="1868"/>
                    </a:lnTo>
                    <a:lnTo>
                      <a:pt x="1368" y="1894"/>
                    </a:lnTo>
                    <a:lnTo>
                      <a:pt x="1387" y="1920"/>
                    </a:lnTo>
                    <a:lnTo>
                      <a:pt x="1408" y="1947"/>
                    </a:lnTo>
                    <a:lnTo>
                      <a:pt x="1428" y="1973"/>
                    </a:lnTo>
                    <a:lnTo>
                      <a:pt x="1433" y="1978"/>
                    </a:lnTo>
                    <a:lnTo>
                      <a:pt x="1439" y="1986"/>
                    </a:lnTo>
                    <a:lnTo>
                      <a:pt x="1444" y="1993"/>
                    </a:lnTo>
                    <a:lnTo>
                      <a:pt x="1449" y="2002"/>
                    </a:lnTo>
                    <a:lnTo>
                      <a:pt x="1457" y="2021"/>
                    </a:lnTo>
                    <a:lnTo>
                      <a:pt x="1466" y="2042"/>
                    </a:lnTo>
                    <a:lnTo>
                      <a:pt x="1473" y="2063"/>
                    </a:lnTo>
                    <a:lnTo>
                      <a:pt x="1479" y="2086"/>
                    </a:lnTo>
                    <a:lnTo>
                      <a:pt x="1484" y="2108"/>
                    </a:lnTo>
                    <a:lnTo>
                      <a:pt x="1489" y="2129"/>
                    </a:lnTo>
                    <a:lnTo>
                      <a:pt x="1492" y="2140"/>
                    </a:lnTo>
                    <a:lnTo>
                      <a:pt x="1495" y="2151"/>
                    </a:lnTo>
                    <a:lnTo>
                      <a:pt x="1499" y="2160"/>
                    </a:lnTo>
                    <a:lnTo>
                      <a:pt x="1504" y="2170"/>
                    </a:lnTo>
                    <a:lnTo>
                      <a:pt x="1509" y="2179"/>
                    </a:lnTo>
                    <a:lnTo>
                      <a:pt x="1514" y="2187"/>
                    </a:lnTo>
                    <a:lnTo>
                      <a:pt x="1521" y="2196"/>
                    </a:lnTo>
                    <a:lnTo>
                      <a:pt x="1527" y="2205"/>
                    </a:lnTo>
                    <a:lnTo>
                      <a:pt x="1541" y="2220"/>
                    </a:lnTo>
                    <a:lnTo>
                      <a:pt x="1558" y="2235"/>
                    </a:lnTo>
                    <a:lnTo>
                      <a:pt x="1575" y="2250"/>
                    </a:lnTo>
                    <a:lnTo>
                      <a:pt x="1592" y="2264"/>
                    </a:lnTo>
                    <a:lnTo>
                      <a:pt x="1629" y="2293"/>
                    </a:lnTo>
                    <a:lnTo>
                      <a:pt x="1666" y="2325"/>
                    </a:lnTo>
                    <a:lnTo>
                      <a:pt x="1683" y="2341"/>
                    </a:lnTo>
                    <a:lnTo>
                      <a:pt x="1699" y="2358"/>
                    </a:lnTo>
                    <a:lnTo>
                      <a:pt x="1708" y="2368"/>
                    </a:lnTo>
                    <a:lnTo>
                      <a:pt x="1714" y="2378"/>
                    </a:lnTo>
                    <a:lnTo>
                      <a:pt x="1722" y="2387"/>
                    </a:lnTo>
                    <a:lnTo>
                      <a:pt x="1728" y="2398"/>
                    </a:lnTo>
                    <a:lnTo>
                      <a:pt x="1734" y="2414"/>
                    </a:lnTo>
                    <a:lnTo>
                      <a:pt x="1741" y="2438"/>
                    </a:lnTo>
                    <a:lnTo>
                      <a:pt x="1747" y="2451"/>
                    </a:lnTo>
                    <a:lnTo>
                      <a:pt x="1752" y="2462"/>
                    </a:lnTo>
                    <a:lnTo>
                      <a:pt x="1755" y="2466"/>
                    </a:lnTo>
                    <a:lnTo>
                      <a:pt x="1760" y="2470"/>
                    </a:lnTo>
                    <a:lnTo>
                      <a:pt x="1764" y="2474"/>
                    </a:lnTo>
                    <a:lnTo>
                      <a:pt x="1768" y="2476"/>
                    </a:lnTo>
                    <a:lnTo>
                      <a:pt x="1793" y="2482"/>
                    </a:lnTo>
                    <a:lnTo>
                      <a:pt x="1814" y="2490"/>
                    </a:lnTo>
                    <a:lnTo>
                      <a:pt x="1818" y="2492"/>
                    </a:lnTo>
                    <a:lnTo>
                      <a:pt x="1821" y="2494"/>
                    </a:lnTo>
                    <a:lnTo>
                      <a:pt x="1823" y="2497"/>
                    </a:lnTo>
                    <a:lnTo>
                      <a:pt x="1824" y="2502"/>
                    </a:lnTo>
                    <a:lnTo>
                      <a:pt x="1824" y="2506"/>
                    </a:lnTo>
                    <a:lnTo>
                      <a:pt x="1823" y="2510"/>
                    </a:lnTo>
                    <a:lnTo>
                      <a:pt x="1821" y="2516"/>
                    </a:lnTo>
                    <a:lnTo>
                      <a:pt x="1817" y="2523"/>
                    </a:lnTo>
                    <a:lnTo>
                      <a:pt x="1796" y="2555"/>
                    </a:lnTo>
                    <a:lnTo>
                      <a:pt x="1775" y="2586"/>
                    </a:lnTo>
                    <a:lnTo>
                      <a:pt x="1765" y="2602"/>
                    </a:lnTo>
                    <a:lnTo>
                      <a:pt x="1755" y="2618"/>
                    </a:lnTo>
                    <a:lnTo>
                      <a:pt x="1748" y="2636"/>
                    </a:lnTo>
                    <a:lnTo>
                      <a:pt x="1741" y="2652"/>
                    </a:lnTo>
                    <a:lnTo>
                      <a:pt x="1738" y="2659"/>
                    </a:lnTo>
                    <a:lnTo>
                      <a:pt x="1737" y="2668"/>
                    </a:lnTo>
                    <a:lnTo>
                      <a:pt x="1735" y="2677"/>
                    </a:lnTo>
                    <a:lnTo>
                      <a:pt x="1735" y="2685"/>
                    </a:lnTo>
                    <a:lnTo>
                      <a:pt x="1735" y="2693"/>
                    </a:lnTo>
                    <a:lnTo>
                      <a:pt x="1735" y="2701"/>
                    </a:lnTo>
                    <a:lnTo>
                      <a:pt x="1736" y="2710"/>
                    </a:lnTo>
                    <a:lnTo>
                      <a:pt x="1738" y="2719"/>
                    </a:lnTo>
                    <a:lnTo>
                      <a:pt x="1741" y="2727"/>
                    </a:lnTo>
                    <a:lnTo>
                      <a:pt x="1746" y="2735"/>
                    </a:lnTo>
                    <a:lnTo>
                      <a:pt x="1750" y="2744"/>
                    </a:lnTo>
                    <a:lnTo>
                      <a:pt x="1756" y="2752"/>
                    </a:lnTo>
                    <a:lnTo>
                      <a:pt x="1763" y="2761"/>
                    </a:lnTo>
                    <a:lnTo>
                      <a:pt x="1770" y="2769"/>
                    </a:lnTo>
                    <a:lnTo>
                      <a:pt x="1780" y="2778"/>
                    </a:lnTo>
                    <a:lnTo>
                      <a:pt x="1790" y="2787"/>
                    </a:lnTo>
                    <a:lnTo>
                      <a:pt x="1793" y="2789"/>
                    </a:lnTo>
                    <a:lnTo>
                      <a:pt x="1797" y="2790"/>
                    </a:lnTo>
                    <a:lnTo>
                      <a:pt x="1802" y="2792"/>
                    </a:lnTo>
                    <a:lnTo>
                      <a:pt x="1807" y="2792"/>
                    </a:lnTo>
                    <a:lnTo>
                      <a:pt x="1818" y="2793"/>
                    </a:lnTo>
                    <a:lnTo>
                      <a:pt x="1829" y="2793"/>
                    </a:lnTo>
                    <a:lnTo>
                      <a:pt x="1841" y="2793"/>
                    </a:lnTo>
                    <a:lnTo>
                      <a:pt x="1850" y="2793"/>
                    </a:lnTo>
                    <a:lnTo>
                      <a:pt x="1854" y="2794"/>
                    </a:lnTo>
                    <a:lnTo>
                      <a:pt x="1858" y="2795"/>
                    </a:lnTo>
                    <a:lnTo>
                      <a:pt x="1860" y="2796"/>
                    </a:lnTo>
                    <a:lnTo>
                      <a:pt x="1862" y="2799"/>
                    </a:lnTo>
                    <a:lnTo>
                      <a:pt x="1865" y="2806"/>
                    </a:lnTo>
                    <a:lnTo>
                      <a:pt x="1869" y="2814"/>
                    </a:lnTo>
                    <a:lnTo>
                      <a:pt x="1870" y="2821"/>
                    </a:lnTo>
                    <a:lnTo>
                      <a:pt x="1871" y="2830"/>
                    </a:lnTo>
                    <a:lnTo>
                      <a:pt x="1870" y="2847"/>
                    </a:lnTo>
                    <a:lnTo>
                      <a:pt x="1870" y="2866"/>
                    </a:lnTo>
                    <a:lnTo>
                      <a:pt x="1871" y="2874"/>
                    </a:lnTo>
                    <a:lnTo>
                      <a:pt x="1872" y="2883"/>
                    </a:lnTo>
                    <a:lnTo>
                      <a:pt x="1874" y="2890"/>
                    </a:lnTo>
                    <a:lnTo>
                      <a:pt x="1877" y="2898"/>
                    </a:lnTo>
                    <a:lnTo>
                      <a:pt x="1882" y="2906"/>
                    </a:lnTo>
                    <a:lnTo>
                      <a:pt x="1888" y="2911"/>
                    </a:lnTo>
                    <a:lnTo>
                      <a:pt x="1897" y="2916"/>
                    </a:lnTo>
                    <a:lnTo>
                      <a:pt x="1908" y="2921"/>
                    </a:lnTo>
                    <a:lnTo>
                      <a:pt x="1917" y="2924"/>
                    </a:lnTo>
                    <a:lnTo>
                      <a:pt x="1928" y="2925"/>
                    </a:lnTo>
                    <a:lnTo>
                      <a:pt x="1940" y="2926"/>
                    </a:lnTo>
                    <a:lnTo>
                      <a:pt x="1951" y="2926"/>
                    </a:lnTo>
                    <a:lnTo>
                      <a:pt x="1962" y="2926"/>
                    </a:lnTo>
                    <a:lnTo>
                      <a:pt x="1972" y="2927"/>
                    </a:lnTo>
                    <a:lnTo>
                      <a:pt x="1977" y="2928"/>
                    </a:lnTo>
                    <a:lnTo>
                      <a:pt x="1981" y="2929"/>
                    </a:lnTo>
                    <a:lnTo>
                      <a:pt x="1984" y="2931"/>
                    </a:lnTo>
                    <a:lnTo>
                      <a:pt x="1989" y="2934"/>
                    </a:lnTo>
                    <a:lnTo>
                      <a:pt x="2007" y="2956"/>
                    </a:lnTo>
                    <a:lnTo>
                      <a:pt x="2025" y="2980"/>
                    </a:lnTo>
                    <a:lnTo>
                      <a:pt x="2044" y="3006"/>
                    </a:lnTo>
                    <a:lnTo>
                      <a:pt x="2060" y="3032"/>
                    </a:lnTo>
                    <a:lnTo>
                      <a:pt x="2092" y="3088"/>
                    </a:lnTo>
                    <a:lnTo>
                      <a:pt x="2124" y="3144"/>
                    </a:lnTo>
                    <a:lnTo>
                      <a:pt x="2155" y="3201"/>
                    </a:lnTo>
                    <a:lnTo>
                      <a:pt x="2187" y="3256"/>
                    </a:lnTo>
                    <a:lnTo>
                      <a:pt x="2203" y="3283"/>
                    </a:lnTo>
                    <a:lnTo>
                      <a:pt x="2222" y="3308"/>
                    </a:lnTo>
                    <a:lnTo>
                      <a:pt x="2239" y="3333"/>
                    </a:lnTo>
                    <a:lnTo>
                      <a:pt x="2259" y="3356"/>
                    </a:lnTo>
                    <a:lnTo>
                      <a:pt x="2259" y="3356"/>
                    </a:lnTo>
                    <a:lnTo>
                      <a:pt x="5472" y="3356"/>
                    </a:lnTo>
                    <a:lnTo>
                      <a:pt x="5472" y="3356"/>
                    </a:lnTo>
                    <a:close/>
                  </a:path>
                </a:pathLst>
              </a:custGeom>
              <a:noFill/>
              <a:ln w="4680">
                <a:solidFill>
                  <a:srgbClr val="a58e9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1432440" y="1251000"/>
                <a:ext cx="7069320" cy="1781280"/>
              </a:xfrm>
              <a:custGeom>
                <a:avLst/>
                <a:gdLst/>
                <a:ahLst/>
                <a:rect l="l" t="t" r="r" b="b"/>
                <a:pathLst>
                  <a:path w="13587" h="3492">
                    <a:moveTo>
                      <a:pt x="13587" y="0"/>
                    </a:moveTo>
                    <a:lnTo>
                      <a:pt x="0" y="10"/>
                    </a:lnTo>
                    <a:lnTo>
                      <a:pt x="21" y="64"/>
                    </a:lnTo>
                    <a:lnTo>
                      <a:pt x="37" y="108"/>
                    </a:lnTo>
                    <a:lnTo>
                      <a:pt x="51" y="146"/>
                    </a:lnTo>
                    <a:lnTo>
                      <a:pt x="64" y="179"/>
                    </a:lnTo>
                    <a:lnTo>
                      <a:pt x="71" y="195"/>
                    </a:lnTo>
                    <a:lnTo>
                      <a:pt x="80" y="212"/>
                    </a:lnTo>
                    <a:lnTo>
                      <a:pt x="89" y="228"/>
                    </a:lnTo>
                    <a:lnTo>
                      <a:pt x="100" y="245"/>
                    </a:lnTo>
                    <a:lnTo>
                      <a:pt x="112" y="264"/>
                    </a:lnTo>
                    <a:lnTo>
                      <a:pt x="127" y="284"/>
                    </a:lnTo>
                    <a:lnTo>
                      <a:pt x="143" y="307"/>
                    </a:lnTo>
                    <a:lnTo>
                      <a:pt x="162" y="330"/>
                    </a:lnTo>
                    <a:lnTo>
                      <a:pt x="165" y="335"/>
                    </a:lnTo>
                    <a:lnTo>
                      <a:pt x="168" y="339"/>
                    </a:lnTo>
                    <a:lnTo>
                      <a:pt x="169" y="343"/>
                    </a:lnTo>
                    <a:lnTo>
                      <a:pt x="171" y="348"/>
                    </a:lnTo>
                    <a:lnTo>
                      <a:pt x="172" y="358"/>
                    </a:lnTo>
                    <a:lnTo>
                      <a:pt x="172" y="369"/>
                    </a:lnTo>
                    <a:lnTo>
                      <a:pt x="169" y="391"/>
                    </a:lnTo>
                    <a:lnTo>
                      <a:pt x="165" y="413"/>
                    </a:lnTo>
                    <a:lnTo>
                      <a:pt x="164" y="425"/>
                    </a:lnTo>
                    <a:lnTo>
                      <a:pt x="164" y="435"/>
                    </a:lnTo>
                    <a:lnTo>
                      <a:pt x="166" y="446"/>
                    </a:lnTo>
                    <a:lnTo>
                      <a:pt x="169" y="454"/>
                    </a:lnTo>
                    <a:lnTo>
                      <a:pt x="172" y="459"/>
                    </a:lnTo>
                    <a:lnTo>
                      <a:pt x="174" y="463"/>
                    </a:lnTo>
                    <a:lnTo>
                      <a:pt x="177" y="466"/>
                    </a:lnTo>
                    <a:lnTo>
                      <a:pt x="182" y="470"/>
                    </a:lnTo>
                    <a:lnTo>
                      <a:pt x="187" y="473"/>
                    </a:lnTo>
                    <a:lnTo>
                      <a:pt x="192" y="476"/>
                    </a:lnTo>
                    <a:lnTo>
                      <a:pt x="199" y="478"/>
                    </a:lnTo>
                    <a:lnTo>
                      <a:pt x="206" y="479"/>
                    </a:lnTo>
                    <a:lnTo>
                      <a:pt x="569" y="573"/>
                    </a:lnTo>
                    <a:lnTo>
                      <a:pt x="915" y="655"/>
                    </a:lnTo>
                    <a:lnTo>
                      <a:pt x="1479" y="781"/>
                    </a:lnTo>
                    <a:lnTo>
                      <a:pt x="1483" y="781"/>
                    </a:lnTo>
                    <a:lnTo>
                      <a:pt x="1479" y="781"/>
                    </a:lnTo>
                    <a:lnTo>
                      <a:pt x="1697" y="833"/>
                    </a:lnTo>
                    <a:lnTo>
                      <a:pt x="1953" y="876"/>
                    </a:lnTo>
                    <a:lnTo>
                      <a:pt x="2640" y="985"/>
                    </a:lnTo>
                    <a:lnTo>
                      <a:pt x="3342" y="1097"/>
                    </a:lnTo>
                    <a:lnTo>
                      <a:pt x="4437" y="1205"/>
                    </a:lnTo>
                    <a:lnTo>
                      <a:pt x="5230" y="1258"/>
                    </a:lnTo>
                    <a:lnTo>
                      <a:pt x="6005" y="1278"/>
                    </a:lnTo>
                    <a:lnTo>
                      <a:pt x="6474" y="1276"/>
                    </a:lnTo>
                    <a:lnTo>
                      <a:pt x="6511" y="1270"/>
                    </a:lnTo>
                    <a:lnTo>
                      <a:pt x="6511" y="1175"/>
                    </a:lnTo>
                    <a:lnTo>
                      <a:pt x="6517" y="1159"/>
                    </a:lnTo>
                    <a:lnTo>
                      <a:pt x="6569" y="1248"/>
                    </a:lnTo>
                    <a:lnTo>
                      <a:pt x="6584" y="1297"/>
                    </a:lnTo>
                    <a:lnTo>
                      <a:pt x="6582" y="1340"/>
                    </a:lnTo>
                    <a:lnTo>
                      <a:pt x="6631" y="1374"/>
                    </a:lnTo>
                    <a:lnTo>
                      <a:pt x="6666" y="1397"/>
                    </a:lnTo>
                    <a:lnTo>
                      <a:pt x="6716" y="1424"/>
                    </a:lnTo>
                    <a:lnTo>
                      <a:pt x="6842" y="1530"/>
                    </a:lnTo>
                    <a:lnTo>
                      <a:pt x="7050" y="1446"/>
                    </a:lnTo>
                    <a:lnTo>
                      <a:pt x="7066" y="1446"/>
                    </a:lnTo>
                    <a:lnTo>
                      <a:pt x="7098" y="1487"/>
                    </a:lnTo>
                    <a:lnTo>
                      <a:pt x="7111" y="1530"/>
                    </a:lnTo>
                    <a:lnTo>
                      <a:pt x="7135" y="1542"/>
                    </a:lnTo>
                    <a:lnTo>
                      <a:pt x="7161" y="1512"/>
                    </a:lnTo>
                    <a:lnTo>
                      <a:pt x="7202" y="1512"/>
                    </a:lnTo>
                    <a:lnTo>
                      <a:pt x="7246" y="1567"/>
                    </a:lnTo>
                    <a:lnTo>
                      <a:pt x="7278" y="1592"/>
                    </a:lnTo>
                    <a:lnTo>
                      <a:pt x="7312" y="1593"/>
                    </a:lnTo>
                    <a:lnTo>
                      <a:pt x="7346" y="1593"/>
                    </a:lnTo>
                    <a:lnTo>
                      <a:pt x="7613" y="1553"/>
                    </a:lnTo>
                    <a:lnTo>
                      <a:pt x="7652" y="1601"/>
                    </a:lnTo>
                    <a:lnTo>
                      <a:pt x="7763" y="1601"/>
                    </a:lnTo>
                    <a:lnTo>
                      <a:pt x="7776" y="1613"/>
                    </a:lnTo>
                    <a:lnTo>
                      <a:pt x="7792" y="1626"/>
                    </a:lnTo>
                    <a:lnTo>
                      <a:pt x="7802" y="1633"/>
                    </a:lnTo>
                    <a:lnTo>
                      <a:pt x="7814" y="1639"/>
                    </a:lnTo>
                    <a:lnTo>
                      <a:pt x="7826" y="1645"/>
                    </a:lnTo>
                    <a:lnTo>
                      <a:pt x="7839" y="1651"/>
                    </a:lnTo>
                    <a:lnTo>
                      <a:pt x="7853" y="1655"/>
                    </a:lnTo>
                    <a:lnTo>
                      <a:pt x="7867" y="1658"/>
                    </a:lnTo>
                    <a:lnTo>
                      <a:pt x="7883" y="1661"/>
                    </a:lnTo>
                    <a:lnTo>
                      <a:pt x="7899" y="1662"/>
                    </a:lnTo>
                    <a:lnTo>
                      <a:pt x="7917" y="1661"/>
                    </a:lnTo>
                    <a:lnTo>
                      <a:pt x="7935" y="1657"/>
                    </a:lnTo>
                    <a:lnTo>
                      <a:pt x="7954" y="1652"/>
                    </a:lnTo>
                    <a:lnTo>
                      <a:pt x="7974" y="1645"/>
                    </a:lnTo>
                    <a:lnTo>
                      <a:pt x="8012" y="1628"/>
                    </a:lnTo>
                    <a:lnTo>
                      <a:pt x="8050" y="1608"/>
                    </a:lnTo>
                    <a:lnTo>
                      <a:pt x="8092" y="1586"/>
                    </a:lnTo>
                    <a:lnTo>
                      <a:pt x="8135" y="1563"/>
                    </a:lnTo>
                    <a:lnTo>
                      <a:pt x="8178" y="1540"/>
                    </a:lnTo>
                    <a:lnTo>
                      <a:pt x="8221" y="1517"/>
                    </a:lnTo>
                    <a:lnTo>
                      <a:pt x="8265" y="1496"/>
                    </a:lnTo>
                    <a:lnTo>
                      <a:pt x="8309" y="1478"/>
                    </a:lnTo>
                    <a:lnTo>
                      <a:pt x="8330" y="1471"/>
                    </a:lnTo>
                    <a:lnTo>
                      <a:pt x="8351" y="1463"/>
                    </a:lnTo>
                    <a:lnTo>
                      <a:pt x="8372" y="1457"/>
                    </a:lnTo>
                    <a:lnTo>
                      <a:pt x="8393" y="1452"/>
                    </a:lnTo>
                    <a:lnTo>
                      <a:pt x="8412" y="1449"/>
                    </a:lnTo>
                    <a:lnTo>
                      <a:pt x="8433" y="1447"/>
                    </a:lnTo>
                    <a:lnTo>
                      <a:pt x="8452" y="1446"/>
                    </a:lnTo>
                    <a:lnTo>
                      <a:pt x="8471" y="1447"/>
                    </a:lnTo>
                    <a:lnTo>
                      <a:pt x="8489" y="1449"/>
                    </a:lnTo>
                    <a:lnTo>
                      <a:pt x="8506" y="1453"/>
                    </a:lnTo>
                    <a:lnTo>
                      <a:pt x="8524" y="1460"/>
                    </a:lnTo>
                    <a:lnTo>
                      <a:pt x="8540" y="1468"/>
                    </a:lnTo>
                    <a:lnTo>
                      <a:pt x="8555" y="1479"/>
                    </a:lnTo>
                    <a:lnTo>
                      <a:pt x="8570" y="1492"/>
                    </a:lnTo>
                    <a:lnTo>
                      <a:pt x="8583" y="1507"/>
                    </a:lnTo>
                    <a:lnTo>
                      <a:pt x="8596" y="1526"/>
                    </a:lnTo>
                    <a:lnTo>
                      <a:pt x="8598" y="1528"/>
                    </a:lnTo>
                    <a:lnTo>
                      <a:pt x="8601" y="1529"/>
                    </a:lnTo>
                    <a:lnTo>
                      <a:pt x="8606" y="1530"/>
                    </a:lnTo>
                    <a:lnTo>
                      <a:pt x="8611" y="1531"/>
                    </a:lnTo>
                    <a:lnTo>
                      <a:pt x="8624" y="1532"/>
                    </a:lnTo>
                    <a:lnTo>
                      <a:pt x="8640" y="1532"/>
                    </a:lnTo>
                    <a:lnTo>
                      <a:pt x="8679" y="1531"/>
                    </a:lnTo>
                    <a:lnTo>
                      <a:pt x="8722" y="1528"/>
                    </a:lnTo>
                    <a:lnTo>
                      <a:pt x="8765" y="1525"/>
                    </a:lnTo>
                    <a:lnTo>
                      <a:pt x="8804" y="1522"/>
                    </a:lnTo>
                    <a:lnTo>
                      <a:pt x="8819" y="1523"/>
                    </a:lnTo>
                    <a:lnTo>
                      <a:pt x="8832" y="1525"/>
                    </a:lnTo>
                    <a:lnTo>
                      <a:pt x="8838" y="1526"/>
                    </a:lnTo>
                    <a:lnTo>
                      <a:pt x="8841" y="1527"/>
                    </a:lnTo>
                    <a:lnTo>
                      <a:pt x="8844" y="1529"/>
                    </a:lnTo>
                    <a:lnTo>
                      <a:pt x="8845" y="1531"/>
                    </a:lnTo>
                    <a:lnTo>
                      <a:pt x="9004" y="1863"/>
                    </a:lnTo>
                    <a:lnTo>
                      <a:pt x="9106" y="1960"/>
                    </a:lnTo>
                    <a:lnTo>
                      <a:pt x="9120" y="1972"/>
                    </a:lnTo>
                    <a:lnTo>
                      <a:pt x="9136" y="1982"/>
                    </a:lnTo>
                    <a:lnTo>
                      <a:pt x="9152" y="1991"/>
                    </a:lnTo>
                    <a:lnTo>
                      <a:pt x="9172" y="1999"/>
                    </a:lnTo>
                    <a:lnTo>
                      <a:pt x="9191" y="2006"/>
                    </a:lnTo>
                    <a:lnTo>
                      <a:pt x="9213" y="2012"/>
                    </a:lnTo>
                    <a:lnTo>
                      <a:pt x="9234" y="2016"/>
                    </a:lnTo>
                    <a:lnTo>
                      <a:pt x="9258" y="2019"/>
                    </a:lnTo>
                    <a:lnTo>
                      <a:pt x="9282" y="2021"/>
                    </a:lnTo>
                    <a:lnTo>
                      <a:pt x="9307" y="2022"/>
                    </a:lnTo>
                    <a:lnTo>
                      <a:pt x="9332" y="2023"/>
                    </a:lnTo>
                    <a:lnTo>
                      <a:pt x="9359" y="2023"/>
                    </a:lnTo>
                    <a:lnTo>
                      <a:pt x="9416" y="2022"/>
                    </a:lnTo>
                    <a:lnTo>
                      <a:pt x="9473" y="2019"/>
                    </a:lnTo>
                    <a:lnTo>
                      <a:pt x="9532" y="2015"/>
                    </a:lnTo>
                    <a:lnTo>
                      <a:pt x="9592" y="2010"/>
                    </a:lnTo>
                    <a:lnTo>
                      <a:pt x="9652" y="2006"/>
                    </a:lnTo>
                    <a:lnTo>
                      <a:pt x="9712" y="2003"/>
                    </a:lnTo>
                    <a:lnTo>
                      <a:pt x="9742" y="2002"/>
                    </a:lnTo>
                    <a:lnTo>
                      <a:pt x="9771" y="2001"/>
                    </a:lnTo>
                    <a:lnTo>
                      <a:pt x="9800" y="2001"/>
                    </a:lnTo>
                    <a:lnTo>
                      <a:pt x="9828" y="2001"/>
                    </a:lnTo>
                    <a:lnTo>
                      <a:pt x="9856" y="2003"/>
                    </a:lnTo>
                    <a:lnTo>
                      <a:pt x="9883" y="2004"/>
                    </a:lnTo>
                    <a:lnTo>
                      <a:pt x="9909" y="2007"/>
                    </a:lnTo>
                    <a:lnTo>
                      <a:pt x="9935" y="2012"/>
                    </a:lnTo>
                    <a:lnTo>
                      <a:pt x="9952" y="2015"/>
                    </a:lnTo>
                    <a:lnTo>
                      <a:pt x="9967" y="2020"/>
                    </a:lnTo>
                    <a:lnTo>
                      <a:pt x="9980" y="2026"/>
                    </a:lnTo>
                    <a:lnTo>
                      <a:pt x="9991" y="2033"/>
                    </a:lnTo>
                    <a:lnTo>
                      <a:pt x="10000" y="2041"/>
                    </a:lnTo>
                    <a:lnTo>
                      <a:pt x="10007" y="2049"/>
                    </a:lnTo>
                    <a:lnTo>
                      <a:pt x="10014" y="2060"/>
                    </a:lnTo>
                    <a:lnTo>
                      <a:pt x="10020" y="2071"/>
                    </a:lnTo>
                    <a:lnTo>
                      <a:pt x="10030" y="2096"/>
                    </a:lnTo>
                    <a:lnTo>
                      <a:pt x="10040" y="2125"/>
                    </a:lnTo>
                    <a:lnTo>
                      <a:pt x="10046" y="2141"/>
                    </a:lnTo>
                    <a:lnTo>
                      <a:pt x="10053" y="2158"/>
                    </a:lnTo>
                    <a:lnTo>
                      <a:pt x="10060" y="2176"/>
                    </a:lnTo>
                    <a:lnTo>
                      <a:pt x="10069" y="2194"/>
                    </a:lnTo>
                    <a:lnTo>
                      <a:pt x="10088" y="2232"/>
                    </a:lnTo>
                    <a:lnTo>
                      <a:pt x="10101" y="2261"/>
                    </a:lnTo>
                    <a:lnTo>
                      <a:pt x="10105" y="2273"/>
                    </a:lnTo>
                    <a:lnTo>
                      <a:pt x="10108" y="2284"/>
                    </a:lnTo>
                    <a:lnTo>
                      <a:pt x="10110" y="2292"/>
                    </a:lnTo>
                    <a:lnTo>
                      <a:pt x="10110" y="2299"/>
                    </a:lnTo>
                    <a:lnTo>
                      <a:pt x="10109" y="2303"/>
                    </a:lnTo>
                    <a:lnTo>
                      <a:pt x="10107" y="2307"/>
                    </a:lnTo>
                    <a:lnTo>
                      <a:pt x="10105" y="2310"/>
                    </a:lnTo>
                    <a:lnTo>
                      <a:pt x="10100" y="2311"/>
                    </a:lnTo>
                    <a:lnTo>
                      <a:pt x="10096" y="2311"/>
                    </a:lnTo>
                    <a:lnTo>
                      <a:pt x="10091" y="2310"/>
                    </a:lnTo>
                    <a:lnTo>
                      <a:pt x="10084" y="2306"/>
                    </a:lnTo>
                    <a:lnTo>
                      <a:pt x="10077" y="2303"/>
                    </a:lnTo>
                    <a:lnTo>
                      <a:pt x="10061" y="2294"/>
                    </a:lnTo>
                    <a:lnTo>
                      <a:pt x="10044" y="2283"/>
                    </a:lnTo>
                    <a:lnTo>
                      <a:pt x="10025" y="2269"/>
                    </a:lnTo>
                    <a:lnTo>
                      <a:pt x="10005" y="2253"/>
                    </a:lnTo>
                    <a:lnTo>
                      <a:pt x="9965" y="2222"/>
                    </a:lnTo>
                    <a:lnTo>
                      <a:pt x="9930" y="2194"/>
                    </a:lnTo>
                    <a:lnTo>
                      <a:pt x="9925" y="2193"/>
                    </a:lnTo>
                    <a:lnTo>
                      <a:pt x="9918" y="2193"/>
                    </a:lnTo>
                    <a:lnTo>
                      <a:pt x="9907" y="2194"/>
                    </a:lnTo>
                    <a:lnTo>
                      <a:pt x="9894" y="2196"/>
                    </a:lnTo>
                    <a:lnTo>
                      <a:pt x="9861" y="2202"/>
                    </a:lnTo>
                    <a:lnTo>
                      <a:pt x="9824" y="2209"/>
                    </a:lnTo>
                    <a:lnTo>
                      <a:pt x="9805" y="2213"/>
                    </a:lnTo>
                    <a:lnTo>
                      <a:pt x="9788" y="2218"/>
                    </a:lnTo>
                    <a:lnTo>
                      <a:pt x="9773" y="2223"/>
                    </a:lnTo>
                    <a:lnTo>
                      <a:pt x="9759" y="2230"/>
                    </a:lnTo>
                    <a:lnTo>
                      <a:pt x="9754" y="2233"/>
                    </a:lnTo>
                    <a:lnTo>
                      <a:pt x="9749" y="2236"/>
                    </a:lnTo>
                    <a:lnTo>
                      <a:pt x="9745" y="2238"/>
                    </a:lnTo>
                    <a:lnTo>
                      <a:pt x="9742" y="2243"/>
                    </a:lnTo>
                    <a:lnTo>
                      <a:pt x="9740" y="2246"/>
                    </a:lnTo>
                    <a:lnTo>
                      <a:pt x="9739" y="2249"/>
                    </a:lnTo>
                    <a:lnTo>
                      <a:pt x="9739" y="2252"/>
                    </a:lnTo>
                    <a:lnTo>
                      <a:pt x="9740" y="2256"/>
                    </a:lnTo>
                    <a:lnTo>
                      <a:pt x="9746" y="2266"/>
                    </a:lnTo>
                    <a:lnTo>
                      <a:pt x="9751" y="2278"/>
                    </a:lnTo>
                    <a:lnTo>
                      <a:pt x="9757" y="2290"/>
                    </a:lnTo>
                    <a:lnTo>
                      <a:pt x="9762" y="2303"/>
                    </a:lnTo>
                    <a:lnTo>
                      <a:pt x="9771" y="2330"/>
                    </a:lnTo>
                    <a:lnTo>
                      <a:pt x="9777" y="2357"/>
                    </a:lnTo>
                    <a:lnTo>
                      <a:pt x="9780" y="2371"/>
                    </a:lnTo>
                    <a:lnTo>
                      <a:pt x="9782" y="2385"/>
                    </a:lnTo>
                    <a:lnTo>
                      <a:pt x="9783" y="2398"/>
                    </a:lnTo>
                    <a:lnTo>
                      <a:pt x="9783" y="2411"/>
                    </a:lnTo>
                    <a:lnTo>
                      <a:pt x="9783" y="2424"/>
                    </a:lnTo>
                    <a:lnTo>
                      <a:pt x="9782" y="2436"/>
                    </a:lnTo>
                    <a:lnTo>
                      <a:pt x="9780" y="2447"/>
                    </a:lnTo>
                    <a:lnTo>
                      <a:pt x="9776" y="2458"/>
                    </a:lnTo>
                    <a:lnTo>
                      <a:pt x="9771" y="2477"/>
                    </a:lnTo>
                    <a:lnTo>
                      <a:pt x="9767" y="2496"/>
                    </a:lnTo>
                    <a:lnTo>
                      <a:pt x="9762" y="2517"/>
                    </a:lnTo>
                    <a:lnTo>
                      <a:pt x="9759" y="2537"/>
                    </a:lnTo>
                    <a:lnTo>
                      <a:pt x="9754" y="2582"/>
                    </a:lnTo>
                    <a:lnTo>
                      <a:pt x="9749" y="2628"/>
                    </a:lnTo>
                    <a:lnTo>
                      <a:pt x="9746" y="2723"/>
                    </a:lnTo>
                    <a:lnTo>
                      <a:pt x="9743" y="2817"/>
                    </a:lnTo>
                    <a:lnTo>
                      <a:pt x="9741" y="2862"/>
                    </a:lnTo>
                    <a:lnTo>
                      <a:pt x="9737" y="2907"/>
                    </a:lnTo>
                    <a:lnTo>
                      <a:pt x="9735" y="2927"/>
                    </a:lnTo>
                    <a:lnTo>
                      <a:pt x="9732" y="2948"/>
                    </a:lnTo>
                    <a:lnTo>
                      <a:pt x="9729" y="2966"/>
                    </a:lnTo>
                    <a:lnTo>
                      <a:pt x="9724" y="2984"/>
                    </a:lnTo>
                    <a:lnTo>
                      <a:pt x="9720" y="3002"/>
                    </a:lnTo>
                    <a:lnTo>
                      <a:pt x="9715" y="3019"/>
                    </a:lnTo>
                    <a:lnTo>
                      <a:pt x="9708" y="3034"/>
                    </a:lnTo>
                    <a:lnTo>
                      <a:pt x="9702" y="3048"/>
                    </a:lnTo>
                    <a:lnTo>
                      <a:pt x="9693" y="3060"/>
                    </a:lnTo>
                    <a:lnTo>
                      <a:pt x="9685" y="3072"/>
                    </a:lnTo>
                    <a:lnTo>
                      <a:pt x="9675" y="3082"/>
                    </a:lnTo>
                    <a:lnTo>
                      <a:pt x="9663" y="3089"/>
                    </a:lnTo>
                    <a:lnTo>
                      <a:pt x="9658" y="3110"/>
                    </a:lnTo>
                    <a:lnTo>
                      <a:pt x="9653" y="3121"/>
                    </a:lnTo>
                    <a:lnTo>
                      <a:pt x="9648" y="3128"/>
                    </a:lnTo>
                    <a:lnTo>
                      <a:pt x="9643" y="3131"/>
                    </a:lnTo>
                    <a:lnTo>
                      <a:pt x="9638" y="3136"/>
                    </a:lnTo>
                    <a:lnTo>
                      <a:pt x="9634" y="3143"/>
                    </a:lnTo>
                    <a:lnTo>
                      <a:pt x="9631" y="3149"/>
                    </a:lnTo>
                    <a:lnTo>
                      <a:pt x="9628" y="3156"/>
                    </a:lnTo>
                    <a:lnTo>
                      <a:pt x="9625" y="3165"/>
                    </a:lnTo>
                    <a:lnTo>
                      <a:pt x="9622" y="3177"/>
                    </a:lnTo>
                    <a:lnTo>
                      <a:pt x="9615" y="3189"/>
                    </a:lnTo>
                    <a:lnTo>
                      <a:pt x="9601" y="3212"/>
                    </a:lnTo>
                    <a:lnTo>
                      <a:pt x="9581" y="3244"/>
                    </a:lnTo>
                    <a:lnTo>
                      <a:pt x="9559" y="3278"/>
                    </a:lnTo>
                    <a:lnTo>
                      <a:pt x="9538" y="3313"/>
                    </a:lnTo>
                    <a:lnTo>
                      <a:pt x="9520" y="3342"/>
                    </a:lnTo>
                    <a:lnTo>
                      <a:pt x="9515" y="3353"/>
                    </a:lnTo>
                    <a:lnTo>
                      <a:pt x="9511" y="3361"/>
                    </a:lnTo>
                    <a:lnTo>
                      <a:pt x="9510" y="3365"/>
                    </a:lnTo>
                    <a:lnTo>
                      <a:pt x="9510" y="3367"/>
                    </a:lnTo>
                    <a:lnTo>
                      <a:pt x="9510" y="3368"/>
                    </a:lnTo>
                    <a:lnTo>
                      <a:pt x="9511" y="3368"/>
                    </a:lnTo>
                    <a:lnTo>
                      <a:pt x="9517" y="3367"/>
                    </a:lnTo>
                    <a:lnTo>
                      <a:pt x="9524" y="3366"/>
                    </a:lnTo>
                    <a:lnTo>
                      <a:pt x="9531" y="3367"/>
                    </a:lnTo>
                    <a:lnTo>
                      <a:pt x="9539" y="3368"/>
                    </a:lnTo>
                    <a:lnTo>
                      <a:pt x="9558" y="3371"/>
                    </a:lnTo>
                    <a:lnTo>
                      <a:pt x="9579" y="3375"/>
                    </a:lnTo>
                    <a:lnTo>
                      <a:pt x="9626" y="3388"/>
                    </a:lnTo>
                    <a:lnTo>
                      <a:pt x="9675" y="3401"/>
                    </a:lnTo>
                    <a:lnTo>
                      <a:pt x="9697" y="3407"/>
                    </a:lnTo>
                    <a:lnTo>
                      <a:pt x="9719" y="3411"/>
                    </a:lnTo>
                    <a:lnTo>
                      <a:pt x="9729" y="3412"/>
                    </a:lnTo>
                    <a:lnTo>
                      <a:pt x="9737" y="3413"/>
                    </a:lnTo>
                    <a:lnTo>
                      <a:pt x="9746" y="3413"/>
                    </a:lnTo>
                    <a:lnTo>
                      <a:pt x="9754" y="3413"/>
                    </a:lnTo>
                    <a:lnTo>
                      <a:pt x="9760" y="3412"/>
                    </a:lnTo>
                    <a:lnTo>
                      <a:pt x="9766" y="3410"/>
                    </a:lnTo>
                    <a:lnTo>
                      <a:pt x="9770" y="3407"/>
                    </a:lnTo>
                    <a:lnTo>
                      <a:pt x="9773" y="3403"/>
                    </a:lnTo>
                    <a:lnTo>
                      <a:pt x="9775" y="3398"/>
                    </a:lnTo>
                    <a:lnTo>
                      <a:pt x="9775" y="3393"/>
                    </a:lnTo>
                    <a:lnTo>
                      <a:pt x="9774" y="3385"/>
                    </a:lnTo>
                    <a:lnTo>
                      <a:pt x="9772" y="3378"/>
                    </a:lnTo>
                    <a:lnTo>
                      <a:pt x="9770" y="3373"/>
                    </a:lnTo>
                    <a:lnTo>
                      <a:pt x="9768" y="3371"/>
                    </a:lnTo>
                    <a:lnTo>
                      <a:pt x="9767" y="3371"/>
                    </a:lnTo>
                    <a:lnTo>
                      <a:pt x="9766" y="3372"/>
                    </a:lnTo>
                    <a:lnTo>
                      <a:pt x="9764" y="3381"/>
                    </a:lnTo>
                    <a:lnTo>
                      <a:pt x="9767" y="3392"/>
                    </a:lnTo>
                    <a:lnTo>
                      <a:pt x="9768" y="3398"/>
                    </a:lnTo>
                    <a:lnTo>
                      <a:pt x="9770" y="3405"/>
                    </a:lnTo>
                    <a:lnTo>
                      <a:pt x="9774" y="3411"/>
                    </a:lnTo>
                    <a:lnTo>
                      <a:pt x="9777" y="3417"/>
                    </a:lnTo>
                    <a:lnTo>
                      <a:pt x="9783" y="3423"/>
                    </a:lnTo>
                    <a:lnTo>
                      <a:pt x="9789" y="3427"/>
                    </a:lnTo>
                    <a:lnTo>
                      <a:pt x="9797" y="3430"/>
                    </a:lnTo>
                    <a:lnTo>
                      <a:pt x="9805" y="3432"/>
                    </a:lnTo>
                    <a:lnTo>
                      <a:pt x="9812" y="3433"/>
                    </a:lnTo>
                    <a:lnTo>
                      <a:pt x="9820" y="3436"/>
                    </a:lnTo>
                    <a:lnTo>
                      <a:pt x="9827" y="3440"/>
                    </a:lnTo>
                    <a:lnTo>
                      <a:pt x="9834" y="3446"/>
                    </a:lnTo>
                    <a:lnTo>
                      <a:pt x="9847" y="3459"/>
                    </a:lnTo>
                    <a:lnTo>
                      <a:pt x="9858" y="3471"/>
                    </a:lnTo>
                    <a:lnTo>
                      <a:pt x="9865" y="3478"/>
                    </a:lnTo>
                    <a:lnTo>
                      <a:pt x="9870" y="3482"/>
                    </a:lnTo>
                    <a:lnTo>
                      <a:pt x="9876" y="3488"/>
                    </a:lnTo>
                    <a:lnTo>
                      <a:pt x="9880" y="3490"/>
                    </a:lnTo>
                    <a:lnTo>
                      <a:pt x="9885" y="3492"/>
                    </a:lnTo>
                    <a:lnTo>
                      <a:pt x="9890" y="3492"/>
                    </a:lnTo>
                    <a:lnTo>
                      <a:pt x="9894" y="3489"/>
                    </a:lnTo>
                    <a:lnTo>
                      <a:pt x="9897" y="3484"/>
                    </a:lnTo>
                    <a:lnTo>
                      <a:pt x="9902" y="3479"/>
                    </a:lnTo>
                    <a:lnTo>
                      <a:pt x="9910" y="3474"/>
                    </a:lnTo>
                    <a:lnTo>
                      <a:pt x="9921" y="3467"/>
                    </a:lnTo>
                    <a:lnTo>
                      <a:pt x="9935" y="3461"/>
                    </a:lnTo>
                    <a:lnTo>
                      <a:pt x="9967" y="3446"/>
                    </a:lnTo>
                    <a:lnTo>
                      <a:pt x="10005" y="3430"/>
                    </a:lnTo>
                    <a:lnTo>
                      <a:pt x="10042" y="3416"/>
                    </a:lnTo>
                    <a:lnTo>
                      <a:pt x="10074" y="3402"/>
                    </a:lnTo>
                    <a:lnTo>
                      <a:pt x="10088" y="3397"/>
                    </a:lnTo>
                    <a:lnTo>
                      <a:pt x="10099" y="3392"/>
                    </a:lnTo>
                    <a:lnTo>
                      <a:pt x="10108" y="3387"/>
                    </a:lnTo>
                    <a:lnTo>
                      <a:pt x="10112" y="3383"/>
                    </a:lnTo>
                    <a:lnTo>
                      <a:pt x="10127" y="3366"/>
                    </a:lnTo>
                    <a:lnTo>
                      <a:pt x="10142" y="3346"/>
                    </a:lnTo>
                    <a:lnTo>
                      <a:pt x="10156" y="3326"/>
                    </a:lnTo>
                    <a:lnTo>
                      <a:pt x="10172" y="3305"/>
                    </a:lnTo>
                    <a:lnTo>
                      <a:pt x="10201" y="3262"/>
                    </a:lnTo>
                    <a:lnTo>
                      <a:pt x="10230" y="3220"/>
                    </a:lnTo>
                    <a:lnTo>
                      <a:pt x="10245" y="3198"/>
                    </a:lnTo>
                    <a:lnTo>
                      <a:pt x="10260" y="3178"/>
                    </a:lnTo>
                    <a:lnTo>
                      <a:pt x="10276" y="3158"/>
                    </a:lnTo>
                    <a:lnTo>
                      <a:pt x="10294" y="3139"/>
                    </a:lnTo>
                    <a:lnTo>
                      <a:pt x="10310" y="3122"/>
                    </a:lnTo>
                    <a:lnTo>
                      <a:pt x="10328" y="3105"/>
                    </a:lnTo>
                    <a:lnTo>
                      <a:pt x="10347" y="3090"/>
                    </a:lnTo>
                    <a:lnTo>
                      <a:pt x="10366" y="3077"/>
                    </a:lnTo>
                    <a:lnTo>
                      <a:pt x="10369" y="3075"/>
                    </a:lnTo>
                    <a:lnTo>
                      <a:pt x="10371" y="3073"/>
                    </a:lnTo>
                    <a:lnTo>
                      <a:pt x="10372" y="3071"/>
                    </a:lnTo>
                    <a:lnTo>
                      <a:pt x="10374" y="3069"/>
                    </a:lnTo>
                    <a:lnTo>
                      <a:pt x="10375" y="3062"/>
                    </a:lnTo>
                    <a:lnTo>
                      <a:pt x="10374" y="3056"/>
                    </a:lnTo>
                    <a:lnTo>
                      <a:pt x="10371" y="3048"/>
                    </a:lnTo>
                    <a:lnTo>
                      <a:pt x="10368" y="3041"/>
                    </a:lnTo>
                    <a:lnTo>
                      <a:pt x="10364" y="3033"/>
                    </a:lnTo>
                    <a:lnTo>
                      <a:pt x="10360" y="3025"/>
                    </a:lnTo>
                    <a:lnTo>
                      <a:pt x="10351" y="3009"/>
                    </a:lnTo>
                    <a:lnTo>
                      <a:pt x="10344" y="2994"/>
                    </a:lnTo>
                    <a:lnTo>
                      <a:pt x="10341" y="2988"/>
                    </a:lnTo>
                    <a:lnTo>
                      <a:pt x="10341" y="2981"/>
                    </a:lnTo>
                    <a:lnTo>
                      <a:pt x="10341" y="2977"/>
                    </a:lnTo>
                    <a:lnTo>
                      <a:pt x="10343" y="2973"/>
                    </a:lnTo>
                    <a:lnTo>
                      <a:pt x="10352" y="2963"/>
                    </a:lnTo>
                    <a:lnTo>
                      <a:pt x="10361" y="2955"/>
                    </a:lnTo>
                    <a:lnTo>
                      <a:pt x="10370" y="2949"/>
                    </a:lnTo>
                    <a:lnTo>
                      <a:pt x="10379" y="2942"/>
                    </a:lnTo>
                    <a:lnTo>
                      <a:pt x="10388" y="2938"/>
                    </a:lnTo>
                    <a:lnTo>
                      <a:pt x="10397" y="2934"/>
                    </a:lnTo>
                    <a:lnTo>
                      <a:pt x="10407" y="2930"/>
                    </a:lnTo>
                    <a:lnTo>
                      <a:pt x="10416" y="2927"/>
                    </a:lnTo>
                    <a:lnTo>
                      <a:pt x="10435" y="2924"/>
                    </a:lnTo>
                    <a:lnTo>
                      <a:pt x="10455" y="2922"/>
                    </a:lnTo>
                    <a:lnTo>
                      <a:pt x="10474" y="2922"/>
                    </a:lnTo>
                    <a:lnTo>
                      <a:pt x="10493" y="2922"/>
                    </a:lnTo>
                    <a:lnTo>
                      <a:pt x="10512" y="2923"/>
                    </a:lnTo>
                    <a:lnTo>
                      <a:pt x="10530" y="2923"/>
                    </a:lnTo>
                    <a:lnTo>
                      <a:pt x="10549" y="2923"/>
                    </a:lnTo>
                    <a:lnTo>
                      <a:pt x="10566" y="2922"/>
                    </a:lnTo>
                    <a:lnTo>
                      <a:pt x="10573" y="2921"/>
                    </a:lnTo>
                    <a:lnTo>
                      <a:pt x="10582" y="2919"/>
                    </a:lnTo>
                    <a:lnTo>
                      <a:pt x="10590" y="2916"/>
                    </a:lnTo>
                    <a:lnTo>
                      <a:pt x="10597" y="2913"/>
                    </a:lnTo>
                    <a:lnTo>
                      <a:pt x="10605" y="2909"/>
                    </a:lnTo>
                    <a:lnTo>
                      <a:pt x="10612" y="2905"/>
                    </a:lnTo>
                    <a:lnTo>
                      <a:pt x="10619" y="2899"/>
                    </a:lnTo>
                    <a:lnTo>
                      <a:pt x="10625" y="2893"/>
                    </a:lnTo>
                    <a:lnTo>
                      <a:pt x="10632" y="2885"/>
                    </a:lnTo>
                    <a:lnTo>
                      <a:pt x="10638" y="2876"/>
                    </a:lnTo>
                    <a:lnTo>
                      <a:pt x="10644" y="2866"/>
                    </a:lnTo>
                    <a:lnTo>
                      <a:pt x="10648" y="2856"/>
                    </a:lnTo>
                    <a:lnTo>
                      <a:pt x="10659" y="2838"/>
                    </a:lnTo>
                    <a:lnTo>
                      <a:pt x="10666" y="2820"/>
                    </a:lnTo>
                    <a:lnTo>
                      <a:pt x="10669" y="2813"/>
                    </a:lnTo>
                    <a:lnTo>
                      <a:pt x="10672" y="2805"/>
                    </a:lnTo>
                    <a:lnTo>
                      <a:pt x="10673" y="2799"/>
                    </a:lnTo>
                    <a:lnTo>
                      <a:pt x="10674" y="2792"/>
                    </a:lnTo>
                    <a:lnTo>
                      <a:pt x="10674" y="2786"/>
                    </a:lnTo>
                    <a:lnTo>
                      <a:pt x="10673" y="2780"/>
                    </a:lnTo>
                    <a:lnTo>
                      <a:pt x="10672" y="2775"/>
                    </a:lnTo>
                    <a:lnTo>
                      <a:pt x="10669" y="2771"/>
                    </a:lnTo>
                    <a:lnTo>
                      <a:pt x="10667" y="2766"/>
                    </a:lnTo>
                    <a:lnTo>
                      <a:pt x="10664" y="2763"/>
                    </a:lnTo>
                    <a:lnTo>
                      <a:pt x="10660" y="2760"/>
                    </a:lnTo>
                    <a:lnTo>
                      <a:pt x="10655" y="2758"/>
                    </a:lnTo>
                    <a:lnTo>
                      <a:pt x="10645" y="2753"/>
                    </a:lnTo>
                    <a:lnTo>
                      <a:pt x="10634" y="2750"/>
                    </a:lnTo>
                    <a:lnTo>
                      <a:pt x="10621" y="2748"/>
                    </a:lnTo>
                    <a:lnTo>
                      <a:pt x="10608" y="2746"/>
                    </a:lnTo>
                    <a:lnTo>
                      <a:pt x="10579" y="2743"/>
                    </a:lnTo>
                    <a:lnTo>
                      <a:pt x="10550" y="2738"/>
                    </a:lnTo>
                    <a:lnTo>
                      <a:pt x="10534" y="2735"/>
                    </a:lnTo>
                    <a:lnTo>
                      <a:pt x="10520" y="2733"/>
                    </a:lnTo>
                    <a:lnTo>
                      <a:pt x="10506" y="2729"/>
                    </a:lnTo>
                    <a:lnTo>
                      <a:pt x="10492" y="2724"/>
                    </a:lnTo>
                    <a:lnTo>
                      <a:pt x="10479" y="2719"/>
                    </a:lnTo>
                    <a:lnTo>
                      <a:pt x="10468" y="2711"/>
                    </a:lnTo>
                    <a:lnTo>
                      <a:pt x="10457" y="2704"/>
                    </a:lnTo>
                    <a:lnTo>
                      <a:pt x="10448" y="2694"/>
                    </a:lnTo>
                    <a:lnTo>
                      <a:pt x="10458" y="2673"/>
                    </a:lnTo>
                    <a:lnTo>
                      <a:pt x="10469" y="2656"/>
                    </a:lnTo>
                    <a:lnTo>
                      <a:pt x="10480" y="2640"/>
                    </a:lnTo>
                    <a:lnTo>
                      <a:pt x="10495" y="2626"/>
                    </a:lnTo>
                    <a:lnTo>
                      <a:pt x="10509" y="2614"/>
                    </a:lnTo>
                    <a:lnTo>
                      <a:pt x="10525" y="2603"/>
                    </a:lnTo>
                    <a:lnTo>
                      <a:pt x="10541" y="2595"/>
                    </a:lnTo>
                    <a:lnTo>
                      <a:pt x="10558" y="2587"/>
                    </a:lnTo>
                    <a:lnTo>
                      <a:pt x="10576" y="2582"/>
                    </a:lnTo>
                    <a:lnTo>
                      <a:pt x="10594" y="2576"/>
                    </a:lnTo>
                    <a:lnTo>
                      <a:pt x="10613" y="2572"/>
                    </a:lnTo>
                    <a:lnTo>
                      <a:pt x="10633" y="2569"/>
                    </a:lnTo>
                    <a:lnTo>
                      <a:pt x="10674" y="2564"/>
                    </a:lnTo>
                    <a:lnTo>
                      <a:pt x="10716" y="2562"/>
                    </a:lnTo>
                    <a:lnTo>
                      <a:pt x="10758" y="2560"/>
                    </a:lnTo>
                    <a:lnTo>
                      <a:pt x="10800" y="2557"/>
                    </a:lnTo>
                    <a:lnTo>
                      <a:pt x="10822" y="2556"/>
                    </a:lnTo>
                    <a:lnTo>
                      <a:pt x="10842" y="2553"/>
                    </a:lnTo>
                    <a:lnTo>
                      <a:pt x="10863" y="2549"/>
                    </a:lnTo>
                    <a:lnTo>
                      <a:pt x="10882" y="2546"/>
                    </a:lnTo>
                    <a:lnTo>
                      <a:pt x="10903" y="2541"/>
                    </a:lnTo>
                    <a:lnTo>
                      <a:pt x="10921" y="2534"/>
                    </a:lnTo>
                    <a:lnTo>
                      <a:pt x="10941" y="2527"/>
                    </a:lnTo>
                    <a:lnTo>
                      <a:pt x="10958" y="2518"/>
                    </a:lnTo>
                    <a:lnTo>
                      <a:pt x="10975" y="2507"/>
                    </a:lnTo>
                    <a:lnTo>
                      <a:pt x="10991" y="2495"/>
                    </a:lnTo>
                    <a:lnTo>
                      <a:pt x="11008" y="2481"/>
                    </a:lnTo>
                    <a:lnTo>
                      <a:pt x="11022" y="2465"/>
                    </a:lnTo>
                    <a:lnTo>
                      <a:pt x="11027" y="2467"/>
                    </a:lnTo>
                    <a:lnTo>
                      <a:pt x="11032" y="2467"/>
                    </a:lnTo>
                    <a:lnTo>
                      <a:pt x="11037" y="2467"/>
                    </a:lnTo>
                    <a:lnTo>
                      <a:pt x="11042" y="2466"/>
                    </a:lnTo>
                    <a:lnTo>
                      <a:pt x="11047" y="2464"/>
                    </a:lnTo>
                    <a:lnTo>
                      <a:pt x="11053" y="2462"/>
                    </a:lnTo>
                    <a:lnTo>
                      <a:pt x="11057" y="2459"/>
                    </a:lnTo>
                    <a:lnTo>
                      <a:pt x="11063" y="2455"/>
                    </a:lnTo>
                    <a:lnTo>
                      <a:pt x="11072" y="2447"/>
                    </a:lnTo>
                    <a:lnTo>
                      <a:pt x="11082" y="2436"/>
                    </a:lnTo>
                    <a:lnTo>
                      <a:pt x="11092" y="2424"/>
                    </a:lnTo>
                    <a:lnTo>
                      <a:pt x="11101" y="2412"/>
                    </a:lnTo>
                    <a:lnTo>
                      <a:pt x="11120" y="2386"/>
                    </a:lnTo>
                    <a:lnTo>
                      <a:pt x="11138" y="2364"/>
                    </a:lnTo>
                    <a:lnTo>
                      <a:pt x="11148" y="2354"/>
                    </a:lnTo>
                    <a:lnTo>
                      <a:pt x="11157" y="2346"/>
                    </a:lnTo>
                    <a:lnTo>
                      <a:pt x="11161" y="2344"/>
                    </a:lnTo>
                    <a:lnTo>
                      <a:pt x="11165" y="2342"/>
                    </a:lnTo>
                    <a:lnTo>
                      <a:pt x="11171" y="2340"/>
                    </a:lnTo>
                    <a:lnTo>
                      <a:pt x="11175" y="2340"/>
                    </a:lnTo>
                    <a:lnTo>
                      <a:pt x="11206" y="2311"/>
                    </a:lnTo>
                    <a:lnTo>
                      <a:pt x="11221" y="2293"/>
                    </a:lnTo>
                    <a:lnTo>
                      <a:pt x="11281" y="2282"/>
                    </a:lnTo>
                    <a:lnTo>
                      <a:pt x="11274" y="2265"/>
                    </a:lnTo>
                    <a:lnTo>
                      <a:pt x="11287" y="2247"/>
                    </a:lnTo>
                    <a:lnTo>
                      <a:pt x="11299" y="2196"/>
                    </a:lnTo>
                    <a:lnTo>
                      <a:pt x="11392" y="2130"/>
                    </a:lnTo>
                    <a:lnTo>
                      <a:pt x="11422" y="2028"/>
                    </a:lnTo>
                    <a:lnTo>
                      <a:pt x="11435" y="2025"/>
                    </a:lnTo>
                    <a:lnTo>
                      <a:pt x="11440" y="2034"/>
                    </a:lnTo>
                    <a:lnTo>
                      <a:pt x="11766" y="1956"/>
                    </a:lnTo>
                    <a:lnTo>
                      <a:pt x="12204" y="1853"/>
                    </a:lnTo>
                    <a:lnTo>
                      <a:pt x="12259" y="1789"/>
                    </a:lnTo>
                    <a:lnTo>
                      <a:pt x="12224" y="1763"/>
                    </a:lnTo>
                    <a:lnTo>
                      <a:pt x="12232" y="1743"/>
                    </a:lnTo>
                    <a:lnTo>
                      <a:pt x="12247" y="1748"/>
                    </a:lnTo>
                    <a:lnTo>
                      <a:pt x="12267" y="1746"/>
                    </a:lnTo>
                    <a:lnTo>
                      <a:pt x="12280" y="1732"/>
                    </a:lnTo>
                    <a:lnTo>
                      <a:pt x="12304" y="1714"/>
                    </a:lnTo>
                    <a:lnTo>
                      <a:pt x="12323" y="1720"/>
                    </a:lnTo>
                    <a:lnTo>
                      <a:pt x="12338" y="1722"/>
                    </a:lnTo>
                    <a:lnTo>
                      <a:pt x="12362" y="1706"/>
                    </a:lnTo>
                    <a:lnTo>
                      <a:pt x="12391" y="1699"/>
                    </a:lnTo>
                    <a:lnTo>
                      <a:pt x="12406" y="1677"/>
                    </a:lnTo>
                    <a:lnTo>
                      <a:pt x="12424" y="1670"/>
                    </a:lnTo>
                    <a:lnTo>
                      <a:pt x="12427" y="1648"/>
                    </a:lnTo>
                    <a:lnTo>
                      <a:pt x="12491" y="1586"/>
                    </a:lnTo>
                    <a:lnTo>
                      <a:pt x="12451" y="1499"/>
                    </a:lnTo>
                    <a:lnTo>
                      <a:pt x="12537" y="935"/>
                    </a:lnTo>
                    <a:lnTo>
                      <a:pt x="12552" y="937"/>
                    </a:lnTo>
                    <a:lnTo>
                      <a:pt x="12563" y="951"/>
                    </a:lnTo>
                    <a:lnTo>
                      <a:pt x="12558" y="987"/>
                    </a:lnTo>
                    <a:lnTo>
                      <a:pt x="12580" y="1013"/>
                    </a:lnTo>
                    <a:lnTo>
                      <a:pt x="12597" y="1008"/>
                    </a:lnTo>
                    <a:lnTo>
                      <a:pt x="12651" y="966"/>
                    </a:lnTo>
                    <a:lnTo>
                      <a:pt x="12688" y="950"/>
                    </a:lnTo>
                    <a:lnTo>
                      <a:pt x="12701" y="950"/>
                    </a:lnTo>
                    <a:lnTo>
                      <a:pt x="12710" y="932"/>
                    </a:lnTo>
                    <a:lnTo>
                      <a:pt x="12718" y="917"/>
                    </a:lnTo>
                    <a:lnTo>
                      <a:pt x="12744" y="914"/>
                    </a:lnTo>
                    <a:lnTo>
                      <a:pt x="12772" y="919"/>
                    </a:lnTo>
                    <a:lnTo>
                      <a:pt x="12876" y="980"/>
                    </a:lnTo>
                    <a:lnTo>
                      <a:pt x="12997" y="1338"/>
                    </a:lnTo>
                    <a:lnTo>
                      <a:pt x="12999" y="1350"/>
                    </a:lnTo>
                    <a:lnTo>
                      <a:pt x="13014" y="1399"/>
                    </a:lnTo>
                    <a:lnTo>
                      <a:pt x="13025" y="1407"/>
                    </a:lnTo>
                    <a:lnTo>
                      <a:pt x="13047" y="1407"/>
                    </a:lnTo>
                    <a:lnTo>
                      <a:pt x="13085" y="1420"/>
                    </a:lnTo>
                    <a:lnTo>
                      <a:pt x="13094" y="1411"/>
                    </a:lnTo>
                    <a:lnTo>
                      <a:pt x="13109" y="1411"/>
                    </a:lnTo>
                    <a:lnTo>
                      <a:pt x="13118" y="1422"/>
                    </a:lnTo>
                    <a:lnTo>
                      <a:pt x="13122" y="1436"/>
                    </a:lnTo>
                    <a:lnTo>
                      <a:pt x="13114" y="1446"/>
                    </a:lnTo>
                    <a:lnTo>
                      <a:pt x="13137" y="1528"/>
                    </a:lnTo>
                    <a:lnTo>
                      <a:pt x="13161" y="1536"/>
                    </a:lnTo>
                    <a:lnTo>
                      <a:pt x="13183" y="1532"/>
                    </a:lnTo>
                    <a:lnTo>
                      <a:pt x="13191" y="1521"/>
                    </a:lnTo>
                    <a:lnTo>
                      <a:pt x="13206" y="1519"/>
                    </a:lnTo>
                    <a:lnTo>
                      <a:pt x="13234" y="1532"/>
                    </a:lnTo>
                    <a:lnTo>
                      <a:pt x="13239" y="1507"/>
                    </a:lnTo>
                    <a:lnTo>
                      <a:pt x="13260" y="1481"/>
                    </a:lnTo>
                    <a:lnTo>
                      <a:pt x="13261" y="1478"/>
                    </a:lnTo>
                    <a:lnTo>
                      <a:pt x="13265" y="1468"/>
                    </a:lnTo>
                    <a:lnTo>
                      <a:pt x="13268" y="1458"/>
                    </a:lnTo>
                    <a:lnTo>
                      <a:pt x="13270" y="1448"/>
                    </a:lnTo>
                    <a:lnTo>
                      <a:pt x="13273" y="1441"/>
                    </a:lnTo>
                    <a:lnTo>
                      <a:pt x="13277" y="1437"/>
                    </a:lnTo>
                    <a:lnTo>
                      <a:pt x="13281" y="1433"/>
                    </a:lnTo>
                    <a:lnTo>
                      <a:pt x="13283" y="1430"/>
                    </a:lnTo>
                    <a:lnTo>
                      <a:pt x="13284" y="1424"/>
                    </a:lnTo>
                    <a:lnTo>
                      <a:pt x="13282" y="1419"/>
                    </a:lnTo>
                    <a:lnTo>
                      <a:pt x="13280" y="1413"/>
                    </a:lnTo>
                    <a:lnTo>
                      <a:pt x="13278" y="1411"/>
                    </a:lnTo>
                    <a:lnTo>
                      <a:pt x="13286" y="1389"/>
                    </a:lnTo>
                    <a:lnTo>
                      <a:pt x="13309" y="1377"/>
                    </a:lnTo>
                    <a:lnTo>
                      <a:pt x="13310" y="1374"/>
                    </a:lnTo>
                    <a:lnTo>
                      <a:pt x="13312" y="1370"/>
                    </a:lnTo>
                    <a:lnTo>
                      <a:pt x="13313" y="1367"/>
                    </a:lnTo>
                    <a:lnTo>
                      <a:pt x="13313" y="1364"/>
                    </a:lnTo>
                    <a:lnTo>
                      <a:pt x="13313" y="1360"/>
                    </a:lnTo>
                    <a:lnTo>
                      <a:pt x="13312" y="1357"/>
                    </a:lnTo>
                    <a:lnTo>
                      <a:pt x="13309" y="1352"/>
                    </a:lnTo>
                    <a:lnTo>
                      <a:pt x="13308" y="1345"/>
                    </a:lnTo>
                    <a:lnTo>
                      <a:pt x="13309" y="1342"/>
                    </a:lnTo>
                    <a:lnTo>
                      <a:pt x="13309" y="1340"/>
                    </a:lnTo>
                    <a:lnTo>
                      <a:pt x="13310" y="1337"/>
                    </a:lnTo>
                    <a:lnTo>
                      <a:pt x="13312" y="1335"/>
                    </a:lnTo>
                    <a:lnTo>
                      <a:pt x="13325" y="1324"/>
                    </a:lnTo>
                    <a:lnTo>
                      <a:pt x="13355" y="1298"/>
                    </a:lnTo>
                    <a:lnTo>
                      <a:pt x="13375" y="1279"/>
                    </a:lnTo>
                    <a:lnTo>
                      <a:pt x="13398" y="1259"/>
                    </a:lnTo>
                    <a:lnTo>
                      <a:pt x="13421" y="1236"/>
                    </a:lnTo>
                    <a:lnTo>
                      <a:pt x="13446" y="1210"/>
                    </a:lnTo>
                    <a:lnTo>
                      <a:pt x="13471" y="1183"/>
                    </a:lnTo>
                    <a:lnTo>
                      <a:pt x="13495" y="1155"/>
                    </a:lnTo>
                    <a:lnTo>
                      <a:pt x="13517" y="1126"/>
                    </a:lnTo>
                    <a:lnTo>
                      <a:pt x="13539" y="1096"/>
                    </a:lnTo>
                    <a:lnTo>
                      <a:pt x="13548" y="1081"/>
                    </a:lnTo>
                    <a:lnTo>
                      <a:pt x="13556" y="1066"/>
                    </a:lnTo>
                    <a:lnTo>
                      <a:pt x="13564" y="1051"/>
                    </a:lnTo>
                    <a:lnTo>
                      <a:pt x="13571" y="1036"/>
                    </a:lnTo>
                    <a:lnTo>
                      <a:pt x="13577" y="1021"/>
                    </a:lnTo>
                    <a:lnTo>
                      <a:pt x="13581" y="1006"/>
                    </a:lnTo>
                    <a:lnTo>
                      <a:pt x="13584" y="992"/>
                    </a:lnTo>
                    <a:lnTo>
                      <a:pt x="13587" y="978"/>
                    </a:lnTo>
                    <a:lnTo>
                      <a:pt x="13587" y="0"/>
                    </a:lnTo>
                    <a:close/>
                  </a:path>
                </a:pathLst>
              </a:custGeom>
              <a:solidFill>
                <a:srgbClr val="9cd1b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1429200" y="1248120"/>
                <a:ext cx="7072560" cy="10440"/>
              </a:xfrm>
              <a:custGeom>
                <a:avLst/>
                <a:gdLst/>
                <a:ahLst/>
                <a:rect l="l" t="t" r="r" b="b"/>
                <a:pathLst>
                  <a:path w="13593" h="22">
                    <a:moveTo>
                      <a:pt x="1" y="18"/>
                    </a:moveTo>
                    <a:lnTo>
                      <a:pt x="6" y="22"/>
                    </a:lnTo>
                    <a:lnTo>
                      <a:pt x="13593" y="11"/>
                    </a:lnTo>
                    <a:lnTo>
                      <a:pt x="13593" y="0"/>
                    </a:lnTo>
                    <a:lnTo>
                      <a:pt x="6" y="10"/>
                    </a:lnTo>
                    <a:lnTo>
                      <a:pt x="1" y="18"/>
                    </a:lnTo>
                    <a:lnTo>
                      <a:pt x="6" y="10"/>
                    </a:lnTo>
                    <a:lnTo>
                      <a:pt x="3" y="10"/>
                    </a:lnTo>
                    <a:lnTo>
                      <a:pt x="2" y="12"/>
                    </a:lnTo>
                    <a:lnTo>
                      <a:pt x="1" y="13"/>
                    </a:lnTo>
                    <a:lnTo>
                      <a:pt x="0" y="16"/>
                    </a:lnTo>
                    <a:lnTo>
                      <a:pt x="1" y="18"/>
                    </a:lnTo>
                    <a:lnTo>
                      <a:pt x="2" y="20"/>
                    </a:lnTo>
                    <a:lnTo>
                      <a:pt x="3" y="21"/>
                    </a:lnTo>
                    <a:lnTo>
                      <a:pt x="6" y="22"/>
                    </a:lnTo>
                    <a:lnTo>
                      <a:pt x="1" y="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1429200" y="1255680"/>
                <a:ext cx="2880" cy="1440"/>
              </a:xfrm>
              <a:custGeom>
                <a:avLst/>
                <a:gdLst/>
                <a:ahLst/>
                <a:rect l="l" t="t" r="r" b="b"/>
                <a:pathLst>
                  <a:path w="5" h="2">
                    <a:moveTo>
                      <a:pt x="0" y="2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1429200" y="1254240"/>
                <a:ext cx="88920" cy="166680"/>
              </a:xfrm>
              <a:custGeom>
                <a:avLst/>
                <a:gdLst/>
                <a:ahLst/>
                <a:rect l="l" t="t" r="r" b="b"/>
                <a:pathLst>
                  <a:path w="171" h="327">
                    <a:moveTo>
                      <a:pt x="171" y="319"/>
                    </a:moveTo>
                    <a:lnTo>
                      <a:pt x="171" y="319"/>
                    </a:lnTo>
                    <a:lnTo>
                      <a:pt x="153" y="295"/>
                    </a:lnTo>
                    <a:lnTo>
                      <a:pt x="136" y="274"/>
                    </a:lnTo>
                    <a:lnTo>
                      <a:pt x="122" y="254"/>
                    </a:lnTo>
                    <a:lnTo>
                      <a:pt x="110" y="236"/>
                    </a:lnTo>
                    <a:lnTo>
                      <a:pt x="99" y="219"/>
                    </a:lnTo>
                    <a:lnTo>
                      <a:pt x="90" y="201"/>
                    </a:lnTo>
                    <a:lnTo>
                      <a:pt x="82" y="185"/>
                    </a:lnTo>
                    <a:lnTo>
                      <a:pt x="74" y="170"/>
                    </a:lnTo>
                    <a:lnTo>
                      <a:pt x="61" y="136"/>
                    </a:lnTo>
                    <a:lnTo>
                      <a:pt x="47" y="99"/>
                    </a:lnTo>
                    <a:lnTo>
                      <a:pt x="31" y="54"/>
                    </a:lnTo>
                    <a:lnTo>
                      <a:pt x="11" y="0"/>
                    </a:lnTo>
                    <a:lnTo>
                      <a:pt x="0" y="5"/>
                    </a:lnTo>
                    <a:lnTo>
                      <a:pt x="20" y="59"/>
                    </a:lnTo>
                    <a:lnTo>
                      <a:pt x="36" y="103"/>
                    </a:lnTo>
                    <a:lnTo>
                      <a:pt x="51" y="141"/>
                    </a:lnTo>
                    <a:lnTo>
                      <a:pt x="63" y="174"/>
                    </a:lnTo>
                    <a:lnTo>
                      <a:pt x="71" y="190"/>
                    </a:lnTo>
                    <a:lnTo>
                      <a:pt x="80" y="207"/>
                    </a:lnTo>
                    <a:lnTo>
                      <a:pt x="89" y="224"/>
                    </a:lnTo>
                    <a:lnTo>
                      <a:pt x="100" y="241"/>
                    </a:lnTo>
                    <a:lnTo>
                      <a:pt x="112" y="261"/>
                    </a:lnTo>
                    <a:lnTo>
                      <a:pt x="127" y="280"/>
                    </a:lnTo>
                    <a:lnTo>
                      <a:pt x="143" y="303"/>
                    </a:lnTo>
                    <a:lnTo>
                      <a:pt x="163" y="327"/>
                    </a:lnTo>
                    <a:lnTo>
                      <a:pt x="163" y="327"/>
                    </a:lnTo>
                    <a:lnTo>
                      <a:pt x="171" y="31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1513440" y="1418040"/>
                <a:ext cx="26280" cy="81000"/>
              </a:xfrm>
              <a:custGeom>
                <a:avLst/>
                <a:gdLst/>
                <a:ahLst/>
                <a:rect l="l" t="t" r="r" b="b"/>
                <a:pathLst>
                  <a:path w="50" h="160">
                    <a:moveTo>
                      <a:pt x="50" y="148"/>
                    </a:moveTo>
                    <a:lnTo>
                      <a:pt x="50" y="148"/>
                    </a:lnTo>
                    <a:lnTo>
                      <a:pt x="42" y="147"/>
                    </a:lnTo>
                    <a:lnTo>
                      <a:pt x="37" y="145"/>
                    </a:lnTo>
                    <a:lnTo>
                      <a:pt x="31" y="141"/>
                    </a:lnTo>
                    <a:lnTo>
                      <a:pt x="27" y="139"/>
                    </a:lnTo>
                    <a:lnTo>
                      <a:pt x="24" y="136"/>
                    </a:lnTo>
                    <a:lnTo>
                      <a:pt x="20" y="133"/>
                    </a:lnTo>
                    <a:lnTo>
                      <a:pt x="18" y="130"/>
                    </a:lnTo>
                    <a:lnTo>
                      <a:pt x="16" y="126"/>
                    </a:lnTo>
                    <a:lnTo>
                      <a:pt x="14" y="118"/>
                    </a:lnTo>
                    <a:lnTo>
                      <a:pt x="13" y="109"/>
                    </a:lnTo>
                    <a:lnTo>
                      <a:pt x="13" y="99"/>
                    </a:lnTo>
                    <a:lnTo>
                      <a:pt x="14" y="89"/>
                    </a:lnTo>
                    <a:lnTo>
                      <a:pt x="17" y="66"/>
                    </a:lnTo>
                    <a:lnTo>
                      <a:pt x="19" y="43"/>
                    </a:lnTo>
                    <a:lnTo>
                      <a:pt x="19" y="31"/>
                    </a:lnTo>
                    <a:lnTo>
                      <a:pt x="18" y="20"/>
                    </a:lnTo>
                    <a:lnTo>
                      <a:pt x="17" y="15"/>
                    </a:lnTo>
                    <a:lnTo>
                      <a:pt x="15" y="10"/>
                    </a:lnTo>
                    <a:lnTo>
                      <a:pt x="12" y="5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2" y="11"/>
                    </a:lnTo>
                    <a:lnTo>
                      <a:pt x="4" y="15"/>
                    </a:lnTo>
                    <a:lnTo>
                      <a:pt x="5" y="19"/>
                    </a:lnTo>
                    <a:lnTo>
                      <a:pt x="6" y="23"/>
                    </a:lnTo>
                    <a:lnTo>
                      <a:pt x="7" y="32"/>
                    </a:lnTo>
                    <a:lnTo>
                      <a:pt x="7" y="42"/>
                    </a:lnTo>
                    <a:lnTo>
                      <a:pt x="5" y="65"/>
                    </a:lnTo>
                    <a:lnTo>
                      <a:pt x="2" y="87"/>
                    </a:lnTo>
                    <a:lnTo>
                      <a:pt x="1" y="98"/>
                    </a:lnTo>
                    <a:lnTo>
                      <a:pt x="1" y="110"/>
                    </a:lnTo>
                    <a:lnTo>
                      <a:pt x="2" y="121"/>
                    </a:lnTo>
                    <a:lnTo>
                      <a:pt x="5" y="131"/>
                    </a:lnTo>
                    <a:lnTo>
                      <a:pt x="8" y="136"/>
                    </a:lnTo>
                    <a:lnTo>
                      <a:pt x="12" y="140"/>
                    </a:lnTo>
                    <a:lnTo>
                      <a:pt x="16" y="145"/>
                    </a:lnTo>
                    <a:lnTo>
                      <a:pt x="20" y="149"/>
                    </a:lnTo>
                    <a:lnTo>
                      <a:pt x="26" y="152"/>
                    </a:lnTo>
                    <a:lnTo>
                      <a:pt x="32" y="154"/>
                    </a:lnTo>
                    <a:lnTo>
                      <a:pt x="39" y="158"/>
                    </a:lnTo>
                    <a:lnTo>
                      <a:pt x="46" y="160"/>
                    </a:lnTo>
                    <a:lnTo>
                      <a:pt x="46" y="160"/>
                    </a:lnTo>
                    <a:lnTo>
                      <a:pt x="50" y="14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1538640" y="1492920"/>
                <a:ext cx="2880" cy="6120"/>
              </a:xfrm>
              <a:custGeom>
                <a:avLst/>
                <a:gdLst/>
                <a:ahLst/>
                <a:rect l="l" t="t" r="r" b="b"/>
                <a:pathLst>
                  <a:path w="8" h="12">
                    <a:moveTo>
                      <a:pt x="0" y="12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6" y="11"/>
                    </a:lnTo>
                    <a:lnTo>
                      <a:pt x="7" y="10"/>
                    </a:lnTo>
                    <a:lnTo>
                      <a:pt x="8" y="7"/>
                    </a:lnTo>
                    <a:lnTo>
                      <a:pt x="8" y="5"/>
                    </a:lnTo>
                    <a:lnTo>
                      <a:pt x="7" y="3"/>
                    </a:lnTo>
                    <a:lnTo>
                      <a:pt x="6" y="1"/>
                    </a:lnTo>
                    <a:lnTo>
                      <a:pt x="4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1538640" y="1492920"/>
                <a:ext cx="191520" cy="53280"/>
              </a:xfrm>
              <a:custGeom>
                <a:avLst/>
                <a:gdLst/>
                <a:ahLst/>
                <a:rect l="l" t="t" r="r" b="b"/>
                <a:pathLst>
                  <a:path w="371" h="106">
                    <a:moveTo>
                      <a:pt x="363" y="106"/>
                    </a:moveTo>
                    <a:lnTo>
                      <a:pt x="366" y="94"/>
                    </a:lnTo>
                    <a:lnTo>
                      <a:pt x="4" y="0"/>
                    </a:lnTo>
                    <a:lnTo>
                      <a:pt x="0" y="12"/>
                    </a:lnTo>
                    <a:lnTo>
                      <a:pt x="363" y="106"/>
                    </a:lnTo>
                    <a:lnTo>
                      <a:pt x="363" y="106"/>
                    </a:lnTo>
                    <a:lnTo>
                      <a:pt x="363" y="106"/>
                    </a:lnTo>
                    <a:lnTo>
                      <a:pt x="366" y="106"/>
                    </a:lnTo>
                    <a:lnTo>
                      <a:pt x="367" y="105"/>
                    </a:lnTo>
                    <a:lnTo>
                      <a:pt x="370" y="104"/>
                    </a:lnTo>
                    <a:lnTo>
                      <a:pt x="371" y="101"/>
                    </a:lnTo>
                    <a:lnTo>
                      <a:pt x="371" y="99"/>
                    </a:lnTo>
                    <a:lnTo>
                      <a:pt x="370" y="97"/>
                    </a:lnTo>
                    <a:lnTo>
                      <a:pt x="369" y="95"/>
                    </a:lnTo>
                    <a:lnTo>
                      <a:pt x="366" y="94"/>
                    </a:lnTo>
                    <a:lnTo>
                      <a:pt x="363" y="10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1727280" y="1540440"/>
                <a:ext cx="182520" cy="48600"/>
              </a:xfrm>
              <a:custGeom>
                <a:avLst/>
                <a:gdLst/>
                <a:ahLst/>
                <a:rect l="l" t="t" r="r" b="b"/>
                <a:pathLst>
                  <a:path w="353" h="94">
                    <a:moveTo>
                      <a:pt x="346" y="93"/>
                    </a:moveTo>
                    <a:lnTo>
                      <a:pt x="349" y="82"/>
                    </a:lnTo>
                    <a:lnTo>
                      <a:pt x="3" y="0"/>
                    </a:lnTo>
                    <a:lnTo>
                      <a:pt x="0" y="12"/>
                    </a:lnTo>
                    <a:lnTo>
                      <a:pt x="346" y="93"/>
                    </a:lnTo>
                    <a:lnTo>
                      <a:pt x="346" y="93"/>
                    </a:lnTo>
                    <a:lnTo>
                      <a:pt x="346" y="93"/>
                    </a:lnTo>
                    <a:lnTo>
                      <a:pt x="349" y="94"/>
                    </a:lnTo>
                    <a:lnTo>
                      <a:pt x="351" y="93"/>
                    </a:lnTo>
                    <a:lnTo>
                      <a:pt x="352" y="91"/>
                    </a:lnTo>
                    <a:lnTo>
                      <a:pt x="353" y="88"/>
                    </a:lnTo>
                    <a:lnTo>
                      <a:pt x="353" y="86"/>
                    </a:lnTo>
                    <a:lnTo>
                      <a:pt x="352" y="85"/>
                    </a:lnTo>
                    <a:lnTo>
                      <a:pt x="351" y="83"/>
                    </a:lnTo>
                    <a:lnTo>
                      <a:pt x="349" y="82"/>
                    </a:lnTo>
                    <a:lnTo>
                      <a:pt x="346" y="9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1906920" y="1583280"/>
                <a:ext cx="295920" cy="68760"/>
              </a:xfrm>
              <a:custGeom>
                <a:avLst/>
                <a:gdLst/>
                <a:ahLst/>
                <a:rect l="l" t="t" r="r" b="b"/>
                <a:pathLst>
                  <a:path w="571" h="136">
                    <a:moveTo>
                      <a:pt x="566" y="136"/>
                    </a:moveTo>
                    <a:lnTo>
                      <a:pt x="567" y="124"/>
                    </a:lnTo>
                    <a:lnTo>
                      <a:pt x="3" y="0"/>
                    </a:lnTo>
                    <a:lnTo>
                      <a:pt x="0" y="11"/>
                    </a:lnTo>
                    <a:lnTo>
                      <a:pt x="564" y="136"/>
                    </a:lnTo>
                    <a:lnTo>
                      <a:pt x="566" y="136"/>
                    </a:lnTo>
                    <a:lnTo>
                      <a:pt x="564" y="136"/>
                    </a:lnTo>
                    <a:lnTo>
                      <a:pt x="567" y="136"/>
                    </a:lnTo>
                    <a:lnTo>
                      <a:pt x="569" y="135"/>
                    </a:lnTo>
                    <a:lnTo>
                      <a:pt x="570" y="134"/>
                    </a:lnTo>
                    <a:lnTo>
                      <a:pt x="571" y="132"/>
                    </a:lnTo>
                    <a:lnTo>
                      <a:pt x="571" y="129"/>
                    </a:lnTo>
                    <a:lnTo>
                      <a:pt x="570" y="127"/>
                    </a:lnTo>
                    <a:lnTo>
                      <a:pt x="569" y="125"/>
                    </a:lnTo>
                    <a:lnTo>
                      <a:pt x="567" y="124"/>
                    </a:lnTo>
                    <a:lnTo>
                      <a:pt x="566" y="13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2202120" y="1645920"/>
                <a:ext cx="4320" cy="6120"/>
              </a:xfrm>
              <a:custGeom>
                <a:avLst/>
                <a:gdLst/>
                <a:ahLst/>
                <a:rect l="l" t="t" r="r" b="b"/>
                <a:pathLst>
                  <a:path w="9" h="12">
                    <a:moveTo>
                      <a:pt x="4" y="0"/>
                    </a:moveTo>
                    <a:lnTo>
                      <a:pt x="4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8" y="10"/>
                    </a:lnTo>
                    <a:lnTo>
                      <a:pt x="9" y="9"/>
                    </a:lnTo>
                    <a:lnTo>
                      <a:pt x="9" y="7"/>
                    </a:lnTo>
                    <a:lnTo>
                      <a:pt x="9" y="4"/>
                    </a:lnTo>
                    <a:lnTo>
                      <a:pt x="8" y="2"/>
                    </a:lnTo>
                    <a:lnTo>
                      <a:pt x="6" y="1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2197440" y="1645920"/>
                <a:ext cx="5760" cy="6120"/>
              </a:xfrm>
              <a:custGeom>
                <a:avLst/>
                <a:gdLst/>
                <a:ahLst/>
                <a:rect l="l" t="t" r="r" b="b"/>
                <a:pathLst>
                  <a:path w="11" h="12">
                    <a:moveTo>
                      <a:pt x="5" y="12"/>
                    </a:moveTo>
                    <a:lnTo>
                      <a:pt x="7" y="12"/>
                    </a:lnTo>
                    <a:lnTo>
                      <a:pt x="11" y="12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5" y="12"/>
                    </a:lnTo>
                    <a:lnTo>
                      <a:pt x="7" y="0"/>
                    </a:lnTo>
                    <a:lnTo>
                      <a:pt x="3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1" y="10"/>
                    </a:lnTo>
                    <a:lnTo>
                      <a:pt x="3" y="12"/>
                    </a:lnTo>
                    <a:lnTo>
                      <a:pt x="7" y="12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2200680" y="1645920"/>
                <a:ext cx="116640" cy="33480"/>
              </a:xfrm>
              <a:custGeom>
                <a:avLst/>
                <a:gdLst/>
                <a:ahLst/>
                <a:rect l="l" t="t" r="r" b="b"/>
                <a:pathLst>
                  <a:path w="225" h="65">
                    <a:moveTo>
                      <a:pt x="219" y="65"/>
                    </a:moveTo>
                    <a:lnTo>
                      <a:pt x="221" y="54"/>
                    </a:lnTo>
                    <a:lnTo>
                      <a:pt x="3" y="0"/>
                    </a:lnTo>
                    <a:lnTo>
                      <a:pt x="0" y="12"/>
                    </a:lnTo>
                    <a:lnTo>
                      <a:pt x="218" y="65"/>
                    </a:lnTo>
                    <a:lnTo>
                      <a:pt x="219" y="65"/>
                    </a:lnTo>
                    <a:lnTo>
                      <a:pt x="218" y="65"/>
                    </a:lnTo>
                    <a:lnTo>
                      <a:pt x="221" y="65"/>
                    </a:lnTo>
                    <a:lnTo>
                      <a:pt x="223" y="64"/>
                    </a:lnTo>
                    <a:lnTo>
                      <a:pt x="224" y="63"/>
                    </a:lnTo>
                    <a:lnTo>
                      <a:pt x="225" y="61"/>
                    </a:lnTo>
                    <a:lnTo>
                      <a:pt x="225" y="58"/>
                    </a:lnTo>
                    <a:lnTo>
                      <a:pt x="224" y="56"/>
                    </a:lnTo>
                    <a:lnTo>
                      <a:pt x="223" y="55"/>
                    </a:lnTo>
                    <a:lnTo>
                      <a:pt x="221" y="54"/>
                    </a:lnTo>
                    <a:lnTo>
                      <a:pt x="219" y="6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2314080" y="1673280"/>
                <a:ext cx="137520" cy="27720"/>
              </a:xfrm>
              <a:custGeom>
                <a:avLst/>
                <a:gdLst/>
                <a:ahLst/>
                <a:rect l="l" t="t" r="r" b="b"/>
                <a:pathLst>
                  <a:path w="263" h="55">
                    <a:moveTo>
                      <a:pt x="257" y="55"/>
                    </a:moveTo>
                    <a:lnTo>
                      <a:pt x="258" y="43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257" y="55"/>
                    </a:lnTo>
                    <a:lnTo>
                      <a:pt x="257" y="55"/>
                    </a:lnTo>
                    <a:lnTo>
                      <a:pt x="257" y="55"/>
                    </a:lnTo>
                    <a:lnTo>
                      <a:pt x="259" y="55"/>
                    </a:lnTo>
                    <a:lnTo>
                      <a:pt x="261" y="54"/>
                    </a:lnTo>
                    <a:lnTo>
                      <a:pt x="262" y="52"/>
                    </a:lnTo>
                    <a:lnTo>
                      <a:pt x="263" y="50"/>
                    </a:lnTo>
                    <a:lnTo>
                      <a:pt x="263" y="48"/>
                    </a:lnTo>
                    <a:lnTo>
                      <a:pt x="262" y="46"/>
                    </a:lnTo>
                    <a:lnTo>
                      <a:pt x="261" y="44"/>
                    </a:lnTo>
                    <a:lnTo>
                      <a:pt x="258" y="43"/>
                    </a:lnTo>
                    <a:lnTo>
                      <a:pt x="257" y="5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2448720" y="1694880"/>
                <a:ext cx="360000" cy="60840"/>
              </a:xfrm>
              <a:custGeom>
                <a:avLst/>
                <a:gdLst/>
                <a:ahLst/>
                <a:rect l="l" t="t" r="r" b="b"/>
                <a:pathLst>
                  <a:path w="693" h="120">
                    <a:moveTo>
                      <a:pt x="688" y="108"/>
                    </a:moveTo>
                    <a:lnTo>
                      <a:pt x="688" y="108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687" y="120"/>
                    </a:lnTo>
                    <a:lnTo>
                      <a:pt x="688" y="108"/>
                    </a:lnTo>
                    <a:lnTo>
                      <a:pt x="687" y="120"/>
                    </a:lnTo>
                    <a:lnTo>
                      <a:pt x="689" y="120"/>
                    </a:lnTo>
                    <a:lnTo>
                      <a:pt x="691" y="119"/>
                    </a:lnTo>
                    <a:lnTo>
                      <a:pt x="692" y="117"/>
                    </a:lnTo>
                    <a:lnTo>
                      <a:pt x="693" y="116"/>
                    </a:lnTo>
                    <a:lnTo>
                      <a:pt x="693" y="114"/>
                    </a:lnTo>
                    <a:lnTo>
                      <a:pt x="692" y="111"/>
                    </a:lnTo>
                    <a:lnTo>
                      <a:pt x="691" y="109"/>
                    </a:lnTo>
                    <a:lnTo>
                      <a:pt x="688" y="10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2806200" y="1750320"/>
                <a:ext cx="367920" cy="62640"/>
              </a:xfrm>
              <a:custGeom>
                <a:avLst/>
                <a:gdLst/>
                <a:ahLst/>
                <a:rect l="l" t="t" r="r" b="b"/>
                <a:pathLst>
                  <a:path w="708" h="124">
                    <a:moveTo>
                      <a:pt x="702" y="124"/>
                    </a:moveTo>
                    <a:lnTo>
                      <a:pt x="703" y="112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702" y="124"/>
                    </a:lnTo>
                    <a:lnTo>
                      <a:pt x="702" y="124"/>
                    </a:lnTo>
                    <a:lnTo>
                      <a:pt x="702" y="124"/>
                    </a:lnTo>
                    <a:lnTo>
                      <a:pt x="704" y="124"/>
                    </a:lnTo>
                    <a:lnTo>
                      <a:pt x="706" y="123"/>
                    </a:lnTo>
                    <a:lnTo>
                      <a:pt x="707" y="122"/>
                    </a:lnTo>
                    <a:lnTo>
                      <a:pt x="708" y="120"/>
                    </a:lnTo>
                    <a:lnTo>
                      <a:pt x="708" y="118"/>
                    </a:lnTo>
                    <a:lnTo>
                      <a:pt x="707" y="116"/>
                    </a:lnTo>
                    <a:lnTo>
                      <a:pt x="706" y="114"/>
                    </a:lnTo>
                    <a:lnTo>
                      <a:pt x="703" y="112"/>
                    </a:lnTo>
                    <a:lnTo>
                      <a:pt x="702" y="12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3171240" y="1806840"/>
                <a:ext cx="572760" cy="60840"/>
              </a:xfrm>
              <a:custGeom>
                <a:avLst/>
                <a:gdLst/>
                <a:ahLst/>
                <a:rect l="l" t="t" r="r" b="b"/>
                <a:pathLst>
                  <a:path w="1101" h="120">
                    <a:moveTo>
                      <a:pt x="1095" y="120"/>
                    </a:moveTo>
                    <a:lnTo>
                      <a:pt x="1096" y="110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1095" y="120"/>
                    </a:lnTo>
                    <a:lnTo>
                      <a:pt x="1095" y="120"/>
                    </a:lnTo>
                    <a:lnTo>
                      <a:pt x="1095" y="120"/>
                    </a:lnTo>
                    <a:lnTo>
                      <a:pt x="1097" y="120"/>
                    </a:lnTo>
                    <a:lnTo>
                      <a:pt x="1099" y="119"/>
                    </a:lnTo>
                    <a:lnTo>
                      <a:pt x="1100" y="118"/>
                    </a:lnTo>
                    <a:lnTo>
                      <a:pt x="1101" y="116"/>
                    </a:lnTo>
                    <a:lnTo>
                      <a:pt x="1101" y="114"/>
                    </a:lnTo>
                    <a:lnTo>
                      <a:pt x="1100" y="112"/>
                    </a:lnTo>
                    <a:lnTo>
                      <a:pt x="1098" y="110"/>
                    </a:lnTo>
                    <a:lnTo>
                      <a:pt x="1096" y="110"/>
                    </a:lnTo>
                    <a:lnTo>
                      <a:pt x="1095" y="12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3741120" y="1863360"/>
                <a:ext cx="415080" cy="32040"/>
              </a:xfrm>
              <a:custGeom>
                <a:avLst/>
                <a:gdLst/>
                <a:ahLst/>
                <a:rect l="l" t="t" r="r" b="b"/>
                <a:pathLst>
                  <a:path w="799" h="64">
                    <a:moveTo>
                      <a:pt x="793" y="64"/>
                    </a:moveTo>
                    <a:lnTo>
                      <a:pt x="794" y="52"/>
                    </a:lnTo>
                    <a:lnTo>
                      <a:pt x="1" y="0"/>
                    </a:lnTo>
                    <a:lnTo>
                      <a:pt x="0" y="10"/>
                    </a:lnTo>
                    <a:lnTo>
                      <a:pt x="793" y="64"/>
                    </a:lnTo>
                    <a:lnTo>
                      <a:pt x="793" y="64"/>
                    </a:lnTo>
                    <a:lnTo>
                      <a:pt x="793" y="64"/>
                    </a:lnTo>
                    <a:lnTo>
                      <a:pt x="795" y="63"/>
                    </a:lnTo>
                    <a:lnTo>
                      <a:pt x="797" y="62"/>
                    </a:lnTo>
                    <a:lnTo>
                      <a:pt x="798" y="61"/>
                    </a:lnTo>
                    <a:lnTo>
                      <a:pt x="799" y="59"/>
                    </a:lnTo>
                    <a:lnTo>
                      <a:pt x="799" y="57"/>
                    </a:lnTo>
                    <a:lnTo>
                      <a:pt x="798" y="55"/>
                    </a:lnTo>
                    <a:lnTo>
                      <a:pt x="796" y="54"/>
                    </a:lnTo>
                    <a:lnTo>
                      <a:pt x="794" y="52"/>
                    </a:lnTo>
                    <a:lnTo>
                      <a:pt x="793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4152960" y="1889280"/>
                <a:ext cx="405720" cy="16920"/>
              </a:xfrm>
              <a:custGeom>
                <a:avLst/>
                <a:gdLst/>
                <a:ahLst/>
                <a:rect l="l" t="t" r="r" b="b"/>
                <a:pathLst>
                  <a:path w="781" h="33">
                    <a:moveTo>
                      <a:pt x="775" y="33"/>
                    </a:moveTo>
                    <a:lnTo>
                      <a:pt x="776" y="21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775" y="33"/>
                    </a:lnTo>
                    <a:lnTo>
                      <a:pt x="775" y="33"/>
                    </a:lnTo>
                    <a:lnTo>
                      <a:pt x="775" y="33"/>
                    </a:lnTo>
                    <a:lnTo>
                      <a:pt x="778" y="32"/>
                    </a:lnTo>
                    <a:lnTo>
                      <a:pt x="779" y="31"/>
                    </a:lnTo>
                    <a:lnTo>
                      <a:pt x="780" y="29"/>
                    </a:lnTo>
                    <a:lnTo>
                      <a:pt x="781" y="26"/>
                    </a:lnTo>
                    <a:lnTo>
                      <a:pt x="780" y="24"/>
                    </a:lnTo>
                    <a:lnTo>
                      <a:pt x="780" y="23"/>
                    </a:lnTo>
                    <a:lnTo>
                      <a:pt x="778" y="21"/>
                    </a:lnTo>
                    <a:lnTo>
                      <a:pt x="776" y="21"/>
                    </a:lnTo>
                    <a:lnTo>
                      <a:pt x="775" y="3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4555800" y="1900080"/>
                <a:ext cx="248040" cy="6120"/>
              </a:xfrm>
              <a:custGeom>
                <a:avLst/>
                <a:gdLst/>
                <a:ahLst/>
                <a:rect l="l" t="t" r="r" b="b"/>
                <a:pathLst>
                  <a:path w="475" h="14">
                    <a:moveTo>
                      <a:pt x="470" y="12"/>
                    </a:moveTo>
                    <a:lnTo>
                      <a:pt x="469" y="0"/>
                    </a:lnTo>
                    <a:lnTo>
                      <a:pt x="0" y="2"/>
                    </a:lnTo>
                    <a:lnTo>
                      <a:pt x="0" y="14"/>
                    </a:lnTo>
                    <a:lnTo>
                      <a:pt x="469" y="12"/>
                    </a:lnTo>
                    <a:lnTo>
                      <a:pt x="470" y="12"/>
                    </a:lnTo>
                    <a:lnTo>
                      <a:pt x="469" y="12"/>
                    </a:lnTo>
                    <a:lnTo>
                      <a:pt x="472" y="11"/>
                    </a:lnTo>
                    <a:lnTo>
                      <a:pt x="473" y="10"/>
                    </a:lnTo>
                    <a:lnTo>
                      <a:pt x="474" y="7"/>
                    </a:lnTo>
                    <a:lnTo>
                      <a:pt x="475" y="5"/>
                    </a:lnTo>
                    <a:lnTo>
                      <a:pt x="474" y="3"/>
                    </a:lnTo>
                    <a:lnTo>
                      <a:pt x="473" y="2"/>
                    </a:lnTo>
                    <a:lnTo>
                      <a:pt x="472" y="0"/>
                    </a:lnTo>
                    <a:lnTo>
                      <a:pt x="469" y="0"/>
                    </a:lnTo>
                    <a:lnTo>
                      <a:pt x="47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4799520" y="1895400"/>
                <a:ext cx="23040" cy="10440"/>
              </a:xfrm>
              <a:custGeom>
                <a:avLst/>
                <a:gdLst/>
                <a:ahLst/>
                <a:rect l="l" t="t" r="r" b="b"/>
                <a:pathLst>
                  <a:path w="45" h="19">
                    <a:moveTo>
                      <a:pt x="45" y="6"/>
                    </a:moveTo>
                    <a:lnTo>
                      <a:pt x="37" y="0"/>
                    </a:lnTo>
                    <a:lnTo>
                      <a:pt x="0" y="7"/>
                    </a:lnTo>
                    <a:lnTo>
                      <a:pt x="2" y="19"/>
                    </a:lnTo>
                    <a:lnTo>
                      <a:pt x="40" y="12"/>
                    </a:lnTo>
                    <a:lnTo>
                      <a:pt x="45" y="6"/>
                    </a:lnTo>
                    <a:lnTo>
                      <a:pt x="40" y="12"/>
                    </a:lnTo>
                    <a:lnTo>
                      <a:pt x="42" y="11"/>
                    </a:lnTo>
                    <a:lnTo>
                      <a:pt x="44" y="9"/>
                    </a:lnTo>
                    <a:lnTo>
                      <a:pt x="44" y="7"/>
                    </a:lnTo>
                    <a:lnTo>
                      <a:pt x="44" y="5"/>
                    </a:lnTo>
                    <a:lnTo>
                      <a:pt x="44" y="2"/>
                    </a:lnTo>
                    <a:lnTo>
                      <a:pt x="43" y="1"/>
                    </a:lnTo>
                    <a:lnTo>
                      <a:pt x="41" y="0"/>
                    </a:lnTo>
                    <a:lnTo>
                      <a:pt x="37" y="0"/>
                    </a:lnTo>
                    <a:lnTo>
                      <a:pt x="45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4816440" y="1847880"/>
                <a:ext cx="6120" cy="50040"/>
              </a:xfrm>
              <a:custGeom>
                <a:avLst/>
                <a:gdLst/>
                <a:ahLst/>
                <a:rect l="l" t="t" r="r" b="b"/>
                <a:pathLst>
                  <a:path w="13" h="101">
                    <a:moveTo>
                      <a:pt x="0" y="4"/>
                    </a:moveTo>
                    <a:lnTo>
                      <a:pt x="0" y="6"/>
                    </a:lnTo>
                    <a:lnTo>
                      <a:pt x="1" y="101"/>
                    </a:lnTo>
                    <a:lnTo>
                      <a:pt x="13" y="101"/>
                    </a:lnTo>
                    <a:lnTo>
                      <a:pt x="12" y="6"/>
                    </a:lnTo>
                    <a:lnTo>
                      <a:pt x="0" y="4"/>
                    </a:lnTo>
                    <a:lnTo>
                      <a:pt x="12" y="6"/>
                    </a:lnTo>
                    <a:lnTo>
                      <a:pt x="11" y="4"/>
                    </a:lnTo>
                    <a:lnTo>
                      <a:pt x="10" y="1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1" y="4"/>
                    </a:lnTo>
                    <a:lnTo>
                      <a:pt x="0" y="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4816440" y="183888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8" h="25">
                    <a:moveTo>
                      <a:pt x="17" y="3"/>
                    </a:moveTo>
                    <a:lnTo>
                      <a:pt x="6" y="4"/>
                    </a:lnTo>
                    <a:lnTo>
                      <a:pt x="0" y="21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7" y="3"/>
                    </a:lnTo>
                    <a:lnTo>
                      <a:pt x="17" y="8"/>
                    </a:lnTo>
                    <a:lnTo>
                      <a:pt x="18" y="5"/>
                    </a:lnTo>
                    <a:lnTo>
                      <a:pt x="17" y="3"/>
                    </a:lnTo>
                    <a:lnTo>
                      <a:pt x="16" y="2"/>
                    </a:lnTo>
                    <a:lnTo>
                      <a:pt x="14" y="1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9" y="2"/>
                    </a:lnTo>
                    <a:lnTo>
                      <a:pt x="6" y="4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4821120" y="1840320"/>
                <a:ext cx="31320" cy="50040"/>
              </a:xfrm>
              <a:custGeom>
                <a:avLst/>
                <a:gdLst/>
                <a:ahLst/>
                <a:rect l="l" t="t" r="r" b="b"/>
                <a:pathLst>
                  <a:path w="62" h="99">
                    <a:moveTo>
                      <a:pt x="62" y="91"/>
                    </a:moveTo>
                    <a:lnTo>
                      <a:pt x="61" y="90"/>
                    </a:lnTo>
                    <a:lnTo>
                      <a:pt x="9" y="0"/>
                    </a:lnTo>
                    <a:lnTo>
                      <a:pt x="0" y="6"/>
                    </a:lnTo>
                    <a:lnTo>
                      <a:pt x="51" y="95"/>
                    </a:lnTo>
                    <a:lnTo>
                      <a:pt x="62" y="91"/>
                    </a:lnTo>
                    <a:lnTo>
                      <a:pt x="51" y="95"/>
                    </a:lnTo>
                    <a:lnTo>
                      <a:pt x="52" y="97"/>
                    </a:lnTo>
                    <a:lnTo>
                      <a:pt x="55" y="99"/>
                    </a:lnTo>
                    <a:lnTo>
                      <a:pt x="57" y="99"/>
                    </a:lnTo>
                    <a:lnTo>
                      <a:pt x="59" y="97"/>
                    </a:lnTo>
                    <a:lnTo>
                      <a:pt x="61" y="96"/>
                    </a:lnTo>
                    <a:lnTo>
                      <a:pt x="62" y="94"/>
                    </a:lnTo>
                    <a:lnTo>
                      <a:pt x="62" y="92"/>
                    </a:lnTo>
                    <a:lnTo>
                      <a:pt x="61" y="90"/>
                    </a:lnTo>
                    <a:lnTo>
                      <a:pt x="62" y="9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4845960" y="1886040"/>
                <a:ext cx="14040" cy="28800"/>
              </a:xfrm>
              <a:custGeom>
                <a:avLst/>
                <a:gdLst/>
                <a:ahLst/>
                <a:rect l="l" t="t" r="r" b="b"/>
                <a:pathLst>
                  <a:path w="27" h="57">
                    <a:moveTo>
                      <a:pt x="27" y="51"/>
                    </a:moveTo>
                    <a:lnTo>
                      <a:pt x="27" y="50"/>
                    </a:lnTo>
                    <a:lnTo>
                      <a:pt x="12" y="0"/>
                    </a:lnTo>
                    <a:lnTo>
                      <a:pt x="0" y="3"/>
                    </a:lnTo>
                    <a:lnTo>
                      <a:pt x="15" y="53"/>
                    </a:lnTo>
                    <a:lnTo>
                      <a:pt x="27" y="51"/>
                    </a:lnTo>
                    <a:lnTo>
                      <a:pt x="15" y="53"/>
                    </a:lnTo>
                    <a:lnTo>
                      <a:pt x="17" y="55"/>
                    </a:lnTo>
                    <a:lnTo>
                      <a:pt x="19" y="56"/>
                    </a:lnTo>
                    <a:lnTo>
                      <a:pt x="21" y="57"/>
                    </a:lnTo>
                    <a:lnTo>
                      <a:pt x="23" y="56"/>
                    </a:lnTo>
                    <a:lnTo>
                      <a:pt x="25" y="55"/>
                    </a:lnTo>
                    <a:lnTo>
                      <a:pt x="26" y="54"/>
                    </a:lnTo>
                    <a:lnTo>
                      <a:pt x="27" y="52"/>
                    </a:lnTo>
                    <a:lnTo>
                      <a:pt x="27" y="50"/>
                    </a:lnTo>
                    <a:lnTo>
                      <a:pt x="27" y="5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4853880" y="1912320"/>
                <a:ext cx="6120" cy="24480"/>
              </a:xfrm>
              <a:custGeom>
                <a:avLst/>
                <a:gdLst/>
                <a:ahLst/>
                <a:rect l="l" t="t" r="r" b="b"/>
                <a:pathLst>
                  <a:path w="14" h="48">
                    <a:moveTo>
                      <a:pt x="2" y="47"/>
                    </a:moveTo>
                    <a:lnTo>
                      <a:pt x="12" y="43"/>
                    </a:lnTo>
                    <a:lnTo>
                      <a:pt x="14" y="0"/>
                    </a:lnTo>
                    <a:lnTo>
                      <a:pt x="2" y="0"/>
                    </a:lnTo>
                    <a:lnTo>
                      <a:pt x="0" y="43"/>
                    </a:lnTo>
                    <a:lnTo>
                      <a:pt x="2" y="47"/>
                    </a:lnTo>
                    <a:lnTo>
                      <a:pt x="0" y="43"/>
                    </a:lnTo>
                    <a:lnTo>
                      <a:pt x="0" y="45"/>
                    </a:lnTo>
                    <a:lnTo>
                      <a:pt x="1" y="47"/>
                    </a:lnTo>
                    <a:lnTo>
                      <a:pt x="4" y="48"/>
                    </a:lnTo>
                    <a:lnTo>
                      <a:pt x="6" y="48"/>
                    </a:lnTo>
                    <a:lnTo>
                      <a:pt x="8" y="48"/>
                    </a:lnTo>
                    <a:lnTo>
                      <a:pt x="10" y="47"/>
                    </a:lnTo>
                    <a:lnTo>
                      <a:pt x="11" y="46"/>
                    </a:lnTo>
                    <a:lnTo>
                      <a:pt x="12" y="43"/>
                    </a:lnTo>
                    <a:lnTo>
                      <a:pt x="2" y="4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4853880" y="1932480"/>
                <a:ext cx="30960" cy="22680"/>
              </a:xfrm>
              <a:custGeom>
                <a:avLst/>
                <a:gdLst/>
                <a:ahLst/>
                <a:rect l="l" t="t" r="r" b="b"/>
                <a:pathLst>
                  <a:path w="60" h="44">
                    <a:moveTo>
                      <a:pt x="50" y="44"/>
                    </a:moveTo>
                    <a:lnTo>
                      <a:pt x="57" y="34"/>
                    </a:lnTo>
                    <a:lnTo>
                      <a:pt x="7" y="0"/>
                    </a:lnTo>
                    <a:lnTo>
                      <a:pt x="0" y="8"/>
                    </a:lnTo>
                    <a:lnTo>
                      <a:pt x="50" y="43"/>
                    </a:lnTo>
                    <a:lnTo>
                      <a:pt x="50" y="44"/>
                    </a:lnTo>
                    <a:lnTo>
                      <a:pt x="50" y="43"/>
                    </a:lnTo>
                    <a:lnTo>
                      <a:pt x="52" y="44"/>
                    </a:lnTo>
                    <a:lnTo>
                      <a:pt x="56" y="44"/>
                    </a:lnTo>
                    <a:lnTo>
                      <a:pt x="57" y="44"/>
                    </a:lnTo>
                    <a:lnTo>
                      <a:pt x="59" y="42"/>
                    </a:lnTo>
                    <a:lnTo>
                      <a:pt x="60" y="40"/>
                    </a:lnTo>
                    <a:lnTo>
                      <a:pt x="60" y="37"/>
                    </a:lnTo>
                    <a:lnTo>
                      <a:pt x="59" y="35"/>
                    </a:lnTo>
                    <a:lnTo>
                      <a:pt x="57" y="34"/>
                    </a:lnTo>
                    <a:lnTo>
                      <a:pt x="50" y="4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4880520" y="1950480"/>
                <a:ext cx="23040" cy="16920"/>
              </a:xfrm>
              <a:custGeom>
                <a:avLst/>
                <a:gdLst/>
                <a:ahLst/>
                <a:rect l="l" t="t" r="r" b="b"/>
                <a:pathLst>
                  <a:path w="44" h="33">
                    <a:moveTo>
                      <a:pt x="36" y="31"/>
                    </a:moveTo>
                    <a:lnTo>
                      <a:pt x="41" y="22"/>
                    </a:lnTo>
                    <a:lnTo>
                      <a:pt x="7" y="0"/>
                    </a:lnTo>
                    <a:lnTo>
                      <a:pt x="0" y="10"/>
                    </a:lnTo>
                    <a:lnTo>
                      <a:pt x="36" y="31"/>
                    </a:lnTo>
                    <a:lnTo>
                      <a:pt x="36" y="31"/>
                    </a:lnTo>
                    <a:lnTo>
                      <a:pt x="36" y="31"/>
                    </a:lnTo>
                    <a:lnTo>
                      <a:pt x="38" y="33"/>
                    </a:lnTo>
                    <a:lnTo>
                      <a:pt x="40" y="33"/>
                    </a:lnTo>
                    <a:lnTo>
                      <a:pt x="42" y="31"/>
                    </a:lnTo>
                    <a:lnTo>
                      <a:pt x="43" y="30"/>
                    </a:lnTo>
                    <a:lnTo>
                      <a:pt x="44" y="28"/>
                    </a:lnTo>
                    <a:lnTo>
                      <a:pt x="44" y="26"/>
                    </a:lnTo>
                    <a:lnTo>
                      <a:pt x="43" y="24"/>
                    </a:lnTo>
                    <a:lnTo>
                      <a:pt x="41" y="22"/>
                    </a:lnTo>
                    <a:lnTo>
                      <a:pt x="36" y="3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4899240" y="1961280"/>
                <a:ext cx="29520" cy="19800"/>
              </a:xfrm>
              <a:custGeom>
                <a:avLst/>
                <a:gdLst/>
                <a:ahLst/>
                <a:rect l="l" t="t" r="r" b="b"/>
                <a:pathLst>
                  <a:path w="57" h="38">
                    <a:moveTo>
                      <a:pt x="56" y="28"/>
                    </a:moveTo>
                    <a:lnTo>
                      <a:pt x="55" y="27"/>
                    </a:lnTo>
                    <a:lnTo>
                      <a:pt x="5" y="0"/>
                    </a:lnTo>
                    <a:lnTo>
                      <a:pt x="0" y="9"/>
                    </a:lnTo>
                    <a:lnTo>
                      <a:pt x="48" y="38"/>
                    </a:lnTo>
                    <a:lnTo>
                      <a:pt x="56" y="28"/>
                    </a:lnTo>
                    <a:lnTo>
                      <a:pt x="48" y="38"/>
                    </a:lnTo>
                    <a:lnTo>
                      <a:pt x="52" y="38"/>
                    </a:lnTo>
                    <a:lnTo>
                      <a:pt x="54" y="38"/>
                    </a:lnTo>
                    <a:lnTo>
                      <a:pt x="56" y="36"/>
                    </a:lnTo>
                    <a:lnTo>
                      <a:pt x="57" y="35"/>
                    </a:lnTo>
                    <a:lnTo>
                      <a:pt x="57" y="33"/>
                    </a:lnTo>
                    <a:lnTo>
                      <a:pt x="57" y="31"/>
                    </a:lnTo>
                    <a:lnTo>
                      <a:pt x="56" y="29"/>
                    </a:lnTo>
                    <a:lnTo>
                      <a:pt x="55" y="27"/>
                    </a:lnTo>
                    <a:lnTo>
                      <a:pt x="56" y="2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4924440" y="1974960"/>
                <a:ext cx="69840" cy="59400"/>
              </a:xfrm>
              <a:custGeom>
                <a:avLst/>
                <a:gdLst/>
                <a:ahLst/>
                <a:rect l="l" t="t" r="r" b="b"/>
                <a:pathLst>
                  <a:path w="135" h="115">
                    <a:moveTo>
                      <a:pt x="132" y="115"/>
                    </a:moveTo>
                    <a:lnTo>
                      <a:pt x="133" y="106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126" y="114"/>
                    </a:lnTo>
                    <a:lnTo>
                      <a:pt x="132" y="115"/>
                    </a:lnTo>
                    <a:lnTo>
                      <a:pt x="126" y="114"/>
                    </a:lnTo>
                    <a:lnTo>
                      <a:pt x="128" y="115"/>
                    </a:lnTo>
                    <a:lnTo>
                      <a:pt x="130" y="115"/>
                    </a:lnTo>
                    <a:lnTo>
                      <a:pt x="132" y="114"/>
                    </a:lnTo>
                    <a:lnTo>
                      <a:pt x="134" y="113"/>
                    </a:lnTo>
                    <a:lnTo>
                      <a:pt x="135" y="111"/>
                    </a:lnTo>
                    <a:lnTo>
                      <a:pt x="135" y="109"/>
                    </a:lnTo>
                    <a:lnTo>
                      <a:pt x="135" y="107"/>
                    </a:lnTo>
                    <a:lnTo>
                      <a:pt x="133" y="106"/>
                    </a:lnTo>
                    <a:lnTo>
                      <a:pt x="132" y="11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4991400" y="1985760"/>
                <a:ext cx="112320" cy="48600"/>
              </a:xfrm>
              <a:custGeom>
                <a:avLst/>
                <a:gdLst/>
                <a:ahLst/>
                <a:rect l="l" t="t" r="r" b="b"/>
                <a:pathLst>
                  <a:path w="217" h="95">
                    <a:moveTo>
                      <a:pt x="210" y="0"/>
                    </a:moveTo>
                    <a:lnTo>
                      <a:pt x="208" y="0"/>
                    </a:lnTo>
                    <a:lnTo>
                      <a:pt x="0" y="85"/>
                    </a:lnTo>
                    <a:lnTo>
                      <a:pt x="4" y="95"/>
                    </a:lnTo>
                    <a:lnTo>
                      <a:pt x="213" y="11"/>
                    </a:lnTo>
                    <a:lnTo>
                      <a:pt x="210" y="0"/>
                    </a:lnTo>
                    <a:lnTo>
                      <a:pt x="213" y="11"/>
                    </a:lnTo>
                    <a:lnTo>
                      <a:pt x="215" y="10"/>
                    </a:lnTo>
                    <a:lnTo>
                      <a:pt x="216" y="8"/>
                    </a:lnTo>
                    <a:lnTo>
                      <a:pt x="217" y="6"/>
                    </a:lnTo>
                    <a:lnTo>
                      <a:pt x="216" y="4"/>
                    </a:lnTo>
                    <a:lnTo>
                      <a:pt x="215" y="1"/>
                    </a:lnTo>
                    <a:lnTo>
                      <a:pt x="214" y="0"/>
                    </a:lnTo>
                    <a:lnTo>
                      <a:pt x="211" y="0"/>
                    </a:lnTo>
                    <a:lnTo>
                      <a:pt x="208" y="0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5100480" y="1985760"/>
                <a:ext cx="10800" cy="5760"/>
              </a:xfrm>
              <a:custGeom>
                <a:avLst/>
                <a:gdLst/>
                <a:ahLst/>
                <a:rect l="l" t="t" r="r" b="b"/>
                <a:pathLst>
                  <a:path w="22" h="12">
                    <a:moveTo>
                      <a:pt x="21" y="2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6" y="12"/>
                    </a:lnTo>
                    <a:lnTo>
                      <a:pt x="21" y="2"/>
                    </a:lnTo>
                    <a:lnTo>
                      <a:pt x="16" y="12"/>
                    </a:lnTo>
                    <a:lnTo>
                      <a:pt x="19" y="11"/>
                    </a:lnTo>
                    <a:lnTo>
                      <a:pt x="20" y="10"/>
                    </a:lnTo>
                    <a:lnTo>
                      <a:pt x="21" y="8"/>
                    </a:lnTo>
                    <a:lnTo>
                      <a:pt x="22" y="6"/>
                    </a:lnTo>
                    <a:lnTo>
                      <a:pt x="21" y="4"/>
                    </a:lnTo>
                    <a:lnTo>
                      <a:pt x="20" y="1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5105160" y="1987200"/>
                <a:ext cx="23040" cy="24480"/>
              </a:xfrm>
              <a:custGeom>
                <a:avLst/>
                <a:gdLst/>
                <a:ahLst/>
                <a:rect l="l" t="t" r="r" b="b"/>
                <a:pathLst>
                  <a:path w="43" h="50">
                    <a:moveTo>
                      <a:pt x="43" y="43"/>
                    </a:moveTo>
                    <a:lnTo>
                      <a:pt x="42" y="42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33" y="48"/>
                    </a:lnTo>
                    <a:lnTo>
                      <a:pt x="43" y="43"/>
                    </a:lnTo>
                    <a:lnTo>
                      <a:pt x="33" y="48"/>
                    </a:lnTo>
                    <a:lnTo>
                      <a:pt x="35" y="50"/>
                    </a:lnTo>
                    <a:lnTo>
                      <a:pt x="37" y="50"/>
                    </a:lnTo>
                    <a:lnTo>
                      <a:pt x="39" y="50"/>
                    </a:lnTo>
                    <a:lnTo>
                      <a:pt x="41" y="49"/>
                    </a:lnTo>
                    <a:lnTo>
                      <a:pt x="42" y="48"/>
                    </a:lnTo>
                    <a:lnTo>
                      <a:pt x="43" y="46"/>
                    </a:lnTo>
                    <a:lnTo>
                      <a:pt x="43" y="44"/>
                    </a:lnTo>
                    <a:lnTo>
                      <a:pt x="42" y="42"/>
                    </a:lnTo>
                    <a:lnTo>
                      <a:pt x="43" y="4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5122440" y="2008800"/>
                <a:ext cx="12240" cy="25920"/>
              </a:xfrm>
              <a:custGeom>
                <a:avLst/>
                <a:gdLst/>
                <a:ahLst/>
                <a:rect l="l" t="t" r="r" b="b"/>
                <a:pathLst>
                  <a:path w="24" h="50">
                    <a:moveTo>
                      <a:pt x="16" y="50"/>
                    </a:moveTo>
                    <a:lnTo>
                      <a:pt x="24" y="43"/>
                    </a:lnTo>
                    <a:lnTo>
                      <a:pt x="11" y="0"/>
                    </a:lnTo>
                    <a:lnTo>
                      <a:pt x="0" y="4"/>
                    </a:lnTo>
                    <a:lnTo>
                      <a:pt x="12" y="46"/>
                    </a:lnTo>
                    <a:lnTo>
                      <a:pt x="16" y="50"/>
                    </a:lnTo>
                    <a:lnTo>
                      <a:pt x="12" y="46"/>
                    </a:lnTo>
                    <a:lnTo>
                      <a:pt x="14" y="48"/>
                    </a:lnTo>
                    <a:lnTo>
                      <a:pt x="16" y="50"/>
                    </a:lnTo>
                    <a:lnTo>
                      <a:pt x="18" y="50"/>
                    </a:lnTo>
                    <a:lnTo>
                      <a:pt x="20" y="50"/>
                    </a:lnTo>
                    <a:lnTo>
                      <a:pt x="22" y="49"/>
                    </a:lnTo>
                    <a:lnTo>
                      <a:pt x="23" y="48"/>
                    </a:lnTo>
                    <a:lnTo>
                      <a:pt x="24" y="46"/>
                    </a:lnTo>
                    <a:lnTo>
                      <a:pt x="24" y="43"/>
                    </a:lnTo>
                    <a:lnTo>
                      <a:pt x="16" y="5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5130360" y="2028600"/>
                <a:ext cx="16920" cy="12240"/>
              </a:xfrm>
              <a:custGeom>
                <a:avLst/>
                <a:gdLst/>
                <a:ahLst/>
                <a:rect l="l" t="t" r="r" b="b"/>
                <a:pathLst>
                  <a:path w="32" h="23">
                    <a:moveTo>
                      <a:pt x="30" y="21"/>
                    </a:moveTo>
                    <a:lnTo>
                      <a:pt x="29" y="11"/>
                    </a:lnTo>
                    <a:lnTo>
                      <a:pt x="5" y="0"/>
                    </a:lnTo>
                    <a:lnTo>
                      <a:pt x="0" y="10"/>
                    </a:lnTo>
                    <a:lnTo>
                      <a:pt x="23" y="22"/>
                    </a:lnTo>
                    <a:lnTo>
                      <a:pt x="30" y="21"/>
                    </a:lnTo>
                    <a:lnTo>
                      <a:pt x="23" y="22"/>
                    </a:lnTo>
                    <a:lnTo>
                      <a:pt x="26" y="23"/>
                    </a:lnTo>
                    <a:lnTo>
                      <a:pt x="28" y="22"/>
                    </a:lnTo>
                    <a:lnTo>
                      <a:pt x="30" y="21"/>
                    </a:lnTo>
                    <a:lnTo>
                      <a:pt x="31" y="20"/>
                    </a:lnTo>
                    <a:lnTo>
                      <a:pt x="32" y="18"/>
                    </a:lnTo>
                    <a:lnTo>
                      <a:pt x="32" y="16"/>
                    </a:lnTo>
                    <a:lnTo>
                      <a:pt x="31" y="14"/>
                    </a:lnTo>
                    <a:lnTo>
                      <a:pt x="29" y="11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5141160" y="2019600"/>
                <a:ext cx="20520" cy="19440"/>
              </a:xfrm>
              <a:custGeom>
                <a:avLst/>
                <a:gdLst/>
                <a:ahLst/>
                <a:rect l="l" t="t" r="r" b="b"/>
                <a:pathLst>
                  <a:path w="37" h="41">
                    <a:moveTo>
                      <a:pt x="31" y="0"/>
                    </a:moveTo>
                    <a:lnTo>
                      <a:pt x="26" y="2"/>
                    </a:lnTo>
                    <a:lnTo>
                      <a:pt x="0" y="34"/>
                    </a:lnTo>
                    <a:lnTo>
                      <a:pt x="9" y="41"/>
                    </a:lnTo>
                    <a:lnTo>
                      <a:pt x="35" y="10"/>
                    </a:lnTo>
                    <a:lnTo>
                      <a:pt x="31" y="0"/>
                    </a:lnTo>
                    <a:lnTo>
                      <a:pt x="35" y="10"/>
                    </a:lnTo>
                    <a:lnTo>
                      <a:pt x="37" y="8"/>
                    </a:lnTo>
                    <a:lnTo>
                      <a:pt x="37" y="6"/>
                    </a:lnTo>
                    <a:lnTo>
                      <a:pt x="36" y="3"/>
                    </a:lnTo>
                    <a:lnTo>
                      <a:pt x="35" y="2"/>
                    </a:lnTo>
                    <a:lnTo>
                      <a:pt x="33" y="1"/>
                    </a:lnTo>
                    <a:lnTo>
                      <a:pt x="31" y="0"/>
                    </a:lnTo>
                    <a:lnTo>
                      <a:pt x="28" y="1"/>
                    </a:lnTo>
                    <a:lnTo>
                      <a:pt x="26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5158440" y="2019600"/>
                <a:ext cx="23040" cy="5760"/>
              </a:xfrm>
              <a:custGeom>
                <a:avLst/>
                <a:gdLst/>
                <a:ahLst/>
                <a:rect l="l" t="t" r="r" b="b"/>
                <a:pathLst>
                  <a:path w="47" h="12">
                    <a:moveTo>
                      <a:pt x="46" y="2"/>
                    </a:moveTo>
                    <a:lnTo>
                      <a:pt x="41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41" y="12"/>
                    </a:lnTo>
                    <a:lnTo>
                      <a:pt x="46" y="2"/>
                    </a:lnTo>
                    <a:lnTo>
                      <a:pt x="41" y="12"/>
                    </a:lnTo>
                    <a:lnTo>
                      <a:pt x="44" y="12"/>
                    </a:lnTo>
                    <a:lnTo>
                      <a:pt x="45" y="10"/>
                    </a:lnTo>
                    <a:lnTo>
                      <a:pt x="46" y="9"/>
                    </a:lnTo>
                    <a:lnTo>
                      <a:pt x="47" y="7"/>
                    </a:lnTo>
                    <a:lnTo>
                      <a:pt x="46" y="4"/>
                    </a:lnTo>
                    <a:lnTo>
                      <a:pt x="45" y="2"/>
                    </a:lnTo>
                    <a:lnTo>
                      <a:pt x="44" y="1"/>
                    </a:lnTo>
                    <a:lnTo>
                      <a:pt x="41" y="0"/>
                    </a:lnTo>
                    <a:lnTo>
                      <a:pt x="46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5177160" y="2019600"/>
                <a:ext cx="27720" cy="33480"/>
              </a:xfrm>
              <a:custGeom>
                <a:avLst/>
                <a:gdLst/>
                <a:ahLst/>
                <a:rect l="l" t="t" r="r" b="b"/>
                <a:pathLst>
                  <a:path w="54" h="65">
                    <a:moveTo>
                      <a:pt x="46" y="64"/>
                    </a:moveTo>
                    <a:lnTo>
                      <a:pt x="53" y="55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45" y="63"/>
                    </a:lnTo>
                    <a:lnTo>
                      <a:pt x="46" y="64"/>
                    </a:lnTo>
                    <a:lnTo>
                      <a:pt x="45" y="63"/>
                    </a:lnTo>
                    <a:lnTo>
                      <a:pt x="47" y="64"/>
                    </a:lnTo>
                    <a:lnTo>
                      <a:pt x="49" y="65"/>
                    </a:lnTo>
                    <a:lnTo>
                      <a:pt x="50" y="65"/>
                    </a:lnTo>
                    <a:lnTo>
                      <a:pt x="52" y="64"/>
                    </a:lnTo>
                    <a:lnTo>
                      <a:pt x="54" y="62"/>
                    </a:lnTo>
                    <a:lnTo>
                      <a:pt x="54" y="60"/>
                    </a:lnTo>
                    <a:lnTo>
                      <a:pt x="54" y="58"/>
                    </a:lnTo>
                    <a:lnTo>
                      <a:pt x="53" y="55"/>
                    </a:lnTo>
                    <a:lnTo>
                      <a:pt x="46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5200560" y="2046960"/>
                <a:ext cx="21600" cy="18360"/>
              </a:xfrm>
              <a:custGeom>
                <a:avLst/>
                <a:gdLst/>
                <a:ahLst/>
                <a:rect l="l" t="t" r="r" b="b"/>
                <a:pathLst>
                  <a:path w="41" h="36">
                    <a:moveTo>
                      <a:pt x="35" y="36"/>
                    </a:moveTo>
                    <a:lnTo>
                      <a:pt x="39" y="26"/>
                    </a:lnTo>
                    <a:lnTo>
                      <a:pt x="6" y="0"/>
                    </a:lnTo>
                    <a:lnTo>
                      <a:pt x="0" y="10"/>
                    </a:lnTo>
                    <a:lnTo>
                      <a:pt x="32" y="35"/>
                    </a:lnTo>
                    <a:lnTo>
                      <a:pt x="35" y="36"/>
                    </a:lnTo>
                    <a:lnTo>
                      <a:pt x="32" y="35"/>
                    </a:lnTo>
                    <a:lnTo>
                      <a:pt x="34" y="36"/>
                    </a:lnTo>
                    <a:lnTo>
                      <a:pt x="36" y="36"/>
                    </a:lnTo>
                    <a:lnTo>
                      <a:pt x="39" y="36"/>
                    </a:lnTo>
                    <a:lnTo>
                      <a:pt x="40" y="34"/>
                    </a:lnTo>
                    <a:lnTo>
                      <a:pt x="41" y="32"/>
                    </a:lnTo>
                    <a:lnTo>
                      <a:pt x="41" y="29"/>
                    </a:lnTo>
                    <a:lnTo>
                      <a:pt x="41" y="27"/>
                    </a:lnTo>
                    <a:lnTo>
                      <a:pt x="39" y="26"/>
                    </a:lnTo>
                    <a:lnTo>
                      <a:pt x="35" y="3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5219280" y="2060640"/>
                <a:ext cx="20160" cy="6120"/>
              </a:xfrm>
              <a:custGeom>
                <a:avLst/>
                <a:gdLst/>
                <a:ahLst/>
                <a:rect l="l" t="t" r="r" b="b"/>
                <a:pathLst>
                  <a:path w="40" h="13">
                    <a:moveTo>
                      <a:pt x="34" y="13"/>
                    </a:moveTo>
                    <a:lnTo>
                      <a:pt x="35" y="1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34" y="13"/>
                    </a:lnTo>
                    <a:lnTo>
                      <a:pt x="34" y="13"/>
                    </a:lnTo>
                    <a:lnTo>
                      <a:pt x="34" y="13"/>
                    </a:lnTo>
                    <a:lnTo>
                      <a:pt x="36" y="12"/>
                    </a:lnTo>
                    <a:lnTo>
                      <a:pt x="38" y="11"/>
                    </a:lnTo>
                    <a:lnTo>
                      <a:pt x="39" y="10"/>
                    </a:lnTo>
                    <a:lnTo>
                      <a:pt x="40" y="8"/>
                    </a:lnTo>
                    <a:lnTo>
                      <a:pt x="39" y="6"/>
                    </a:lnTo>
                    <a:lnTo>
                      <a:pt x="39" y="3"/>
                    </a:lnTo>
                    <a:lnTo>
                      <a:pt x="37" y="2"/>
                    </a:lnTo>
                    <a:lnTo>
                      <a:pt x="35" y="1"/>
                    </a:lnTo>
                    <a:lnTo>
                      <a:pt x="34" y="1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5236200" y="2060640"/>
                <a:ext cx="21600" cy="6120"/>
              </a:xfrm>
              <a:custGeom>
                <a:avLst/>
                <a:gdLst/>
                <a:ahLst/>
                <a:rect l="l" t="t" r="r" b="b"/>
                <a:pathLst>
                  <a:path w="41" h="12">
                    <a:moveTo>
                      <a:pt x="35" y="12"/>
                    </a:moveTo>
                    <a:lnTo>
                      <a:pt x="34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34" y="12"/>
                    </a:lnTo>
                    <a:lnTo>
                      <a:pt x="35" y="12"/>
                    </a:lnTo>
                    <a:lnTo>
                      <a:pt x="34" y="12"/>
                    </a:lnTo>
                    <a:lnTo>
                      <a:pt x="38" y="11"/>
                    </a:lnTo>
                    <a:lnTo>
                      <a:pt x="39" y="10"/>
                    </a:lnTo>
                    <a:lnTo>
                      <a:pt x="40" y="8"/>
                    </a:lnTo>
                    <a:lnTo>
                      <a:pt x="41" y="6"/>
                    </a:lnTo>
                    <a:lnTo>
                      <a:pt x="40" y="3"/>
                    </a:lnTo>
                    <a:lnTo>
                      <a:pt x="39" y="2"/>
                    </a:lnTo>
                    <a:lnTo>
                      <a:pt x="38" y="0"/>
                    </a:lnTo>
                    <a:lnTo>
                      <a:pt x="34" y="0"/>
                    </a:lnTo>
                    <a:lnTo>
                      <a:pt x="35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5253480" y="2039400"/>
                <a:ext cx="141840" cy="27720"/>
              </a:xfrm>
              <a:custGeom>
                <a:avLst/>
                <a:gdLst/>
                <a:ahLst/>
                <a:rect l="l" t="t" r="r" b="b"/>
                <a:pathLst>
                  <a:path w="272" h="53">
                    <a:moveTo>
                      <a:pt x="271" y="2"/>
                    </a:moveTo>
                    <a:lnTo>
                      <a:pt x="266" y="0"/>
                    </a:lnTo>
                    <a:lnTo>
                      <a:pt x="0" y="41"/>
                    </a:lnTo>
                    <a:lnTo>
                      <a:pt x="1" y="53"/>
                    </a:lnTo>
                    <a:lnTo>
                      <a:pt x="267" y="12"/>
                    </a:lnTo>
                    <a:lnTo>
                      <a:pt x="271" y="2"/>
                    </a:lnTo>
                    <a:lnTo>
                      <a:pt x="267" y="12"/>
                    </a:lnTo>
                    <a:lnTo>
                      <a:pt x="270" y="11"/>
                    </a:lnTo>
                    <a:lnTo>
                      <a:pt x="271" y="10"/>
                    </a:lnTo>
                    <a:lnTo>
                      <a:pt x="272" y="8"/>
                    </a:lnTo>
                    <a:lnTo>
                      <a:pt x="272" y="6"/>
                    </a:lnTo>
                    <a:lnTo>
                      <a:pt x="271" y="3"/>
                    </a:lnTo>
                    <a:lnTo>
                      <a:pt x="270" y="1"/>
                    </a:lnTo>
                    <a:lnTo>
                      <a:pt x="268" y="1"/>
                    </a:lnTo>
                    <a:lnTo>
                      <a:pt x="266" y="0"/>
                    </a:lnTo>
                    <a:lnTo>
                      <a:pt x="271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5391000" y="2040840"/>
                <a:ext cx="24840" cy="30240"/>
              </a:xfrm>
              <a:custGeom>
                <a:avLst/>
                <a:gdLst/>
                <a:ahLst/>
                <a:rect l="l" t="t" r="r" b="b"/>
                <a:pathLst>
                  <a:path w="49" h="59">
                    <a:moveTo>
                      <a:pt x="43" y="59"/>
                    </a:moveTo>
                    <a:lnTo>
                      <a:pt x="48" y="49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39" y="56"/>
                    </a:lnTo>
                    <a:lnTo>
                      <a:pt x="43" y="59"/>
                    </a:lnTo>
                    <a:lnTo>
                      <a:pt x="39" y="56"/>
                    </a:lnTo>
                    <a:lnTo>
                      <a:pt x="41" y="59"/>
                    </a:lnTo>
                    <a:lnTo>
                      <a:pt x="43" y="59"/>
                    </a:lnTo>
                    <a:lnTo>
                      <a:pt x="45" y="59"/>
                    </a:lnTo>
                    <a:lnTo>
                      <a:pt x="47" y="58"/>
                    </a:lnTo>
                    <a:lnTo>
                      <a:pt x="48" y="55"/>
                    </a:lnTo>
                    <a:lnTo>
                      <a:pt x="49" y="53"/>
                    </a:lnTo>
                    <a:lnTo>
                      <a:pt x="49" y="51"/>
                    </a:lnTo>
                    <a:lnTo>
                      <a:pt x="48" y="49"/>
                    </a:lnTo>
                    <a:lnTo>
                      <a:pt x="43" y="5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5412960" y="2065320"/>
                <a:ext cx="62280" cy="6120"/>
              </a:xfrm>
              <a:custGeom>
                <a:avLst/>
                <a:gdLst/>
                <a:ahLst/>
                <a:rect l="l" t="t" r="r" b="b"/>
                <a:pathLst>
                  <a:path w="118" h="12">
                    <a:moveTo>
                      <a:pt x="116" y="2"/>
                    </a:moveTo>
                    <a:lnTo>
                      <a:pt x="111" y="1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11" y="12"/>
                    </a:lnTo>
                    <a:lnTo>
                      <a:pt x="116" y="2"/>
                    </a:lnTo>
                    <a:lnTo>
                      <a:pt x="111" y="12"/>
                    </a:lnTo>
                    <a:lnTo>
                      <a:pt x="114" y="12"/>
                    </a:lnTo>
                    <a:lnTo>
                      <a:pt x="117" y="11"/>
                    </a:lnTo>
                    <a:lnTo>
                      <a:pt x="118" y="8"/>
                    </a:lnTo>
                    <a:lnTo>
                      <a:pt x="118" y="6"/>
                    </a:lnTo>
                    <a:lnTo>
                      <a:pt x="118" y="4"/>
                    </a:lnTo>
                    <a:lnTo>
                      <a:pt x="117" y="2"/>
                    </a:lnTo>
                    <a:lnTo>
                      <a:pt x="114" y="1"/>
                    </a:lnTo>
                    <a:lnTo>
                      <a:pt x="111" y="1"/>
                    </a:lnTo>
                    <a:lnTo>
                      <a:pt x="116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5469120" y="2068560"/>
                <a:ext cx="1080" cy="1080"/>
              </a:xfrm>
              <a:custGeom>
                <a:avLst/>
                <a:gdLst/>
                <a:ahLst/>
                <a:rect l="l" t="t" r="r" b="b"/>
                <a:pathLst>
                  <a:path w="3" h="5">
                    <a:moveTo>
                      <a:pt x="0" y="5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5469120" y="2065320"/>
                <a:ext cx="111960" cy="36720"/>
              </a:xfrm>
              <a:custGeom>
                <a:avLst/>
                <a:gdLst/>
                <a:ahLst/>
                <a:rect l="l" t="t" r="r" b="b"/>
                <a:pathLst>
                  <a:path w="216" h="70">
                    <a:moveTo>
                      <a:pt x="212" y="43"/>
                    </a:moveTo>
                    <a:lnTo>
                      <a:pt x="212" y="43"/>
                    </a:lnTo>
                    <a:lnTo>
                      <a:pt x="192" y="50"/>
                    </a:lnTo>
                    <a:lnTo>
                      <a:pt x="174" y="55"/>
                    </a:lnTo>
                    <a:lnTo>
                      <a:pt x="157" y="57"/>
                    </a:lnTo>
                    <a:lnTo>
                      <a:pt x="139" y="58"/>
                    </a:lnTo>
                    <a:lnTo>
                      <a:pt x="123" y="58"/>
                    </a:lnTo>
                    <a:lnTo>
                      <a:pt x="108" y="56"/>
                    </a:lnTo>
                    <a:lnTo>
                      <a:pt x="94" y="53"/>
                    </a:lnTo>
                    <a:lnTo>
                      <a:pt x="81" y="48"/>
                    </a:lnTo>
                    <a:lnTo>
                      <a:pt x="68" y="43"/>
                    </a:lnTo>
                    <a:lnTo>
                      <a:pt x="56" y="37"/>
                    </a:lnTo>
                    <a:lnTo>
                      <a:pt x="45" y="31"/>
                    </a:lnTo>
                    <a:lnTo>
                      <a:pt x="36" y="25"/>
                    </a:lnTo>
                    <a:lnTo>
                      <a:pt x="19" y="12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12" y="20"/>
                    </a:lnTo>
                    <a:lnTo>
                      <a:pt x="29" y="33"/>
                    </a:lnTo>
                    <a:lnTo>
                      <a:pt x="40" y="41"/>
                    </a:lnTo>
                    <a:lnTo>
                      <a:pt x="51" y="47"/>
                    </a:lnTo>
                    <a:lnTo>
                      <a:pt x="64" y="54"/>
                    </a:lnTo>
                    <a:lnTo>
                      <a:pt x="77" y="59"/>
                    </a:lnTo>
                    <a:lnTo>
                      <a:pt x="91" y="64"/>
                    </a:lnTo>
                    <a:lnTo>
                      <a:pt x="106" y="67"/>
                    </a:lnTo>
                    <a:lnTo>
                      <a:pt x="122" y="69"/>
                    </a:lnTo>
                    <a:lnTo>
                      <a:pt x="139" y="70"/>
                    </a:lnTo>
                    <a:lnTo>
                      <a:pt x="158" y="69"/>
                    </a:lnTo>
                    <a:lnTo>
                      <a:pt x="176" y="66"/>
                    </a:lnTo>
                    <a:lnTo>
                      <a:pt x="195" y="60"/>
                    </a:lnTo>
                    <a:lnTo>
                      <a:pt x="216" y="53"/>
                    </a:lnTo>
                    <a:lnTo>
                      <a:pt x="216" y="53"/>
                    </a:lnTo>
                    <a:lnTo>
                      <a:pt x="212" y="4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5580000" y="1985760"/>
                <a:ext cx="327600" cy="106920"/>
              </a:xfrm>
              <a:custGeom>
                <a:avLst/>
                <a:gdLst/>
                <a:ahLst/>
                <a:rect l="l" t="t" r="r" b="b"/>
                <a:pathLst>
                  <a:path w="629" h="210">
                    <a:moveTo>
                      <a:pt x="629" y="82"/>
                    </a:moveTo>
                    <a:lnTo>
                      <a:pt x="629" y="82"/>
                    </a:lnTo>
                    <a:lnTo>
                      <a:pt x="623" y="73"/>
                    </a:lnTo>
                    <a:lnTo>
                      <a:pt x="616" y="64"/>
                    </a:lnTo>
                    <a:lnTo>
                      <a:pt x="609" y="55"/>
                    </a:lnTo>
                    <a:lnTo>
                      <a:pt x="601" y="48"/>
                    </a:lnTo>
                    <a:lnTo>
                      <a:pt x="595" y="41"/>
                    </a:lnTo>
                    <a:lnTo>
                      <a:pt x="586" y="35"/>
                    </a:lnTo>
                    <a:lnTo>
                      <a:pt x="579" y="29"/>
                    </a:lnTo>
                    <a:lnTo>
                      <a:pt x="571" y="24"/>
                    </a:lnTo>
                    <a:lnTo>
                      <a:pt x="562" y="19"/>
                    </a:lnTo>
                    <a:lnTo>
                      <a:pt x="554" y="15"/>
                    </a:lnTo>
                    <a:lnTo>
                      <a:pt x="545" y="11"/>
                    </a:lnTo>
                    <a:lnTo>
                      <a:pt x="536" y="8"/>
                    </a:lnTo>
                    <a:lnTo>
                      <a:pt x="518" y="4"/>
                    </a:lnTo>
                    <a:lnTo>
                      <a:pt x="500" y="0"/>
                    </a:lnTo>
                    <a:lnTo>
                      <a:pt x="480" y="0"/>
                    </a:lnTo>
                    <a:lnTo>
                      <a:pt x="460" y="0"/>
                    </a:lnTo>
                    <a:lnTo>
                      <a:pt x="440" y="2"/>
                    </a:lnTo>
                    <a:lnTo>
                      <a:pt x="420" y="7"/>
                    </a:lnTo>
                    <a:lnTo>
                      <a:pt x="398" y="11"/>
                    </a:lnTo>
                    <a:lnTo>
                      <a:pt x="378" y="18"/>
                    </a:lnTo>
                    <a:lnTo>
                      <a:pt x="356" y="24"/>
                    </a:lnTo>
                    <a:lnTo>
                      <a:pt x="334" y="33"/>
                    </a:lnTo>
                    <a:lnTo>
                      <a:pt x="290" y="51"/>
                    </a:lnTo>
                    <a:lnTo>
                      <a:pt x="247" y="73"/>
                    </a:lnTo>
                    <a:lnTo>
                      <a:pt x="203" y="95"/>
                    </a:lnTo>
                    <a:lnTo>
                      <a:pt x="159" y="118"/>
                    </a:lnTo>
                    <a:lnTo>
                      <a:pt x="117" y="141"/>
                    </a:lnTo>
                    <a:lnTo>
                      <a:pt x="76" y="163"/>
                    </a:lnTo>
                    <a:lnTo>
                      <a:pt x="36" y="183"/>
                    </a:lnTo>
                    <a:lnTo>
                      <a:pt x="0" y="200"/>
                    </a:lnTo>
                    <a:lnTo>
                      <a:pt x="4" y="210"/>
                    </a:lnTo>
                    <a:lnTo>
                      <a:pt x="42" y="194"/>
                    </a:lnTo>
                    <a:lnTo>
                      <a:pt x="82" y="173"/>
                    </a:lnTo>
                    <a:lnTo>
                      <a:pt x="123" y="152"/>
                    </a:lnTo>
                    <a:lnTo>
                      <a:pt x="165" y="128"/>
                    </a:lnTo>
                    <a:lnTo>
                      <a:pt x="208" y="105"/>
                    </a:lnTo>
                    <a:lnTo>
                      <a:pt x="251" y="82"/>
                    </a:lnTo>
                    <a:lnTo>
                      <a:pt x="296" y="62"/>
                    </a:lnTo>
                    <a:lnTo>
                      <a:pt x="339" y="44"/>
                    </a:lnTo>
                    <a:lnTo>
                      <a:pt x="359" y="36"/>
                    </a:lnTo>
                    <a:lnTo>
                      <a:pt x="381" y="28"/>
                    </a:lnTo>
                    <a:lnTo>
                      <a:pt x="401" y="23"/>
                    </a:lnTo>
                    <a:lnTo>
                      <a:pt x="422" y="18"/>
                    </a:lnTo>
                    <a:lnTo>
                      <a:pt x="441" y="14"/>
                    </a:lnTo>
                    <a:lnTo>
                      <a:pt x="461" y="12"/>
                    </a:lnTo>
                    <a:lnTo>
                      <a:pt x="480" y="11"/>
                    </a:lnTo>
                    <a:lnTo>
                      <a:pt x="499" y="12"/>
                    </a:lnTo>
                    <a:lnTo>
                      <a:pt x="516" y="15"/>
                    </a:lnTo>
                    <a:lnTo>
                      <a:pt x="533" y="20"/>
                    </a:lnTo>
                    <a:lnTo>
                      <a:pt x="541" y="22"/>
                    </a:lnTo>
                    <a:lnTo>
                      <a:pt x="549" y="25"/>
                    </a:lnTo>
                    <a:lnTo>
                      <a:pt x="557" y="29"/>
                    </a:lnTo>
                    <a:lnTo>
                      <a:pt x="564" y="34"/>
                    </a:lnTo>
                    <a:lnTo>
                      <a:pt x="572" y="38"/>
                    </a:lnTo>
                    <a:lnTo>
                      <a:pt x="580" y="44"/>
                    </a:lnTo>
                    <a:lnTo>
                      <a:pt x="586" y="50"/>
                    </a:lnTo>
                    <a:lnTo>
                      <a:pt x="594" y="56"/>
                    </a:lnTo>
                    <a:lnTo>
                      <a:pt x="600" y="64"/>
                    </a:lnTo>
                    <a:lnTo>
                      <a:pt x="607" y="72"/>
                    </a:lnTo>
                    <a:lnTo>
                      <a:pt x="613" y="80"/>
                    </a:lnTo>
                    <a:lnTo>
                      <a:pt x="620" y="89"/>
                    </a:lnTo>
                    <a:lnTo>
                      <a:pt x="620" y="89"/>
                    </a:lnTo>
                    <a:lnTo>
                      <a:pt x="629" y="8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5902560" y="2025360"/>
                <a:ext cx="134280" cy="10440"/>
              </a:xfrm>
              <a:custGeom>
                <a:avLst/>
                <a:gdLst/>
                <a:ahLst/>
                <a:rect l="l" t="t" r="r" b="b"/>
                <a:pathLst>
                  <a:path w="259" h="22">
                    <a:moveTo>
                      <a:pt x="259" y="11"/>
                    </a:moveTo>
                    <a:lnTo>
                      <a:pt x="259" y="11"/>
                    </a:lnTo>
                    <a:lnTo>
                      <a:pt x="256" y="8"/>
                    </a:lnTo>
                    <a:lnTo>
                      <a:pt x="251" y="4"/>
                    </a:lnTo>
                    <a:lnTo>
                      <a:pt x="247" y="3"/>
                    </a:lnTo>
                    <a:lnTo>
                      <a:pt x="241" y="2"/>
                    </a:lnTo>
                    <a:lnTo>
                      <a:pt x="229" y="0"/>
                    </a:lnTo>
                    <a:lnTo>
                      <a:pt x="212" y="0"/>
                    </a:lnTo>
                    <a:lnTo>
                      <a:pt x="173" y="1"/>
                    </a:lnTo>
                    <a:lnTo>
                      <a:pt x="130" y="4"/>
                    </a:lnTo>
                    <a:lnTo>
                      <a:pt x="86" y="8"/>
                    </a:lnTo>
                    <a:lnTo>
                      <a:pt x="47" y="10"/>
                    </a:lnTo>
                    <a:lnTo>
                      <a:pt x="32" y="10"/>
                    </a:lnTo>
                    <a:lnTo>
                      <a:pt x="19" y="9"/>
                    </a:lnTo>
                    <a:lnTo>
                      <a:pt x="15" y="8"/>
                    </a:lnTo>
                    <a:lnTo>
                      <a:pt x="11" y="6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0" y="12"/>
                    </a:lnTo>
                    <a:lnTo>
                      <a:pt x="3" y="15"/>
                    </a:lnTo>
                    <a:lnTo>
                      <a:pt x="7" y="17"/>
                    </a:lnTo>
                    <a:lnTo>
                      <a:pt x="13" y="19"/>
                    </a:lnTo>
                    <a:lnTo>
                      <a:pt x="18" y="21"/>
                    </a:lnTo>
                    <a:lnTo>
                      <a:pt x="32" y="22"/>
                    </a:lnTo>
                    <a:lnTo>
                      <a:pt x="48" y="22"/>
                    </a:lnTo>
                    <a:lnTo>
                      <a:pt x="87" y="19"/>
                    </a:lnTo>
                    <a:lnTo>
                      <a:pt x="130" y="16"/>
                    </a:lnTo>
                    <a:lnTo>
                      <a:pt x="173" y="13"/>
                    </a:lnTo>
                    <a:lnTo>
                      <a:pt x="212" y="12"/>
                    </a:lnTo>
                    <a:lnTo>
                      <a:pt x="227" y="12"/>
                    </a:lnTo>
                    <a:lnTo>
                      <a:pt x="239" y="13"/>
                    </a:lnTo>
                    <a:lnTo>
                      <a:pt x="244" y="14"/>
                    </a:lnTo>
                    <a:lnTo>
                      <a:pt x="247" y="15"/>
                    </a:lnTo>
                    <a:lnTo>
                      <a:pt x="248" y="16"/>
                    </a:lnTo>
                    <a:lnTo>
                      <a:pt x="249" y="16"/>
                    </a:lnTo>
                    <a:lnTo>
                      <a:pt x="249" y="16"/>
                    </a:lnTo>
                    <a:lnTo>
                      <a:pt x="259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6032160" y="2030400"/>
                <a:ext cx="87120" cy="173880"/>
              </a:xfrm>
              <a:custGeom>
                <a:avLst/>
                <a:gdLst/>
                <a:ahLst/>
                <a:rect l="l" t="t" r="r" b="b"/>
                <a:pathLst>
                  <a:path w="169" h="340">
                    <a:moveTo>
                      <a:pt x="159" y="338"/>
                    </a:moveTo>
                    <a:lnTo>
                      <a:pt x="167" y="331"/>
                    </a:lnTo>
                    <a:lnTo>
                      <a:pt x="10" y="0"/>
                    </a:lnTo>
                    <a:lnTo>
                      <a:pt x="0" y="5"/>
                    </a:lnTo>
                    <a:lnTo>
                      <a:pt x="158" y="337"/>
                    </a:lnTo>
                    <a:lnTo>
                      <a:pt x="159" y="338"/>
                    </a:lnTo>
                    <a:lnTo>
                      <a:pt x="158" y="337"/>
                    </a:lnTo>
                    <a:lnTo>
                      <a:pt x="159" y="339"/>
                    </a:lnTo>
                    <a:lnTo>
                      <a:pt x="161" y="340"/>
                    </a:lnTo>
                    <a:lnTo>
                      <a:pt x="163" y="340"/>
                    </a:lnTo>
                    <a:lnTo>
                      <a:pt x="165" y="339"/>
                    </a:lnTo>
                    <a:lnTo>
                      <a:pt x="167" y="338"/>
                    </a:lnTo>
                    <a:lnTo>
                      <a:pt x="169" y="337"/>
                    </a:lnTo>
                    <a:lnTo>
                      <a:pt x="169" y="335"/>
                    </a:lnTo>
                    <a:lnTo>
                      <a:pt x="167" y="331"/>
                    </a:lnTo>
                    <a:lnTo>
                      <a:pt x="159" y="33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6114960" y="2198520"/>
                <a:ext cx="56160" cy="55080"/>
              </a:xfrm>
              <a:custGeom>
                <a:avLst/>
                <a:gdLst/>
                <a:ahLst/>
                <a:rect l="l" t="t" r="r" b="b"/>
                <a:pathLst>
                  <a:path w="110" h="106">
                    <a:moveTo>
                      <a:pt x="101" y="106"/>
                    </a:moveTo>
                    <a:lnTo>
                      <a:pt x="110" y="97"/>
                    </a:lnTo>
                    <a:lnTo>
                      <a:pt x="7" y="0"/>
                    </a:lnTo>
                    <a:lnTo>
                      <a:pt x="0" y="8"/>
                    </a:lnTo>
                    <a:lnTo>
                      <a:pt x="101" y="106"/>
                    </a:lnTo>
                    <a:lnTo>
                      <a:pt x="101" y="10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6166800" y="2248920"/>
                <a:ext cx="435240" cy="38520"/>
              </a:xfrm>
              <a:custGeom>
                <a:avLst/>
                <a:gdLst/>
                <a:ahLst/>
                <a:rect l="l" t="t" r="r" b="b"/>
                <a:pathLst>
                  <a:path w="835" h="75">
                    <a:moveTo>
                      <a:pt x="835" y="50"/>
                    </a:moveTo>
                    <a:lnTo>
                      <a:pt x="835" y="50"/>
                    </a:lnTo>
                    <a:lnTo>
                      <a:pt x="809" y="47"/>
                    </a:lnTo>
                    <a:lnTo>
                      <a:pt x="782" y="44"/>
                    </a:lnTo>
                    <a:lnTo>
                      <a:pt x="755" y="41"/>
                    </a:lnTo>
                    <a:lnTo>
                      <a:pt x="727" y="40"/>
                    </a:lnTo>
                    <a:lnTo>
                      <a:pt x="699" y="40"/>
                    </a:lnTo>
                    <a:lnTo>
                      <a:pt x="670" y="40"/>
                    </a:lnTo>
                    <a:lnTo>
                      <a:pt x="641" y="40"/>
                    </a:lnTo>
                    <a:lnTo>
                      <a:pt x="611" y="43"/>
                    </a:lnTo>
                    <a:lnTo>
                      <a:pt x="551" y="46"/>
                    </a:lnTo>
                    <a:lnTo>
                      <a:pt x="491" y="50"/>
                    </a:lnTo>
                    <a:lnTo>
                      <a:pt x="430" y="54"/>
                    </a:lnTo>
                    <a:lnTo>
                      <a:pt x="372" y="59"/>
                    </a:lnTo>
                    <a:lnTo>
                      <a:pt x="314" y="62"/>
                    </a:lnTo>
                    <a:lnTo>
                      <a:pt x="258" y="63"/>
                    </a:lnTo>
                    <a:lnTo>
                      <a:pt x="233" y="63"/>
                    </a:lnTo>
                    <a:lnTo>
                      <a:pt x="207" y="62"/>
                    </a:lnTo>
                    <a:lnTo>
                      <a:pt x="181" y="61"/>
                    </a:lnTo>
                    <a:lnTo>
                      <a:pt x="157" y="58"/>
                    </a:lnTo>
                    <a:lnTo>
                      <a:pt x="134" y="54"/>
                    </a:lnTo>
                    <a:lnTo>
                      <a:pt x="113" y="50"/>
                    </a:lnTo>
                    <a:lnTo>
                      <a:pt x="92" y="45"/>
                    </a:lnTo>
                    <a:lnTo>
                      <a:pt x="73" y="38"/>
                    </a:lnTo>
                    <a:lnTo>
                      <a:pt x="54" y="31"/>
                    </a:lnTo>
                    <a:lnTo>
                      <a:pt x="37" y="22"/>
                    </a:lnTo>
                    <a:lnTo>
                      <a:pt x="22" y="12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15" y="21"/>
                    </a:lnTo>
                    <a:lnTo>
                      <a:pt x="32" y="32"/>
                    </a:lnTo>
                    <a:lnTo>
                      <a:pt x="49" y="41"/>
                    </a:lnTo>
                    <a:lnTo>
                      <a:pt x="68" y="50"/>
                    </a:lnTo>
                    <a:lnTo>
                      <a:pt x="88" y="57"/>
                    </a:lnTo>
                    <a:lnTo>
                      <a:pt x="109" y="62"/>
                    </a:lnTo>
                    <a:lnTo>
                      <a:pt x="132" y="66"/>
                    </a:lnTo>
                    <a:lnTo>
                      <a:pt x="156" y="70"/>
                    </a:lnTo>
                    <a:lnTo>
                      <a:pt x="181" y="72"/>
                    </a:lnTo>
                    <a:lnTo>
                      <a:pt x="206" y="74"/>
                    </a:lnTo>
                    <a:lnTo>
                      <a:pt x="231" y="75"/>
                    </a:lnTo>
                    <a:lnTo>
                      <a:pt x="258" y="75"/>
                    </a:lnTo>
                    <a:lnTo>
                      <a:pt x="315" y="73"/>
                    </a:lnTo>
                    <a:lnTo>
                      <a:pt x="372" y="71"/>
                    </a:lnTo>
                    <a:lnTo>
                      <a:pt x="431" y="66"/>
                    </a:lnTo>
                    <a:lnTo>
                      <a:pt x="492" y="61"/>
                    </a:lnTo>
                    <a:lnTo>
                      <a:pt x="551" y="57"/>
                    </a:lnTo>
                    <a:lnTo>
                      <a:pt x="612" y="53"/>
                    </a:lnTo>
                    <a:lnTo>
                      <a:pt x="641" y="52"/>
                    </a:lnTo>
                    <a:lnTo>
                      <a:pt x="670" y="52"/>
                    </a:lnTo>
                    <a:lnTo>
                      <a:pt x="699" y="51"/>
                    </a:lnTo>
                    <a:lnTo>
                      <a:pt x="727" y="52"/>
                    </a:lnTo>
                    <a:lnTo>
                      <a:pt x="754" y="53"/>
                    </a:lnTo>
                    <a:lnTo>
                      <a:pt x="781" y="55"/>
                    </a:lnTo>
                    <a:lnTo>
                      <a:pt x="808" y="58"/>
                    </a:lnTo>
                    <a:lnTo>
                      <a:pt x="833" y="62"/>
                    </a:lnTo>
                    <a:lnTo>
                      <a:pt x="833" y="62"/>
                    </a:lnTo>
                    <a:lnTo>
                      <a:pt x="835" y="5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6600600" y="2273400"/>
                <a:ext cx="73080" cy="97560"/>
              </a:xfrm>
              <a:custGeom>
                <a:avLst/>
                <a:gdLst/>
                <a:ahLst/>
                <a:rect l="l" t="t" r="r" b="b"/>
                <a:pathLst>
                  <a:path w="140" h="191">
                    <a:moveTo>
                      <a:pt x="140" y="186"/>
                    </a:moveTo>
                    <a:lnTo>
                      <a:pt x="140" y="186"/>
                    </a:lnTo>
                    <a:lnTo>
                      <a:pt x="132" y="169"/>
                    </a:lnTo>
                    <a:lnTo>
                      <a:pt x="124" y="150"/>
                    </a:lnTo>
                    <a:lnTo>
                      <a:pt x="118" y="134"/>
                    </a:lnTo>
                    <a:lnTo>
                      <a:pt x="111" y="119"/>
                    </a:lnTo>
                    <a:lnTo>
                      <a:pt x="102" y="90"/>
                    </a:lnTo>
                    <a:lnTo>
                      <a:pt x="91" y="64"/>
                    </a:lnTo>
                    <a:lnTo>
                      <a:pt x="85" y="52"/>
                    </a:lnTo>
                    <a:lnTo>
                      <a:pt x="78" y="41"/>
                    </a:lnTo>
                    <a:lnTo>
                      <a:pt x="70" y="31"/>
                    </a:lnTo>
                    <a:lnTo>
                      <a:pt x="60" y="23"/>
                    </a:lnTo>
                    <a:lnTo>
                      <a:pt x="49" y="15"/>
                    </a:lnTo>
                    <a:lnTo>
                      <a:pt x="36" y="10"/>
                    </a:lnTo>
                    <a:lnTo>
                      <a:pt x="21" y="4"/>
                    </a:lnTo>
                    <a:lnTo>
                      <a:pt x="2" y="0"/>
                    </a:lnTo>
                    <a:lnTo>
                      <a:pt x="0" y="12"/>
                    </a:lnTo>
                    <a:lnTo>
                      <a:pt x="17" y="15"/>
                    </a:lnTo>
                    <a:lnTo>
                      <a:pt x="31" y="21"/>
                    </a:lnTo>
                    <a:lnTo>
                      <a:pt x="43" y="26"/>
                    </a:lnTo>
                    <a:lnTo>
                      <a:pt x="53" y="32"/>
                    </a:lnTo>
                    <a:lnTo>
                      <a:pt x="62" y="40"/>
                    </a:lnTo>
                    <a:lnTo>
                      <a:pt x="69" y="49"/>
                    </a:lnTo>
                    <a:lnTo>
                      <a:pt x="76" y="58"/>
                    </a:lnTo>
                    <a:lnTo>
                      <a:pt x="81" y="68"/>
                    </a:lnTo>
                    <a:lnTo>
                      <a:pt x="91" y="93"/>
                    </a:lnTo>
                    <a:lnTo>
                      <a:pt x="100" y="122"/>
                    </a:lnTo>
                    <a:lnTo>
                      <a:pt x="107" y="138"/>
                    </a:lnTo>
                    <a:lnTo>
                      <a:pt x="113" y="156"/>
                    </a:lnTo>
                    <a:lnTo>
                      <a:pt x="121" y="173"/>
                    </a:lnTo>
                    <a:lnTo>
                      <a:pt x="131" y="191"/>
                    </a:lnTo>
                    <a:lnTo>
                      <a:pt x="131" y="191"/>
                    </a:lnTo>
                    <a:lnTo>
                      <a:pt x="140" y="18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6595920" y="2368440"/>
                <a:ext cx="98280" cy="64080"/>
              </a:xfrm>
              <a:custGeom>
                <a:avLst/>
                <a:gdLst/>
                <a:ahLst/>
                <a:rect l="l" t="t" r="r" b="b"/>
                <a:pathLst>
                  <a:path w="189" h="126">
                    <a:moveTo>
                      <a:pt x="0" y="8"/>
                    </a:moveTo>
                    <a:lnTo>
                      <a:pt x="0" y="8"/>
                    </a:lnTo>
                    <a:lnTo>
                      <a:pt x="36" y="36"/>
                    </a:lnTo>
                    <a:lnTo>
                      <a:pt x="76" y="68"/>
                    </a:lnTo>
                    <a:lnTo>
                      <a:pt x="95" y="84"/>
                    </a:lnTo>
                    <a:lnTo>
                      <a:pt x="115" y="97"/>
                    </a:lnTo>
                    <a:lnTo>
                      <a:pt x="132" y="110"/>
                    </a:lnTo>
                    <a:lnTo>
                      <a:pt x="148" y="119"/>
                    </a:lnTo>
                    <a:lnTo>
                      <a:pt x="156" y="122"/>
                    </a:lnTo>
                    <a:lnTo>
                      <a:pt x="162" y="125"/>
                    </a:lnTo>
                    <a:lnTo>
                      <a:pt x="169" y="126"/>
                    </a:lnTo>
                    <a:lnTo>
                      <a:pt x="175" y="126"/>
                    </a:lnTo>
                    <a:lnTo>
                      <a:pt x="181" y="125"/>
                    </a:lnTo>
                    <a:lnTo>
                      <a:pt x="186" y="121"/>
                    </a:lnTo>
                    <a:lnTo>
                      <a:pt x="188" y="115"/>
                    </a:lnTo>
                    <a:lnTo>
                      <a:pt x="189" y="109"/>
                    </a:lnTo>
                    <a:lnTo>
                      <a:pt x="189" y="101"/>
                    </a:lnTo>
                    <a:lnTo>
                      <a:pt x="187" y="93"/>
                    </a:lnTo>
                    <a:lnTo>
                      <a:pt x="185" y="82"/>
                    </a:lnTo>
                    <a:lnTo>
                      <a:pt x="181" y="69"/>
                    </a:lnTo>
                    <a:lnTo>
                      <a:pt x="168" y="40"/>
                    </a:lnTo>
                    <a:lnTo>
                      <a:pt x="148" y="1"/>
                    </a:lnTo>
                    <a:lnTo>
                      <a:pt x="139" y="6"/>
                    </a:lnTo>
                    <a:lnTo>
                      <a:pt x="157" y="44"/>
                    </a:lnTo>
                    <a:lnTo>
                      <a:pt x="170" y="73"/>
                    </a:lnTo>
                    <a:lnTo>
                      <a:pt x="173" y="85"/>
                    </a:lnTo>
                    <a:lnTo>
                      <a:pt x="176" y="95"/>
                    </a:lnTo>
                    <a:lnTo>
                      <a:pt x="178" y="102"/>
                    </a:lnTo>
                    <a:lnTo>
                      <a:pt x="178" y="109"/>
                    </a:lnTo>
                    <a:lnTo>
                      <a:pt x="178" y="112"/>
                    </a:lnTo>
                    <a:lnTo>
                      <a:pt x="176" y="114"/>
                    </a:lnTo>
                    <a:lnTo>
                      <a:pt x="175" y="114"/>
                    </a:lnTo>
                    <a:lnTo>
                      <a:pt x="174" y="115"/>
                    </a:lnTo>
                    <a:lnTo>
                      <a:pt x="171" y="114"/>
                    </a:lnTo>
                    <a:lnTo>
                      <a:pt x="166" y="113"/>
                    </a:lnTo>
                    <a:lnTo>
                      <a:pt x="160" y="111"/>
                    </a:lnTo>
                    <a:lnTo>
                      <a:pt x="154" y="109"/>
                    </a:lnTo>
                    <a:lnTo>
                      <a:pt x="139" y="99"/>
                    </a:lnTo>
                    <a:lnTo>
                      <a:pt x="121" y="88"/>
                    </a:lnTo>
                    <a:lnTo>
                      <a:pt x="103" y="74"/>
                    </a:lnTo>
                    <a:lnTo>
                      <a:pt x="83" y="59"/>
                    </a:lnTo>
                    <a:lnTo>
                      <a:pt x="44" y="28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6495840" y="2367000"/>
                <a:ext cx="104760" cy="36720"/>
              </a:xfrm>
              <a:custGeom>
                <a:avLst/>
                <a:gdLst/>
                <a:ahLst/>
                <a:rect l="l" t="t" r="r" b="b"/>
                <a:pathLst>
                  <a:path w="200" h="71">
                    <a:moveTo>
                      <a:pt x="12" y="64"/>
                    </a:moveTo>
                    <a:lnTo>
                      <a:pt x="12" y="64"/>
                    </a:lnTo>
                    <a:lnTo>
                      <a:pt x="11" y="63"/>
                    </a:lnTo>
                    <a:lnTo>
                      <a:pt x="11" y="61"/>
                    </a:lnTo>
                    <a:lnTo>
                      <a:pt x="12" y="60"/>
                    </a:lnTo>
                    <a:lnTo>
                      <a:pt x="13" y="58"/>
                    </a:lnTo>
                    <a:lnTo>
                      <a:pt x="15" y="56"/>
                    </a:lnTo>
                    <a:lnTo>
                      <a:pt x="20" y="52"/>
                    </a:lnTo>
                    <a:lnTo>
                      <a:pt x="24" y="49"/>
                    </a:lnTo>
                    <a:lnTo>
                      <a:pt x="29" y="47"/>
                    </a:lnTo>
                    <a:lnTo>
                      <a:pt x="42" y="41"/>
                    </a:lnTo>
                    <a:lnTo>
                      <a:pt x="57" y="36"/>
                    </a:lnTo>
                    <a:lnTo>
                      <a:pt x="74" y="31"/>
                    </a:lnTo>
                    <a:lnTo>
                      <a:pt x="92" y="27"/>
                    </a:lnTo>
                    <a:lnTo>
                      <a:pt x="129" y="19"/>
                    </a:lnTo>
                    <a:lnTo>
                      <a:pt x="161" y="14"/>
                    </a:lnTo>
                    <a:lnTo>
                      <a:pt x="175" y="13"/>
                    </a:lnTo>
                    <a:lnTo>
                      <a:pt x="186" y="11"/>
                    </a:lnTo>
                    <a:lnTo>
                      <a:pt x="192" y="11"/>
                    </a:lnTo>
                    <a:lnTo>
                      <a:pt x="193" y="10"/>
                    </a:lnTo>
                    <a:lnTo>
                      <a:pt x="200" y="2"/>
                    </a:lnTo>
                    <a:lnTo>
                      <a:pt x="193" y="0"/>
                    </a:lnTo>
                    <a:lnTo>
                      <a:pt x="185" y="0"/>
                    </a:lnTo>
                    <a:lnTo>
                      <a:pt x="174" y="1"/>
                    </a:lnTo>
                    <a:lnTo>
                      <a:pt x="160" y="2"/>
                    </a:lnTo>
                    <a:lnTo>
                      <a:pt x="126" y="7"/>
                    </a:lnTo>
                    <a:lnTo>
                      <a:pt x="90" y="15"/>
                    </a:lnTo>
                    <a:lnTo>
                      <a:pt x="71" y="20"/>
                    </a:lnTo>
                    <a:lnTo>
                      <a:pt x="54" y="24"/>
                    </a:lnTo>
                    <a:lnTo>
                      <a:pt x="38" y="30"/>
                    </a:lnTo>
                    <a:lnTo>
                      <a:pt x="24" y="36"/>
                    </a:lnTo>
                    <a:lnTo>
                      <a:pt x="17" y="40"/>
                    </a:lnTo>
                    <a:lnTo>
                      <a:pt x="12" y="43"/>
                    </a:lnTo>
                    <a:lnTo>
                      <a:pt x="8" y="46"/>
                    </a:lnTo>
                    <a:lnTo>
                      <a:pt x="4" y="50"/>
                    </a:lnTo>
                    <a:lnTo>
                      <a:pt x="1" y="55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2" y="71"/>
                    </a:lnTo>
                    <a:lnTo>
                      <a:pt x="2" y="71"/>
                    </a:lnTo>
                    <a:lnTo>
                      <a:pt x="12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6497640" y="2400480"/>
                <a:ext cx="25920" cy="105480"/>
              </a:xfrm>
              <a:custGeom>
                <a:avLst/>
                <a:gdLst/>
                <a:ahLst/>
                <a:rect l="l" t="t" r="r" b="b"/>
                <a:pathLst>
                  <a:path w="53" h="208">
                    <a:moveTo>
                      <a:pt x="48" y="208"/>
                    </a:moveTo>
                    <a:lnTo>
                      <a:pt x="48" y="208"/>
                    </a:lnTo>
                    <a:lnTo>
                      <a:pt x="50" y="197"/>
                    </a:lnTo>
                    <a:lnTo>
                      <a:pt x="52" y="185"/>
                    </a:lnTo>
                    <a:lnTo>
                      <a:pt x="53" y="172"/>
                    </a:lnTo>
                    <a:lnTo>
                      <a:pt x="53" y="159"/>
                    </a:lnTo>
                    <a:lnTo>
                      <a:pt x="53" y="146"/>
                    </a:lnTo>
                    <a:lnTo>
                      <a:pt x="52" y="132"/>
                    </a:lnTo>
                    <a:lnTo>
                      <a:pt x="50" y="118"/>
                    </a:lnTo>
                    <a:lnTo>
                      <a:pt x="48" y="104"/>
                    </a:lnTo>
                    <a:lnTo>
                      <a:pt x="41" y="76"/>
                    </a:lnTo>
                    <a:lnTo>
                      <a:pt x="33" y="49"/>
                    </a:lnTo>
                    <a:lnTo>
                      <a:pt x="27" y="36"/>
                    </a:lnTo>
                    <a:lnTo>
                      <a:pt x="22" y="23"/>
                    </a:lnTo>
                    <a:lnTo>
                      <a:pt x="16" y="12"/>
                    </a:lnTo>
                    <a:lnTo>
                      <a:pt x="10" y="0"/>
                    </a:lnTo>
                    <a:lnTo>
                      <a:pt x="0" y="7"/>
                    </a:lnTo>
                    <a:lnTo>
                      <a:pt x="6" y="17"/>
                    </a:lnTo>
                    <a:lnTo>
                      <a:pt x="11" y="28"/>
                    </a:lnTo>
                    <a:lnTo>
                      <a:pt x="16" y="40"/>
                    </a:lnTo>
                    <a:lnTo>
                      <a:pt x="22" y="53"/>
                    </a:lnTo>
                    <a:lnTo>
                      <a:pt x="29" y="79"/>
                    </a:lnTo>
                    <a:lnTo>
                      <a:pt x="36" y="106"/>
                    </a:lnTo>
                    <a:lnTo>
                      <a:pt x="39" y="120"/>
                    </a:lnTo>
                    <a:lnTo>
                      <a:pt x="40" y="133"/>
                    </a:lnTo>
                    <a:lnTo>
                      <a:pt x="41" y="146"/>
                    </a:lnTo>
                    <a:lnTo>
                      <a:pt x="42" y="159"/>
                    </a:lnTo>
                    <a:lnTo>
                      <a:pt x="41" y="171"/>
                    </a:lnTo>
                    <a:lnTo>
                      <a:pt x="40" y="183"/>
                    </a:lnTo>
                    <a:lnTo>
                      <a:pt x="39" y="194"/>
                    </a:lnTo>
                    <a:lnTo>
                      <a:pt x="36" y="203"/>
                    </a:lnTo>
                    <a:lnTo>
                      <a:pt x="36" y="203"/>
                    </a:lnTo>
                    <a:lnTo>
                      <a:pt x="48" y="20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6456960" y="2503080"/>
                <a:ext cx="65160" cy="327600"/>
              </a:xfrm>
              <a:custGeom>
                <a:avLst/>
                <a:gdLst/>
                <a:ahLst/>
                <a:rect l="l" t="t" r="r" b="b"/>
                <a:pathLst>
                  <a:path w="125" h="640">
                    <a:moveTo>
                      <a:pt x="11" y="636"/>
                    </a:moveTo>
                    <a:lnTo>
                      <a:pt x="8" y="640"/>
                    </a:lnTo>
                    <a:lnTo>
                      <a:pt x="20" y="631"/>
                    </a:lnTo>
                    <a:lnTo>
                      <a:pt x="31" y="620"/>
                    </a:lnTo>
                    <a:lnTo>
                      <a:pt x="41" y="608"/>
                    </a:lnTo>
                    <a:lnTo>
                      <a:pt x="48" y="595"/>
                    </a:lnTo>
                    <a:lnTo>
                      <a:pt x="56" y="581"/>
                    </a:lnTo>
                    <a:lnTo>
                      <a:pt x="62" y="565"/>
                    </a:lnTo>
                    <a:lnTo>
                      <a:pt x="68" y="549"/>
                    </a:lnTo>
                    <a:lnTo>
                      <a:pt x="72" y="532"/>
                    </a:lnTo>
                    <a:lnTo>
                      <a:pt x="76" y="512"/>
                    </a:lnTo>
                    <a:lnTo>
                      <a:pt x="79" y="493"/>
                    </a:lnTo>
                    <a:lnTo>
                      <a:pt x="83" y="473"/>
                    </a:lnTo>
                    <a:lnTo>
                      <a:pt x="85" y="452"/>
                    </a:lnTo>
                    <a:lnTo>
                      <a:pt x="88" y="409"/>
                    </a:lnTo>
                    <a:lnTo>
                      <a:pt x="90" y="362"/>
                    </a:lnTo>
                    <a:lnTo>
                      <a:pt x="93" y="268"/>
                    </a:lnTo>
                    <a:lnTo>
                      <a:pt x="98" y="173"/>
                    </a:lnTo>
                    <a:lnTo>
                      <a:pt x="101" y="128"/>
                    </a:lnTo>
                    <a:lnTo>
                      <a:pt x="106" y="84"/>
                    </a:lnTo>
                    <a:lnTo>
                      <a:pt x="110" y="63"/>
                    </a:lnTo>
                    <a:lnTo>
                      <a:pt x="114" y="42"/>
                    </a:lnTo>
                    <a:lnTo>
                      <a:pt x="118" y="23"/>
                    </a:lnTo>
                    <a:lnTo>
                      <a:pt x="125" y="5"/>
                    </a:lnTo>
                    <a:lnTo>
                      <a:pt x="113" y="0"/>
                    </a:lnTo>
                    <a:lnTo>
                      <a:pt x="108" y="20"/>
                    </a:lnTo>
                    <a:lnTo>
                      <a:pt x="102" y="40"/>
                    </a:lnTo>
                    <a:lnTo>
                      <a:pt x="99" y="61"/>
                    </a:lnTo>
                    <a:lnTo>
                      <a:pt x="95" y="82"/>
                    </a:lnTo>
                    <a:lnTo>
                      <a:pt x="89" y="127"/>
                    </a:lnTo>
                    <a:lnTo>
                      <a:pt x="86" y="173"/>
                    </a:lnTo>
                    <a:lnTo>
                      <a:pt x="82" y="268"/>
                    </a:lnTo>
                    <a:lnTo>
                      <a:pt x="79" y="362"/>
                    </a:lnTo>
                    <a:lnTo>
                      <a:pt x="77" y="407"/>
                    </a:lnTo>
                    <a:lnTo>
                      <a:pt x="73" y="451"/>
                    </a:lnTo>
                    <a:lnTo>
                      <a:pt x="71" y="471"/>
                    </a:lnTo>
                    <a:lnTo>
                      <a:pt x="69" y="492"/>
                    </a:lnTo>
                    <a:lnTo>
                      <a:pt x="65" y="510"/>
                    </a:lnTo>
                    <a:lnTo>
                      <a:pt x="61" y="528"/>
                    </a:lnTo>
                    <a:lnTo>
                      <a:pt x="57" y="546"/>
                    </a:lnTo>
                    <a:lnTo>
                      <a:pt x="51" y="562"/>
                    </a:lnTo>
                    <a:lnTo>
                      <a:pt x="45" y="576"/>
                    </a:lnTo>
                    <a:lnTo>
                      <a:pt x="38" y="590"/>
                    </a:lnTo>
                    <a:lnTo>
                      <a:pt x="31" y="602"/>
                    </a:lnTo>
                    <a:lnTo>
                      <a:pt x="22" y="613"/>
                    </a:lnTo>
                    <a:lnTo>
                      <a:pt x="12" y="622"/>
                    </a:lnTo>
                    <a:lnTo>
                      <a:pt x="3" y="630"/>
                    </a:lnTo>
                    <a:lnTo>
                      <a:pt x="0" y="633"/>
                    </a:lnTo>
                    <a:lnTo>
                      <a:pt x="11" y="63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6435000" y="2826000"/>
                <a:ext cx="28080" cy="47160"/>
              </a:xfrm>
              <a:custGeom>
                <a:avLst/>
                <a:gdLst/>
                <a:ahLst/>
                <a:rect l="l" t="t" r="r" b="b"/>
                <a:pathLst>
                  <a:path w="53" h="91">
                    <a:moveTo>
                      <a:pt x="11" y="91"/>
                    </a:moveTo>
                    <a:lnTo>
                      <a:pt x="11" y="91"/>
                    </a:lnTo>
                    <a:lnTo>
                      <a:pt x="15" y="79"/>
                    </a:lnTo>
                    <a:lnTo>
                      <a:pt x="18" y="69"/>
                    </a:lnTo>
                    <a:lnTo>
                      <a:pt x="20" y="63"/>
                    </a:lnTo>
                    <a:lnTo>
                      <a:pt x="22" y="58"/>
                    </a:lnTo>
                    <a:lnTo>
                      <a:pt x="27" y="52"/>
                    </a:lnTo>
                    <a:lnTo>
                      <a:pt x="31" y="48"/>
                    </a:lnTo>
                    <a:lnTo>
                      <a:pt x="36" y="43"/>
                    </a:lnTo>
                    <a:lnTo>
                      <a:pt x="43" y="36"/>
                    </a:lnTo>
                    <a:lnTo>
                      <a:pt x="48" y="23"/>
                    </a:lnTo>
                    <a:lnTo>
                      <a:pt x="53" y="3"/>
                    </a:lnTo>
                    <a:lnTo>
                      <a:pt x="42" y="0"/>
                    </a:lnTo>
                    <a:lnTo>
                      <a:pt x="36" y="20"/>
                    </a:lnTo>
                    <a:lnTo>
                      <a:pt x="32" y="30"/>
                    </a:lnTo>
                    <a:lnTo>
                      <a:pt x="27" y="36"/>
                    </a:lnTo>
                    <a:lnTo>
                      <a:pt x="23" y="39"/>
                    </a:lnTo>
                    <a:lnTo>
                      <a:pt x="18" y="44"/>
                    </a:lnTo>
                    <a:lnTo>
                      <a:pt x="12" y="52"/>
                    </a:lnTo>
                    <a:lnTo>
                      <a:pt x="9" y="58"/>
                    </a:lnTo>
                    <a:lnTo>
                      <a:pt x="7" y="66"/>
                    </a:lnTo>
                    <a:lnTo>
                      <a:pt x="4" y="76"/>
                    </a:lnTo>
                    <a:lnTo>
                      <a:pt x="0" y="88"/>
                    </a:lnTo>
                    <a:lnTo>
                      <a:pt x="0" y="88"/>
                    </a:lnTo>
                    <a:lnTo>
                      <a:pt x="11" y="9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6375960" y="2871720"/>
                <a:ext cx="65160" cy="99360"/>
              </a:xfrm>
              <a:custGeom>
                <a:avLst/>
                <a:gdLst/>
                <a:ahLst/>
                <a:rect l="l" t="t" r="r" b="b"/>
                <a:pathLst>
                  <a:path w="124" h="197">
                    <a:moveTo>
                      <a:pt x="7" y="185"/>
                    </a:moveTo>
                    <a:lnTo>
                      <a:pt x="7" y="185"/>
                    </a:lnTo>
                    <a:lnTo>
                      <a:pt x="10" y="186"/>
                    </a:lnTo>
                    <a:lnTo>
                      <a:pt x="12" y="190"/>
                    </a:lnTo>
                    <a:lnTo>
                      <a:pt x="12" y="190"/>
                    </a:lnTo>
                    <a:lnTo>
                      <a:pt x="13" y="187"/>
                    </a:lnTo>
                    <a:lnTo>
                      <a:pt x="16" y="179"/>
                    </a:lnTo>
                    <a:lnTo>
                      <a:pt x="23" y="168"/>
                    </a:lnTo>
                    <a:lnTo>
                      <a:pt x="40" y="140"/>
                    </a:lnTo>
                    <a:lnTo>
                      <a:pt x="61" y="105"/>
                    </a:lnTo>
                    <a:lnTo>
                      <a:pt x="83" y="71"/>
                    </a:lnTo>
                    <a:lnTo>
                      <a:pt x="103" y="40"/>
                    </a:lnTo>
                    <a:lnTo>
                      <a:pt x="118" y="16"/>
                    </a:lnTo>
                    <a:lnTo>
                      <a:pt x="124" y="3"/>
                    </a:lnTo>
                    <a:lnTo>
                      <a:pt x="113" y="0"/>
                    </a:lnTo>
                    <a:lnTo>
                      <a:pt x="108" y="10"/>
                    </a:lnTo>
                    <a:lnTo>
                      <a:pt x="93" y="33"/>
                    </a:lnTo>
                    <a:lnTo>
                      <a:pt x="74" y="64"/>
                    </a:lnTo>
                    <a:lnTo>
                      <a:pt x="51" y="100"/>
                    </a:lnTo>
                    <a:lnTo>
                      <a:pt x="29" y="133"/>
                    </a:lnTo>
                    <a:lnTo>
                      <a:pt x="13" y="163"/>
                    </a:lnTo>
                    <a:lnTo>
                      <a:pt x="7" y="175"/>
                    </a:lnTo>
                    <a:lnTo>
                      <a:pt x="2" y="183"/>
                    </a:lnTo>
                    <a:lnTo>
                      <a:pt x="1" y="186"/>
                    </a:lnTo>
                    <a:lnTo>
                      <a:pt x="0" y="191"/>
                    </a:lnTo>
                    <a:lnTo>
                      <a:pt x="3" y="196"/>
                    </a:lnTo>
                    <a:lnTo>
                      <a:pt x="10" y="197"/>
                    </a:lnTo>
                    <a:lnTo>
                      <a:pt x="10" y="197"/>
                    </a:lnTo>
                    <a:lnTo>
                      <a:pt x="7" y="18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6380640" y="2965320"/>
                <a:ext cx="140400" cy="30240"/>
              </a:xfrm>
              <a:custGeom>
                <a:avLst/>
                <a:gdLst/>
                <a:ahLst/>
                <a:rect l="l" t="t" r="r" b="b"/>
                <a:pathLst>
                  <a:path w="271" h="60">
                    <a:moveTo>
                      <a:pt x="257" y="19"/>
                    </a:moveTo>
                    <a:lnTo>
                      <a:pt x="257" y="19"/>
                    </a:lnTo>
                    <a:lnTo>
                      <a:pt x="259" y="26"/>
                    </a:lnTo>
                    <a:lnTo>
                      <a:pt x="260" y="33"/>
                    </a:lnTo>
                    <a:lnTo>
                      <a:pt x="259" y="37"/>
                    </a:lnTo>
                    <a:lnTo>
                      <a:pt x="258" y="40"/>
                    </a:lnTo>
                    <a:lnTo>
                      <a:pt x="256" y="42"/>
                    </a:lnTo>
                    <a:lnTo>
                      <a:pt x="252" y="45"/>
                    </a:lnTo>
                    <a:lnTo>
                      <a:pt x="248" y="46"/>
                    </a:lnTo>
                    <a:lnTo>
                      <a:pt x="243" y="47"/>
                    </a:lnTo>
                    <a:lnTo>
                      <a:pt x="236" y="48"/>
                    </a:lnTo>
                    <a:lnTo>
                      <a:pt x="227" y="48"/>
                    </a:lnTo>
                    <a:lnTo>
                      <a:pt x="219" y="47"/>
                    </a:lnTo>
                    <a:lnTo>
                      <a:pt x="210" y="46"/>
                    </a:lnTo>
                    <a:lnTo>
                      <a:pt x="189" y="41"/>
                    </a:lnTo>
                    <a:lnTo>
                      <a:pt x="166" y="36"/>
                    </a:lnTo>
                    <a:lnTo>
                      <a:pt x="117" y="23"/>
                    </a:lnTo>
                    <a:lnTo>
                      <a:pt x="71" y="10"/>
                    </a:lnTo>
                    <a:lnTo>
                      <a:pt x="49" y="5"/>
                    </a:lnTo>
                    <a:lnTo>
                      <a:pt x="30" y="1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6" y="0"/>
                    </a:lnTo>
                    <a:lnTo>
                      <a:pt x="0" y="1"/>
                    </a:lnTo>
                    <a:lnTo>
                      <a:pt x="3" y="13"/>
                    </a:lnTo>
                    <a:lnTo>
                      <a:pt x="7" y="12"/>
                    </a:lnTo>
                    <a:lnTo>
                      <a:pt x="14" y="12"/>
                    </a:lnTo>
                    <a:lnTo>
                      <a:pt x="20" y="12"/>
                    </a:lnTo>
                    <a:lnTo>
                      <a:pt x="28" y="13"/>
                    </a:lnTo>
                    <a:lnTo>
                      <a:pt x="47" y="16"/>
                    </a:lnTo>
                    <a:lnTo>
                      <a:pt x="68" y="22"/>
                    </a:lnTo>
                    <a:lnTo>
                      <a:pt x="115" y="34"/>
                    </a:lnTo>
                    <a:lnTo>
                      <a:pt x="163" y="48"/>
                    </a:lnTo>
                    <a:lnTo>
                      <a:pt x="186" y="53"/>
                    </a:lnTo>
                    <a:lnTo>
                      <a:pt x="208" y="56"/>
                    </a:lnTo>
                    <a:lnTo>
                      <a:pt x="218" y="59"/>
                    </a:lnTo>
                    <a:lnTo>
                      <a:pt x="227" y="59"/>
                    </a:lnTo>
                    <a:lnTo>
                      <a:pt x="236" y="60"/>
                    </a:lnTo>
                    <a:lnTo>
                      <a:pt x="244" y="59"/>
                    </a:lnTo>
                    <a:lnTo>
                      <a:pt x="251" y="57"/>
                    </a:lnTo>
                    <a:lnTo>
                      <a:pt x="258" y="55"/>
                    </a:lnTo>
                    <a:lnTo>
                      <a:pt x="264" y="51"/>
                    </a:lnTo>
                    <a:lnTo>
                      <a:pt x="268" y="46"/>
                    </a:lnTo>
                    <a:lnTo>
                      <a:pt x="271" y="39"/>
                    </a:lnTo>
                    <a:lnTo>
                      <a:pt x="271" y="32"/>
                    </a:lnTo>
                    <a:lnTo>
                      <a:pt x="270" y="24"/>
                    </a:lnTo>
                    <a:lnTo>
                      <a:pt x="267" y="15"/>
                    </a:lnTo>
                    <a:lnTo>
                      <a:pt x="267" y="15"/>
                    </a:lnTo>
                    <a:lnTo>
                      <a:pt x="257" y="1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6510240" y="2968200"/>
                <a:ext cx="23040" cy="36720"/>
              </a:xfrm>
              <a:custGeom>
                <a:avLst/>
                <a:gdLst/>
                <a:ahLst/>
                <a:rect l="l" t="t" r="r" b="b"/>
                <a:pathLst>
                  <a:path w="46" h="71">
                    <a:moveTo>
                      <a:pt x="46" y="60"/>
                    </a:moveTo>
                    <a:lnTo>
                      <a:pt x="46" y="60"/>
                    </a:lnTo>
                    <a:lnTo>
                      <a:pt x="39" y="58"/>
                    </a:lnTo>
                    <a:lnTo>
                      <a:pt x="34" y="56"/>
                    </a:lnTo>
                    <a:lnTo>
                      <a:pt x="28" y="53"/>
                    </a:lnTo>
                    <a:lnTo>
                      <a:pt x="24" y="47"/>
                    </a:lnTo>
                    <a:lnTo>
                      <a:pt x="19" y="42"/>
                    </a:lnTo>
                    <a:lnTo>
                      <a:pt x="16" y="36"/>
                    </a:lnTo>
                    <a:lnTo>
                      <a:pt x="14" y="31"/>
                    </a:lnTo>
                    <a:lnTo>
                      <a:pt x="13" y="24"/>
                    </a:lnTo>
                    <a:lnTo>
                      <a:pt x="12" y="14"/>
                    </a:lnTo>
                    <a:lnTo>
                      <a:pt x="12" y="7"/>
                    </a:lnTo>
                    <a:lnTo>
                      <a:pt x="11" y="9"/>
                    </a:lnTo>
                    <a:lnTo>
                      <a:pt x="7" y="9"/>
                    </a:lnTo>
                    <a:lnTo>
                      <a:pt x="5" y="9"/>
                    </a:lnTo>
                    <a:lnTo>
                      <a:pt x="8" y="13"/>
                    </a:lnTo>
                    <a:lnTo>
                      <a:pt x="18" y="9"/>
                    </a:lnTo>
                    <a:lnTo>
                      <a:pt x="16" y="4"/>
                    </a:lnTo>
                    <a:lnTo>
                      <a:pt x="12" y="0"/>
                    </a:lnTo>
                    <a:lnTo>
                      <a:pt x="4" y="0"/>
                    </a:lnTo>
                    <a:lnTo>
                      <a:pt x="1" y="5"/>
                    </a:lnTo>
                    <a:lnTo>
                      <a:pt x="0" y="15"/>
                    </a:lnTo>
                    <a:lnTo>
                      <a:pt x="1" y="27"/>
                    </a:lnTo>
                    <a:lnTo>
                      <a:pt x="3" y="34"/>
                    </a:lnTo>
                    <a:lnTo>
                      <a:pt x="7" y="42"/>
                    </a:lnTo>
                    <a:lnTo>
                      <a:pt x="10" y="48"/>
                    </a:lnTo>
                    <a:lnTo>
                      <a:pt x="14" y="55"/>
                    </a:lnTo>
                    <a:lnTo>
                      <a:pt x="21" y="61"/>
                    </a:lnTo>
                    <a:lnTo>
                      <a:pt x="28" y="66"/>
                    </a:lnTo>
                    <a:lnTo>
                      <a:pt x="36" y="70"/>
                    </a:lnTo>
                    <a:lnTo>
                      <a:pt x="45" y="71"/>
                    </a:lnTo>
                    <a:lnTo>
                      <a:pt x="45" y="71"/>
                    </a:lnTo>
                    <a:lnTo>
                      <a:pt x="46" y="6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6533640" y="2998800"/>
                <a:ext cx="51120" cy="36720"/>
              </a:xfrm>
              <a:custGeom>
                <a:avLst/>
                <a:gdLst/>
                <a:ahLst/>
                <a:rect l="l" t="t" r="r" b="b"/>
                <a:pathLst>
                  <a:path w="99" h="71">
                    <a:moveTo>
                      <a:pt x="88" y="55"/>
                    </a:moveTo>
                    <a:lnTo>
                      <a:pt x="88" y="55"/>
                    </a:lnTo>
                    <a:lnTo>
                      <a:pt x="86" y="58"/>
                    </a:lnTo>
                    <a:lnTo>
                      <a:pt x="84" y="61"/>
                    </a:lnTo>
                    <a:lnTo>
                      <a:pt x="82" y="61"/>
                    </a:lnTo>
                    <a:lnTo>
                      <a:pt x="79" y="59"/>
                    </a:lnTo>
                    <a:lnTo>
                      <a:pt x="75" y="56"/>
                    </a:lnTo>
                    <a:lnTo>
                      <a:pt x="71" y="52"/>
                    </a:lnTo>
                    <a:lnTo>
                      <a:pt x="65" y="48"/>
                    </a:lnTo>
                    <a:lnTo>
                      <a:pt x="59" y="41"/>
                    </a:lnTo>
                    <a:lnTo>
                      <a:pt x="47" y="28"/>
                    </a:lnTo>
                    <a:lnTo>
                      <a:pt x="33" y="15"/>
                    </a:lnTo>
                    <a:lnTo>
                      <a:pt x="26" y="10"/>
                    </a:lnTo>
                    <a:lnTo>
                      <a:pt x="19" y="4"/>
                    </a:lnTo>
                    <a:lnTo>
                      <a:pt x="10" y="1"/>
                    </a:lnTo>
                    <a:lnTo>
                      <a:pt x="1" y="0"/>
                    </a:lnTo>
                    <a:lnTo>
                      <a:pt x="0" y="11"/>
                    </a:lnTo>
                    <a:lnTo>
                      <a:pt x="7" y="13"/>
                    </a:lnTo>
                    <a:lnTo>
                      <a:pt x="13" y="15"/>
                    </a:lnTo>
                    <a:lnTo>
                      <a:pt x="19" y="20"/>
                    </a:lnTo>
                    <a:lnTo>
                      <a:pt x="25" y="24"/>
                    </a:lnTo>
                    <a:lnTo>
                      <a:pt x="38" y="37"/>
                    </a:lnTo>
                    <a:lnTo>
                      <a:pt x="51" y="50"/>
                    </a:lnTo>
                    <a:lnTo>
                      <a:pt x="57" y="55"/>
                    </a:lnTo>
                    <a:lnTo>
                      <a:pt x="62" y="61"/>
                    </a:lnTo>
                    <a:lnTo>
                      <a:pt x="68" y="66"/>
                    </a:lnTo>
                    <a:lnTo>
                      <a:pt x="74" y="69"/>
                    </a:lnTo>
                    <a:lnTo>
                      <a:pt x="80" y="71"/>
                    </a:lnTo>
                    <a:lnTo>
                      <a:pt x="87" y="71"/>
                    </a:lnTo>
                    <a:lnTo>
                      <a:pt x="93" y="67"/>
                    </a:lnTo>
                    <a:lnTo>
                      <a:pt x="99" y="62"/>
                    </a:lnTo>
                    <a:lnTo>
                      <a:pt x="99" y="62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6579000" y="2976120"/>
                <a:ext cx="117000" cy="55080"/>
              </a:xfrm>
              <a:custGeom>
                <a:avLst/>
                <a:gdLst/>
                <a:ahLst/>
                <a:rect l="l" t="t" r="r" b="b"/>
                <a:pathLst>
                  <a:path w="225" h="108">
                    <a:moveTo>
                      <a:pt x="216" y="0"/>
                    </a:moveTo>
                    <a:lnTo>
                      <a:pt x="216" y="0"/>
                    </a:lnTo>
                    <a:lnTo>
                      <a:pt x="213" y="2"/>
                    </a:lnTo>
                    <a:lnTo>
                      <a:pt x="205" y="6"/>
                    </a:lnTo>
                    <a:lnTo>
                      <a:pt x="194" y="12"/>
                    </a:lnTo>
                    <a:lnTo>
                      <a:pt x="180" y="17"/>
                    </a:lnTo>
                    <a:lnTo>
                      <a:pt x="148" y="31"/>
                    </a:lnTo>
                    <a:lnTo>
                      <a:pt x="111" y="45"/>
                    </a:lnTo>
                    <a:lnTo>
                      <a:pt x="73" y="60"/>
                    </a:lnTo>
                    <a:lnTo>
                      <a:pt x="40" y="75"/>
                    </a:lnTo>
                    <a:lnTo>
                      <a:pt x="26" y="82"/>
                    </a:lnTo>
                    <a:lnTo>
                      <a:pt x="15" y="88"/>
                    </a:lnTo>
                    <a:lnTo>
                      <a:pt x="6" y="95"/>
                    </a:lnTo>
                    <a:lnTo>
                      <a:pt x="0" y="101"/>
                    </a:lnTo>
                    <a:lnTo>
                      <a:pt x="11" y="108"/>
                    </a:lnTo>
                    <a:lnTo>
                      <a:pt x="14" y="103"/>
                    </a:lnTo>
                    <a:lnTo>
                      <a:pt x="20" y="99"/>
                    </a:lnTo>
                    <a:lnTo>
                      <a:pt x="31" y="93"/>
                    </a:lnTo>
                    <a:lnTo>
                      <a:pt x="45" y="86"/>
                    </a:lnTo>
                    <a:lnTo>
                      <a:pt x="78" y="71"/>
                    </a:lnTo>
                    <a:lnTo>
                      <a:pt x="115" y="56"/>
                    </a:lnTo>
                    <a:lnTo>
                      <a:pt x="152" y="42"/>
                    </a:lnTo>
                    <a:lnTo>
                      <a:pt x="186" y="28"/>
                    </a:lnTo>
                    <a:lnTo>
                      <a:pt x="199" y="21"/>
                    </a:lnTo>
                    <a:lnTo>
                      <a:pt x="210" y="17"/>
                    </a:lnTo>
                    <a:lnTo>
                      <a:pt x="219" y="12"/>
                    </a:lnTo>
                    <a:lnTo>
                      <a:pt x="225" y="7"/>
                    </a:lnTo>
                    <a:lnTo>
                      <a:pt x="225" y="7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6690960" y="2818440"/>
                <a:ext cx="135720" cy="160560"/>
              </a:xfrm>
              <a:custGeom>
                <a:avLst/>
                <a:gdLst/>
                <a:ahLst/>
                <a:rect l="l" t="t" r="r" b="b"/>
                <a:pathLst>
                  <a:path w="261" h="314">
                    <a:moveTo>
                      <a:pt x="255" y="0"/>
                    </a:moveTo>
                    <a:lnTo>
                      <a:pt x="256" y="0"/>
                    </a:lnTo>
                    <a:lnTo>
                      <a:pt x="235" y="13"/>
                    </a:lnTo>
                    <a:lnTo>
                      <a:pt x="216" y="28"/>
                    </a:lnTo>
                    <a:lnTo>
                      <a:pt x="199" y="44"/>
                    </a:lnTo>
                    <a:lnTo>
                      <a:pt x="181" y="63"/>
                    </a:lnTo>
                    <a:lnTo>
                      <a:pt x="164" y="81"/>
                    </a:lnTo>
                    <a:lnTo>
                      <a:pt x="148" y="102"/>
                    </a:lnTo>
                    <a:lnTo>
                      <a:pt x="133" y="122"/>
                    </a:lnTo>
                    <a:lnTo>
                      <a:pt x="117" y="143"/>
                    </a:lnTo>
                    <a:lnTo>
                      <a:pt x="87" y="186"/>
                    </a:lnTo>
                    <a:lnTo>
                      <a:pt x="58" y="229"/>
                    </a:lnTo>
                    <a:lnTo>
                      <a:pt x="44" y="249"/>
                    </a:lnTo>
                    <a:lnTo>
                      <a:pt x="29" y="270"/>
                    </a:lnTo>
                    <a:lnTo>
                      <a:pt x="15" y="288"/>
                    </a:lnTo>
                    <a:lnTo>
                      <a:pt x="0" y="307"/>
                    </a:lnTo>
                    <a:lnTo>
                      <a:pt x="9" y="314"/>
                    </a:lnTo>
                    <a:lnTo>
                      <a:pt x="24" y="296"/>
                    </a:lnTo>
                    <a:lnTo>
                      <a:pt x="39" y="276"/>
                    </a:lnTo>
                    <a:lnTo>
                      <a:pt x="54" y="256"/>
                    </a:lnTo>
                    <a:lnTo>
                      <a:pt x="68" y="235"/>
                    </a:lnTo>
                    <a:lnTo>
                      <a:pt x="97" y="192"/>
                    </a:lnTo>
                    <a:lnTo>
                      <a:pt x="126" y="150"/>
                    </a:lnTo>
                    <a:lnTo>
                      <a:pt x="141" y="129"/>
                    </a:lnTo>
                    <a:lnTo>
                      <a:pt x="158" y="108"/>
                    </a:lnTo>
                    <a:lnTo>
                      <a:pt x="173" y="89"/>
                    </a:lnTo>
                    <a:lnTo>
                      <a:pt x="189" y="70"/>
                    </a:lnTo>
                    <a:lnTo>
                      <a:pt x="206" y="53"/>
                    </a:lnTo>
                    <a:lnTo>
                      <a:pt x="223" y="37"/>
                    </a:lnTo>
                    <a:lnTo>
                      <a:pt x="242" y="23"/>
                    </a:lnTo>
                    <a:lnTo>
                      <a:pt x="261" y="10"/>
                    </a:lnTo>
                    <a:lnTo>
                      <a:pt x="261" y="10"/>
                    </a:lnTo>
                    <a:lnTo>
                      <a:pt x="25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6809760" y="2764800"/>
                <a:ext cx="23400" cy="59400"/>
              </a:xfrm>
              <a:custGeom>
                <a:avLst/>
                <a:gdLst/>
                <a:ahLst/>
                <a:rect l="l" t="t" r="r" b="b"/>
                <a:pathLst>
                  <a:path w="45" h="115">
                    <a:moveTo>
                      <a:pt x="4" y="0"/>
                    </a:moveTo>
                    <a:lnTo>
                      <a:pt x="4" y="0"/>
                    </a:lnTo>
                    <a:lnTo>
                      <a:pt x="1" y="7"/>
                    </a:lnTo>
                    <a:lnTo>
                      <a:pt x="0" y="14"/>
                    </a:lnTo>
                    <a:lnTo>
                      <a:pt x="1" y="21"/>
                    </a:lnTo>
                    <a:lnTo>
                      <a:pt x="4" y="28"/>
                    </a:lnTo>
                    <a:lnTo>
                      <a:pt x="10" y="43"/>
                    </a:lnTo>
                    <a:lnTo>
                      <a:pt x="20" y="60"/>
                    </a:lnTo>
                    <a:lnTo>
                      <a:pt x="25" y="67"/>
                    </a:lnTo>
                    <a:lnTo>
                      <a:pt x="28" y="75"/>
                    </a:lnTo>
                    <a:lnTo>
                      <a:pt x="31" y="82"/>
                    </a:lnTo>
                    <a:lnTo>
                      <a:pt x="33" y="89"/>
                    </a:lnTo>
                    <a:lnTo>
                      <a:pt x="33" y="94"/>
                    </a:lnTo>
                    <a:lnTo>
                      <a:pt x="33" y="100"/>
                    </a:lnTo>
                    <a:lnTo>
                      <a:pt x="32" y="101"/>
                    </a:lnTo>
                    <a:lnTo>
                      <a:pt x="31" y="102"/>
                    </a:lnTo>
                    <a:lnTo>
                      <a:pt x="30" y="103"/>
                    </a:lnTo>
                    <a:lnTo>
                      <a:pt x="28" y="105"/>
                    </a:lnTo>
                    <a:lnTo>
                      <a:pt x="34" y="115"/>
                    </a:lnTo>
                    <a:lnTo>
                      <a:pt x="37" y="111"/>
                    </a:lnTo>
                    <a:lnTo>
                      <a:pt x="41" y="109"/>
                    </a:lnTo>
                    <a:lnTo>
                      <a:pt x="43" y="105"/>
                    </a:lnTo>
                    <a:lnTo>
                      <a:pt x="44" y="102"/>
                    </a:lnTo>
                    <a:lnTo>
                      <a:pt x="45" y="94"/>
                    </a:lnTo>
                    <a:lnTo>
                      <a:pt x="44" y="87"/>
                    </a:lnTo>
                    <a:lnTo>
                      <a:pt x="42" y="78"/>
                    </a:lnTo>
                    <a:lnTo>
                      <a:pt x="39" y="70"/>
                    </a:lnTo>
                    <a:lnTo>
                      <a:pt x="34" y="63"/>
                    </a:lnTo>
                    <a:lnTo>
                      <a:pt x="30" y="54"/>
                    </a:lnTo>
                    <a:lnTo>
                      <a:pt x="21" y="38"/>
                    </a:lnTo>
                    <a:lnTo>
                      <a:pt x="14" y="24"/>
                    </a:lnTo>
                    <a:lnTo>
                      <a:pt x="13" y="19"/>
                    </a:lnTo>
                    <a:lnTo>
                      <a:pt x="12" y="13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8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6811560" y="2725200"/>
                <a:ext cx="151200" cy="44280"/>
              </a:xfrm>
              <a:custGeom>
                <a:avLst/>
                <a:gdLst/>
                <a:ahLst/>
                <a:rect l="l" t="t" r="r" b="b"/>
                <a:pathLst>
                  <a:path w="291" h="88">
                    <a:moveTo>
                      <a:pt x="282" y="0"/>
                    </a:moveTo>
                    <a:lnTo>
                      <a:pt x="282" y="0"/>
                    </a:lnTo>
                    <a:lnTo>
                      <a:pt x="275" y="7"/>
                    </a:lnTo>
                    <a:lnTo>
                      <a:pt x="270" y="12"/>
                    </a:lnTo>
                    <a:lnTo>
                      <a:pt x="262" y="15"/>
                    </a:lnTo>
                    <a:lnTo>
                      <a:pt x="256" y="20"/>
                    </a:lnTo>
                    <a:lnTo>
                      <a:pt x="248" y="22"/>
                    </a:lnTo>
                    <a:lnTo>
                      <a:pt x="242" y="25"/>
                    </a:lnTo>
                    <a:lnTo>
                      <a:pt x="233" y="26"/>
                    </a:lnTo>
                    <a:lnTo>
                      <a:pt x="226" y="27"/>
                    </a:lnTo>
                    <a:lnTo>
                      <a:pt x="208" y="30"/>
                    </a:lnTo>
                    <a:lnTo>
                      <a:pt x="191" y="30"/>
                    </a:lnTo>
                    <a:lnTo>
                      <a:pt x="173" y="28"/>
                    </a:lnTo>
                    <a:lnTo>
                      <a:pt x="154" y="28"/>
                    </a:lnTo>
                    <a:lnTo>
                      <a:pt x="135" y="27"/>
                    </a:lnTo>
                    <a:lnTo>
                      <a:pt x="116" y="28"/>
                    </a:lnTo>
                    <a:lnTo>
                      <a:pt x="95" y="30"/>
                    </a:lnTo>
                    <a:lnTo>
                      <a:pt x="76" y="34"/>
                    </a:lnTo>
                    <a:lnTo>
                      <a:pt x="66" y="37"/>
                    </a:lnTo>
                    <a:lnTo>
                      <a:pt x="56" y="40"/>
                    </a:lnTo>
                    <a:lnTo>
                      <a:pt x="46" y="45"/>
                    </a:lnTo>
                    <a:lnTo>
                      <a:pt x="37" y="50"/>
                    </a:lnTo>
                    <a:lnTo>
                      <a:pt x="27" y="55"/>
                    </a:lnTo>
                    <a:lnTo>
                      <a:pt x="18" y="63"/>
                    </a:lnTo>
                    <a:lnTo>
                      <a:pt x="9" y="72"/>
                    </a:lnTo>
                    <a:lnTo>
                      <a:pt x="0" y="80"/>
                    </a:lnTo>
                    <a:lnTo>
                      <a:pt x="9" y="88"/>
                    </a:lnTo>
                    <a:lnTo>
                      <a:pt x="17" y="79"/>
                    </a:lnTo>
                    <a:lnTo>
                      <a:pt x="26" y="72"/>
                    </a:lnTo>
                    <a:lnTo>
                      <a:pt x="35" y="65"/>
                    </a:lnTo>
                    <a:lnTo>
                      <a:pt x="43" y="60"/>
                    </a:lnTo>
                    <a:lnTo>
                      <a:pt x="52" y="55"/>
                    </a:lnTo>
                    <a:lnTo>
                      <a:pt x="60" y="51"/>
                    </a:lnTo>
                    <a:lnTo>
                      <a:pt x="69" y="48"/>
                    </a:lnTo>
                    <a:lnTo>
                      <a:pt x="79" y="45"/>
                    </a:lnTo>
                    <a:lnTo>
                      <a:pt x="97" y="41"/>
                    </a:lnTo>
                    <a:lnTo>
                      <a:pt x="116" y="39"/>
                    </a:lnTo>
                    <a:lnTo>
                      <a:pt x="135" y="39"/>
                    </a:lnTo>
                    <a:lnTo>
                      <a:pt x="153" y="39"/>
                    </a:lnTo>
                    <a:lnTo>
                      <a:pt x="173" y="40"/>
                    </a:lnTo>
                    <a:lnTo>
                      <a:pt x="191" y="41"/>
                    </a:lnTo>
                    <a:lnTo>
                      <a:pt x="210" y="40"/>
                    </a:lnTo>
                    <a:lnTo>
                      <a:pt x="227" y="39"/>
                    </a:lnTo>
                    <a:lnTo>
                      <a:pt x="235" y="38"/>
                    </a:lnTo>
                    <a:lnTo>
                      <a:pt x="244" y="36"/>
                    </a:lnTo>
                    <a:lnTo>
                      <a:pt x="253" y="34"/>
                    </a:lnTo>
                    <a:lnTo>
                      <a:pt x="261" y="31"/>
                    </a:lnTo>
                    <a:lnTo>
                      <a:pt x="269" y="26"/>
                    </a:lnTo>
                    <a:lnTo>
                      <a:pt x="276" y="21"/>
                    </a:lnTo>
                    <a:lnTo>
                      <a:pt x="284" y="15"/>
                    </a:lnTo>
                    <a:lnTo>
                      <a:pt x="291" y="9"/>
                    </a:lnTo>
                    <a:lnTo>
                      <a:pt x="291" y="9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6958080" y="2706840"/>
                <a:ext cx="17280" cy="22680"/>
              </a:xfrm>
              <a:custGeom>
                <a:avLst/>
                <a:gdLst/>
                <a:ahLst/>
                <a:rect l="l" t="t" r="r" b="b"/>
                <a:pathLst>
                  <a:path w="32" h="44">
                    <a:moveTo>
                      <a:pt x="23" y="0"/>
                    </a:moveTo>
                    <a:lnTo>
                      <a:pt x="21" y="1"/>
                    </a:lnTo>
                    <a:lnTo>
                      <a:pt x="17" y="11"/>
                    </a:lnTo>
                    <a:lnTo>
                      <a:pt x="12" y="20"/>
                    </a:lnTo>
                    <a:lnTo>
                      <a:pt x="6" y="29"/>
                    </a:lnTo>
                    <a:lnTo>
                      <a:pt x="0" y="35"/>
                    </a:lnTo>
                    <a:lnTo>
                      <a:pt x="9" y="44"/>
                    </a:lnTo>
                    <a:lnTo>
                      <a:pt x="15" y="35"/>
                    </a:lnTo>
                    <a:lnTo>
                      <a:pt x="23" y="26"/>
                    </a:lnTo>
                    <a:lnTo>
                      <a:pt x="28" y="16"/>
                    </a:lnTo>
                    <a:lnTo>
                      <a:pt x="32" y="5"/>
                    </a:lnTo>
                    <a:lnTo>
                      <a:pt x="32" y="6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6970680" y="2654640"/>
                <a:ext cx="16920" cy="55080"/>
              </a:xfrm>
              <a:custGeom>
                <a:avLst/>
                <a:gdLst/>
                <a:ahLst/>
                <a:rect l="l" t="t" r="r" b="b"/>
                <a:pathLst>
                  <a:path w="35" h="107">
                    <a:moveTo>
                      <a:pt x="9" y="11"/>
                    </a:moveTo>
                    <a:lnTo>
                      <a:pt x="8" y="10"/>
                    </a:lnTo>
                    <a:lnTo>
                      <a:pt x="13" y="13"/>
                    </a:lnTo>
                    <a:lnTo>
                      <a:pt x="16" y="15"/>
                    </a:lnTo>
                    <a:lnTo>
                      <a:pt x="18" y="19"/>
                    </a:lnTo>
                    <a:lnTo>
                      <a:pt x="20" y="22"/>
                    </a:lnTo>
                    <a:lnTo>
                      <a:pt x="22" y="25"/>
                    </a:lnTo>
                    <a:lnTo>
                      <a:pt x="23" y="29"/>
                    </a:lnTo>
                    <a:lnTo>
                      <a:pt x="23" y="34"/>
                    </a:lnTo>
                    <a:lnTo>
                      <a:pt x="23" y="39"/>
                    </a:lnTo>
                    <a:lnTo>
                      <a:pt x="23" y="46"/>
                    </a:lnTo>
                    <a:lnTo>
                      <a:pt x="21" y="52"/>
                    </a:lnTo>
                    <a:lnTo>
                      <a:pt x="20" y="59"/>
                    </a:lnTo>
                    <a:lnTo>
                      <a:pt x="17" y="66"/>
                    </a:lnTo>
                    <a:lnTo>
                      <a:pt x="9" y="82"/>
                    </a:lnTo>
                    <a:lnTo>
                      <a:pt x="0" y="101"/>
                    </a:lnTo>
                    <a:lnTo>
                      <a:pt x="9" y="107"/>
                    </a:lnTo>
                    <a:lnTo>
                      <a:pt x="20" y="88"/>
                    </a:lnTo>
                    <a:lnTo>
                      <a:pt x="28" y="70"/>
                    </a:lnTo>
                    <a:lnTo>
                      <a:pt x="31" y="62"/>
                    </a:lnTo>
                    <a:lnTo>
                      <a:pt x="33" y="54"/>
                    </a:lnTo>
                    <a:lnTo>
                      <a:pt x="34" y="47"/>
                    </a:lnTo>
                    <a:lnTo>
                      <a:pt x="35" y="40"/>
                    </a:lnTo>
                    <a:lnTo>
                      <a:pt x="35" y="34"/>
                    </a:lnTo>
                    <a:lnTo>
                      <a:pt x="34" y="27"/>
                    </a:lnTo>
                    <a:lnTo>
                      <a:pt x="33" y="22"/>
                    </a:lnTo>
                    <a:lnTo>
                      <a:pt x="31" y="17"/>
                    </a:lnTo>
                    <a:lnTo>
                      <a:pt x="28" y="11"/>
                    </a:lnTo>
                    <a:lnTo>
                      <a:pt x="23" y="7"/>
                    </a:lnTo>
                    <a:lnTo>
                      <a:pt x="19" y="4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9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6865920" y="2624040"/>
                <a:ext cx="110520" cy="36720"/>
              </a:xfrm>
              <a:custGeom>
                <a:avLst/>
                <a:gdLst/>
                <a:ahLst/>
                <a:rect l="l" t="t" r="r" b="b"/>
                <a:pathLst>
                  <a:path w="215" h="72">
                    <a:moveTo>
                      <a:pt x="0" y="1"/>
                    </a:moveTo>
                    <a:lnTo>
                      <a:pt x="0" y="7"/>
                    </a:lnTo>
                    <a:lnTo>
                      <a:pt x="10" y="17"/>
                    </a:lnTo>
                    <a:lnTo>
                      <a:pt x="21" y="26"/>
                    </a:lnTo>
                    <a:lnTo>
                      <a:pt x="34" y="32"/>
                    </a:lnTo>
                    <a:lnTo>
                      <a:pt x="47" y="39"/>
                    </a:lnTo>
                    <a:lnTo>
                      <a:pt x="61" y="43"/>
                    </a:lnTo>
                    <a:lnTo>
                      <a:pt x="75" y="47"/>
                    </a:lnTo>
                    <a:lnTo>
                      <a:pt x="90" y="51"/>
                    </a:lnTo>
                    <a:lnTo>
                      <a:pt x="106" y="53"/>
                    </a:lnTo>
                    <a:lnTo>
                      <a:pt x="136" y="57"/>
                    </a:lnTo>
                    <a:lnTo>
                      <a:pt x="164" y="60"/>
                    </a:lnTo>
                    <a:lnTo>
                      <a:pt x="177" y="62"/>
                    </a:lnTo>
                    <a:lnTo>
                      <a:pt x="189" y="66"/>
                    </a:lnTo>
                    <a:lnTo>
                      <a:pt x="201" y="68"/>
                    </a:lnTo>
                    <a:lnTo>
                      <a:pt x="210" y="72"/>
                    </a:lnTo>
                    <a:lnTo>
                      <a:pt x="215" y="61"/>
                    </a:lnTo>
                    <a:lnTo>
                      <a:pt x="204" y="57"/>
                    </a:lnTo>
                    <a:lnTo>
                      <a:pt x="192" y="54"/>
                    </a:lnTo>
                    <a:lnTo>
                      <a:pt x="179" y="52"/>
                    </a:lnTo>
                    <a:lnTo>
                      <a:pt x="165" y="49"/>
                    </a:lnTo>
                    <a:lnTo>
                      <a:pt x="137" y="45"/>
                    </a:lnTo>
                    <a:lnTo>
                      <a:pt x="108" y="41"/>
                    </a:lnTo>
                    <a:lnTo>
                      <a:pt x="93" y="39"/>
                    </a:lnTo>
                    <a:lnTo>
                      <a:pt x="79" y="35"/>
                    </a:lnTo>
                    <a:lnTo>
                      <a:pt x="64" y="32"/>
                    </a:lnTo>
                    <a:lnTo>
                      <a:pt x="52" y="28"/>
                    </a:lnTo>
                    <a:lnTo>
                      <a:pt x="40" y="22"/>
                    </a:lnTo>
                    <a:lnTo>
                      <a:pt x="28" y="16"/>
                    </a:lnTo>
                    <a:lnTo>
                      <a:pt x="18" y="8"/>
                    </a:lnTo>
                    <a:lnTo>
                      <a:pt x="9" y="0"/>
                    </a:lnTo>
                    <a:lnTo>
                      <a:pt x="9" y="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6865920" y="2505960"/>
                <a:ext cx="302760" cy="120960"/>
              </a:xfrm>
              <a:custGeom>
                <a:avLst/>
                <a:gdLst/>
                <a:ahLst/>
                <a:rect l="l" t="t" r="r" b="b"/>
                <a:pathLst>
                  <a:path w="583" h="236">
                    <a:moveTo>
                      <a:pt x="581" y="0"/>
                    </a:moveTo>
                    <a:lnTo>
                      <a:pt x="574" y="2"/>
                    </a:lnTo>
                    <a:lnTo>
                      <a:pt x="560" y="17"/>
                    </a:lnTo>
                    <a:lnTo>
                      <a:pt x="545" y="31"/>
                    </a:lnTo>
                    <a:lnTo>
                      <a:pt x="529" y="43"/>
                    </a:lnTo>
                    <a:lnTo>
                      <a:pt x="513" y="53"/>
                    </a:lnTo>
                    <a:lnTo>
                      <a:pt x="494" y="61"/>
                    </a:lnTo>
                    <a:lnTo>
                      <a:pt x="477" y="69"/>
                    </a:lnTo>
                    <a:lnTo>
                      <a:pt x="458" y="75"/>
                    </a:lnTo>
                    <a:lnTo>
                      <a:pt x="438" y="80"/>
                    </a:lnTo>
                    <a:lnTo>
                      <a:pt x="419" y="84"/>
                    </a:lnTo>
                    <a:lnTo>
                      <a:pt x="398" y="87"/>
                    </a:lnTo>
                    <a:lnTo>
                      <a:pt x="378" y="89"/>
                    </a:lnTo>
                    <a:lnTo>
                      <a:pt x="357" y="91"/>
                    </a:lnTo>
                    <a:lnTo>
                      <a:pt x="315" y="95"/>
                    </a:lnTo>
                    <a:lnTo>
                      <a:pt x="272" y="97"/>
                    </a:lnTo>
                    <a:lnTo>
                      <a:pt x="230" y="99"/>
                    </a:lnTo>
                    <a:lnTo>
                      <a:pt x="190" y="103"/>
                    </a:lnTo>
                    <a:lnTo>
                      <a:pt x="169" y="107"/>
                    </a:lnTo>
                    <a:lnTo>
                      <a:pt x="150" y="111"/>
                    </a:lnTo>
                    <a:lnTo>
                      <a:pt x="131" y="116"/>
                    </a:lnTo>
                    <a:lnTo>
                      <a:pt x="113" y="122"/>
                    </a:lnTo>
                    <a:lnTo>
                      <a:pt x="95" y="129"/>
                    </a:lnTo>
                    <a:lnTo>
                      <a:pt x="79" y="139"/>
                    </a:lnTo>
                    <a:lnTo>
                      <a:pt x="62" y="150"/>
                    </a:lnTo>
                    <a:lnTo>
                      <a:pt x="47" y="162"/>
                    </a:lnTo>
                    <a:lnTo>
                      <a:pt x="33" y="177"/>
                    </a:lnTo>
                    <a:lnTo>
                      <a:pt x="21" y="193"/>
                    </a:lnTo>
                    <a:lnTo>
                      <a:pt x="15" y="202"/>
                    </a:lnTo>
                    <a:lnTo>
                      <a:pt x="9" y="211"/>
                    </a:lnTo>
                    <a:lnTo>
                      <a:pt x="4" y="221"/>
                    </a:lnTo>
                    <a:lnTo>
                      <a:pt x="0" y="232"/>
                    </a:lnTo>
                    <a:lnTo>
                      <a:pt x="9" y="236"/>
                    </a:lnTo>
                    <a:lnTo>
                      <a:pt x="15" y="226"/>
                    </a:lnTo>
                    <a:lnTo>
                      <a:pt x="19" y="217"/>
                    </a:lnTo>
                    <a:lnTo>
                      <a:pt x="25" y="208"/>
                    </a:lnTo>
                    <a:lnTo>
                      <a:pt x="30" y="199"/>
                    </a:lnTo>
                    <a:lnTo>
                      <a:pt x="42" y="184"/>
                    </a:lnTo>
                    <a:lnTo>
                      <a:pt x="55" y="170"/>
                    </a:lnTo>
                    <a:lnTo>
                      <a:pt x="69" y="158"/>
                    </a:lnTo>
                    <a:lnTo>
                      <a:pt x="84" y="149"/>
                    </a:lnTo>
                    <a:lnTo>
                      <a:pt x="100" y="140"/>
                    </a:lnTo>
                    <a:lnTo>
                      <a:pt x="116" y="132"/>
                    </a:lnTo>
                    <a:lnTo>
                      <a:pt x="135" y="127"/>
                    </a:lnTo>
                    <a:lnTo>
                      <a:pt x="153" y="122"/>
                    </a:lnTo>
                    <a:lnTo>
                      <a:pt x="171" y="118"/>
                    </a:lnTo>
                    <a:lnTo>
                      <a:pt x="191" y="115"/>
                    </a:lnTo>
                    <a:lnTo>
                      <a:pt x="231" y="111"/>
                    </a:lnTo>
                    <a:lnTo>
                      <a:pt x="273" y="108"/>
                    </a:lnTo>
                    <a:lnTo>
                      <a:pt x="315" y="105"/>
                    </a:lnTo>
                    <a:lnTo>
                      <a:pt x="358" y="103"/>
                    </a:lnTo>
                    <a:lnTo>
                      <a:pt x="379" y="101"/>
                    </a:lnTo>
                    <a:lnTo>
                      <a:pt x="400" y="99"/>
                    </a:lnTo>
                    <a:lnTo>
                      <a:pt x="421" y="96"/>
                    </a:lnTo>
                    <a:lnTo>
                      <a:pt x="441" y="91"/>
                    </a:lnTo>
                    <a:lnTo>
                      <a:pt x="461" y="86"/>
                    </a:lnTo>
                    <a:lnTo>
                      <a:pt x="480" y="80"/>
                    </a:lnTo>
                    <a:lnTo>
                      <a:pt x="500" y="72"/>
                    </a:lnTo>
                    <a:lnTo>
                      <a:pt x="518" y="63"/>
                    </a:lnTo>
                    <a:lnTo>
                      <a:pt x="535" y="53"/>
                    </a:lnTo>
                    <a:lnTo>
                      <a:pt x="553" y="40"/>
                    </a:lnTo>
                    <a:lnTo>
                      <a:pt x="568" y="26"/>
                    </a:lnTo>
                    <a:lnTo>
                      <a:pt x="583" y="8"/>
                    </a:lnTo>
                    <a:lnTo>
                      <a:pt x="576" y="10"/>
                    </a:lnTo>
                    <a:lnTo>
                      <a:pt x="58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7165800" y="2441880"/>
                <a:ext cx="82800" cy="71640"/>
              </a:xfrm>
              <a:custGeom>
                <a:avLst/>
                <a:gdLst/>
                <a:ahLst/>
                <a:rect l="l" t="t" r="r" b="b"/>
                <a:pathLst>
                  <a:path w="159" h="141">
                    <a:moveTo>
                      <a:pt x="152" y="2"/>
                    </a:moveTo>
                    <a:lnTo>
                      <a:pt x="156" y="0"/>
                    </a:lnTo>
                    <a:lnTo>
                      <a:pt x="149" y="1"/>
                    </a:lnTo>
                    <a:lnTo>
                      <a:pt x="144" y="4"/>
                    </a:lnTo>
                    <a:lnTo>
                      <a:pt x="140" y="6"/>
                    </a:lnTo>
                    <a:lnTo>
                      <a:pt x="134" y="9"/>
                    </a:lnTo>
                    <a:lnTo>
                      <a:pt x="125" y="17"/>
                    </a:lnTo>
                    <a:lnTo>
                      <a:pt x="115" y="26"/>
                    </a:lnTo>
                    <a:lnTo>
                      <a:pt x="97" y="50"/>
                    </a:lnTo>
                    <a:lnTo>
                      <a:pt x="77" y="75"/>
                    </a:lnTo>
                    <a:lnTo>
                      <a:pt x="68" y="88"/>
                    </a:lnTo>
                    <a:lnTo>
                      <a:pt x="59" y="99"/>
                    </a:lnTo>
                    <a:lnTo>
                      <a:pt x="49" y="109"/>
                    </a:lnTo>
                    <a:lnTo>
                      <a:pt x="39" y="118"/>
                    </a:lnTo>
                    <a:lnTo>
                      <a:pt x="35" y="121"/>
                    </a:lnTo>
                    <a:lnTo>
                      <a:pt x="31" y="123"/>
                    </a:lnTo>
                    <a:lnTo>
                      <a:pt x="26" y="126"/>
                    </a:lnTo>
                    <a:lnTo>
                      <a:pt x="22" y="128"/>
                    </a:lnTo>
                    <a:lnTo>
                      <a:pt x="18" y="129"/>
                    </a:lnTo>
                    <a:lnTo>
                      <a:pt x="13" y="129"/>
                    </a:lnTo>
                    <a:lnTo>
                      <a:pt x="9" y="128"/>
                    </a:lnTo>
                    <a:lnTo>
                      <a:pt x="5" y="127"/>
                    </a:lnTo>
                    <a:lnTo>
                      <a:pt x="0" y="137"/>
                    </a:lnTo>
                    <a:lnTo>
                      <a:pt x="7" y="140"/>
                    </a:lnTo>
                    <a:lnTo>
                      <a:pt x="12" y="141"/>
                    </a:lnTo>
                    <a:lnTo>
                      <a:pt x="19" y="140"/>
                    </a:lnTo>
                    <a:lnTo>
                      <a:pt x="25" y="139"/>
                    </a:lnTo>
                    <a:lnTo>
                      <a:pt x="31" y="136"/>
                    </a:lnTo>
                    <a:lnTo>
                      <a:pt x="36" y="134"/>
                    </a:lnTo>
                    <a:lnTo>
                      <a:pt x="41" y="131"/>
                    </a:lnTo>
                    <a:lnTo>
                      <a:pt x="47" y="127"/>
                    </a:lnTo>
                    <a:lnTo>
                      <a:pt x="58" y="117"/>
                    </a:lnTo>
                    <a:lnTo>
                      <a:pt x="67" y="106"/>
                    </a:lnTo>
                    <a:lnTo>
                      <a:pt x="77" y="94"/>
                    </a:lnTo>
                    <a:lnTo>
                      <a:pt x="87" y="82"/>
                    </a:lnTo>
                    <a:lnTo>
                      <a:pt x="105" y="56"/>
                    </a:lnTo>
                    <a:lnTo>
                      <a:pt x="124" y="34"/>
                    </a:lnTo>
                    <a:lnTo>
                      <a:pt x="132" y="25"/>
                    </a:lnTo>
                    <a:lnTo>
                      <a:pt x="141" y="19"/>
                    </a:lnTo>
                    <a:lnTo>
                      <a:pt x="145" y="15"/>
                    </a:lnTo>
                    <a:lnTo>
                      <a:pt x="148" y="14"/>
                    </a:lnTo>
                    <a:lnTo>
                      <a:pt x="153" y="12"/>
                    </a:lnTo>
                    <a:lnTo>
                      <a:pt x="156" y="12"/>
                    </a:lnTo>
                    <a:lnTo>
                      <a:pt x="159" y="11"/>
                    </a:lnTo>
                    <a:lnTo>
                      <a:pt x="152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840" bIns="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7246800" y="2441880"/>
                <a:ext cx="1440" cy="6120"/>
              </a:xfrm>
              <a:custGeom>
                <a:avLst/>
                <a:gdLst/>
                <a:ahLst/>
                <a:rect l="l" t="t" r="r" b="b"/>
                <a:pathLst>
                  <a:path w="5" h="12">
                    <a:moveTo>
                      <a:pt x="3" y="11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0" y="12"/>
                    </a:lnTo>
                    <a:lnTo>
                      <a:pt x="2" y="11"/>
                    </a:lnTo>
                    <a:lnTo>
                      <a:pt x="4" y="10"/>
                    </a:lnTo>
                    <a:lnTo>
                      <a:pt x="5" y="8"/>
                    </a:lnTo>
                    <a:lnTo>
                      <a:pt x="5" y="6"/>
                    </a:lnTo>
                    <a:lnTo>
                      <a:pt x="5" y="4"/>
                    </a:lnTo>
                    <a:lnTo>
                      <a:pt x="4" y="2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3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7243560" y="2426760"/>
                <a:ext cx="21600" cy="19440"/>
              </a:xfrm>
              <a:custGeom>
                <a:avLst/>
                <a:gdLst/>
                <a:ahLst/>
                <a:rect l="l" t="t" r="r" b="b"/>
                <a:pathLst>
                  <a:path w="42" h="40">
                    <a:moveTo>
                      <a:pt x="40" y="10"/>
                    </a:moveTo>
                    <a:lnTo>
                      <a:pt x="32" y="2"/>
                    </a:lnTo>
                    <a:lnTo>
                      <a:pt x="0" y="31"/>
                    </a:lnTo>
                    <a:lnTo>
                      <a:pt x="7" y="40"/>
                    </a:lnTo>
                    <a:lnTo>
                      <a:pt x="40" y="10"/>
                    </a:lnTo>
                    <a:lnTo>
                      <a:pt x="40" y="10"/>
                    </a:lnTo>
                    <a:lnTo>
                      <a:pt x="40" y="10"/>
                    </a:lnTo>
                    <a:lnTo>
                      <a:pt x="41" y="9"/>
                    </a:lnTo>
                    <a:lnTo>
                      <a:pt x="42" y="7"/>
                    </a:lnTo>
                    <a:lnTo>
                      <a:pt x="41" y="5"/>
                    </a:lnTo>
                    <a:lnTo>
                      <a:pt x="40" y="2"/>
                    </a:lnTo>
                    <a:lnTo>
                      <a:pt x="38" y="1"/>
                    </a:lnTo>
                    <a:lnTo>
                      <a:pt x="36" y="0"/>
                    </a:lnTo>
                    <a:lnTo>
                      <a:pt x="34" y="0"/>
                    </a:lnTo>
                    <a:lnTo>
                      <a:pt x="32" y="2"/>
                    </a:lnTo>
                    <a:lnTo>
                      <a:pt x="40" y="1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7260840" y="241884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6" h="26">
                    <a:moveTo>
                      <a:pt x="18" y="0"/>
                    </a:moveTo>
                    <a:lnTo>
                      <a:pt x="15" y="2"/>
                    </a:lnTo>
                    <a:lnTo>
                      <a:pt x="0" y="18"/>
                    </a:lnTo>
                    <a:lnTo>
                      <a:pt x="9" y="26"/>
                    </a:lnTo>
                    <a:lnTo>
                      <a:pt x="24" y="10"/>
                    </a:lnTo>
                    <a:lnTo>
                      <a:pt x="18" y="0"/>
                    </a:lnTo>
                    <a:lnTo>
                      <a:pt x="24" y="10"/>
                    </a:lnTo>
                    <a:lnTo>
                      <a:pt x="25" y="8"/>
                    </a:lnTo>
                    <a:lnTo>
                      <a:pt x="26" y="5"/>
                    </a:lnTo>
                    <a:lnTo>
                      <a:pt x="25" y="3"/>
                    </a:lnTo>
                    <a:lnTo>
                      <a:pt x="24" y="1"/>
                    </a:lnTo>
                    <a:lnTo>
                      <a:pt x="22" y="0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2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7270200" y="2412720"/>
                <a:ext cx="34200" cy="11880"/>
              </a:xfrm>
              <a:custGeom>
                <a:avLst/>
                <a:gdLst/>
                <a:ahLst/>
                <a:rect l="l" t="t" r="r" b="b"/>
                <a:pathLst>
                  <a:path w="67" h="24">
                    <a:moveTo>
                      <a:pt x="66" y="3"/>
                    </a:moveTo>
                    <a:lnTo>
                      <a:pt x="60" y="0"/>
                    </a:lnTo>
                    <a:lnTo>
                      <a:pt x="0" y="12"/>
                    </a:lnTo>
                    <a:lnTo>
                      <a:pt x="2" y="24"/>
                    </a:lnTo>
                    <a:lnTo>
                      <a:pt x="62" y="12"/>
                    </a:lnTo>
                    <a:lnTo>
                      <a:pt x="66" y="3"/>
                    </a:lnTo>
                    <a:lnTo>
                      <a:pt x="62" y="12"/>
                    </a:lnTo>
                    <a:lnTo>
                      <a:pt x="65" y="11"/>
                    </a:lnTo>
                    <a:lnTo>
                      <a:pt x="66" y="9"/>
                    </a:lnTo>
                    <a:lnTo>
                      <a:pt x="67" y="7"/>
                    </a:lnTo>
                    <a:lnTo>
                      <a:pt x="67" y="4"/>
                    </a:lnTo>
                    <a:lnTo>
                      <a:pt x="66" y="2"/>
                    </a:lnTo>
                    <a:lnTo>
                      <a:pt x="65" y="1"/>
                    </a:lnTo>
                    <a:lnTo>
                      <a:pt x="63" y="0"/>
                    </a:lnTo>
                    <a:lnTo>
                      <a:pt x="60" y="0"/>
                    </a:lnTo>
                    <a:lnTo>
                      <a:pt x="66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7295400" y="2403720"/>
                <a:ext cx="9000" cy="11880"/>
              </a:xfrm>
              <a:custGeom>
                <a:avLst/>
                <a:gdLst/>
                <a:ahLst/>
                <a:rect l="l" t="t" r="r" b="b"/>
                <a:pathLst>
                  <a:path w="17" h="24">
                    <a:moveTo>
                      <a:pt x="1" y="2"/>
                    </a:moveTo>
                    <a:lnTo>
                      <a:pt x="0" y="7"/>
                    </a:lnTo>
                    <a:lnTo>
                      <a:pt x="6" y="24"/>
                    </a:lnTo>
                    <a:lnTo>
                      <a:pt x="17" y="19"/>
                    </a:lnTo>
                    <a:lnTo>
                      <a:pt x="11" y="3"/>
                    </a:lnTo>
                    <a:lnTo>
                      <a:pt x="1" y="2"/>
                    </a:lnTo>
                    <a:lnTo>
                      <a:pt x="11" y="3"/>
                    </a:lnTo>
                    <a:lnTo>
                      <a:pt x="10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7295400" y="2394360"/>
                <a:ext cx="12240" cy="13680"/>
              </a:xfrm>
              <a:custGeom>
                <a:avLst/>
                <a:gdLst/>
                <a:ahLst/>
                <a:rect l="l" t="t" r="r" b="b"/>
                <a:pathLst>
                  <a:path w="24" h="27">
                    <a:moveTo>
                      <a:pt x="24" y="6"/>
                    </a:moveTo>
                    <a:lnTo>
                      <a:pt x="13" y="2"/>
                    </a:lnTo>
                    <a:lnTo>
                      <a:pt x="0" y="20"/>
                    </a:lnTo>
                    <a:lnTo>
                      <a:pt x="10" y="27"/>
                    </a:lnTo>
                    <a:lnTo>
                      <a:pt x="23" y="8"/>
                    </a:lnTo>
                    <a:lnTo>
                      <a:pt x="24" y="6"/>
                    </a:lnTo>
                    <a:lnTo>
                      <a:pt x="23" y="8"/>
                    </a:lnTo>
                    <a:lnTo>
                      <a:pt x="24" y="6"/>
                    </a:lnTo>
                    <a:lnTo>
                      <a:pt x="24" y="4"/>
                    </a:lnTo>
                    <a:lnTo>
                      <a:pt x="23" y="2"/>
                    </a:lnTo>
                    <a:lnTo>
                      <a:pt x="20" y="1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3" y="2"/>
                    </a:lnTo>
                    <a:lnTo>
                      <a:pt x="24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7301520" y="2368440"/>
                <a:ext cx="12240" cy="28800"/>
              </a:xfrm>
              <a:custGeom>
                <a:avLst/>
                <a:gdLst/>
                <a:ahLst/>
                <a:rect l="l" t="t" r="r" b="b"/>
                <a:pathLst>
                  <a:path w="24" h="57">
                    <a:moveTo>
                      <a:pt x="14" y="1"/>
                    </a:moveTo>
                    <a:lnTo>
                      <a:pt x="12" y="4"/>
                    </a:lnTo>
                    <a:lnTo>
                      <a:pt x="0" y="55"/>
                    </a:lnTo>
                    <a:lnTo>
                      <a:pt x="12" y="57"/>
                    </a:lnTo>
                    <a:lnTo>
                      <a:pt x="23" y="6"/>
                    </a:lnTo>
                    <a:lnTo>
                      <a:pt x="14" y="1"/>
                    </a:lnTo>
                    <a:lnTo>
                      <a:pt x="23" y="6"/>
                    </a:lnTo>
                    <a:lnTo>
                      <a:pt x="24" y="4"/>
                    </a:lnTo>
                    <a:lnTo>
                      <a:pt x="23" y="2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5" y="0"/>
                    </a:lnTo>
                    <a:lnTo>
                      <a:pt x="13" y="2"/>
                    </a:lnTo>
                    <a:lnTo>
                      <a:pt x="12" y="4"/>
                    </a:lnTo>
                    <a:lnTo>
                      <a:pt x="14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7309440" y="2334600"/>
                <a:ext cx="52920" cy="39600"/>
              </a:xfrm>
              <a:custGeom>
                <a:avLst/>
                <a:gdLst/>
                <a:ahLst/>
                <a:rect l="l" t="t" r="r" b="b"/>
                <a:pathLst>
                  <a:path w="101" h="77">
                    <a:moveTo>
                      <a:pt x="101" y="7"/>
                    </a:moveTo>
                    <a:lnTo>
                      <a:pt x="93" y="1"/>
                    </a:lnTo>
                    <a:lnTo>
                      <a:pt x="0" y="68"/>
                    </a:lnTo>
                    <a:lnTo>
                      <a:pt x="6" y="77"/>
                    </a:lnTo>
                    <a:lnTo>
                      <a:pt x="99" y="11"/>
                    </a:lnTo>
                    <a:lnTo>
                      <a:pt x="101" y="7"/>
                    </a:lnTo>
                    <a:lnTo>
                      <a:pt x="99" y="11"/>
                    </a:lnTo>
                    <a:lnTo>
                      <a:pt x="101" y="8"/>
                    </a:lnTo>
                    <a:lnTo>
                      <a:pt x="101" y="6"/>
                    </a:lnTo>
                    <a:lnTo>
                      <a:pt x="101" y="4"/>
                    </a:lnTo>
                    <a:lnTo>
                      <a:pt x="100" y="2"/>
                    </a:lnTo>
                    <a:lnTo>
                      <a:pt x="99" y="1"/>
                    </a:lnTo>
                    <a:lnTo>
                      <a:pt x="97" y="0"/>
                    </a:lnTo>
                    <a:lnTo>
                      <a:pt x="95" y="0"/>
                    </a:lnTo>
                    <a:lnTo>
                      <a:pt x="93" y="1"/>
                    </a:lnTo>
                    <a:lnTo>
                      <a:pt x="101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7356240" y="2282400"/>
                <a:ext cx="21600" cy="55080"/>
              </a:xfrm>
              <a:custGeom>
                <a:avLst/>
                <a:gdLst/>
                <a:ahLst/>
                <a:rect l="l" t="t" r="r" b="b"/>
                <a:pathLst>
                  <a:path w="42" h="109">
                    <a:moveTo>
                      <a:pt x="34" y="0"/>
                    </a:moveTo>
                    <a:lnTo>
                      <a:pt x="30" y="5"/>
                    </a:lnTo>
                    <a:lnTo>
                      <a:pt x="0" y="106"/>
                    </a:lnTo>
                    <a:lnTo>
                      <a:pt x="10" y="109"/>
                    </a:lnTo>
                    <a:lnTo>
                      <a:pt x="41" y="8"/>
                    </a:lnTo>
                    <a:lnTo>
                      <a:pt x="34" y="0"/>
                    </a:lnTo>
                    <a:lnTo>
                      <a:pt x="41" y="8"/>
                    </a:lnTo>
                    <a:lnTo>
                      <a:pt x="42" y="6"/>
                    </a:lnTo>
                    <a:lnTo>
                      <a:pt x="41" y="4"/>
                    </a:lnTo>
                    <a:lnTo>
                      <a:pt x="40" y="1"/>
                    </a:lnTo>
                    <a:lnTo>
                      <a:pt x="37" y="0"/>
                    </a:lnTo>
                    <a:lnTo>
                      <a:pt x="35" y="0"/>
                    </a:lnTo>
                    <a:lnTo>
                      <a:pt x="33" y="1"/>
                    </a:lnTo>
                    <a:lnTo>
                      <a:pt x="31" y="3"/>
                    </a:lnTo>
                    <a:lnTo>
                      <a:pt x="30" y="5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7374960" y="2281320"/>
                <a:ext cx="10800" cy="7560"/>
              </a:xfrm>
              <a:custGeom>
                <a:avLst/>
                <a:gdLst/>
                <a:ahLst/>
                <a:rect l="l" t="t" r="r" b="b"/>
                <a:pathLst>
                  <a:path w="21" h="16">
                    <a:moveTo>
                      <a:pt x="20" y="4"/>
                    </a:moveTo>
                    <a:lnTo>
                      <a:pt x="13" y="1"/>
                    </a:lnTo>
                    <a:lnTo>
                      <a:pt x="0" y="4"/>
                    </a:lnTo>
                    <a:lnTo>
                      <a:pt x="3" y="16"/>
                    </a:lnTo>
                    <a:lnTo>
                      <a:pt x="16" y="12"/>
                    </a:lnTo>
                    <a:lnTo>
                      <a:pt x="20" y="4"/>
                    </a:lnTo>
                    <a:lnTo>
                      <a:pt x="16" y="12"/>
                    </a:lnTo>
                    <a:lnTo>
                      <a:pt x="19" y="11"/>
                    </a:lnTo>
                    <a:lnTo>
                      <a:pt x="20" y="9"/>
                    </a:lnTo>
                    <a:lnTo>
                      <a:pt x="21" y="7"/>
                    </a:lnTo>
                    <a:lnTo>
                      <a:pt x="20" y="4"/>
                    </a:lnTo>
                    <a:lnTo>
                      <a:pt x="19" y="2"/>
                    </a:lnTo>
                    <a:lnTo>
                      <a:pt x="17" y="1"/>
                    </a:lnTo>
                    <a:lnTo>
                      <a:pt x="15" y="0"/>
                    </a:lnTo>
                    <a:lnTo>
                      <a:pt x="13" y="1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7379640" y="2282400"/>
                <a:ext cx="7560" cy="9360"/>
              </a:xfrm>
              <a:custGeom>
                <a:avLst/>
                <a:gdLst/>
                <a:ahLst/>
                <a:rect l="l" t="t" r="r" b="b"/>
                <a:pathLst>
                  <a:path w="16" h="19">
                    <a:moveTo>
                      <a:pt x="11" y="18"/>
                    </a:moveTo>
                    <a:lnTo>
                      <a:pt x="15" y="10"/>
                    </a:lnTo>
                    <a:lnTo>
                      <a:pt x="11" y="0"/>
                    </a:lnTo>
                    <a:lnTo>
                      <a:pt x="0" y="5"/>
                    </a:lnTo>
                    <a:lnTo>
                      <a:pt x="4" y="14"/>
                    </a:lnTo>
                    <a:lnTo>
                      <a:pt x="11" y="18"/>
                    </a:lnTo>
                    <a:lnTo>
                      <a:pt x="4" y="14"/>
                    </a:lnTo>
                    <a:lnTo>
                      <a:pt x="6" y="17"/>
                    </a:lnTo>
                    <a:lnTo>
                      <a:pt x="7" y="18"/>
                    </a:lnTo>
                    <a:lnTo>
                      <a:pt x="10" y="19"/>
                    </a:lnTo>
                    <a:lnTo>
                      <a:pt x="12" y="18"/>
                    </a:lnTo>
                    <a:lnTo>
                      <a:pt x="14" y="17"/>
                    </a:lnTo>
                    <a:lnTo>
                      <a:pt x="15" y="14"/>
                    </a:lnTo>
                    <a:lnTo>
                      <a:pt x="16" y="12"/>
                    </a:lnTo>
                    <a:lnTo>
                      <a:pt x="15" y="10"/>
                    </a:lnTo>
                    <a:lnTo>
                      <a:pt x="11" y="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7382880" y="2245680"/>
                <a:ext cx="174600" cy="46080"/>
              </a:xfrm>
              <a:custGeom>
                <a:avLst/>
                <a:gdLst/>
                <a:ahLst/>
                <a:rect l="l" t="t" r="r" b="b"/>
                <a:pathLst>
                  <a:path w="334" h="89">
                    <a:moveTo>
                      <a:pt x="329" y="11"/>
                    </a:moveTo>
                    <a:lnTo>
                      <a:pt x="327" y="0"/>
                    </a:lnTo>
                    <a:lnTo>
                      <a:pt x="0" y="78"/>
                    </a:lnTo>
                    <a:lnTo>
                      <a:pt x="3" y="89"/>
                    </a:lnTo>
                    <a:lnTo>
                      <a:pt x="329" y="11"/>
                    </a:lnTo>
                    <a:lnTo>
                      <a:pt x="329" y="11"/>
                    </a:lnTo>
                    <a:lnTo>
                      <a:pt x="329" y="11"/>
                    </a:lnTo>
                    <a:lnTo>
                      <a:pt x="332" y="11"/>
                    </a:lnTo>
                    <a:lnTo>
                      <a:pt x="333" y="9"/>
                    </a:lnTo>
                    <a:lnTo>
                      <a:pt x="334" y="7"/>
                    </a:lnTo>
                    <a:lnTo>
                      <a:pt x="333" y="4"/>
                    </a:lnTo>
                    <a:lnTo>
                      <a:pt x="333" y="2"/>
                    </a:lnTo>
                    <a:lnTo>
                      <a:pt x="331" y="1"/>
                    </a:lnTo>
                    <a:lnTo>
                      <a:pt x="329" y="0"/>
                    </a:lnTo>
                    <a:lnTo>
                      <a:pt x="327" y="0"/>
                    </a:lnTo>
                    <a:lnTo>
                      <a:pt x="329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7552440" y="2192400"/>
                <a:ext cx="232560" cy="59400"/>
              </a:xfrm>
              <a:custGeom>
                <a:avLst/>
                <a:gdLst/>
                <a:ahLst/>
                <a:rect l="l" t="t" r="r" b="b"/>
                <a:pathLst>
                  <a:path w="446" h="116">
                    <a:moveTo>
                      <a:pt x="443" y="10"/>
                    </a:moveTo>
                    <a:lnTo>
                      <a:pt x="438" y="1"/>
                    </a:lnTo>
                    <a:lnTo>
                      <a:pt x="0" y="105"/>
                    </a:lnTo>
                    <a:lnTo>
                      <a:pt x="2" y="116"/>
                    </a:lnTo>
                    <a:lnTo>
                      <a:pt x="440" y="12"/>
                    </a:lnTo>
                    <a:lnTo>
                      <a:pt x="443" y="10"/>
                    </a:lnTo>
                    <a:lnTo>
                      <a:pt x="440" y="12"/>
                    </a:lnTo>
                    <a:lnTo>
                      <a:pt x="443" y="11"/>
                    </a:lnTo>
                    <a:lnTo>
                      <a:pt x="445" y="9"/>
                    </a:lnTo>
                    <a:lnTo>
                      <a:pt x="446" y="8"/>
                    </a:lnTo>
                    <a:lnTo>
                      <a:pt x="445" y="6"/>
                    </a:lnTo>
                    <a:lnTo>
                      <a:pt x="445" y="4"/>
                    </a:lnTo>
                    <a:lnTo>
                      <a:pt x="442" y="1"/>
                    </a:lnTo>
                    <a:lnTo>
                      <a:pt x="440" y="0"/>
                    </a:lnTo>
                    <a:lnTo>
                      <a:pt x="438" y="1"/>
                    </a:lnTo>
                    <a:lnTo>
                      <a:pt x="443" y="1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7779240" y="2161800"/>
                <a:ext cx="34200" cy="36720"/>
              </a:xfrm>
              <a:custGeom>
                <a:avLst/>
                <a:gdLst/>
                <a:ahLst/>
                <a:rect l="l" t="t" r="r" b="b"/>
                <a:pathLst>
                  <a:path w="65" h="72">
                    <a:moveTo>
                      <a:pt x="62" y="1"/>
                    </a:moveTo>
                    <a:lnTo>
                      <a:pt x="55" y="2"/>
                    </a:lnTo>
                    <a:lnTo>
                      <a:pt x="0" y="65"/>
                    </a:lnTo>
                    <a:lnTo>
                      <a:pt x="8" y="72"/>
                    </a:lnTo>
                    <a:lnTo>
                      <a:pt x="64" y="9"/>
                    </a:lnTo>
                    <a:lnTo>
                      <a:pt x="62" y="1"/>
                    </a:lnTo>
                    <a:lnTo>
                      <a:pt x="64" y="9"/>
                    </a:lnTo>
                    <a:lnTo>
                      <a:pt x="65" y="7"/>
                    </a:lnTo>
                    <a:lnTo>
                      <a:pt x="65" y="5"/>
                    </a:lnTo>
                    <a:lnTo>
                      <a:pt x="65" y="3"/>
                    </a:lnTo>
                    <a:lnTo>
                      <a:pt x="62" y="1"/>
                    </a:lnTo>
                    <a:lnTo>
                      <a:pt x="61" y="0"/>
                    </a:lnTo>
                    <a:lnTo>
                      <a:pt x="59" y="0"/>
                    </a:lnTo>
                    <a:lnTo>
                      <a:pt x="57" y="0"/>
                    </a:lnTo>
                    <a:lnTo>
                      <a:pt x="55" y="2"/>
                    </a:lnTo>
                    <a:lnTo>
                      <a:pt x="62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7788240" y="2147760"/>
                <a:ext cx="23400" cy="18360"/>
              </a:xfrm>
              <a:custGeom>
                <a:avLst/>
                <a:gdLst/>
                <a:ahLst/>
                <a:rect l="l" t="t" r="r" b="b"/>
                <a:pathLst>
                  <a:path w="44" h="38">
                    <a:moveTo>
                      <a:pt x="0" y="3"/>
                    </a:moveTo>
                    <a:lnTo>
                      <a:pt x="2" y="11"/>
                    </a:lnTo>
                    <a:lnTo>
                      <a:pt x="37" y="38"/>
                    </a:lnTo>
                    <a:lnTo>
                      <a:pt x="44" y="28"/>
                    </a:lnTo>
                    <a:lnTo>
                      <a:pt x="9" y="1"/>
                    </a:lnTo>
                    <a:lnTo>
                      <a:pt x="0" y="3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2" y="1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7788240" y="213696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1" h="29">
                    <a:moveTo>
                      <a:pt x="16" y="1"/>
                    </a:moveTo>
                    <a:lnTo>
                      <a:pt x="9" y="5"/>
                    </a:lnTo>
                    <a:lnTo>
                      <a:pt x="0" y="24"/>
                    </a:lnTo>
                    <a:lnTo>
                      <a:pt x="11" y="29"/>
                    </a:lnTo>
                    <a:lnTo>
                      <a:pt x="20" y="9"/>
                    </a:lnTo>
                    <a:lnTo>
                      <a:pt x="16" y="1"/>
                    </a:lnTo>
                    <a:lnTo>
                      <a:pt x="20" y="9"/>
                    </a:lnTo>
                    <a:lnTo>
                      <a:pt x="21" y="6"/>
                    </a:lnTo>
                    <a:lnTo>
                      <a:pt x="20" y="3"/>
                    </a:lnTo>
                    <a:lnTo>
                      <a:pt x="19" y="2"/>
                    </a:lnTo>
                    <a:lnTo>
                      <a:pt x="16" y="1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1" y="2"/>
                    </a:lnTo>
                    <a:lnTo>
                      <a:pt x="9" y="5"/>
                    </a:lnTo>
                    <a:lnTo>
                      <a:pt x="16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7794720" y="2136960"/>
                <a:ext cx="12240" cy="9360"/>
              </a:xfrm>
              <a:custGeom>
                <a:avLst/>
                <a:gdLst/>
                <a:ahLst/>
                <a:rect l="l" t="t" r="r" b="b"/>
                <a:pathLst>
                  <a:path w="24" h="18">
                    <a:moveTo>
                      <a:pt x="18" y="18"/>
                    </a:moveTo>
                    <a:lnTo>
                      <a:pt x="20" y="6"/>
                    </a:lnTo>
                    <a:lnTo>
                      <a:pt x="4" y="0"/>
                    </a:lnTo>
                    <a:lnTo>
                      <a:pt x="0" y="11"/>
                    </a:lnTo>
                    <a:lnTo>
                      <a:pt x="15" y="16"/>
                    </a:lnTo>
                    <a:lnTo>
                      <a:pt x="18" y="18"/>
                    </a:lnTo>
                    <a:lnTo>
                      <a:pt x="15" y="16"/>
                    </a:lnTo>
                    <a:lnTo>
                      <a:pt x="18" y="18"/>
                    </a:lnTo>
                    <a:lnTo>
                      <a:pt x="21" y="16"/>
                    </a:lnTo>
                    <a:lnTo>
                      <a:pt x="22" y="15"/>
                    </a:lnTo>
                    <a:lnTo>
                      <a:pt x="23" y="13"/>
                    </a:lnTo>
                    <a:lnTo>
                      <a:pt x="24" y="11"/>
                    </a:lnTo>
                    <a:lnTo>
                      <a:pt x="23" y="9"/>
                    </a:lnTo>
                    <a:lnTo>
                      <a:pt x="22" y="8"/>
                    </a:lnTo>
                    <a:lnTo>
                      <a:pt x="20" y="6"/>
                    </a:lnTo>
                    <a:lnTo>
                      <a:pt x="18" y="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804080" y="213876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6" h="14">
                    <a:moveTo>
                      <a:pt x="24" y="9"/>
                    </a:moveTo>
                    <a:lnTo>
                      <a:pt x="20" y="0"/>
                    </a:lnTo>
                    <a:lnTo>
                      <a:pt x="0" y="2"/>
                    </a:lnTo>
                    <a:lnTo>
                      <a:pt x="1" y="14"/>
                    </a:lnTo>
                    <a:lnTo>
                      <a:pt x="21" y="11"/>
                    </a:lnTo>
                    <a:lnTo>
                      <a:pt x="24" y="9"/>
                    </a:lnTo>
                    <a:lnTo>
                      <a:pt x="21" y="11"/>
                    </a:lnTo>
                    <a:lnTo>
                      <a:pt x="23" y="10"/>
                    </a:lnTo>
                    <a:lnTo>
                      <a:pt x="25" y="9"/>
                    </a:lnTo>
                    <a:lnTo>
                      <a:pt x="25" y="7"/>
                    </a:lnTo>
                    <a:lnTo>
                      <a:pt x="26" y="5"/>
                    </a:lnTo>
                    <a:lnTo>
                      <a:pt x="25" y="3"/>
                    </a:lnTo>
                    <a:lnTo>
                      <a:pt x="24" y="1"/>
                    </a:lnTo>
                    <a:lnTo>
                      <a:pt x="22" y="0"/>
                    </a:lnTo>
                    <a:lnTo>
                      <a:pt x="20" y="0"/>
                    </a:lnTo>
                    <a:lnTo>
                      <a:pt x="24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7812000" y="213120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4" h="24">
                    <a:moveTo>
                      <a:pt x="15" y="2"/>
                    </a:moveTo>
                    <a:lnTo>
                      <a:pt x="13" y="3"/>
                    </a:lnTo>
                    <a:lnTo>
                      <a:pt x="0" y="17"/>
                    </a:lnTo>
                    <a:lnTo>
                      <a:pt x="9" y="24"/>
                    </a:lnTo>
                    <a:lnTo>
                      <a:pt x="22" y="10"/>
                    </a:lnTo>
                    <a:lnTo>
                      <a:pt x="15" y="2"/>
                    </a:lnTo>
                    <a:lnTo>
                      <a:pt x="22" y="10"/>
                    </a:lnTo>
                    <a:lnTo>
                      <a:pt x="23" y="8"/>
                    </a:lnTo>
                    <a:lnTo>
                      <a:pt x="24" y="6"/>
                    </a:lnTo>
                    <a:lnTo>
                      <a:pt x="23" y="4"/>
                    </a:lnTo>
                    <a:lnTo>
                      <a:pt x="22" y="2"/>
                    </a:lnTo>
                    <a:lnTo>
                      <a:pt x="20" y="0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3" y="3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7819920" y="2121840"/>
                <a:ext cx="16920" cy="15120"/>
              </a:xfrm>
              <a:custGeom>
                <a:avLst/>
                <a:gdLst/>
                <a:ahLst/>
                <a:rect l="l" t="t" r="r" b="b"/>
                <a:pathLst>
                  <a:path w="33" h="28">
                    <a:moveTo>
                      <a:pt x="29" y="0"/>
                    </a:moveTo>
                    <a:lnTo>
                      <a:pt x="23" y="1"/>
                    </a:lnTo>
                    <a:lnTo>
                      <a:pt x="0" y="20"/>
                    </a:lnTo>
                    <a:lnTo>
                      <a:pt x="7" y="28"/>
                    </a:lnTo>
                    <a:lnTo>
                      <a:pt x="31" y="10"/>
                    </a:lnTo>
                    <a:lnTo>
                      <a:pt x="29" y="0"/>
                    </a:lnTo>
                    <a:lnTo>
                      <a:pt x="31" y="10"/>
                    </a:lnTo>
                    <a:lnTo>
                      <a:pt x="32" y="9"/>
                    </a:lnTo>
                    <a:lnTo>
                      <a:pt x="33" y="7"/>
                    </a:lnTo>
                    <a:lnTo>
                      <a:pt x="32" y="4"/>
                    </a:lnTo>
                    <a:lnTo>
                      <a:pt x="31" y="2"/>
                    </a:lnTo>
                    <a:lnTo>
                      <a:pt x="30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3" y="1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7832160" y="2121840"/>
                <a:ext cx="14040" cy="9360"/>
              </a:xfrm>
              <a:custGeom>
                <a:avLst/>
                <a:gdLst/>
                <a:ahLst/>
                <a:rect l="l" t="t" r="r" b="b"/>
                <a:pathLst>
                  <a:path w="27" h="17">
                    <a:moveTo>
                      <a:pt x="21" y="17"/>
                    </a:moveTo>
                    <a:lnTo>
                      <a:pt x="23" y="7"/>
                    </a:lnTo>
                    <a:lnTo>
                      <a:pt x="4" y="0"/>
                    </a:lnTo>
                    <a:lnTo>
                      <a:pt x="0" y="11"/>
                    </a:lnTo>
                    <a:lnTo>
                      <a:pt x="20" y="17"/>
                    </a:lnTo>
                    <a:lnTo>
                      <a:pt x="21" y="17"/>
                    </a:lnTo>
                    <a:lnTo>
                      <a:pt x="20" y="17"/>
                    </a:lnTo>
                    <a:lnTo>
                      <a:pt x="22" y="17"/>
                    </a:lnTo>
                    <a:lnTo>
                      <a:pt x="24" y="17"/>
                    </a:lnTo>
                    <a:lnTo>
                      <a:pt x="25" y="15"/>
                    </a:lnTo>
                    <a:lnTo>
                      <a:pt x="26" y="13"/>
                    </a:lnTo>
                    <a:lnTo>
                      <a:pt x="27" y="11"/>
                    </a:lnTo>
                    <a:lnTo>
                      <a:pt x="26" y="9"/>
                    </a:lnTo>
                    <a:lnTo>
                      <a:pt x="25" y="8"/>
                    </a:lnTo>
                    <a:lnTo>
                      <a:pt x="23" y="7"/>
                    </a:lnTo>
                    <a:lnTo>
                      <a:pt x="21" y="1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7843320" y="2125080"/>
                <a:ext cx="12240" cy="7560"/>
              </a:xfrm>
              <a:custGeom>
                <a:avLst/>
                <a:gdLst/>
                <a:ahLst/>
                <a:rect l="l" t="t" r="r" b="b"/>
                <a:pathLst>
                  <a:path w="22" h="14">
                    <a:moveTo>
                      <a:pt x="18" y="12"/>
                    </a:moveTo>
                    <a:lnTo>
                      <a:pt x="16" y="2"/>
                    </a:lnTo>
                    <a:lnTo>
                      <a:pt x="1" y="0"/>
                    </a:lnTo>
                    <a:lnTo>
                      <a:pt x="0" y="11"/>
                    </a:lnTo>
                    <a:lnTo>
                      <a:pt x="15" y="14"/>
                    </a:lnTo>
                    <a:lnTo>
                      <a:pt x="18" y="12"/>
                    </a:lnTo>
                    <a:lnTo>
                      <a:pt x="15" y="14"/>
                    </a:lnTo>
                    <a:lnTo>
                      <a:pt x="17" y="14"/>
                    </a:lnTo>
                    <a:lnTo>
                      <a:pt x="19" y="12"/>
                    </a:lnTo>
                    <a:lnTo>
                      <a:pt x="20" y="10"/>
                    </a:lnTo>
                    <a:lnTo>
                      <a:pt x="22" y="8"/>
                    </a:lnTo>
                    <a:lnTo>
                      <a:pt x="20" y="6"/>
                    </a:lnTo>
                    <a:lnTo>
                      <a:pt x="20" y="5"/>
                    </a:lnTo>
                    <a:lnTo>
                      <a:pt x="18" y="3"/>
                    </a:lnTo>
                    <a:lnTo>
                      <a:pt x="16" y="2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7849080" y="2117520"/>
                <a:ext cx="17280" cy="13680"/>
              </a:xfrm>
              <a:custGeom>
                <a:avLst/>
                <a:gdLst/>
                <a:ahLst/>
                <a:rect l="l" t="t" r="r" b="b"/>
                <a:pathLst>
                  <a:path w="32" h="27">
                    <a:moveTo>
                      <a:pt x="26" y="0"/>
                    </a:moveTo>
                    <a:lnTo>
                      <a:pt x="24" y="2"/>
                    </a:lnTo>
                    <a:lnTo>
                      <a:pt x="0" y="18"/>
                    </a:lnTo>
                    <a:lnTo>
                      <a:pt x="6" y="27"/>
                    </a:lnTo>
                    <a:lnTo>
                      <a:pt x="30" y="11"/>
                    </a:lnTo>
                    <a:lnTo>
                      <a:pt x="26" y="0"/>
                    </a:lnTo>
                    <a:lnTo>
                      <a:pt x="30" y="11"/>
                    </a:lnTo>
                    <a:lnTo>
                      <a:pt x="32" y="9"/>
                    </a:lnTo>
                    <a:lnTo>
                      <a:pt x="32" y="7"/>
                    </a:lnTo>
                    <a:lnTo>
                      <a:pt x="32" y="5"/>
                    </a:lnTo>
                    <a:lnTo>
                      <a:pt x="31" y="3"/>
                    </a:lnTo>
                    <a:lnTo>
                      <a:pt x="30" y="2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4" y="2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7863480" y="2116080"/>
                <a:ext cx="18720" cy="7560"/>
              </a:xfrm>
              <a:custGeom>
                <a:avLst/>
                <a:gdLst/>
                <a:ahLst/>
                <a:rect l="l" t="t" r="r" b="b"/>
                <a:pathLst>
                  <a:path w="35" h="17">
                    <a:moveTo>
                      <a:pt x="34" y="9"/>
                    </a:moveTo>
                    <a:lnTo>
                      <a:pt x="29" y="0"/>
                    </a:lnTo>
                    <a:lnTo>
                      <a:pt x="0" y="5"/>
                    </a:lnTo>
                    <a:lnTo>
                      <a:pt x="2" y="17"/>
                    </a:lnTo>
                    <a:lnTo>
                      <a:pt x="31" y="11"/>
                    </a:lnTo>
                    <a:lnTo>
                      <a:pt x="34" y="9"/>
                    </a:lnTo>
                    <a:lnTo>
                      <a:pt x="31" y="11"/>
                    </a:lnTo>
                    <a:lnTo>
                      <a:pt x="33" y="10"/>
                    </a:lnTo>
                    <a:lnTo>
                      <a:pt x="35" y="9"/>
                    </a:lnTo>
                    <a:lnTo>
                      <a:pt x="35" y="7"/>
                    </a:lnTo>
                    <a:lnTo>
                      <a:pt x="35" y="4"/>
                    </a:lnTo>
                    <a:lnTo>
                      <a:pt x="35" y="2"/>
                    </a:lnTo>
                    <a:lnTo>
                      <a:pt x="33" y="1"/>
                    </a:lnTo>
                    <a:lnTo>
                      <a:pt x="31" y="0"/>
                    </a:lnTo>
                    <a:lnTo>
                      <a:pt x="29" y="0"/>
                    </a:lnTo>
                    <a:lnTo>
                      <a:pt x="34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7875720" y="2103480"/>
                <a:ext cx="14040" cy="16920"/>
              </a:xfrm>
              <a:custGeom>
                <a:avLst/>
                <a:gdLst/>
                <a:ahLst/>
                <a:rect l="l" t="t" r="r" b="b"/>
                <a:pathLst>
                  <a:path w="26" h="32">
                    <a:moveTo>
                      <a:pt x="18" y="0"/>
                    </a:moveTo>
                    <a:lnTo>
                      <a:pt x="15" y="3"/>
                    </a:lnTo>
                    <a:lnTo>
                      <a:pt x="0" y="25"/>
                    </a:lnTo>
                    <a:lnTo>
                      <a:pt x="9" y="32"/>
                    </a:lnTo>
                    <a:lnTo>
                      <a:pt x="24" y="9"/>
                    </a:lnTo>
                    <a:lnTo>
                      <a:pt x="18" y="0"/>
                    </a:lnTo>
                    <a:lnTo>
                      <a:pt x="24" y="9"/>
                    </a:lnTo>
                    <a:lnTo>
                      <a:pt x="26" y="7"/>
                    </a:lnTo>
                    <a:lnTo>
                      <a:pt x="26" y="5"/>
                    </a:lnTo>
                    <a:lnTo>
                      <a:pt x="24" y="3"/>
                    </a:lnTo>
                    <a:lnTo>
                      <a:pt x="23" y="1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3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7885440" y="2100600"/>
                <a:ext cx="13680" cy="9000"/>
              </a:xfrm>
              <a:custGeom>
                <a:avLst/>
                <a:gdLst/>
                <a:ahLst/>
                <a:rect l="l" t="t" r="r" b="b"/>
                <a:pathLst>
                  <a:path w="27" h="17">
                    <a:moveTo>
                      <a:pt x="27" y="6"/>
                    </a:moveTo>
                    <a:lnTo>
                      <a:pt x="19" y="0"/>
                    </a:lnTo>
                    <a:lnTo>
                      <a:pt x="0" y="6"/>
                    </a:lnTo>
                    <a:lnTo>
                      <a:pt x="3" y="17"/>
                    </a:lnTo>
                    <a:lnTo>
                      <a:pt x="23" y="12"/>
                    </a:lnTo>
                    <a:lnTo>
                      <a:pt x="27" y="6"/>
                    </a:lnTo>
                    <a:lnTo>
                      <a:pt x="23" y="12"/>
                    </a:lnTo>
                    <a:lnTo>
                      <a:pt x="25" y="10"/>
                    </a:lnTo>
                    <a:lnTo>
                      <a:pt x="26" y="9"/>
                    </a:lnTo>
                    <a:lnTo>
                      <a:pt x="27" y="6"/>
                    </a:lnTo>
                    <a:lnTo>
                      <a:pt x="26" y="4"/>
                    </a:lnTo>
                    <a:lnTo>
                      <a:pt x="25" y="2"/>
                    </a:lnTo>
                    <a:lnTo>
                      <a:pt x="24" y="1"/>
                    </a:lnTo>
                    <a:lnTo>
                      <a:pt x="22" y="0"/>
                    </a:lnTo>
                    <a:lnTo>
                      <a:pt x="19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7893000" y="2088360"/>
                <a:ext cx="7560" cy="15120"/>
              </a:xfrm>
              <a:custGeom>
                <a:avLst/>
                <a:gdLst/>
                <a:ahLst/>
                <a:rect l="l" t="t" r="r" b="b"/>
                <a:pathLst>
                  <a:path w="13" h="29">
                    <a:moveTo>
                      <a:pt x="3" y="1"/>
                    </a:moveTo>
                    <a:lnTo>
                      <a:pt x="1" y="6"/>
                    </a:lnTo>
                    <a:lnTo>
                      <a:pt x="0" y="28"/>
                    </a:lnTo>
                    <a:lnTo>
                      <a:pt x="12" y="29"/>
                    </a:lnTo>
                    <a:lnTo>
                      <a:pt x="13" y="6"/>
                    </a:lnTo>
                    <a:lnTo>
                      <a:pt x="3" y="1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1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2"/>
                    </a:lnTo>
                    <a:lnTo>
                      <a:pt x="1" y="6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7894440" y="2057760"/>
                <a:ext cx="38880" cy="36720"/>
              </a:xfrm>
              <a:custGeom>
                <a:avLst/>
                <a:gdLst/>
                <a:ahLst/>
                <a:rect l="l" t="t" r="r" b="b"/>
                <a:pathLst>
                  <a:path w="75" h="72">
                    <a:moveTo>
                      <a:pt x="75" y="4"/>
                    </a:moveTo>
                    <a:lnTo>
                      <a:pt x="65" y="2"/>
                    </a:lnTo>
                    <a:lnTo>
                      <a:pt x="0" y="63"/>
                    </a:lnTo>
                    <a:lnTo>
                      <a:pt x="8" y="72"/>
                    </a:lnTo>
                    <a:lnTo>
                      <a:pt x="73" y="10"/>
                    </a:lnTo>
                    <a:lnTo>
                      <a:pt x="75" y="4"/>
                    </a:lnTo>
                    <a:lnTo>
                      <a:pt x="73" y="10"/>
                    </a:lnTo>
                    <a:lnTo>
                      <a:pt x="75" y="8"/>
                    </a:lnTo>
                    <a:lnTo>
                      <a:pt x="75" y="6"/>
                    </a:lnTo>
                    <a:lnTo>
                      <a:pt x="75" y="4"/>
                    </a:lnTo>
                    <a:lnTo>
                      <a:pt x="74" y="2"/>
                    </a:lnTo>
                    <a:lnTo>
                      <a:pt x="72" y="1"/>
                    </a:lnTo>
                    <a:lnTo>
                      <a:pt x="69" y="0"/>
                    </a:lnTo>
                    <a:lnTo>
                      <a:pt x="67" y="1"/>
                    </a:lnTo>
                    <a:lnTo>
                      <a:pt x="65" y="2"/>
                    </a:lnTo>
                    <a:lnTo>
                      <a:pt x="75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7907400" y="2013120"/>
                <a:ext cx="25920" cy="47520"/>
              </a:xfrm>
              <a:custGeom>
                <a:avLst/>
                <a:gdLst/>
                <a:ahLst/>
                <a:rect l="l" t="t" r="r" b="b"/>
                <a:pathLst>
                  <a:path w="51" h="95">
                    <a:moveTo>
                      <a:pt x="0" y="5"/>
                    </a:moveTo>
                    <a:lnTo>
                      <a:pt x="0" y="8"/>
                    </a:lnTo>
                    <a:lnTo>
                      <a:pt x="40" y="95"/>
                    </a:lnTo>
                    <a:lnTo>
                      <a:pt x="51" y="91"/>
                    </a:lnTo>
                    <a:lnTo>
                      <a:pt x="11" y="3"/>
                    </a:lnTo>
                    <a:lnTo>
                      <a:pt x="0" y="5"/>
                    </a:lnTo>
                    <a:lnTo>
                      <a:pt x="11" y="3"/>
                    </a:lnTo>
                    <a:lnTo>
                      <a:pt x="10" y="1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7907400" y="1725480"/>
                <a:ext cx="51120" cy="290520"/>
              </a:xfrm>
              <a:custGeom>
                <a:avLst/>
                <a:gdLst/>
                <a:ahLst/>
                <a:rect l="l" t="t" r="r" b="b"/>
                <a:pathLst>
                  <a:path w="97" h="570">
                    <a:moveTo>
                      <a:pt x="92" y="0"/>
                    </a:moveTo>
                    <a:lnTo>
                      <a:pt x="85" y="5"/>
                    </a:lnTo>
                    <a:lnTo>
                      <a:pt x="0" y="568"/>
                    </a:lnTo>
                    <a:lnTo>
                      <a:pt x="12" y="570"/>
                    </a:lnTo>
                    <a:lnTo>
                      <a:pt x="97" y="6"/>
                    </a:lnTo>
                    <a:lnTo>
                      <a:pt x="92" y="0"/>
                    </a:lnTo>
                    <a:lnTo>
                      <a:pt x="97" y="6"/>
                    </a:lnTo>
                    <a:lnTo>
                      <a:pt x="96" y="4"/>
                    </a:lnTo>
                    <a:lnTo>
                      <a:pt x="95" y="2"/>
                    </a:lnTo>
                    <a:lnTo>
                      <a:pt x="94" y="1"/>
                    </a:lnTo>
                    <a:lnTo>
                      <a:pt x="92" y="0"/>
                    </a:lnTo>
                    <a:lnTo>
                      <a:pt x="90" y="0"/>
                    </a:lnTo>
                    <a:lnTo>
                      <a:pt x="88" y="1"/>
                    </a:lnTo>
                    <a:lnTo>
                      <a:pt x="86" y="2"/>
                    </a:lnTo>
                    <a:lnTo>
                      <a:pt x="85" y="5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7955280" y="1725480"/>
                <a:ext cx="10800" cy="7560"/>
              </a:xfrm>
              <a:custGeom>
                <a:avLst/>
                <a:gdLst/>
                <a:ahLst/>
                <a:rect l="l" t="t" r="r" b="b"/>
                <a:pathLst>
                  <a:path w="21" h="14">
                    <a:moveTo>
                      <a:pt x="20" y="4"/>
                    </a:moveTo>
                    <a:lnTo>
                      <a:pt x="16" y="2"/>
                    </a:lnTo>
                    <a:lnTo>
                      <a:pt x="1" y="0"/>
                    </a:lnTo>
                    <a:lnTo>
                      <a:pt x="0" y="11"/>
                    </a:lnTo>
                    <a:lnTo>
                      <a:pt x="14" y="14"/>
                    </a:lnTo>
                    <a:lnTo>
                      <a:pt x="20" y="4"/>
                    </a:lnTo>
                    <a:lnTo>
                      <a:pt x="14" y="14"/>
                    </a:lnTo>
                    <a:lnTo>
                      <a:pt x="17" y="13"/>
                    </a:lnTo>
                    <a:lnTo>
                      <a:pt x="19" y="11"/>
                    </a:lnTo>
                    <a:lnTo>
                      <a:pt x="20" y="10"/>
                    </a:lnTo>
                    <a:lnTo>
                      <a:pt x="21" y="8"/>
                    </a:lnTo>
                    <a:lnTo>
                      <a:pt x="20" y="6"/>
                    </a:lnTo>
                    <a:lnTo>
                      <a:pt x="20" y="4"/>
                    </a:lnTo>
                    <a:lnTo>
                      <a:pt x="18" y="3"/>
                    </a:lnTo>
                    <a:lnTo>
                      <a:pt x="16" y="2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7959960" y="172728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4">
                    <a:moveTo>
                      <a:pt x="21" y="18"/>
                    </a:moveTo>
                    <a:lnTo>
                      <a:pt x="20" y="14"/>
                    </a:lnTo>
                    <a:lnTo>
                      <a:pt x="9" y="0"/>
                    </a:lnTo>
                    <a:lnTo>
                      <a:pt x="0" y="6"/>
                    </a:lnTo>
                    <a:lnTo>
                      <a:pt x="10" y="21"/>
                    </a:lnTo>
                    <a:lnTo>
                      <a:pt x="21" y="18"/>
                    </a:lnTo>
                    <a:lnTo>
                      <a:pt x="10" y="21"/>
                    </a:lnTo>
                    <a:lnTo>
                      <a:pt x="13" y="23"/>
                    </a:lnTo>
                    <a:lnTo>
                      <a:pt x="15" y="24"/>
                    </a:lnTo>
                    <a:lnTo>
                      <a:pt x="17" y="24"/>
                    </a:lnTo>
                    <a:lnTo>
                      <a:pt x="18" y="23"/>
                    </a:lnTo>
                    <a:lnTo>
                      <a:pt x="20" y="20"/>
                    </a:lnTo>
                    <a:lnTo>
                      <a:pt x="21" y="18"/>
                    </a:lnTo>
                    <a:lnTo>
                      <a:pt x="21" y="16"/>
                    </a:lnTo>
                    <a:lnTo>
                      <a:pt x="20" y="14"/>
                    </a:lnTo>
                    <a:lnTo>
                      <a:pt x="21" y="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7963200" y="1736280"/>
                <a:ext cx="7560" cy="21240"/>
              </a:xfrm>
              <a:custGeom>
                <a:avLst/>
                <a:gdLst/>
                <a:ahLst/>
                <a:rect l="l" t="t" r="r" b="b"/>
                <a:pathLst>
                  <a:path w="16" h="41">
                    <a:moveTo>
                      <a:pt x="1" y="39"/>
                    </a:moveTo>
                    <a:lnTo>
                      <a:pt x="12" y="36"/>
                    </a:lnTo>
                    <a:lnTo>
                      <a:pt x="16" y="1"/>
                    </a:lnTo>
                    <a:lnTo>
                      <a:pt x="4" y="0"/>
                    </a:lnTo>
                    <a:lnTo>
                      <a:pt x="0" y="35"/>
                    </a:lnTo>
                    <a:lnTo>
                      <a:pt x="1" y="39"/>
                    </a:lnTo>
                    <a:lnTo>
                      <a:pt x="0" y="35"/>
                    </a:lnTo>
                    <a:lnTo>
                      <a:pt x="0" y="37"/>
                    </a:lnTo>
                    <a:lnTo>
                      <a:pt x="1" y="39"/>
                    </a:lnTo>
                    <a:lnTo>
                      <a:pt x="3" y="40"/>
                    </a:lnTo>
                    <a:lnTo>
                      <a:pt x="5" y="41"/>
                    </a:lnTo>
                    <a:lnTo>
                      <a:pt x="8" y="41"/>
                    </a:lnTo>
                    <a:lnTo>
                      <a:pt x="9" y="40"/>
                    </a:lnTo>
                    <a:lnTo>
                      <a:pt x="11" y="39"/>
                    </a:lnTo>
                    <a:lnTo>
                      <a:pt x="12" y="36"/>
                    </a:lnTo>
                    <a:lnTo>
                      <a:pt x="1" y="3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7963200" y="1751400"/>
                <a:ext cx="17280" cy="19440"/>
              </a:xfrm>
              <a:custGeom>
                <a:avLst/>
                <a:gdLst/>
                <a:ahLst/>
                <a:rect l="l" t="t" r="r" b="b"/>
                <a:pathLst>
                  <a:path w="32" h="37">
                    <a:moveTo>
                      <a:pt x="27" y="36"/>
                    </a:moveTo>
                    <a:lnTo>
                      <a:pt x="30" y="27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22" y="35"/>
                    </a:lnTo>
                    <a:lnTo>
                      <a:pt x="27" y="36"/>
                    </a:lnTo>
                    <a:lnTo>
                      <a:pt x="22" y="35"/>
                    </a:lnTo>
                    <a:lnTo>
                      <a:pt x="24" y="36"/>
                    </a:lnTo>
                    <a:lnTo>
                      <a:pt x="26" y="37"/>
                    </a:lnTo>
                    <a:lnTo>
                      <a:pt x="28" y="36"/>
                    </a:lnTo>
                    <a:lnTo>
                      <a:pt x="30" y="35"/>
                    </a:lnTo>
                    <a:lnTo>
                      <a:pt x="31" y="34"/>
                    </a:lnTo>
                    <a:lnTo>
                      <a:pt x="32" y="32"/>
                    </a:lnTo>
                    <a:lnTo>
                      <a:pt x="32" y="30"/>
                    </a:lnTo>
                    <a:lnTo>
                      <a:pt x="30" y="27"/>
                    </a:lnTo>
                    <a:lnTo>
                      <a:pt x="27" y="3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7977240" y="1762200"/>
                <a:ext cx="12240" cy="7560"/>
              </a:xfrm>
              <a:custGeom>
                <a:avLst/>
                <a:gdLst/>
                <a:ahLst/>
                <a:rect l="l" t="t" r="r" b="b"/>
                <a:pathLst>
                  <a:path w="25" h="15">
                    <a:moveTo>
                      <a:pt x="23" y="11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2" y="15"/>
                    </a:lnTo>
                    <a:lnTo>
                      <a:pt x="19" y="12"/>
                    </a:lnTo>
                    <a:lnTo>
                      <a:pt x="23" y="11"/>
                    </a:lnTo>
                    <a:lnTo>
                      <a:pt x="19" y="12"/>
                    </a:lnTo>
                    <a:lnTo>
                      <a:pt x="23" y="11"/>
                    </a:lnTo>
                    <a:lnTo>
                      <a:pt x="24" y="9"/>
                    </a:lnTo>
                    <a:lnTo>
                      <a:pt x="25" y="6"/>
                    </a:lnTo>
                    <a:lnTo>
                      <a:pt x="24" y="4"/>
                    </a:lnTo>
                    <a:lnTo>
                      <a:pt x="24" y="2"/>
                    </a:lnTo>
                    <a:lnTo>
                      <a:pt x="22" y="1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23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7985160" y="1740960"/>
                <a:ext cx="32760" cy="27720"/>
              </a:xfrm>
              <a:custGeom>
                <a:avLst/>
                <a:gdLst/>
                <a:ahLst/>
                <a:rect l="l" t="t" r="r" b="b"/>
                <a:pathLst>
                  <a:path w="64" h="54">
                    <a:moveTo>
                      <a:pt x="55" y="1"/>
                    </a:moveTo>
                    <a:lnTo>
                      <a:pt x="54" y="2"/>
                    </a:lnTo>
                    <a:lnTo>
                      <a:pt x="0" y="44"/>
                    </a:lnTo>
                    <a:lnTo>
                      <a:pt x="8" y="54"/>
                    </a:lnTo>
                    <a:lnTo>
                      <a:pt x="62" y="11"/>
                    </a:lnTo>
                    <a:lnTo>
                      <a:pt x="55" y="1"/>
                    </a:lnTo>
                    <a:lnTo>
                      <a:pt x="62" y="11"/>
                    </a:lnTo>
                    <a:lnTo>
                      <a:pt x="63" y="8"/>
                    </a:lnTo>
                    <a:lnTo>
                      <a:pt x="64" y="6"/>
                    </a:lnTo>
                    <a:lnTo>
                      <a:pt x="63" y="4"/>
                    </a:lnTo>
                    <a:lnTo>
                      <a:pt x="62" y="2"/>
                    </a:lnTo>
                    <a:lnTo>
                      <a:pt x="61" y="1"/>
                    </a:lnTo>
                    <a:lnTo>
                      <a:pt x="58" y="0"/>
                    </a:lnTo>
                    <a:lnTo>
                      <a:pt x="56" y="0"/>
                    </a:lnTo>
                    <a:lnTo>
                      <a:pt x="54" y="2"/>
                    </a:lnTo>
                    <a:lnTo>
                      <a:pt x="55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8013240" y="1733040"/>
                <a:ext cx="23400" cy="13680"/>
              </a:xfrm>
              <a:custGeom>
                <a:avLst/>
                <a:gdLst/>
                <a:ahLst/>
                <a:rect l="l" t="t" r="r" b="b"/>
                <a:pathLst>
                  <a:path w="45" h="28">
                    <a:moveTo>
                      <a:pt x="39" y="0"/>
                    </a:moveTo>
                    <a:lnTo>
                      <a:pt x="37" y="1"/>
                    </a:lnTo>
                    <a:lnTo>
                      <a:pt x="0" y="17"/>
                    </a:lnTo>
                    <a:lnTo>
                      <a:pt x="4" y="28"/>
                    </a:lnTo>
                    <a:lnTo>
                      <a:pt x="41" y="11"/>
                    </a:lnTo>
                    <a:lnTo>
                      <a:pt x="39" y="0"/>
                    </a:lnTo>
                    <a:lnTo>
                      <a:pt x="41" y="11"/>
                    </a:lnTo>
                    <a:lnTo>
                      <a:pt x="43" y="9"/>
                    </a:lnTo>
                    <a:lnTo>
                      <a:pt x="44" y="7"/>
                    </a:lnTo>
                    <a:lnTo>
                      <a:pt x="45" y="5"/>
                    </a:lnTo>
                    <a:lnTo>
                      <a:pt x="44" y="3"/>
                    </a:lnTo>
                    <a:lnTo>
                      <a:pt x="43" y="2"/>
                    </a:lnTo>
                    <a:lnTo>
                      <a:pt x="41" y="1"/>
                    </a:lnTo>
                    <a:lnTo>
                      <a:pt x="39" y="0"/>
                    </a:lnTo>
                    <a:lnTo>
                      <a:pt x="37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8033760" y="1733040"/>
                <a:ext cx="9000" cy="4320"/>
              </a:xfrm>
              <a:custGeom>
                <a:avLst/>
                <a:gdLst/>
                <a:ahLst/>
                <a:rect l="l" t="t" r="r" b="b"/>
                <a:pathLst>
                  <a:path w="19" h="11">
                    <a:moveTo>
                      <a:pt x="18" y="8"/>
                    </a:moveTo>
                    <a:lnTo>
                      <a:pt x="13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13" y="11"/>
                    </a:lnTo>
                    <a:lnTo>
                      <a:pt x="18" y="8"/>
                    </a:lnTo>
                    <a:lnTo>
                      <a:pt x="13" y="11"/>
                    </a:lnTo>
                    <a:lnTo>
                      <a:pt x="16" y="11"/>
                    </a:lnTo>
                    <a:lnTo>
                      <a:pt x="17" y="9"/>
                    </a:lnTo>
                    <a:lnTo>
                      <a:pt x="18" y="8"/>
                    </a:lnTo>
                    <a:lnTo>
                      <a:pt x="19" y="6"/>
                    </a:lnTo>
                    <a:lnTo>
                      <a:pt x="18" y="4"/>
                    </a:lnTo>
                    <a:lnTo>
                      <a:pt x="17" y="2"/>
                    </a:lnTo>
                    <a:lnTo>
                      <a:pt x="16" y="1"/>
                    </a:lnTo>
                    <a:lnTo>
                      <a:pt x="13" y="0"/>
                    </a:lnTo>
                    <a:lnTo>
                      <a:pt x="18" y="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480" bIns="-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8038440" y="172224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20" h="27">
                    <a:moveTo>
                      <a:pt x="9" y="4"/>
                    </a:moveTo>
                    <a:lnTo>
                      <a:pt x="8" y="4"/>
                    </a:lnTo>
                    <a:lnTo>
                      <a:pt x="0" y="22"/>
                    </a:lnTo>
                    <a:lnTo>
                      <a:pt x="10" y="27"/>
                    </a:lnTo>
                    <a:lnTo>
                      <a:pt x="19" y="9"/>
                    </a:lnTo>
                    <a:lnTo>
                      <a:pt x="9" y="4"/>
                    </a:lnTo>
                    <a:lnTo>
                      <a:pt x="19" y="9"/>
                    </a:lnTo>
                    <a:lnTo>
                      <a:pt x="20" y="7"/>
                    </a:lnTo>
                    <a:lnTo>
                      <a:pt x="19" y="4"/>
                    </a:lnTo>
                    <a:lnTo>
                      <a:pt x="18" y="2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0" y="1"/>
                    </a:lnTo>
                    <a:lnTo>
                      <a:pt x="8" y="4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8042760" y="1716480"/>
                <a:ext cx="9360" cy="10440"/>
              </a:xfrm>
              <a:custGeom>
                <a:avLst/>
                <a:gdLst/>
                <a:ahLst/>
                <a:rect l="l" t="t" r="r" b="b"/>
                <a:pathLst>
                  <a:path w="20" h="23">
                    <a:moveTo>
                      <a:pt x="13" y="0"/>
                    </a:moveTo>
                    <a:lnTo>
                      <a:pt x="9" y="3"/>
                    </a:lnTo>
                    <a:lnTo>
                      <a:pt x="0" y="18"/>
                    </a:lnTo>
                    <a:lnTo>
                      <a:pt x="10" y="23"/>
                    </a:lnTo>
                    <a:lnTo>
                      <a:pt x="19" y="9"/>
                    </a:lnTo>
                    <a:lnTo>
                      <a:pt x="13" y="0"/>
                    </a:lnTo>
                    <a:lnTo>
                      <a:pt x="19" y="9"/>
                    </a:lnTo>
                    <a:lnTo>
                      <a:pt x="20" y="7"/>
                    </a:lnTo>
                    <a:lnTo>
                      <a:pt x="19" y="5"/>
                    </a:lnTo>
                    <a:lnTo>
                      <a:pt x="19" y="2"/>
                    </a:lnTo>
                    <a:lnTo>
                      <a:pt x="16" y="1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10" y="1"/>
                    </a:lnTo>
                    <a:lnTo>
                      <a:pt x="9" y="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8049240" y="1714680"/>
                <a:ext cx="16920" cy="7560"/>
              </a:xfrm>
              <a:custGeom>
                <a:avLst/>
                <a:gdLst/>
                <a:ahLst/>
                <a:rect l="l" t="t" r="r" b="b"/>
                <a:pathLst>
                  <a:path w="33" h="14">
                    <a:moveTo>
                      <a:pt x="27" y="0"/>
                    </a:moveTo>
                    <a:lnTo>
                      <a:pt x="26" y="0"/>
                    </a:lnTo>
                    <a:lnTo>
                      <a:pt x="0" y="2"/>
                    </a:lnTo>
                    <a:lnTo>
                      <a:pt x="1" y="14"/>
                    </a:lnTo>
                    <a:lnTo>
                      <a:pt x="27" y="12"/>
                    </a:lnTo>
                    <a:lnTo>
                      <a:pt x="27" y="0"/>
                    </a:lnTo>
                    <a:lnTo>
                      <a:pt x="27" y="12"/>
                    </a:lnTo>
                    <a:lnTo>
                      <a:pt x="29" y="11"/>
                    </a:lnTo>
                    <a:lnTo>
                      <a:pt x="32" y="10"/>
                    </a:lnTo>
                    <a:lnTo>
                      <a:pt x="32" y="8"/>
                    </a:lnTo>
                    <a:lnTo>
                      <a:pt x="33" y="5"/>
                    </a:lnTo>
                    <a:lnTo>
                      <a:pt x="32" y="3"/>
                    </a:lnTo>
                    <a:lnTo>
                      <a:pt x="30" y="1"/>
                    </a:lnTo>
                    <a:lnTo>
                      <a:pt x="28" y="0"/>
                    </a:lnTo>
                    <a:lnTo>
                      <a:pt x="26" y="0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8061480" y="1714680"/>
                <a:ext cx="18720" cy="7560"/>
              </a:xfrm>
              <a:custGeom>
                <a:avLst/>
                <a:gdLst/>
                <a:ahLst/>
                <a:rect l="l" t="t" r="r" b="b"/>
                <a:pathLst>
                  <a:path w="36" h="16">
                    <a:moveTo>
                      <a:pt x="32" y="5"/>
                    </a:moveTo>
                    <a:lnTo>
                      <a:pt x="30" y="4"/>
                    </a:lnTo>
                    <a:lnTo>
                      <a:pt x="2" y="0"/>
                    </a:lnTo>
                    <a:lnTo>
                      <a:pt x="0" y="12"/>
                    </a:lnTo>
                    <a:lnTo>
                      <a:pt x="28" y="16"/>
                    </a:lnTo>
                    <a:lnTo>
                      <a:pt x="32" y="5"/>
                    </a:lnTo>
                    <a:lnTo>
                      <a:pt x="28" y="16"/>
                    </a:lnTo>
                    <a:lnTo>
                      <a:pt x="31" y="15"/>
                    </a:lnTo>
                    <a:lnTo>
                      <a:pt x="34" y="14"/>
                    </a:lnTo>
                    <a:lnTo>
                      <a:pt x="35" y="13"/>
                    </a:lnTo>
                    <a:lnTo>
                      <a:pt x="36" y="11"/>
                    </a:lnTo>
                    <a:lnTo>
                      <a:pt x="35" y="9"/>
                    </a:lnTo>
                    <a:lnTo>
                      <a:pt x="35" y="7"/>
                    </a:lnTo>
                    <a:lnTo>
                      <a:pt x="32" y="5"/>
                    </a:lnTo>
                    <a:lnTo>
                      <a:pt x="30" y="4"/>
                    </a:lnTo>
                    <a:lnTo>
                      <a:pt x="32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8075880" y="1717920"/>
                <a:ext cx="59040" cy="36720"/>
              </a:xfrm>
              <a:custGeom>
                <a:avLst/>
                <a:gdLst/>
                <a:ahLst/>
                <a:rect l="l" t="t" r="r" b="b"/>
                <a:pathLst>
                  <a:path w="113" h="72">
                    <a:moveTo>
                      <a:pt x="112" y="64"/>
                    </a:moveTo>
                    <a:lnTo>
                      <a:pt x="110" y="61"/>
                    </a:lnTo>
                    <a:lnTo>
                      <a:pt x="6" y="0"/>
                    </a:lnTo>
                    <a:lnTo>
                      <a:pt x="0" y="10"/>
                    </a:lnTo>
                    <a:lnTo>
                      <a:pt x="104" y="72"/>
                    </a:lnTo>
                    <a:lnTo>
                      <a:pt x="112" y="64"/>
                    </a:lnTo>
                    <a:lnTo>
                      <a:pt x="104" y="72"/>
                    </a:lnTo>
                    <a:lnTo>
                      <a:pt x="107" y="72"/>
                    </a:lnTo>
                    <a:lnTo>
                      <a:pt x="109" y="72"/>
                    </a:lnTo>
                    <a:lnTo>
                      <a:pt x="111" y="71"/>
                    </a:lnTo>
                    <a:lnTo>
                      <a:pt x="112" y="70"/>
                    </a:lnTo>
                    <a:lnTo>
                      <a:pt x="113" y="67"/>
                    </a:lnTo>
                    <a:lnTo>
                      <a:pt x="113" y="65"/>
                    </a:lnTo>
                    <a:lnTo>
                      <a:pt x="112" y="63"/>
                    </a:lnTo>
                    <a:lnTo>
                      <a:pt x="110" y="61"/>
                    </a:lnTo>
                    <a:lnTo>
                      <a:pt x="112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8128800" y="1750320"/>
                <a:ext cx="68400" cy="186480"/>
              </a:xfrm>
              <a:custGeom>
                <a:avLst/>
                <a:gdLst/>
                <a:ahLst/>
                <a:rect l="l" t="t" r="r" b="b"/>
                <a:pathLst>
                  <a:path w="132" h="365">
                    <a:moveTo>
                      <a:pt x="132" y="359"/>
                    </a:moveTo>
                    <a:lnTo>
                      <a:pt x="131" y="358"/>
                    </a:lnTo>
                    <a:lnTo>
                      <a:pt x="10" y="0"/>
                    </a:lnTo>
                    <a:lnTo>
                      <a:pt x="0" y="4"/>
                    </a:lnTo>
                    <a:lnTo>
                      <a:pt x="120" y="362"/>
                    </a:lnTo>
                    <a:lnTo>
                      <a:pt x="132" y="359"/>
                    </a:lnTo>
                    <a:lnTo>
                      <a:pt x="120" y="362"/>
                    </a:lnTo>
                    <a:lnTo>
                      <a:pt x="122" y="364"/>
                    </a:lnTo>
                    <a:lnTo>
                      <a:pt x="124" y="365"/>
                    </a:lnTo>
                    <a:lnTo>
                      <a:pt x="126" y="365"/>
                    </a:lnTo>
                    <a:lnTo>
                      <a:pt x="128" y="365"/>
                    </a:lnTo>
                    <a:lnTo>
                      <a:pt x="130" y="364"/>
                    </a:lnTo>
                    <a:lnTo>
                      <a:pt x="131" y="363"/>
                    </a:lnTo>
                    <a:lnTo>
                      <a:pt x="132" y="361"/>
                    </a:lnTo>
                    <a:lnTo>
                      <a:pt x="131" y="358"/>
                    </a:lnTo>
                    <a:lnTo>
                      <a:pt x="132" y="35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8191080" y="1933920"/>
                <a:ext cx="7560" cy="9000"/>
              </a:xfrm>
              <a:custGeom>
                <a:avLst/>
                <a:gdLst/>
                <a:ahLst/>
                <a:rect l="l" t="t" r="r" b="b"/>
                <a:pathLst>
                  <a:path w="15" h="19">
                    <a:moveTo>
                      <a:pt x="3" y="15"/>
                    </a:moveTo>
                    <a:lnTo>
                      <a:pt x="15" y="12"/>
                    </a:lnTo>
                    <a:lnTo>
                      <a:pt x="12" y="0"/>
                    </a:lnTo>
                    <a:lnTo>
                      <a:pt x="0" y="2"/>
                    </a:lnTo>
                    <a:lnTo>
                      <a:pt x="3" y="14"/>
                    </a:lnTo>
                    <a:lnTo>
                      <a:pt x="3" y="15"/>
                    </a:lnTo>
                    <a:lnTo>
                      <a:pt x="3" y="14"/>
                    </a:lnTo>
                    <a:lnTo>
                      <a:pt x="4" y="17"/>
                    </a:lnTo>
                    <a:lnTo>
                      <a:pt x="5" y="18"/>
                    </a:lnTo>
                    <a:lnTo>
                      <a:pt x="7" y="19"/>
                    </a:lnTo>
                    <a:lnTo>
                      <a:pt x="9" y="19"/>
                    </a:lnTo>
                    <a:lnTo>
                      <a:pt x="11" y="18"/>
                    </a:lnTo>
                    <a:lnTo>
                      <a:pt x="13" y="17"/>
                    </a:lnTo>
                    <a:lnTo>
                      <a:pt x="13" y="15"/>
                    </a:lnTo>
                    <a:lnTo>
                      <a:pt x="15" y="12"/>
                    </a:lnTo>
                    <a:lnTo>
                      <a:pt x="3" y="1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8192520" y="1940040"/>
                <a:ext cx="14040" cy="27360"/>
              </a:xfrm>
              <a:custGeom>
                <a:avLst/>
                <a:gdLst/>
                <a:ahLst/>
                <a:rect l="l" t="t" r="r" b="b"/>
                <a:pathLst>
                  <a:path w="27" h="56">
                    <a:moveTo>
                      <a:pt x="17" y="55"/>
                    </a:moveTo>
                    <a:lnTo>
                      <a:pt x="26" y="48"/>
                    </a:lnTo>
                    <a:lnTo>
                      <a:pt x="10" y="0"/>
                    </a:lnTo>
                    <a:lnTo>
                      <a:pt x="0" y="3"/>
                    </a:lnTo>
                    <a:lnTo>
                      <a:pt x="15" y="51"/>
                    </a:lnTo>
                    <a:lnTo>
                      <a:pt x="17" y="55"/>
                    </a:lnTo>
                    <a:lnTo>
                      <a:pt x="15" y="51"/>
                    </a:lnTo>
                    <a:lnTo>
                      <a:pt x="16" y="54"/>
                    </a:lnTo>
                    <a:lnTo>
                      <a:pt x="18" y="56"/>
                    </a:lnTo>
                    <a:lnTo>
                      <a:pt x="20" y="56"/>
                    </a:lnTo>
                    <a:lnTo>
                      <a:pt x="22" y="56"/>
                    </a:lnTo>
                    <a:lnTo>
                      <a:pt x="24" y="55"/>
                    </a:lnTo>
                    <a:lnTo>
                      <a:pt x="26" y="54"/>
                    </a:lnTo>
                    <a:lnTo>
                      <a:pt x="27" y="51"/>
                    </a:lnTo>
                    <a:lnTo>
                      <a:pt x="26" y="48"/>
                    </a:lnTo>
                    <a:lnTo>
                      <a:pt x="17" y="5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8202240" y="1963080"/>
                <a:ext cx="9000" cy="9000"/>
              </a:xfrm>
              <a:custGeom>
                <a:avLst/>
                <a:gdLst/>
                <a:ahLst/>
                <a:rect l="l" t="t" r="r" b="b"/>
                <a:pathLst>
                  <a:path w="20" h="18">
                    <a:moveTo>
                      <a:pt x="14" y="18"/>
                    </a:moveTo>
                    <a:lnTo>
                      <a:pt x="17" y="8"/>
                    </a:lnTo>
                    <a:lnTo>
                      <a:pt x="6" y="0"/>
                    </a:lnTo>
                    <a:lnTo>
                      <a:pt x="0" y="9"/>
                    </a:lnTo>
                    <a:lnTo>
                      <a:pt x="11" y="17"/>
                    </a:lnTo>
                    <a:lnTo>
                      <a:pt x="14" y="18"/>
                    </a:lnTo>
                    <a:lnTo>
                      <a:pt x="11" y="17"/>
                    </a:lnTo>
                    <a:lnTo>
                      <a:pt x="13" y="18"/>
                    </a:lnTo>
                    <a:lnTo>
                      <a:pt x="15" y="18"/>
                    </a:lnTo>
                    <a:lnTo>
                      <a:pt x="17" y="17"/>
                    </a:lnTo>
                    <a:lnTo>
                      <a:pt x="19" y="16"/>
                    </a:lnTo>
                    <a:lnTo>
                      <a:pt x="19" y="14"/>
                    </a:lnTo>
                    <a:lnTo>
                      <a:pt x="20" y="12"/>
                    </a:lnTo>
                    <a:lnTo>
                      <a:pt x="19" y="10"/>
                    </a:lnTo>
                    <a:lnTo>
                      <a:pt x="17" y="8"/>
                    </a:lnTo>
                    <a:lnTo>
                      <a:pt x="14" y="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8208360" y="1965960"/>
                <a:ext cx="15480" cy="5760"/>
              </a:xfrm>
              <a:custGeom>
                <a:avLst/>
                <a:gdLst/>
                <a:ahLst/>
                <a:rect l="l" t="t" r="r" b="b"/>
                <a:pathLst>
                  <a:path w="28" h="12">
                    <a:moveTo>
                      <a:pt x="24" y="0"/>
                    </a:moveTo>
                    <a:lnTo>
                      <a:pt x="22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22" y="12"/>
                    </a:lnTo>
                    <a:lnTo>
                      <a:pt x="24" y="0"/>
                    </a:lnTo>
                    <a:lnTo>
                      <a:pt x="22" y="12"/>
                    </a:lnTo>
                    <a:lnTo>
                      <a:pt x="25" y="11"/>
                    </a:lnTo>
                    <a:lnTo>
                      <a:pt x="26" y="10"/>
                    </a:lnTo>
                    <a:lnTo>
                      <a:pt x="27" y="8"/>
                    </a:lnTo>
                    <a:lnTo>
                      <a:pt x="28" y="6"/>
                    </a:lnTo>
                    <a:lnTo>
                      <a:pt x="27" y="4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8219160" y="1965960"/>
                <a:ext cx="24840" cy="11880"/>
              </a:xfrm>
              <a:custGeom>
                <a:avLst/>
                <a:gdLst/>
                <a:ahLst/>
                <a:rect l="l" t="t" r="r" b="b"/>
                <a:pathLst>
                  <a:path w="47" h="24">
                    <a:moveTo>
                      <a:pt x="45" y="23"/>
                    </a:moveTo>
                    <a:lnTo>
                      <a:pt x="43" y="13"/>
                    </a:lnTo>
                    <a:lnTo>
                      <a:pt x="4" y="0"/>
                    </a:lnTo>
                    <a:lnTo>
                      <a:pt x="0" y="11"/>
                    </a:lnTo>
                    <a:lnTo>
                      <a:pt x="39" y="24"/>
                    </a:lnTo>
                    <a:lnTo>
                      <a:pt x="45" y="23"/>
                    </a:lnTo>
                    <a:lnTo>
                      <a:pt x="39" y="24"/>
                    </a:lnTo>
                    <a:lnTo>
                      <a:pt x="42" y="24"/>
                    </a:lnTo>
                    <a:lnTo>
                      <a:pt x="44" y="23"/>
                    </a:lnTo>
                    <a:lnTo>
                      <a:pt x="45" y="22"/>
                    </a:lnTo>
                    <a:lnTo>
                      <a:pt x="46" y="20"/>
                    </a:lnTo>
                    <a:lnTo>
                      <a:pt x="47" y="18"/>
                    </a:lnTo>
                    <a:lnTo>
                      <a:pt x="46" y="16"/>
                    </a:lnTo>
                    <a:lnTo>
                      <a:pt x="45" y="14"/>
                    </a:lnTo>
                    <a:lnTo>
                      <a:pt x="43" y="13"/>
                    </a:lnTo>
                    <a:lnTo>
                      <a:pt x="45" y="2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8237880" y="1968840"/>
                <a:ext cx="10800" cy="9360"/>
              </a:xfrm>
              <a:custGeom>
                <a:avLst/>
                <a:gdLst/>
                <a:ahLst/>
                <a:rect l="l" t="t" r="r" b="b"/>
                <a:pathLst>
                  <a:path w="19" h="18">
                    <a:moveTo>
                      <a:pt x="12" y="0"/>
                    </a:moveTo>
                    <a:lnTo>
                      <a:pt x="9" y="1"/>
                    </a:lnTo>
                    <a:lnTo>
                      <a:pt x="0" y="9"/>
                    </a:lnTo>
                    <a:lnTo>
                      <a:pt x="8" y="18"/>
                    </a:lnTo>
                    <a:lnTo>
                      <a:pt x="16" y="9"/>
                    </a:lnTo>
                    <a:lnTo>
                      <a:pt x="12" y="0"/>
                    </a:lnTo>
                    <a:lnTo>
                      <a:pt x="16" y="9"/>
                    </a:lnTo>
                    <a:lnTo>
                      <a:pt x="17" y="7"/>
                    </a:lnTo>
                    <a:lnTo>
                      <a:pt x="19" y="5"/>
                    </a:lnTo>
                    <a:lnTo>
                      <a:pt x="17" y="3"/>
                    </a:lnTo>
                    <a:lnTo>
                      <a:pt x="16" y="1"/>
                    </a:lnTo>
                    <a:lnTo>
                      <a:pt x="14" y="0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9" y="1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8244360" y="1968840"/>
                <a:ext cx="12240" cy="6120"/>
              </a:xfrm>
              <a:custGeom>
                <a:avLst/>
                <a:gdLst/>
                <a:ahLst/>
                <a:rect l="l" t="t" r="r" b="b"/>
                <a:pathLst>
                  <a:path w="22" h="12">
                    <a:moveTo>
                      <a:pt x="20" y="2"/>
                    </a:moveTo>
                    <a:lnTo>
                      <a:pt x="15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5" y="12"/>
                    </a:lnTo>
                    <a:lnTo>
                      <a:pt x="20" y="2"/>
                    </a:lnTo>
                    <a:lnTo>
                      <a:pt x="15" y="12"/>
                    </a:lnTo>
                    <a:lnTo>
                      <a:pt x="18" y="11"/>
                    </a:lnTo>
                    <a:lnTo>
                      <a:pt x="20" y="9"/>
                    </a:lnTo>
                    <a:lnTo>
                      <a:pt x="21" y="7"/>
                    </a:lnTo>
                    <a:lnTo>
                      <a:pt x="22" y="5"/>
                    </a:lnTo>
                    <a:lnTo>
                      <a:pt x="21" y="3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20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8250480" y="1968840"/>
                <a:ext cx="9000" cy="1044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8" y="12"/>
                    </a:moveTo>
                    <a:lnTo>
                      <a:pt x="17" y="10"/>
                    </a:lnTo>
                    <a:lnTo>
                      <a:pt x="9" y="0"/>
                    </a:lnTo>
                    <a:lnTo>
                      <a:pt x="0" y="7"/>
                    </a:lnTo>
                    <a:lnTo>
                      <a:pt x="9" y="17"/>
                    </a:lnTo>
                    <a:lnTo>
                      <a:pt x="18" y="12"/>
                    </a:lnTo>
                    <a:lnTo>
                      <a:pt x="9" y="17"/>
                    </a:lnTo>
                    <a:lnTo>
                      <a:pt x="11" y="19"/>
                    </a:lnTo>
                    <a:lnTo>
                      <a:pt x="13" y="19"/>
                    </a:lnTo>
                    <a:lnTo>
                      <a:pt x="15" y="19"/>
                    </a:lnTo>
                    <a:lnTo>
                      <a:pt x="17" y="18"/>
                    </a:lnTo>
                    <a:lnTo>
                      <a:pt x="18" y="16"/>
                    </a:lnTo>
                    <a:lnTo>
                      <a:pt x="19" y="14"/>
                    </a:lnTo>
                    <a:lnTo>
                      <a:pt x="18" y="12"/>
                    </a:lnTo>
                    <a:lnTo>
                      <a:pt x="17" y="10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8253360" y="1974960"/>
                <a:ext cx="9360" cy="10440"/>
              </a:xfrm>
              <a:custGeom>
                <a:avLst/>
                <a:gdLst/>
                <a:ahLst/>
                <a:rect l="l" t="t" r="r" b="b"/>
                <a:pathLst>
                  <a:path w="17" h="21">
                    <a:moveTo>
                      <a:pt x="14" y="19"/>
                    </a:moveTo>
                    <a:lnTo>
                      <a:pt x="16" y="14"/>
                    </a:lnTo>
                    <a:lnTo>
                      <a:pt x="11" y="0"/>
                    </a:lnTo>
                    <a:lnTo>
                      <a:pt x="0" y="3"/>
                    </a:lnTo>
                    <a:lnTo>
                      <a:pt x="5" y="17"/>
                    </a:lnTo>
                    <a:lnTo>
                      <a:pt x="14" y="19"/>
                    </a:lnTo>
                    <a:lnTo>
                      <a:pt x="5" y="17"/>
                    </a:lnTo>
                    <a:lnTo>
                      <a:pt x="6" y="20"/>
                    </a:lnTo>
                    <a:lnTo>
                      <a:pt x="8" y="21"/>
                    </a:lnTo>
                    <a:lnTo>
                      <a:pt x="10" y="21"/>
                    </a:lnTo>
                    <a:lnTo>
                      <a:pt x="12" y="21"/>
                    </a:lnTo>
                    <a:lnTo>
                      <a:pt x="14" y="20"/>
                    </a:lnTo>
                    <a:lnTo>
                      <a:pt x="16" y="19"/>
                    </a:lnTo>
                    <a:lnTo>
                      <a:pt x="17" y="17"/>
                    </a:lnTo>
                    <a:lnTo>
                      <a:pt x="16" y="14"/>
                    </a:lnTo>
                    <a:lnTo>
                      <a:pt x="14" y="1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8251920" y="1981440"/>
                <a:ext cx="9360" cy="10080"/>
              </a:xfrm>
              <a:custGeom>
                <a:avLst/>
                <a:gdLst/>
                <a:ahLst/>
                <a:rect l="l" t="t" r="r" b="b"/>
                <a:pathLst>
                  <a:path w="18" h="20">
                    <a:moveTo>
                      <a:pt x="0" y="16"/>
                    </a:moveTo>
                    <a:lnTo>
                      <a:pt x="10" y="18"/>
                    </a:lnTo>
                    <a:lnTo>
                      <a:pt x="18" y="7"/>
                    </a:lnTo>
                    <a:lnTo>
                      <a:pt x="10" y="0"/>
                    </a:lnTo>
                    <a:lnTo>
                      <a:pt x="1" y="10"/>
                    </a:lnTo>
                    <a:lnTo>
                      <a:pt x="0" y="16"/>
                    </a:lnTo>
                    <a:lnTo>
                      <a:pt x="1" y="10"/>
                    </a:lnTo>
                    <a:lnTo>
                      <a:pt x="0" y="13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2" y="18"/>
                    </a:lnTo>
                    <a:lnTo>
                      <a:pt x="3" y="19"/>
                    </a:lnTo>
                    <a:lnTo>
                      <a:pt x="6" y="20"/>
                    </a:lnTo>
                    <a:lnTo>
                      <a:pt x="8" y="19"/>
                    </a:lnTo>
                    <a:lnTo>
                      <a:pt x="10" y="1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720" bIns="-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8251920" y="1989000"/>
                <a:ext cx="18720" cy="44280"/>
              </a:xfrm>
              <a:custGeom>
                <a:avLst/>
                <a:gdLst/>
                <a:ahLst/>
                <a:rect l="l" t="t" r="r" b="b"/>
                <a:pathLst>
                  <a:path w="36" h="88">
                    <a:moveTo>
                      <a:pt x="27" y="88"/>
                    </a:moveTo>
                    <a:lnTo>
                      <a:pt x="35" y="81"/>
                    </a:lnTo>
                    <a:lnTo>
                      <a:pt x="11" y="0"/>
                    </a:lnTo>
                    <a:lnTo>
                      <a:pt x="0" y="3"/>
                    </a:lnTo>
                    <a:lnTo>
                      <a:pt x="24" y="84"/>
                    </a:lnTo>
                    <a:lnTo>
                      <a:pt x="27" y="88"/>
                    </a:lnTo>
                    <a:lnTo>
                      <a:pt x="24" y="84"/>
                    </a:lnTo>
                    <a:lnTo>
                      <a:pt x="25" y="87"/>
                    </a:lnTo>
                    <a:lnTo>
                      <a:pt x="27" y="88"/>
                    </a:lnTo>
                    <a:lnTo>
                      <a:pt x="29" y="88"/>
                    </a:lnTo>
                    <a:lnTo>
                      <a:pt x="31" y="88"/>
                    </a:lnTo>
                    <a:lnTo>
                      <a:pt x="34" y="87"/>
                    </a:lnTo>
                    <a:lnTo>
                      <a:pt x="35" y="86"/>
                    </a:lnTo>
                    <a:lnTo>
                      <a:pt x="36" y="84"/>
                    </a:lnTo>
                    <a:lnTo>
                      <a:pt x="35" y="81"/>
                    </a:lnTo>
                    <a:lnTo>
                      <a:pt x="27" y="8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8266320" y="2027160"/>
                <a:ext cx="16920" cy="10440"/>
              </a:xfrm>
              <a:custGeom>
                <a:avLst/>
                <a:gdLst/>
                <a:ahLst/>
                <a:rect l="l" t="t" r="r" b="b"/>
                <a:pathLst>
                  <a:path w="33" h="20">
                    <a:moveTo>
                      <a:pt x="27" y="20"/>
                    </a:moveTo>
                    <a:lnTo>
                      <a:pt x="28" y="8"/>
                    </a:lnTo>
                    <a:lnTo>
                      <a:pt x="4" y="0"/>
                    </a:lnTo>
                    <a:lnTo>
                      <a:pt x="0" y="11"/>
                    </a:lnTo>
                    <a:lnTo>
                      <a:pt x="24" y="20"/>
                    </a:lnTo>
                    <a:lnTo>
                      <a:pt x="27" y="20"/>
                    </a:lnTo>
                    <a:lnTo>
                      <a:pt x="24" y="20"/>
                    </a:lnTo>
                    <a:lnTo>
                      <a:pt x="27" y="20"/>
                    </a:lnTo>
                    <a:lnTo>
                      <a:pt x="29" y="19"/>
                    </a:lnTo>
                    <a:lnTo>
                      <a:pt x="30" y="18"/>
                    </a:lnTo>
                    <a:lnTo>
                      <a:pt x="31" y="16"/>
                    </a:lnTo>
                    <a:lnTo>
                      <a:pt x="33" y="13"/>
                    </a:lnTo>
                    <a:lnTo>
                      <a:pt x="31" y="11"/>
                    </a:lnTo>
                    <a:lnTo>
                      <a:pt x="30" y="10"/>
                    </a:lnTo>
                    <a:lnTo>
                      <a:pt x="28" y="8"/>
                    </a:lnTo>
                    <a:lnTo>
                      <a:pt x="27" y="2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8278560" y="2030400"/>
                <a:ext cx="15480" cy="7560"/>
              </a:xfrm>
              <a:custGeom>
                <a:avLst/>
                <a:gdLst/>
                <a:ahLst/>
                <a:rect l="l" t="t" r="r" b="b"/>
                <a:pathLst>
                  <a:path w="29" h="16">
                    <a:moveTo>
                      <a:pt x="27" y="9"/>
                    </a:moveTo>
                    <a:lnTo>
                      <a:pt x="22" y="0"/>
                    </a:lnTo>
                    <a:lnTo>
                      <a:pt x="0" y="4"/>
                    </a:lnTo>
                    <a:lnTo>
                      <a:pt x="2" y="16"/>
                    </a:lnTo>
                    <a:lnTo>
                      <a:pt x="24" y="12"/>
                    </a:lnTo>
                    <a:lnTo>
                      <a:pt x="27" y="9"/>
                    </a:lnTo>
                    <a:lnTo>
                      <a:pt x="24" y="12"/>
                    </a:lnTo>
                    <a:lnTo>
                      <a:pt x="26" y="10"/>
                    </a:lnTo>
                    <a:lnTo>
                      <a:pt x="28" y="9"/>
                    </a:lnTo>
                    <a:lnTo>
                      <a:pt x="29" y="7"/>
                    </a:lnTo>
                    <a:lnTo>
                      <a:pt x="28" y="5"/>
                    </a:lnTo>
                    <a:lnTo>
                      <a:pt x="28" y="3"/>
                    </a:lnTo>
                    <a:lnTo>
                      <a:pt x="26" y="1"/>
                    </a:lnTo>
                    <a:lnTo>
                      <a:pt x="25" y="0"/>
                    </a:lnTo>
                    <a:lnTo>
                      <a:pt x="22" y="0"/>
                    </a:lnTo>
                    <a:lnTo>
                      <a:pt x="27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8287920" y="2023920"/>
                <a:ext cx="10800" cy="10440"/>
              </a:xfrm>
              <a:custGeom>
                <a:avLst/>
                <a:gdLst/>
                <a:ahLst/>
                <a:rect l="l" t="t" r="r" b="b"/>
                <a:pathLst>
                  <a:path w="20" h="19">
                    <a:moveTo>
                      <a:pt x="12" y="0"/>
                    </a:moveTo>
                    <a:lnTo>
                      <a:pt x="9" y="2"/>
                    </a:lnTo>
                    <a:lnTo>
                      <a:pt x="0" y="12"/>
                    </a:lnTo>
                    <a:lnTo>
                      <a:pt x="9" y="19"/>
                    </a:lnTo>
                    <a:lnTo>
                      <a:pt x="18" y="10"/>
                    </a:lnTo>
                    <a:lnTo>
                      <a:pt x="12" y="0"/>
                    </a:lnTo>
                    <a:lnTo>
                      <a:pt x="18" y="10"/>
                    </a:lnTo>
                    <a:lnTo>
                      <a:pt x="19" y="7"/>
                    </a:lnTo>
                    <a:lnTo>
                      <a:pt x="20" y="5"/>
                    </a:lnTo>
                    <a:lnTo>
                      <a:pt x="19" y="3"/>
                    </a:lnTo>
                    <a:lnTo>
                      <a:pt x="18" y="1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9" y="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8294040" y="2023920"/>
                <a:ext cx="12240" cy="6120"/>
              </a:xfrm>
              <a:custGeom>
                <a:avLst/>
                <a:gdLst/>
                <a:ahLst/>
                <a:rect l="l" t="t" r="r" b="b"/>
                <a:pathLst>
                  <a:path w="23" h="14">
                    <a:moveTo>
                      <a:pt x="19" y="0"/>
                    </a:moveTo>
                    <a:lnTo>
                      <a:pt x="15" y="0"/>
                    </a:lnTo>
                    <a:lnTo>
                      <a:pt x="0" y="2"/>
                    </a:lnTo>
                    <a:lnTo>
                      <a:pt x="2" y="14"/>
                    </a:lnTo>
                    <a:lnTo>
                      <a:pt x="17" y="12"/>
                    </a:lnTo>
                    <a:lnTo>
                      <a:pt x="19" y="0"/>
                    </a:lnTo>
                    <a:lnTo>
                      <a:pt x="17" y="12"/>
                    </a:lnTo>
                    <a:lnTo>
                      <a:pt x="20" y="11"/>
                    </a:lnTo>
                    <a:lnTo>
                      <a:pt x="22" y="9"/>
                    </a:lnTo>
                    <a:lnTo>
                      <a:pt x="22" y="7"/>
                    </a:lnTo>
                    <a:lnTo>
                      <a:pt x="23" y="5"/>
                    </a:lnTo>
                    <a:lnTo>
                      <a:pt x="22" y="3"/>
                    </a:lnTo>
                    <a:lnTo>
                      <a:pt x="21" y="1"/>
                    </a:lnTo>
                    <a:lnTo>
                      <a:pt x="19" y="0"/>
                    </a:lnTo>
                    <a:lnTo>
                      <a:pt x="15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8301960" y="2023920"/>
                <a:ext cx="18720" cy="11880"/>
              </a:xfrm>
              <a:custGeom>
                <a:avLst/>
                <a:gdLst/>
                <a:ahLst/>
                <a:rect l="l" t="t" r="r" b="b"/>
                <a:pathLst>
                  <a:path w="37" h="24">
                    <a:moveTo>
                      <a:pt x="37" y="19"/>
                    </a:moveTo>
                    <a:lnTo>
                      <a:pt x="33" y="13"/>
                    </a:lnTo>
                    <a:lnTo>
                      <a:pt x="5" y="0"/>
                    </a:lnTo>
                    <a:lnTo>
                      <a:pt x="0" y="11"/>
                    </a:lnTo>
                    <a:lnTo>
                      <a:pt x="28" y="24"/>
                    </a:lnTo>
                    <a:lnTo>
                      <a:pt x="37" y="19"/>
                    </a:lnTo>
                    <a:lnTo>
                      <a:pt x="28" y="24"/>
                    </a:lnTo>
                    <a:lnTo>
                      <a:pt x="30" y="24"/>
                    </a:lnTo>
                    <a:lnTo>
                      <a:pt x="33" y="24"/>
                    </a:lnTo>
                    <a:lnTo>
                      <a:pt x="35" y="22"/>
                    </a:lnTo>
                    <a:lnTo>
                      <a:pt x="36" y="20"/>
                    </a:lnTo>
                    <a:lnTo>
                      <a:pt x="37" y="18"/>
                    </a:lnTo>
                    <a:lnTo>
                      <a:pt x="36" y="16"/>
                    </a:lnTo>
                    <a:lnTo>
                      <a:pt x="35" y="14"/>
                    </a:lnTo>
                    <a:lnTo>
                      <a:pt x="33" y="13"/>
                    </a:lnTo>
                    <a:lnTo>
                      <a:pt x="37" y="1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8314200" y="2017800"/>
                <a:ext cx="9360" cy="15480"/>
              </a:xfrm>
              <a:custGeom>
                <a:avLst/>
                <a:gdLst/>
                <a:ahLst/>
                <a:rect l="l" t="t" r="r" b="b"/>
                <a:pathLst>
                  <a:path w="16" h="31">
                    <a:moveTo>
                      <a:pt x="5" y="1"/>
                    </a:moveTo>
                    <a:lnTo>
                      <a:pt x="4" y="4"/>
                    </a:lnTo>
                    <a:lnTo>
                      <a:pt x="0" y="29"/>
                    </a:lnTo>
                    <a:lnTo>
                      <a:pt x="12" y="31"/>
                    </a:lnTo>
                    <a:lnTo>
                      <a:pt x="16" y="6"/>
                    </a:lnTo>
                    <a:lnTo>
                      <a:pt x="5" y="1"/>
                    </a:lnTo>
                    <a:lnTo>
                      <a:pt x="16" y="6"/>
                    </a:lnTo>
                    <a:lnTo>
                      <a:pt x="15" y="3"/>
                    </a:lnTo>
                    <a:lnTo>
                      <a:pt x="15" y="1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5" y="2"/>
                    </a:lnTo>
                    <a:lnTo>
                      <a:pt x="4" y="4"/>
                    </a:lnTo>
                    <a:lnTo>
                      <a:pt x="5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8317440" y="2004120"/>
                <a:ext cx="17280" cy="18360"/>
              </a:xfrm>
              <a:custGeom>
                <a:avLst/>
                <a:gdLst/>
                <a:ahLst/>
                <a:rect l="l" t="t" r="r" b="b"/>
                <a:pathLst>
                  <a:path w="33" h="35">
                    <a:moveTo>
                      <a:pt x="32" y="8"/>
                    </a:moveTo>
                    <a:lnTo>
                      <a:pt x="22" y="2"/>
                    </a:lnTo>
                    <a:lnTo>
                      <a:pt x="0" y="27"/>
                    </a:lnTo>
                    <a:lnTo>
                      <a:pt x="9" y="35"/>
                    </a:lnTo>
                    <a:lnTo>
                      <a:pt x="31" y="10"/>
                    </a:lnTo>
                    <a:lnTo>
                      <a:pt x="32" y="8"/>
                    </a:lnTo>
                    <a:lnTo>
                      <a:pt x="31" y="10"/>
                    </a:lnTo>
                    <a:lnTo>
                      <a:pt x="32" y="8"/>
                    </a:lnTo>
                    <a:lnTo>
                      <a:pt x="33" y="4"/>
                    </a:lnTo>
                    <a:lnTo>
                      <a:pt x="32" y="3"/>
                    </a:lnTo>
                    <a:lnTo>
                      <a:pt x="31" y="1"/>
                    </a:lnTo>
                    <a:lnTo>
                      <a:pt x="29" y="0"/>
                    </a:lnTo>
                    <a:lnTo>
                      <a:pt x="26" y="0"/>
                    </a:lnTo>
                    <a:lnTo>
                      <a:pt x="24" y="0"/>
                    </a:lnTo>
                    <a:lnTo>
                      <a:pt x="22" y="2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8331840" y="2007360"/>
                <a:ext cx="2880" cy="1080"/>
              </a:xfrm>
              <a:custGeom>
                <a:avLst/>
                <a:gdLst/>
                <a:ahLst/>
                <a:rect l="l" t="t" r="r" b="b"/>
                <a:pathLst>
                  <a:path w="6" h="3">
                    <a:moveTo>
                      <a:pt x="6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8328600" y="1989000"/>
                <a:ext cx="10800" cy="19440"/>
              </a:xfrm>
              <a:custGeom>
                <a:avLst/>
                <a:gdLst/>
                <a:ahLst/>
                <a:rect l="l" t="t" r="r" b="b"/>
                <a:pathLst>
                  <a:path w="21" h="37">
                    <a:moveTo>
                      <a:pt x="10" y="0"/>
                    </a:moveTo>
                    <a:lnTo>
                      <a:pt x="10" y="0"/>
                    </a:lnTo>
                    <a:lnTo>
                      <a:pt x="6" y="10"/>
                    </a:lnTo>
                    <a:lnTo>
                      <a:pt x="3" y="20"/>
                    </a:lnTo>
                    <a:lnTo>
                      <a:pt x="1" y="29"/>
                    </a:lnTo>
                    <a:lnTo>
                      <a:pt x="0" y="33"/>
                    </a:lnTo>
                    <a:lnTo>
                      <a:pt x="11" y="37"/>
                    </a:lnTo>
                    <a:lnTo>
                      <a:pt x="12" y="32"/>
                    </a:lnTo>
                    <a:lnTo>
                      <a:pt x="15" y="24"/>
                    </a:lnTo>
                    <a:lnTo>
                      <a:pt x="18" y="13"/>
                    </a:lnTo>
                    <a:lnTo>
                      <a:pt x="21" y="3"/>
                    </a:lnTo>
                    <a:lnTo>
                      <a:pt x="21" y="3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8333280" y="197820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14" y="0"/>
                    </a:moveTo>
                    <a:lnTo>
                      <a:pt x="14" y="0"/>
                    </a:lnTo>
                    <a:lnTo>
                      <a:pt x="12" y="4"/>
                    </a:lnTo>
                    <a:lnTo>
                      <a:pt x="7" y="7"/>
                    </a:lnTo>
                    <a:lnTo>
                      <a:pt x="3" y="13"/>
                    </a:lnTo>
                    <a:lnTo>
                      <a:pt x="0" y="21"/>
                    </a:lnTo>
                    <a:lnTo>
                      <a:pt x="11" y="24"/>
                    </a:lnTo>
                    <a:lnTo>
                      <a:pt x="13" y="19"/>
                    </a:lnTo>
                    <a:lnTo>
                      <a:pt x="16" y="14"/>
                    </a:lnTo>
                    <a:lnTo>
                      <a:pt x="20" y="11"/>
                    </a:lnTo>
                    <a:lnTo>
                      <a:pt x="23" y="6"/>
                    </a:lnTo>
                    <a:lnTo>
                      <a:pt x="23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8337960" y="1968840"/>
                <a:ext cx="9000" cy="12240"/>
              </a:xfrm>
              <a:custGeom>
                <a:avLst/>
                <a:gdLst/>
                <a:ahLst/>
                <a:rect l="l" t="t" r="r" b="b"/>
                <a:pathLst>
                  <a:path w="18" h="24">
                    <a:moveTo>
                      <a:pt x="0" y="1"/>
                    </a:moveTo>
                    <a:lnTo>
                      <a:pt x="1" y="6"/>
                    </a:lnTo>
                    <a:lnTo>
                      <a:pt x="2" y="9"/>
                    </a:lnTo>
                    <a:lnTo>
                      <a:pt x="5" y="13"/>
                    </a:lnTo>
                    <a:lnTo>
                      <a:pt x="6" y="17"/>
                    </a:lnTo>
                    <a:lnTo>
                      <a:pt x="7" y="18"/>
                    </a:lnTo>
                    <a:lnTo>
                      <a:pt x="16" y="24"/>
                    </a:lnTo>
                    <a:lnTo>
                      <a:pt x="18" y="15"/>
                    </a:lnTo>
                    <a:lnTo>
                      <a:pt x="15" y="9"/>
                    </a:lnTo>
                    <a:lnTo>
                      <a:pt x="12" y="3"/>
                    </a:lnTo>
                    <a:lnTo>
                      <a:pt x="11" y="0"/>
                    </a:lnTo>
                    <a:lnTo>
                      <a:pt x="12" y="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8337960" y="1968840"/>
                <a:ext cx="5760" cy="2880"/>
              </a:xfrm>
              <a:custGeom>
                <a:avLst/>
                <a:gdLst/>
                <a:ahLst/>
                <a:rect l="l" t="t" r="r" b="b"/>
                <a:pathLst>
                  <a:path w="12" h="8">
                    <a:moveTo>
                      <a:pt x="12" y="7"/>
                    </a:move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12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4" y="1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1" y="8"/>
                    </a:lnTo>
                    <a:lnTo>
                      <a:pt x="12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8337960" y="1956600"/>
                <a:ext cx="9000" cy="15120"/>
              </a:xfrm>
              <a:custGeom>
                <a:avLst/>
                <a:gdLst/>
                <a:ahLst/>
                <a:rect l="l" t="t" r="r" b="b"/>
                <a:pathLst>
                  <a:path w="20" h="31">
                    <a:moveTo>
                      <a:pt x="12" y="1"/>
                    </a:moveTo>
                    <a:lnTo>
                      <a:pt x="9" y="4"/>
                    </a:lnTo>
                    <a:lnTo>
                      <a:pt x="0" y="27"/>
                    </a:lnTo>
                    <a:lnTo>
                      <a:pt x="12" y="31"/>
                    </a:lnTo>
                    <a:lnTo>
                      <a:pt x="20" y="9"/>
                    </a:lnTo>
                    <a:lnTo>
                      <a:pt x="12" y="1"/>
                    </a:lnTo>
                    <a:lnTo>
                      <a:pt x="20" y="9"/>
                    </a:lnTo>
                    <a:lnTo>
                      <a:pt x="20" y="5"/>
                    </a:lnTo>
                    <a:lnTo>
                      <a:pt x="20" y="3"/>
                    </a:lnTo>
                    <a:lnTo>
                      <a:pt x="18" y="2"/>
                    </a:lnTo>
                    <a:lnTo>
                      <a:pt x="16" y="1"/>
                    </a:lnTo>
                    <a:lnTo>
                      <a:pt x="14" y="0"/>
                    </a:lnTo>
                    <a:lnTo>
                      <a:pt x="12" y="1"/>
                    </a:lnTo>
                    <a:lnTo>
                      <a:pt x="10" y="2"/>
                    </a:lnTo>
                    <a:lnTo>
                      <a:pt x="9" y="4"/>
                    </a:ln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8344080" y="1950480"/>
                <a:ext cx="15480" cy="12240"/>
              </a:xfrm>
              <a:custGeom>
                <a:avLst/>
                <a:gdLst/>
                <a:ahLst/>
                <a:rect l="l" t="t" r="r" b="b"/>
                <a:pathLst>
                  <a:path w="31" h="23">
                    <a:moveTo>
                      <a:pt x="30" y="9"/>
                    </a:moveTo>
                    <a:lnTo>
                      <a:pt x="23" y="0"/>
                    </a:lnTo>
                    <a:lnTo>
                      <a:pt x="0" y="12"/>
                    </a:lnTo>
                    <a:lnTo>
                      <a:pt x="4" y="23"/>
                    </a:lnTo>
                    <a:lnTo>
                      <a:pt x="28" y="11"/>
                    </a:lnTo>
                    <a:lnTo>
                      <a:pt x="30" y="9"/>
                    </a:lnTo>
                    <a:lnTo>
                      <a:pt x="28" y="11"/>
                    </a:lnTo>
                    <a:lnTo>
                      <a:pt x="30" y="10"/>
                    </a:lnTo>
                    <a:lnTo>
                      <a:pt x="30" y="8"/>
                    </a:lnTo>
                    <a:lnTo>
                      <a:pt x="31" y="6"/>
                    </a:lnTo>
                    <a:lnTo>
                      <a:pt x="30" y="3"/>
                    </a:lnTo>
                    <a:lnTo>
                      <a:pt x="29" y="1"/>
                    </a:lnTo>
                    <a:lnTo>
                      <a:pt x="27" y="0"/>
                    </a:lnTo>
                    <a:lnTo>
                      <a:pt x="25" y="0"/>
                    </a:lnTo>
                    <a:lnTo>
                      <a:pt x="23" y="0"/>
                    </a:lnTo>
                    <a:lnTo>
                      <a:pt x="30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8356680" y="1953360"/>
                <a:ext cx="2520" cy="144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8355240" y="1942920"/>
                <a:ext cx="6120" cy="12240"/>
              </a:xfrm>
              <a:custGeom>
                <a:avLst/>
                <a:gdLst/>
                <a:ahLst/>
                <a:rect l="l" t="t" r="r" b="b"/>
                <a:pathLst>
                  <a:path w="14" h="25">
                    <a:moveTo>
                      <a:pt x="2" y="5"/>
                    </a:moveTo>
                    <a:lnTo>
                      <a:pt x="2" y="5"/>
                    </a:lnTo>
                    <a:lnTo>
                      <a:pt x="2" y="7"/>
                    </a:lnTo>
                    <a:lnTo>
                      <a:pt x="2" y="9"/>
                    </a:lnTo>
                    <a:lnTo>
                      <a:pt x="2" y="11"/>
                    </a:lnTo>
                    <a:lnTo>
                      <a:pt x="2" y="13"/>
                    </a:lnTo>
                    <a:lnTo>
                      <a:pt x="0" y="17"/>
                    </a:lnTo>
                    <a:lnTo>
                      <a:pt x="0" y="18"/>
                    </a:lnTo>
                    <a:lnTo>
                      <a:pt x="9" y="25"/>
                    </a:lnTo>
                    <a:lnTo>
                      <a:pt x="10" y="23"/>
                    </a:lnTo>
                    <a:lnTo>
                      <a:pt x="13" y="17"/>
                    </a:lnTo>
                    <a:lnTo>
                      <a:pt x="14" y="13"/>
                    </a:lnTo>
                    <a:lnTo>
                      <a:pt x="14" y="9"/>
                    </a:lnTo>
                    <a:lnTo>
                      <a:pt x="14" y="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8353800" y="1929240"/>
                <a:ext cx="7560" cy="15120"/>
              </a:xfrm>
              <a:custGeom>
                <a:avLst/>
                <a:gdLst/>
                <a:ahLst/>
                <a:rect l="l" t="t" r="r" b="b"/>
                <a:pathLst>
                  <a:path w="14" h="30">
                    <a:moveTo>
                      <a:pt x="5" y="0"/>
                    </a:moveTo>
                    <a:lnTo>
                      <a:pt x="5" y="0"/>
                    </a:lnTo>
                    <a:lnTo>
                      <a:pt x="3" y="3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1" y="23"/>
                    </a:lnTo>
                    <a:lnTo>
                      <a:pt x="4" y="30"/>
                    </a:lnTo>
                    <a:lnTo>
                      <a:pt x="14" y="25"/>
                    </a:lnTo>
                    <a:lnTo>
                      <a:pt x="12" y="20"/>
                    </a:lnTo>
                    <a:lnTo>
                      <a:pt x="11" y="14"/>
                    </a:lnTo>
                    <a:lnTo>
                      <a:pt x="11" y="13"/>
                    </a:lnTo>
                    <a:lnTo>
                      <a:pt x="11" y="11"/>
                    </a:lnTo>
                    <a:lnTo>
                      <a:pt x="12" y="10"/>
                    </a:lnTo>
                    <a:lnTo>
                      <a:pt x="12" y="9"/>
                    </a:lnTo>
                    <a:lnTo>
                      <a:pt x="12" y="9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8356680" y="1750320"/>
                <a:ext cx="146520" cy="183600"/>
              </a:xfrm>
              <a:custGeom>
                <a:avLst/>
                <a:gdLst/>
                <a:ahLst/>
                <a:rect l="l" t="t" r="r" b="b"/>
                <a:pathLst>
                  <a:path w="284" h="362">
                    <a:moveTo>
                      <a:pt x="273" y="1"/>
                    </a:moveTo>
                    <a:lnTo>
                      <a:pt x="273" y="0"/>
                    </a:lnTo>
                    <a:lnTo>
                      <a:pt x="271" y="14"/>
                    </a:lnTo>
                    <a:lnTo>
                      <a:pt x="268" y="28"/>
                    </a:lnTo>
                    <a:lnTo>
                      <a:pt x="263" y="42"/>
                    </a:lnTo>
                    <a:lnTo>
                      <a:pt x="258" y="57"/>
                    </a:lnTo>
                    <a:lnTo>
                      <a:pt x="252" y="71"/>
                    </a:lnTo>
                    <a:lnTo>
                      <a:pt x="244" y="86"/>
                    </a:lnTo>
                    <a:lnTo>
                      <a:pt x="235" y="101"/>
                    </a:lnTo>
                    <a:lnTo>
                      <a:pt x="226" y="116"/>
                    </a:lnTo>
                    <a:lnTo>
                      <a:pt x="205" y="146"/>
                    </a:lnTo>
                    <a:lnTo>
                      <a:pt x="182" y="175"/>
                    </a:lnTo>
                    <a:lnTo>
                      <a:pt x="159" y="203"/>
                    </a:lnTo>
                    <a:lnTo>
                      <a:pt x="134" y="229"/>
                    </a:lnTo>
                    <a:lnTo>
                      <a:pt x="109" y="255"/>
                    </a:lnTo>
                    <a:lnTo>
                      <a:pt x="85" y="278"/>
                    </a:lnTo>
                    <a:lnTo>
                      <a:pt x="64" y="298"/>
                    </a:lnTo>
                    <a:lnTo>
                      <a:pt x="43" y="316"/>
                    </a:lnTo>
                    <a:lnTo>
                      <a:pt x="13" y="342"/>
                    </a:lnTo>
                    <a:lnTo>
                      <a:pt x="0" y="353"/>
                    </a:lnTo>
                    <a:lnTo>
                      <a:pt x="7" y="362"/>
                    </a:lnTo>
                    <a:lnTo>
                      <a:pt x="20" y="351"/>
                    </a:lnTo>
                    <a:lnTo>
                      <a:pt x="51" y="325"/>
                    </a:lnTo>
                    <a:lnTo>
                      <a:pt x="71" y="307"/>
                    </a:lnTo>
                    <a:lnTo>
                      <a:pt x="94" y="286"/>
                    </a:lnTo>
                    <a:lnTo>
                      <a:pt x="118" y="262"/>
                    </a:lnTo>
                    <a:lnTo>
                      <a:pt x="142" y="238"/>
                    </a:lnTo>
                    <a:lnTo>
                      <a:pt x="167" y="211"/>
                    </a:lnTo>
                    <a:lnTo>
                      <a:pt x="191" y="182"/>
                    </a:lnTo>
                    <a:lnTo>
                      <a:pt x="215" y="152"/>
                    </a:lnTo>
                    <a:lnTo>
                      <a:pt x="235" y="122"/>
                    </a:lnTo>
                    <a:lnTo>
                      <a:pt x="245" y="107"/>
                    </a:lnTo>
                    <a:lnTo>
                      <a:pt x="254" y="92"/>
                    </a:lnTo>
                    <a:lnTo>
                      <a:pt x="261" y="77"/>
                    </a:lnTo>
                    <a:lnTo>
                      <a:pt x="269" y="62"/>
                    </a:lnTo>
                    <a:lnTo>
                      <a:pt x="274" y="47"/>
                    </a:lnTo>
                    <a:lnTo>
                      <a:pt x="279" y="31"/>
                    </a:lnTo>
                    <a:lnTo>
                      <a:pt x="283" y="16"/>
                    </a:lnTo>
                    <a:lnTo>
                      <a:pt x="284" y="1"/>
                    </a:lnTo>
                    <a:lnTo>
                      <a:pt x="284" y="1"/>
                    </a:lnTo>
                    <a:lnTo>
                      <a:pt x="273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8498880" y="1747080"/>
                <a:ext cx="4320" cy="2880"/>
              </a:xfrm>
              <a:custGeom>
                <a:avLst/>
                <a:gdLst/>
                <a:ahLst/>
                <a:rect l="l" t="t" r="r" b="b"/>
                <a:pathLst>
                  <a:path w="11" h="5">
                    <a:moveTo>
                      <a:pt x="11" y="5"/>
                    </a:move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1" y="3"/>
                    </a:lnTo>
                    <a:lnTo>
                      <a:pt x="10" y="1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4" y="0"/>
                    </a:lnTo>
                    <a:lnTo>
                      <a:pt x="2" y="1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1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8498880" y="1248120"/>
                <a:ext cx="4320" cy="502200"/>
              </a:xfrm>
              <a:custGeom>
                <a:avLst/>
                <a:gdLst/>
                <a:ahLst/>
                <a:rect l="l" t="t" r="r" b="b"/>
                <a:pathLst>
                  <a:path w="11" h="984">
                    <a:moveTo>
                      <a:pt x="6" y="0"/>
                    </a:moveTo>
                    <a:lnTo>
                      <a:pt x="0" y="6"/>
                    </a:lnTo>
                    <a:lnTo>
                      <a:pt x="0" y="984"/>
                    </a:lnTo>
                    <a:lnTo>
                      <a:pt x="11" y="984"/>
                    </a:lnTo>
                    <a:lnTo>
                      <a:pt x="11" y="6"/>
                    </a:lnTo>
                    <a:lnTo>
                      <a:pt x="6" y="0"/>
                    </a:lnTo>
                    <a:lnTo>
                      <a:pt x="11" y="6"/>
                    </a:lnTo>
                    <a:lnTo>
                      <a:pt x="11" y="4"/>
                    </a:lnTo>
                    <a:lnTo>
                      <a:pt x="10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8502120" y="124812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5514120" y="1963080"/>
                <a:ext cx="109080" cy="82440"/>
              </a:xfrm>
              <a:custGeom>
                <a:avLst/>
                <a:gdLst/>
                <a:ahLst/>
                <a:rect l="l" t="t" r="r" b="b"/>
                <a:pathLst>
                  <a:path w="210" h="160">
                    <a:moveTo>
                      <a:pt x="119" y="119"/>
                    </a:moveTo>
                    <a:lnTo>
                      <a:pt x="141" y="98"/>
                    </a:lnTo>
                    <a:lnTo>
                      <a:pt x="159" y="80"/>
                    </a:lnTo>
                    <a:lnTo>
                      <a:pt x="174" y="64"/>
                    </a:lnTo>
                    <a:lnTo>
                      <a:pt x="187" y="49"/>
                    </a:lnTo>
                    <a:lnTo>
                      <a:pt x="197" y="36"/>
                    </a:lnTo>
                    <a:lnTo>
                      <a:pt x="204" y="23"/>
                    </a:lnTo>
                    <a:lnTo>
                      <a:pt x="207" y="17"/>
                    </a:lnTo>
                    <a:lnTo>
                      <a:pt x="209" y="12"/>
                    </a:lnTo>
                    <a:lnTo>
                      <a:pt x="210" y="5"/>
                    </a:lnTo>
                    <a:lnTo>
                      <a:pt x="210" y="0"/>
                    </a:lnTo>
                    <a:lnTo>
                      <a:pt x="198" y="0"/>
                    </a:lnTo>
                    <a:lnTo>
                      <a:pt x="183" y="1"/>
                    </a:lnTo>
                    <a:lnTo>
                      <a:pt x="167" y="3"/>
                    </a:lnTo>
                    <a:lnTo>
                      <a:pt x="150" y="8"/>
                    </a:lnTo>
                    <a:lnTo>
                      <a:pt x="142" y="11"/>
                    </a:lnTo>
                    <a:lnTo>
                      <a:pt x="133" y="14"/>
                    </a:lnTo>
                    <a:lnTo>
                      <a:pt x="126" y="19"/>
                    </a:lnTo>
                    <a:lnTo>
                      <a:pt x="118" y="25"/>
                    </a:lnTo>
                    <a:lnTo>
                      <a:pt x="110" y="31"/>
                    </a:lnTo>
                    <a:lnTo>
                      <a:pt x="103" y="39"/>
                    </a:lnTo>
                    <a:lnTo>
                      <a:pt x="96" y="49"/>
                    </a:lnTo>
                    <a:lnTo>
                      <a:pt x="90" y="59"/>
                    </a:lnTo>
                    <a:lnTo>
                      <a:pt x="69" y="70"/>
                    </a:lnTo>
                    <a:lnTo>
                      <a:pt x="51" y="81"/>
                    </a:lnTo>
                    <a:lnTo>
                      <a:pt x="36" y="92"/>
                    </a:lnTo>
                    <a:lnTo>
                      <a:pt x="23" y="104"/>
                    </a:lnTo>
                    <a:lnTo>
                      <a:pt x="18" y="109"/>
                    </a:lnTo>
                    <a:lnTo>
                      <a:pt x="13" y="115"/>
                    </a:lnTo>
                    <a:lnTo>
                      <a:pt x="9" y="120"/>
                    </a:lnTo>
                    <a:lnTo>
                      <a:pt x="6" y="125"/>
                    </a:lnTo>
                    <a:lnTo>
                      <a:pt x="4" y="131"/>
                    </a:lnTo>
                    <a:lnTo>
                      <a:pt x="1" y="136"/>
                    </a:lnTo>
                    <a:lnTo>
                      <a:pt x="0" y="143"/>
                    </a:lnTo>
                    <a:lnTo>
                      <a:pt x="0" y="148"/>
                    </a:lnTo>
                    <a:lnTo>
                      <a:pt x="0" y="152"/>
                    </a:lnTo>
                    <a:lnTo>
                      <a:pt x="2" y="157"/>
                    </a:lnTo>
                    <a:lnTo>
                      <a:pt x="6" y="159"/>
                    </a:lnTo>
                    <a:lnTo>
                      <a:pt x="10" y="160"/>
                    </a:lnTo>
                    <a:lnTo>
                      <a:pt x="15" y="160"/>
                    </a:lnTo>
                    <a:lnTo>
                      <a:pt x="22" y="160"/>
                    </a:lnTo>
                    <a:lnTo>
                      <a:pt x="29" y="158"/>
                    </a:lnTo>
                    <a:lnTo>
                      <a:pt x="37" y="156"/>
                    </a:lnTo>
                    <a:lnTo>
                      <a:pt x="55" y="149"/>
                    </a:lnTo>
                    <a:lnTo>
                      <a:pt x="76" y="140"/>
                    </a:lnTo>
                    <a:lnTo>
                      <a:pt x="97" y="130"/>
                    </a:lnTo>
                    <a:lnTo>
                      <a:pt x="119" y="119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5514120" y="1963080"/>
                <a:ext cx="109080" cy="82440"/>
              </a:xfrm>
              <a:custGeom>
                <a:avLst/>
                <a:gdLst/>
                <a:ahLst/>
                <a:rect l="l" t="t" r="r" b="b"/>
                <a:pathLst>
                  <a:path w="210" h="160">
                    <a:moveTo>
                      <a:pt x="119" y="119"/>
                    </a:moveTo>
                    <a:lnTo>
                      <a:pt x="141" y="98"/>
                    </a:lnTo>
                    <a:lnTo>
                      <a:pt x="159" y="80"/>
                    </a:lnTo>
                    <a:lnTo>
                      <a:pt x="174" y="64"/>
                    </a:lnTo>
                    <a:lnTo>
                      <a:pt x="187" y="49"/>
                    </a:lnTo>
                    <a:lnTo>
                      <a:pt x="197" y="36"/>
                    </a:lnTo>
                    <a:lnTo>
                      <a:pt x="204" y="23"/>
                    </a:lnTo>
                    <a:lnTo>
                      <a:pt x="207" y="17"/>
                    </a:lnTo>
                    <a:lnTo>
                      <a:pt x="209" y="12"/>
                    </a:lnTo>
                    <a:lnTo>
                      <a:pt x="210" y="5"/>
                    </a:lnTo>
                    <a:lnTo>
                      <a:pt x="210" y="0"/>
                    </a:lnTo>
                    <a:lnTo>
                      <a:pt x="198" y="0"/>
                    </a:lnTo>
                    <a:lnTo>
                      <a:pt x="183" y="1"/>
                    </a:lnTo>
                    <a:lnTo>
                      <a:pt x="167" y="3"/>
                    </a:lnTo>
                    <a:lnTo>
                      <a:pt x="150" y="8"/>
                    </a:lnTo>
                    <a:lnTo>
                      <a:pt x="142" y="11"/>
                    </a:lnTo>
                    <a:lnTo>
                      <a:pt x="133" y="14"/>
                    </a:lnTo>
                    <a:lnTo>
                      <a:pt x="126" y="19"/>
                    </a:lnTo>
                    <a:lnTo>
                      <a:pt x="118" y="25"/>
                    </a:lnTo>
                    <a:lnTo>
                      <a:pt x="110" y="31"/>
                    </a:lnTo>
                    <a:lnTo>
                      <a:pt x="103" y="39"/>
                    </a:lnTo>
                    <a:lnTo>
                      <a:pt x="96" y="49"/>
                    </a:lnTo>
                    <a:lnTo>
                      <a:pt x="90" y="59"/>
                    </a:lnTo>
                    <a:lnTo>
                      <a:pt x="69" y="70"/>
                    </a:lnTo>
                    <a:lnTo>
                      <a:pt x="51" y="81"/>
                    </a:lnTo>
                    <a:lnTo>
                      <a:pt x="36" y="92"/>
                    </a:lnTo>
                    <a:lnTo>
                      <a:pt x="23" y="104"/>
                    </a:lnTo>
                    <a:lnTo>
                      <a:pt x="18" y="109"/>
                    </a:lnTo>
                    <a:lnTo>
                      <a:pt x="13" y="115"/>
                    </a:lnTo>
                    <a:lnTo>
                      <a:pt x="9" y="120"/>
                    </a:lnTo>
                    <a:lnTo>
                      <a:pt x="6" y="125"/>
                    </a:lnTo>
                    <a:lnTo>
                      <a:pt x="4" y="131"/>
                    </a:lnTo>
                    <a:lnTo>
                      <a:pt x="1" y="136"/>
                    </a:lnTo>
                    <a:lnTo>
                      <a:pt x="0" y="143"/>
                    </a:lnTo>
                    <a:lnTo>
                      <a:pt x="0" y="148"/>
                    </a:lnTo>
                    <a:lnTo>
                      <a:pt x="0" y="152"/>
                    </a:lnTo>
                    <a:lnTo>
                      <a:pt x="2" y="157"/>
                    </a:lnTo>
                    <a:lnTo>
                      <a:pt x="6" y="159"/>
                    </a:lnTo>
                    <a:lnTo>
                      <a:pt x="10" y="160"/>
                    </a:lnTo>
                    <a:lnTo>
                      <a:pt x="15" y="160"/>
                    </a:lnTo>
                    <a:lnTo>
                      <a:pt x="22" y="160"/>
                    </a:lnTo>
                    <a:lnTo>
                      <a:pt x="29" y="158"/>
                    </a:lnTo>
                    <a:lnTo>
                      <a:pt x="37" y="156"/>
                    </a:lnTo>
                    <a:lnTo>
                      <a:pt x="55" y="149"/>
                    </a:lnTo>
                    <a:lnTo>
                      <a:pt x="76" y="140"/>
                    </a:lnTo>
                    <a:lnTo>
                      <a:pt x="97" y="130"/>
                    </a:lnTo>
                    <a:lnTo>
                      <a:pt x="119" y="119"/>
                    </a:lnTo>
                    <a:lnTo>
                      <a:pt x="119" y="119"/>
                    </a:lnTo>
                    <a:lnTo>
                      <a:pt x="119" y="119"/>
                    </a:lnTo>
                    <a:close/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5901480" y="2011680"/>
                <a:ext cx="77760" cy="15120"/>
              </a:xfrm>
              <a:custGeom>
                <a:avLst/>
                <a:gdLst/>
                <a:ahLst/>
                <a:rect l="l" t="t" r="r" b="b"/>
                <a:pathLst>
                  <a:path w="151" h="30">
                    <a:moveTo>
                      <a:pt x="90" y="0"/>
                    </a:moveTo>
                    <a:lnTo>
                      <a:pt x="113" y="0"/>
                    </a:lnTo>
                    <a:lnTo>
                      <a:pt x="131" y="0"/>
                    </a:lnTo>
                    <a:lnTo>
                      <a:pt x="145" y="0"/>
                    </a:lnTo>
                    <a:lnTo>
                      <a:pt x="151" y="0"/>
                    </a:lnTo>
                    <a:lnTo>
                      <a:pt x="150" y="5"/>
                    </a:lnTo>
                    <a:lnTo>
                      <a:pt x="148" y="10"/>
                    </a:lnTo>
                    <a:lnTo>
                      <a:pt x="147" y="14"/>
                    </a:lnTo>
                    <a:lnTo>
                      <a:pt x="145" y="17"/>
                    </a:lnTo>
                    <a:lnTo>
                      <a:pt x="142" y="21"/>
                    </a:lnTo>
                    <a:lnTo>
                      <a:pt x="139" y="23"/>
                    </a:lnTo>
                    <a:lnTo>
                      <a:pt x="135" y="25"/>
                    </a:lnTo>
                    <a:lnTo>
                      <a:pt x="131" y="26"/>
                    </a:lnTo>
                    <a:lnTo>
                      <a:pt x="123" y="28"/>
                    </a:lnTo>
                    <a:lnTo>
                      <a:pt x="112" y="29"/>
                    </a:lnTo>
                    <a:lnTo>
                      <a:pt x="101" y="30"/>
                    </a:lnTo>
                    <a:lnTo>
                      <a:pt x="90" y="30"/>
                    </a:lnTo>
                    <a:lnTo>
                      <a:pt x="51" y="29"/>
                    </a:lnTo>
                    <a:lnTo>
                      <a:pt x="23" y="29"/>
                    </a:lnTo>
                    <a:lnTo>
                      <a:pt x="6" y="29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3" y="20"/>
                    </a:lnTo>
                    <a:lnTo>
                      <a:pt x="4" y="15"/>
                    </a:lnTo>
                    <a:lnTo>
                      <a:pt x="7" y="12"/>
                    </a:lnTo>
                    <a:lnTo>
                      <a:pt x="9" y="9"/>
                    </a:lnTo>
                    <a:lnTo>
                      <a:pt x="13" y="7"/>
                    </a:lnTo>
                    <a:lnTo>
                      <a:pt x="18" y="4"/>
                    </a:lnTo>
                    <a:lnTo>
                      <a:pt x="23" y="3"/>
                    </a:lnTo>
                    <a:lnTo>
                      <a:pt x="36" y="1"/>
                    </a:lnTo>
                    <a:lnTo>
                      <a:pt x="51" y="0"/>
                    </a:lnTo>
                    <a:lnTo>
                      <a:pt x="70" y="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5901480" y="2011680"/>
                <a:ext cx="77760" cy="15120"/>
              </a:xfrm>
              <a:custGeom>
                <a:avLst/>
                <a:gdLst/>
                <a:ahLst/>
                <a:rect l="l" t="t" r="r" b="b"/>
                <a:pathLst>
                  <a:path w="151" h="30">
                    <a:moveTo>
                      <a:pt x="90" y="0"/>
                    </a:moveTo>
                    <a:lnTo>
                      <a:pt x="113" y="0"/>
                    </a:lnTo>
                    <a:lnTo>
                      <a:pt x="131" y="0"/>
                    </a:lnTo>
                    <a:lnTo>
                      <a:pt x="145" y="0"/>
                    </a:lnTo>
                    <a:lnTo>
                      <a:pt x="151" y="0"/>
                    </a:lnTo>
                    <a:lnTo>
                      <a:pt x="150" y="5"/>
                    </a:lnTo>
                    <a:lnTo>
                      <a:pt x="148" y="10"/>
                    </a:lnTo>
                    <a:lnTo>
                      <a:pt x="147" y="14"/>
                    </a:lnTo>
                    <a:lnTo>
                      <a:pt x="145" y="17"/>
                    </a:lnTo>
                    <a:lnTo>
                      <a:pt x="142" y="21"/>
                    </a:lnTo>
                    <a:lnTo>
                      <a:pt x="139" y="23"/>
                    </a:lnTo>
                    <a:lnTo>
                      <a:pt x="135" y="25"/>
                    </a:lnTo>
                    <a:lnTo>
                      <a:pt x="131" y="26"/>
                    </a:lnTo>
                    <a:lnTo>
                      <a:pt x="123" y="28"/>
                    </a:lnTo>
                    <a:lnTo>
                      <a:pt x="112" y="29"/>
                    </a:lnTo>
                    <a:lnTo>
                      <a:pt x="101" y="30"/>
                    </a:lnTo>
                    <a:lnTo>
                      <a:pt x="90" y="30"/>
                    </a:lnTo>
                    <a:lnTo>
                      <a:pt x="51" y="29"/>
                    </a:lnTo>
                    <a:lnTo>
                      <a:pt x="23" y="29"/>
                    </a:lnTo>
                    <a:lnTo>
                      <a:pt x="6" y="29"/>
                    </a:lnTo>
                    <a:lnTo>
                      <a:pt x="0" y="29"/>
                    </a:lnTo>
                    <a:lnTo>
                      <a:pt x="2" y="24"/>
                    </a:lnTo>
                    <a:lnTo>
                      <a:pt x="3" y="20"/>
                    </a:lnTo>
                    <a:lnTo>
                      <a:pt x="4" y="15"/>
                    </a:lnTo>
                    <a:lnTo>
                      <a:pt x="7" y="12"/>
                    </a:lnTo>
                    <a:lnTo>
                      <a:pt x="9" y="9"/>
                    </a:lnTo>
                    <a:lnTo>
                      <a:pt x="13" y="7"/>
                    </a:lnTo>
                    <a:lnTo>
                      <a:pt x="18" y="4"/>
                    </a:lnTo>
                    <a:lnTo>
                      <a:pt x="23" y="3"/>
                    </a:lnTo>
                    <a:lnTo>
                      <a:pt x="36" y="1"/>
                    </a:lnTo>
                    <a:lnTo>
                      <a:pt x="51" y="0"/>
                    </a:lnTo>
                    <a:lnTo>
                      <a:pt x="70" y="0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90" y="0"/>
                    </a:lnTo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6225840" y="2258280"/>
                <a:ext cx="277560" cy="122400"/>
              </a:xfrm>
              <a:custGeom>
                <a:avLst/>
                <a:gdLst/>
                <a:ahLst/>
                <a:rect l="l" t="t" r="r" b="b"/>
                <a:pathLst>
                  <a:path w="536" h="242">
                    <a:moveTo>
                      <a:pt x="89" y="120"/>
                    </a:moveTo>
                    <a:lnTo>
                      <a:pt x="111" y="114"/>
                    </a:lnTo>
                    <a:lnTo>
                      <a:pt x="132" y="110"/>
                    </a:lnTo>
                    <a:lnTo>
                      <a:pt x="153" y="107"/>
                    </a:lnTo>
                    <a:lnTo>
                      <a:pt x="172" y="104"/>
                    </a:lnTo>
                    <a:lnTo>
                      <a:pt x="192" y="103"/>
                    </a:lnTo>
                    <a:lnTo>
                      <a:pt x="210" y="102"/>
                    </a:lnTo>
                    <a:lnTo>
                      <a:pt x="229" y="103"/>
                    </a:lnTo>
                    <a:lnTo>
                      <a:pt x="246" y="106"/>
                    </a:lnTo>
                    <a:lnTo>
                      <a:pt x="262" y="110"/>
                    </a:lnTo>
                    <a:lnTo>
                      <a:pt x="277" y="114"/>
                    </a:lnTo>
                    <a:lnTo>
                      <a:pt x="292" y="122"/>
                    </a:lnTo>
                    <a:lnTo>
                      <a:pt x="306" y="129"/>
                    </a:lnTo>
                    <a:lnTo>
                      <a:pt x="320" y="140"/>
                    </a:lnTo>
                    <a:lnTo>
                      <a:pt x="333" y="152"/>
                    </a:lnTo>
                    <a:lnTo>
                      <a:pt x="345" y="165"/>
                    </a:lnTo>
                    <a:lnTo>
                      <a:pt x="357" y="181"/>
                    </a:lnTo>
                    <a:lnTo>
                      <a:pt x="361" y="181"/>
                    </a:lnTo>
                    <a:lnTo>
                      <a:pt x="367" y="179"/>
                    </a:lnTo>
                    <a:lnTo>
                      <a:pt x="371" y="176"/>
                    </a:lnTo>
                    <a:lnTo>
                      <a:pt x="374" y="172"/>
                    </a:lnTo>
                    <a:lnTo>
                      <a:pt x="381" y="164"/>
                    </a:lnTo>
                    <a:lnTo>
                      <a:pt x="386" y="155"/>
                    </a:lnTo>
                    <a:lnTo>
                      <a:pt x="389" y="152"/>
                    </a:lnTo>
                    <a:lnTo>
                      <a:pt x="393" y="148"/>
                    </a:lnTo>
                    <a:lnTo>
                      <a:pt x="396" y="145"/>
                    </a:lnTo>
                    <a:lnTo>
                      <a:pt x="399" y="143"/>
                    </a:lnTo>
                    <a:lnTo>
                      <a:pt x="402" y="143"/>
                    </a:lnTo>
                    <a:lnTo>
                      <a:pt x="407" y="144"/>
                    </a:lnTo>
                    <a:lnTo>
                      <a:pt x="411" y="148"/>
                    </a:lnTo>
                    <a:lnTo>
                      <a:pt x="416" y="152"/>
                    </a:lnTo>
                    <a:lnTo>
                      <a:pt x="426" y="158"/>
                    </a:lnTo>
                    <a:lnTo>
                      <a:pt x="434" y="165"/>
                    </a:lnTo>
                    <a:lnTo>
                      <a:pt x="439" y="171"/>
                    </a:lnTo>
                    <a:lnTo>
                      <a:pt x="442" y="179"/>
                    </a:lnTo>
                    <a:lnTo>
                      <a:pt x="443" y="186"/>
                    </a:lnTo>
                    <a:lnTo>
                      <a:pt x="443" y="194"/>
                    </a:lnTo>
                    <a:lnTo>
                      <a:pt x="443" y="201"/>
                    </a:lnTo>
                    <a:lnTo>
                      <a:pt x="442" y="208"/>
                    </a:lnTo>
                    <a:lnTo>
                      <a:pt x="439" y="221"/>
                    </a:lnTo>
                    <a:lnTo>
                      <a:pt x="437" y="232"/>
                    </a:lnTo>
                    <a:lnTo>
                      <a:pt x="437" y="236"/>
                    </a:lnTo>
                    <a:lnTo>
                      <a:pt x="438" y="239"/>
                    </a:lnTo>
                    <a:lnTo>
                      <a:pt x="441" y="240"/>
                    </a:lnTo>
                    <a:lnTo>
                      <a:pt x="446" y="242"/>
                    </a:lnTo>
                    <a:lnTo>
                      <a:pt x="449" y="242"/>
                    </a:lnTo>
                    <a:lnTo>
                      <a:pt x="451" y="239"/>
                    </a:lnTo>
                    <a:lnTo>
                      <a:pt x="454" y="237"/>
                    </a:lnTo>
                    <a:lnTo>
                      <a:pt x="456" y="234"/>
                    </a:lnTo>
                    <a:lnTo>
                      <a:pt x="463" y="225"/>
                    </a:lnTo>
                    <a:lnTo>
                      <a:pt x="468" y="213"/>
                    </a:lnTo>
                    <a:lnTo>
                      <a:pt x="479" y="185"/>
                    </a:lnTo>
                    <a:lnTo>
                      <a:pt x="491" y="153"/>
                    </a:lnTo>
                    <a:lnTo>
                      <a:pt x="503" y="120"/>
                    </a:lnTo>
                    <a:lnTo>
                      <a:pt x="514" y="91"/>
                    </a:lnTo>
                    <a:lnTo>
                      <a:pt x="520" y="80"/>
                    </a:lnTo>
                    <a:lnTo>
                      <a:pt x="526" y="71"/>
                    </a:lnTo>
                    <a:lnTo>
                      <a:pt x="528" y="68"/>
                    </a:lnTo>
                    <a:lnTo>
                      <a:pt x="531" y="66"/>
                    </a:lnTo>
                    <a:lnTo>
                      <a:pt x="534" y="63"/>
                    </a:lnTo>
                    <a:lnTo>
                      <a:pt x="536" y="63"/>
                    </a:lnTo>
                    <a:lnTo>
                      <a:pt x="536" y="58"/>
                    </a:lnTo>
                    <a:lnTo>
                      <a:pt x="535" y="54"/>
                    </a:lnTo>
                    <a:lnTo>
                      <a:pt x="534" y="50"/>
                    </a:lnTo>
                    <a:lnTo>
                      <a:pt x="533" y="47"/>
                    </a:lnTo>
                    <a:lnTo>
                      <a:pt x="531" y="45"/>
                    </a:lnTo>
                    <a:lnTo>
                      <a:pt x="529" y="44"/>
                    </a:lnTo>
                    <a:lnTo>
                      <a:pt x="526" y="43"/>
                    </a:lnTo>
                    <a:lnTo>
                      <a:pt x="522" y="43"/>
                    </a:lnTo>
                    <a:lnTo>
                      <a:pt x="516" y="44"/>
                    </a:lnTo>
                    <a:lnTo>
                      <a:pt x="508" y="46"/>
                    </a:lnTo>
                    <a:lnTo>
                      <a:pt x="501" y="50"/>
                    </a:lnTo>
                    <a:lnTo>
                      <a:pt x="492" y="56"/>
                    </a:lnTo>
                    <a:lnTo>
                      <a:pt x="461" y="80"/>
                    </a:lnTo>
                    <a:lnTo>
                      <a:pt x="447" y="93"/>
                    </a:lnTo>
                    <a:lnTo>
                      <a:pt x="437" y="86"/>
                    </a:lnTo>
                    <a:lnTo>
                      <a:pt x="428" y="80"/>
                    </a:lnTo>
                    <a:lnTo>
                      <a:pt x="422" y="73"/>
                    </a:lnTo>
                    <a:lnTo>
                      <a:pt x="415" y="67"/>
                    </a:lnTo>
                    <a:lnTo>
                      <a:pt x="407" y="53"/>
                    </a:lnTo>
                    <a:lnTo>
                      <a:pt x="399" y="40"/>
                    </a:lnTo>
                    <a:lnTo>
                      <a:pt x="395" y="34"/>
                    </a:lnTo>
                    <a:lnTo>
                      <a:pt x="389" y="30"/>
                    </a:lnTo>
                    <a:lnTo>
                      <a:pt x="383" y="27"/>
                    </a:lnTo>
                    <a:lnTo>
                      <a:pt x="376" y="25"/>
                    </a:lnTo>
                    <a:lnTo>
                      <a:pt x="367" y="25"/>
                    </a:lnTo>
                    <a:lnTo>
                      <a:pt x="356" y="25"/>
                    </a:lnTo>
                    <a:lnTo>
                      <a:pt x="343" y="28"/>
                    </a:lnTo>
                    <a:lnTo>
                      <a:pt x="328" y="32"/>
                    </a:lnTo>
                    <a:lnTo>
                      <a:pt x="288" y="35"/>
                    </a:lnTo>
                    <a:lnTo>
                      <a:pt x="258" y="39"/>
                    </a:lnTo>
                    <a:lnTo>
                      <a:pt x="250" y="39"/>
                    </a:lnTo>
                    <a:lnTo>
                      <a:pt x="244" y="37"/>
                    </a:lnTo>
                    <a:lnTo>
                      <a:pt x="237" y="34"/>
                    </a:lnTo>
                    <a:lnTo>
                      <a:pt x="232" y="31"/>
                    </a:lnTo>
                    <a:lnTo>
                      <a:pt x="225" y="27"/>
                    </a:lnTo>
                    <a:lnTo>
                      <a:pt x="220" y="19"/>
                    </a:lnTo>
                    <a:lnTo>
                      <a:pt x="214" y="12"/>
                    </a:lnTo>
                    <a:lnTo>
                      <a:pt x="209" y="1"/>
                    </a:lnTo>
                    <a:lnTo>
                      <a:pt x="186" y="5"/>
                    </a:lnTo>
                    <a:lnTo>
                      <a:pt x="160" y="12"/>
                    </a:lnTo>
                    <a:lnTo>
                      <a:pt x="153" y="13"/>
                    </a:lnTo>
                    <a:lnTo>
                      <a:pt x="145" y="14"/>
                    </a:lnTo>
                    <a:lnTo>
                      <a:pt x="138" y="14"/>
                    </a:lnTo>
                    <a:lnTo>
                      <a:pt x="129" y="13"/>
                    </a:lnTo>
                    <a:lnTo>
                      <a:pt x="121" y="12"/>
                    </a:lnTo>
                    <a:lnTo>
                      <a:pt x="111" y="8"/>
                    </a:lnTo>
                    <a:lnTo>
                      <a:pt x="100" y="5"/>
                    </a:lnTo>
                    <a:lnTo>
                      <a:pt x="89" y="0"/>
                    </a:lnTo>
                    <a:lnTo>
                      <a:pt x="89" y="5"/>
                    </a:lnTo>
                    <a:lnTo>
                      <a:pt x="87" y="10"/>
                    </a:lnTo>
                    <a:lnTo>
                      <a:pt x="84" y="14"/>
                    </a:lnTo>
                    <a:lnTo>
                      <a:pt x="79" y="17"/>
                    </a:lnTo>
                    <a:lnTo>
                      <a:pt x="75" y="20"/>
                    </a:lnTo>
                    <a:lnTo>
                      <a:pt x="69" y="22"/>
                    </a:lnTo>
                    <a:lnTo>
                      <a:pt x="63" y="25"/>
                    </a:lnTo>
                    <a:lnTo>
                      <a:pt x="56" y="26"/>
                    </a:lnTo>
                    <a:lnTo>
                      <a:pt x="42" y="28"/>
                    </a:lnTo>
                    <a:lnTo>
                      <a:pt x="27" y="29"/>
                    </a:lnTo>
                    <a:lnTo>
                      <a:pt x="13" y="29"/>
                    </a:lnTo>
                    <a:lnTo>
                      <a:pt x="0" y="29"/>
                    </a:lnTo>
                    <a:lnTo>
                      <a:pt x="1" y="40"/>
                    </a:lnTo>
                    <a:lnTo>
                      <a:pt x="2" y="47"/>
                    </a:lnTo>
                    <a:lnTo>
                      <a:pt x="3" y="55"/>
                    </a:lnTo>
                    <a:lnTo>
                      <a:pt x="5" y="60"/>
                    </a:lnTo>
                    <a:lnTo>
                      <a:pt x="8" y="64"/>
                    </a:lnTo>
                    <a:lnTo>
                      <a:pt x="13" y="68"/>
                    </a:lnTo>
                    <a:lnTo>
                      <a:pt x="17" y="71"/>
                    </a:lnTo>
                    <a:lnTo>
                      <a:pt x="22" y="74"/>
                    </a:lnTo>
                    <a:lnTo>
                      <a:pt x="34" y="81"/>
                    </a:lnTo>
                    <a:lnTo>
                      <a:pt x="50" y="88"/>
                    </a:lnTo>
                    <a:lnTo>
                      <a:pt x="59" y="94"/>
                    </a:lnTo>
                    <a:lnTo>
                      <a:pt x="68" y="101"/>
                    </a:lnTo>
                    <a:lnTo>
                      <a:pt x="78" y="109"/>
                    </a:lnTo>
                    <a:lnTo>
                      <a:pt x="89" y="12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6225840" y="2258280"/>
                <a:ext cx="277560" cy="122400"/>
              </a:xfrm>
              <a:custGeom>
                <a:avLst/>
                <a:gdLst/>
                <a:ahLst/>
                <a:rect l="l" t="t" r="r" b="b"/>
                <a:pathLst>
                  <a:path w="536" h="242">
                    <a:moveTo>
                      <a:pt x="89" y="120"/>
                    </a:moveTo>
                    <a:lnTo>
                      <a:pt x="111" y="114"/>
                    </a:lnTo>
                    <a:lnTo>
                      <a:pt x="132" y="110"/>
                    </a:lnTo>
                    <a:lnTo>
                      <a:pt x="153" y="107"/>
                    </a:lnTo>
                    <a:lnTo>
                      <a:pt x="172" y="104"/>
                    </a:lnTo>
                    <a:lnTo>
                      <a:pt x="192" y="103"/>
                    </a:lnTo>
                    <a:lnTo>
                      <a:pt x="210" y="102"/>
                    </a:lnTo>
                    <a:lnTo>
                      <a:pt x="229" y="103"/>
                    </a:lnTo>
                    <a:lnTo>
                      <a:pt x="246" y="106"/>
                    </a:lnTo>
                    <a:lnTo>
                      <a:pt x="262" y="110"/>
                    </a:lnTo>
                    <a:lnTo>
                      <a:pt x="277" y="114"/>
                    </a:lnTo>
                    <a:lnTo>
                      <a:pt x="292" y="122"/>
                    </a:lnTo>
                    <a:lnTo>
                      <a:pt x="306" y="129"/>
                    </a:lnTo>
                    <a:lnTo>
                      <a:pt x="320" y="140"/>
                    </a:lnTo>
                    <a:lnTo>
                      <a:pt x="333" y="152"/>
                    </a:lnTo>
                    <a:lnTo>
                      <a:pt x="345" y="165"/>
                    </a:lnTo>
                    <a:lnTo>
                      <a:pt x="357" y="181"/>
                    </a:lnTo>
                    <a:lnTo>
                      <a:pt x="361" y="181"/>
                    </a:lnTo>
                    <a:lnTo>
                      <a:pt x="367" y="179"/>
                    </a:lnTo>
                    <a:lnTo>
                      <a:pt x="371" y="176"/>
                    </a:lnTo>
                    <a:lnTo>
                      <a:pt x="374" y="172"/>
                    </a:lnTo>
                    <a:lnTo>
                      <a:pt x="381" y="164"/>
                    </a:lnTo>
                    <a:lnTo>
                      <a:pt x="386" y="155"/>
                    </a:lnTo>
                    <a:lnTo>
                      <a:pt x="389" y="152"/>
                    </a:lnTo>
                    <a:lnTo>
                      <a:pt x="393" y="148"/>
                    </a:lnTo>
                    <a:lnTo>
                      <a:pt x="396" y="145"/>
                    </a:lnTo>
                    <a:lnTo>
                      <a:pt x="399" y="143"/>
                    </a:lnTo>
                    <a:lnTo>
                      <a:pt x="402" y="143"/>
                    </a:lnTo>
                    <a:lnTo>
                      <a:pt x="407" y="144"/>
                    </a:lnTo>
                    <a:lnTo>
                      <a:pt x="411" y="148"/>
                    </a:lnTo>
                    <a:lnTo>
                      <a:pt x="416" y="152"/>
                    </a:lnTo>
                    <a:lnTo>
                      <a:pt x="426" y="158"/>
                    </a:lnTo>
                    <a:lnTo>
                      <a:pt x="434" y="165"/>
                    </a:lnTo>
                    <a:lnTo>
                      <a:pt x="439" y="171"/>
                    </a:lnTo>
                    <a:lnTo>
                      <a:pt x="442" y="179"/>
                    </a:lnTo>
                    <a:lnTo>
                      <a:pt x="443" y="186"/>
                    </a:lnTo>
                    <a:lnTo>
                      <a:pt x="443" y="194"/>
                    </a:lnTo>
                    <a:lnTo>
                      <a:pt x="443" y="201"/>
                    </a:lnTo>
                    <a:lnTo>
                      <a:pt x="442" y="208"/>
                    </a:lnTo>
                    <a:lnTo>
                      <a:pt x="439" y="221"/>
                    </a:lnTo>
                    <a:lnTo>
                      <a:pt x="437" y="232"/>
                    </a:lnTo>
                    <a:lnTo>
                      <a:pt x="437" y="236"/>
                    </a:lnTo>
                    <a:lnTo>
                      <a:pt x="438" y="239"/>
                    </a:lnTo>
                    <a:lnTo>
                      <a:pt x="441" y="240"/>
                    </a:lnTo>
                    <a:lnTo>
                      <a:pt x="446" y="242"/>
                    </a:lnTo>
                    <a:lnTo>
                      <a:pt x="449" y="242"/>
                    </a:lnTo>
                    <a:lnTo>
                      <a:pt x="451" y="239"/>
                    </a:lnTo>
                    <a:lnTo>
                      <a:pt x="454" y="237"/>
                    </a:lnTo>
                    <a:lnTo>
                      <a:pt x="456" y="234"/>
                    </a:lnTo>
                    <a:lnTo>
                      <a:pt x="463" y="225"/>
                    </a:lnTo>
                    <a:lnTo>
                      <a:pt x="468" y="213"/>
                    </a:lnTo>
                    <a:lnTo>
                      <a:pt x="479" y="185"/>
                    </a:lnTo>
                    <a:lnTo>
                      <a:pt x="491" y="153"/>
                    </a:lnTo>
                    <a:lnTo>
                      <a:pt x="503" y="120"/>
                    </a:lnTo>
                    <a:lnTo>
                      <a:pt x="514" y="91"/>
                    </a:lnTo>
                    <a:lnTo>
                      <a:pt x="520" y="80"/>
                    </a:lnTo>
                    <a:lnTo>
                      <a:pt x="526" y="71"/>
                    </a:lnTo>
                    <a:lnTo>
                      <a:pt x="528" y="68"/>
                    </a:lnTo>
                    <a:lnTo>
                      <a:pt x="531" y="66"/>
                    </a:lnTo>
                    <a:lnTo>
                      <a:pt x="534" y="63"/>
                    </a:lnTo>
                    <a:lnTo>
                      <a:pt x="536" y="63"/>
                    </a:lnTo>
                    <a:lnTo>
                      <a:pt x="536" y="58"/>
                    </a:lnTo>
                    <a:lnTo>
                      <a:pt x="535" y="54"/>
                    </a:lnTo>
                    <a:lnTo>
                      <a:pt x="534" y="50"/>
                    </a:lnTo>
                    <a:lnTo>
                      <a:pt x="533" y="47"/>
                    </a:lnTo>
                    <a:lnTo>
                      <a:pt x="531" y="45"/>
                    </a:lnTo>
                    <a:lnTo>
                      <a:pt x="529" y="44"/>
                    </a:lnTo>
                    <a:lnTo>
                      <a:pt x="526" y="43"/>
                    </a:lnTo>
                    <a:lnTo>
                      <a:pt x="522" y="43"/>
                    </a:lnTo>
                    <a:lnTo>
                      <a:pt x="516" y="44"/>
                    </a:lnTo>
                    <a:lnTo>
                      <a:pt x="508" y="46"/>
                    </a:lnTo>
                    <a:lnTo>
                      <a:pt x="501" y="50"/>
                    </a:lnTo>
                    <a:lnTo>
                      <a:pt x="492" y="56"/>
                    </a:lnTo>
                    <a:lnTo>
                      <a:pt x="461" y="80"/>
                    </a:lnTo>
                    <a:lnTo>
                      <a:pt x="447" y="93"/>
                    </a:lnTo>
                    <a:lnTo>
                      <a:pt x="437" y="86"/>
                    </a:lnTo>
                    <a:lnTo>
                      <a:pt x="428" y="80"/>
                    </a:lnTo>
                    <a:lnTo>
                      <a:pt x="422" y="73"/>
                    </a:lnTo>
                    <a:lnTo>
                      <a:pt x="415" y="67"/>
                    </a:lnTo>
                    <a:lnTo>
                      <a:pt x="407" y="53"/>
                    </a:lnTo>
                    <a:lnTo>
                      <a:pt x="399" y="40"/>
                    </a:lnTo>
                    <a:lnTo>
                      <a:pt x="395" y="34"/>
                    </a:lnTo>
                    <a:lnTo>
                      <a:pt x="389" y="30"/>
                    </a:lnTo>
                    <a:lnTo>
                      <a:pt x="383" y="27"/>
                    </a:lnTo>
                    <a:lnTo>
                      <a:pt x="376" y="25"/>
                    </a:lnTo>
                    <a:lnTo>
                      <a:pt x="367" y="25"/>
                    </a:lnTo>
                    <a:lnTo>
                      <a:pt x="356" y="25"/>
                    </a:lnTo>
                    <a:lnTo>
                      <a:pt x="343" y="28"/>
                    </a:lnTo>
                    <a:lnTo>
                      <a:pt x="328" y="32"/>
                    </a:lnTo>
                    <a:lnTo>
                      <a:pt x="288" y="35"/>
                    </a:lnTo>
                    <a:lnTo>
                      <a:pt x="258" y="39"/>
                    </a:lnTo>
                    <a:lnTo>
                      <a:pt x="250" y="39"/>
                    </a:lnTo>
                    <a:lnTo>
                      <a:pt x="244" y="37"/>
                    </a:lnTo>
                    <a:lnTo>
                      <a:pt x="237" y="34"/>
                    </a:lnTo>
                    <a:lnTo>
                      <a:pt x="232" y="31"/>
                    </a:lnTo>
                    <a:lnTo>
                      <a:pt x="225" y="27"/>
                    </a:lnTo>
                    <a:lnTo>
                      <a:pt x="220" y="19"/>
                    </a:lnTo>
                    <a:lnTo>
                      <a:pt x="214" y="12"/>
                    </a:lnTo>
                    <a:lnTo>
                      <a:pt x="209" y="1"/>
                    </a:lnTo>
                    <a:lnTo>
                      <a:pt x="186" y="5"/>
                    </a:lnTo>
                    <a:lnTo>
                      <a:pt x="160" y="12"/>
                    </a:lnTo>
                    <a:lnTo>
                      <a:pt x="153" y="13"/>
                    </a:lnTo>
                    <a:lnTo>
                      <a:pt x="145" y="14"/>
                    </a:lnTo>
                    <a:lnTo>
                      <a:pt x="138" y="14"/>
                    </a:lnTo>
                    <a:lnTo>
                      <a:pt x="129" y="13"/>
                    </a:lnTo>
                    <a:lnTo>
                      <a:pt x="121" y="12"/>
                    </a:lnTo>
                    <a:lnTo>
                      <a:pt x="111" y="8"/>
                    </a:lnTo>
                    <a:lnTo>
                      <a:pt x="100" y="5"/>
                    </a:lnTo>
                    <a:lnTo>
                      <a:pt x="89" y="0"/>
                    </a:lnTo>
                    <a:lnTo>
                      <a:pt x="89" y="5"/>
                    </a:lnTo>
                    <a:lnTo>
                      <a:pt x="87" y="10"/>
                    </a:lnTo>
                    <a:lnTo>
                      <a:pt x="84" y="14"/>
                    </a:lnTo>
                    <a:lnTo>
                      <a:pt x="79" y="17"/>
                    </a:lnTo>
                    <a:lnTo>
                      <a:pt x="75" y="20"/>
                    </a:lnTo>
                    <a:lnTo>
                      <a:pt x="69" y="22"/>
                    </a:lnTo>
                    <a:lnTo>
                      <a:pt x="63" y="25"/>
                    </a:lnTo>
                    <a:lnTo>
                      <a:pt x="56" y="26"/>
                    </a:lnTo>
                    <a:lnTo>
                      <a:pt x="42" y="28"/>
                    </a:lnTo>
                    <a:lnTo>
                      <a:pt x="27" y="29"/>
                    </a:lnTo>
                    <a:lnTo>
                      <a:pt x="13" y="29"/>
                    </a:lnTo>
                    <a:lnTo>
                      <a:pt x="0" y="29"/>
                    </a:lnTo>
                    <a:lnTo>
                      <a:pt x="1" y="40"/>
                    </a:lnTo>
                    <a:lnTo>
                      <a:pt x="2" y="47"/>
                    </a:lnTo>
                    <a:lnTo>
                      <a:pt x="3" y="55"/>
                    </a:lnTo>
                    <a:lnTo>
                      <a:pt x="5" y="60"/>
                    </a:lnTo>
                    <a:lnTo>
                      <a:pt x="8" y="64"/>
                    </a:lnTo>
                    <a:lnTo>
                      <a:pt x="13" y="68"/>
                    </a:lnTo>
                    <a:lnTo>
                      <a:pt x="17" y="71"/>
                    </a:lnTo>
                    <a:lnTo>
                      <a:pt x="22" y="74"/>
                    </a:lnTo>
                    <a:lnTo>
                      <a:pt x="34" y="81"/>
                    </a:lnTo>
                    <a:lnTo>
                      <a:pt x="50" y="88"/>
                    </a:lnTo>
                    <a:lnTo>
                      <a:pt x="59" y="94"/>
                    </a:lnTo>
                    <a:lnTo>
                      <a:pt x="68" y="101"/>
                    </a:lnTo>
                    <a:lnTo>
                      <a:pt x="78" y="109"/>
                    </a:lnTo>
                    <a:lnTo>
                      <a:pt x="89" y="120"/>
                    </a:lnTo>
                    <a:lnTo>
                      <a:pt x="89" y="120"/>
                    </a:lnTo>
                    <a:lnTo>
                      <a:pt x="89" y="120"/>
                    </a:lnTo>
                    <a:close/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6116760" y="2241360"/>
                <a:ext cx="1548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1" y="0"/>
                    </a:moveTo>
                    <a:lnTo>
                      <a:pt x="11" y="0"/>
                    </a:lnTo>
                    <a:lnTo>
                      <a:pt x="18" y="0"/>
                    </a:lnTo>
                    <a:lnTo>
                      <a:pt x="23" y="1"/>
                    </a:lnTo>
                    <a:lnTo>
                      <a:pt x="27" y="4"/>
                    </a:lnTo>
                    <a:lnTo>
                      <a:pt x="29" y="7"/>
                    </a:lnTo>
                    <a:lnTo>
                      <a:pt x="30" y="12"/>
                    </a:lnTo>
                    <a:lnTo>
                      <a:pt x="30" y="20"/>
                    </a:lnTo>
                    <a:lnTo>
                      <a:pt x="30" y="30"/>
                    </a:lnTo>
                    <a:lnTo>
                      <a:pt x="30" y="35"/>
                    </a:lnTo>
                    <a:lnTo>
                      <a:pt x="26" y="45"/>
                    </a:lnTo>
                    <a:lnTo>
                      <a:pt x="23" y="50"/>
                    </a:lnTo>
                    <a:lnTo>
                      <a:pt x="17" y="55"/>
                    </a:lnTo>
                    <a:lnTo>
                      <a:pt x="14" y="57"/>
                    </a:lnTo>
                    <a:lnTo>
                      <a:pt x="10" y="59"/>
                    </a:lnTo>
                    <a:lnTo>
                      <a:pt x="6" y="59"/>
                    </a:lnTo>
                    <a:lnTo>
                      <a:pt x="0" y="60"/>
                    </a:lnTo>
                    <a:lnTo>
                      <a:pt x="0" y="30"/>
                    </a:lnTo>
                    <a:lnTo>
                      <a:pt x="1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6116760" y="2241360"/>
                <a:ext cx="1548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1" y="0"/>
                    </a:moveTo>
                    <a:lnTo>
                      <a:pt x="11" y="0"/>
                    </a:lnTo>
                    <a:lnTo>
                      <a:pt x="18" y="0"/>
                    </a:lnTo>
                    <a:lnTo>
                      <a:pt x="23" y="1"/>
                    </a:lnTo>
                    <a:lnTo>
                      <a:pt x="27" y="4"/>
                    </a:lnTo>
                    <a:lnTo>
                      <a:pt x="29" y="7"/>
                    </a:lnTo>
                    <a:lnTo>
                      <a:pt x="30" y="12"/>
                    </a:lnTo>
                    <a:lnTo>
                      <a:pt x="30" y="20"/>
                    </a:lnTo>
                    <a:lnTo>
                      <a:pt x="30" y="30"/>
                    </a:lnTo>
                    <a:lnTo>
                      <a:pt x="30" y="35"/>
                    </a:lnTo>
                    <a:lnTo>
                      <a:pt x="26" y="45"/>
                    </a:lnTo>
                    <a:lnTo>
                      <a:pt x="23" y="50"/>
                    </a:lnTo>
                    <a:lnTo>
                      <a:pt x="17" y="55"/>
                    </a:lnTo>
                    <a:lnTo>
                      <a:pt x="14" y="57"/>
                    </a:lnTo>
                    <a:lnTo>
                      <a:pt x="10" y="59"/>
                    </a:lnTo>
                    <a:lnTo>
                      <a:pt x="6" y="59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1" y="0"/>
                    </a:lnTo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6148080" y="2256480"/>
                <a:ext cx="30960" cy="46080"/>
              </a:xfrm>
              <a:custGeom>
                <a:avLst/>
                <a:gdLst/>
                <a:ahLst/>
                <a:rect l="l" t="t" r="r" b="b"/>
                <a:pathLst>
                  <a:path w="59" h="89">
                    <a:moveTo>
                      <a:pt x="30" y="0"/>
                    </a:moveTo>
                    <a:lnTo>
                      <a:pt x="34" y="5"/>
                    </a:lnTo>
                    <a:lnTo>
                      <a:pt x="45" y="18"/>
                    </a:lnTo>
                    <a:lnTo>
                      <a:pt x="50" y="28"/>
                    </a:lnTo>
                    <a:lnTo>
                      <a:pt x="55" y="37"/>
                    </a:lnTo>
                    <a:lnTo>
                      <a:pt x="58" y="48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76"/>
                    </a:lnTo>
                    <a:lnTo>
                      <a:pt x="58" y="82"/>
                    </a:lnTo>
                    <a:lnTo>
                      <a:pt x="56" y="85"/>
                    </a:lnTo>
                    <a:lnTo>
                      <a:pt x="51" y="87"/>
                    </a:lnTo>
                    <a:lnTo>
                      <a:pt x="46" y="88"/>
                    </a:lnTo>
                    <a:lnTo>
                      <a:pt x="39" y="89"/>
                    </a:lnTo>
                    <a:lnTo>
                      <a:pt x="30" y="89"/>
                    </a:lnTo>
                    <a:lnTo>
                      <a:pt x="24" y="88"/>
                    </a:lnTo>
                    <a:lnTo>
                      <a:pt x="15" y="85"/>
                    </a:lnTo>
                    <a:lnTo>
                      <a:pt x="9" y="82"/>
                    </a:lnTo>
                    <a:lnTo>
                      <a:pt x="4" y="76"/>
                    </a:lnTo>
                    <a:lnTo>
                      <a:pt x="3" y="73"/>
                    </a:lnTo>
                    <a:lnTo>
                      <a:pt x="1" y="69"/>
                    </a:lnTo>
                    <a:lnTo>
                      <a:pt x="0" y="64"/>
                    </a:lnTo>
                    <a:lnTo>
                      <a:pt x="0" y="59"/>
                    </a:lnTo>
                    <a:lnTo>
                      <a:pt x="1" y="48"/>
                    </a:lnTo>
                    <a:lnTo>
                      <a:pt x="5" y="37"/>
                    </a:lnTo>
                    <a:lnTo>
                      <a:pt x="9" y="27"/>
                    </a:lnTo>
                    <a:lnTo>
                      <a:pt x="15" y="18"/>
                    </a:lnTo>
                    <a:lnTo>
                      <a:pt x="25" y="5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8" name=""/>
            <p:cNvGrpSpPr/>
            <p:nvPr/>
          </p:nvGrpSpPr>
          <p:grpSpPr>
            <a:xfrm>
              <a:off x="719280" y="414360"/>
              <a:ext cx="8424000" cy="5913360"/>
              <a:chOff x="719280" y="414360"/>
              <a:chExt cx="8424000" cy="5913360"/>
            </a:xfrm>
          </p:grpSpPr>
          <p:sp>
            <p:nvSpPr>
              <p:cNvPr id="409" name=""/>
              <p:cNvSpPr/>
              <p:nvPr/>
            </p:nvSpPr>
            <p:spPr>
              <a:xfrm>
                <a:off x="6148080" y="2256840"/>
                <a:ext cx="30960" cy="46080"/>
              </a:xfrm>
              <a:custGeom>
                <a:avLst/>
                <a:gdLst/>
                <a:ahLst/>
                <a:rect l="l" t="t" r="r" b="b"/>
                <a:pathLst>
                  <a:path w="59" h="89">
                    <a:moveTo>
                      <a:pt x="30" y="0"/>
                    </a:moveTo>
                    <a:lnTo>
                      <a:pt x="34" y="5"/>
                    </a:lnTo>
                    <a:lnTo>
                      <a:pt x="45" y="18"/>
                    </a:lnTo>
                    <a:lnTo>
                      <a:pt x="50" y="28"/>
                    </a:lnTo>
                    <a:lnTo>
                      <a:pt x="55" y="37"/>
                    </a:lnTo>
                    <a:lnTo>
                      <a:pt x="58" y="48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76"/>
                    </a:lnTo>
                    <a:lnTo>
                      <a:pt x="58" y="82"/>
                    </a:lnTo>
                    <a:lnTo>
                      <a:pt x="56" y="85"/>
                    </a:lnTo>
                    <a:lnTo>
                      <a:pt x="51" y="87"/>
                    </a:lnTo>
                    <a:lnTo>
                      <a:pt x="46" y="88"/>
                    </a:lnTo>
                    <a:lnTo>
                      <a:pt x="39" y="89"/>
                    </a:lnTo>
                    <a:lnTo>
                      <a:pt x="30" y="89"/>
                    </a:lnTo>
                    <a:lnTo>
                      <a:pt x="24" y="88"/>
                    </a:lnTo>
                    <a:lnTo>
                      <a:pt x="15" y="85"/>
                    </a:lnTo>
                    <a:lnTo>
                      <a:pt x="9" y="82"/>
                    </a:lnTo>
                    <a:lnTo>
                      <a:pt x="4" y="76"/>
                    </a:lnTo>
                    <a:lnTo>
                      <a:pt x="3" y="73"/>
                    </a:lnTo>
                    <a:lnTo>
                      <a:pt x="1" y="69"/>
                    </a:lnTo>
                    <a:lnTo>
                      <a:pt x="0" y="64"/>
                    </a:lnTo>
                    <a:lnTo>
                      <a:pt x="0" y="59"/>
                    </a:lnTo>
                    <a:lnTo>
                      <a:pt x="1" y="48"/>
                    </a:lnTo>
                    <a:lnTo>
                      <a:pt x="5" y="37"/>
                    </a:lnTo>
                    <a:lnTo>
                      <a:pt x="9" y="27"/>
                    </a:lnTo>
                    <a:lnTo>
                      <a:pt x="15" y="18"/>
                    </a:lnTo>
                    <a:lnTo>
                      <a:pt x="25" y="5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6069960" y="2301120"/>
                <a:ext cx="15480" cy="32040"/>
              </a:xfrm>
              <a:custGeom>
                <a:avLst/>
                <a:gdLst/>
                <a:ahLst/>
                <a:rect l="l" t="t" r="r" b="b"/>
                <a:pathLst>
                  <a:path w="31" h="61">
                    <a:moveTo>
                      <a:pt x="1" y="0"/>
                    </a:moveTo>
                    <a:lnTo>
                      <a:pt x="31" y="30"/>
                    </a:lnTo>
                    <a:lnTo>
                      <a:pt x="31" y="40"/>
                    </a:lnTo>
                    <a:lnTo>
                      <a:pt x="31" y="48"/>
                    </a:lnTo>
                    <a:lnTo>
                      <a:pt x="30" y="53"/>
                    </a:lnTo>
                    <a:lnTo>
                      <a:pt x="27" y="56"/>
                    </a:lnTo>
                    <a:lnTo>
                      <a:pt x="23" y="58"/>
                    </a:lnTo>
                    <a:lnTo>
                      <a:pt x="18" y="59"/>
                    </a:lnTo>
                    <a:lnTo>
                      <a:pt x="11" y="61"/>
                    </a:lnTo>
                    <a:lnTo>
                      <a:pt x="0" y="61"/>
                    </a:lnTo>
                    <a:lnTo>
                      <a:pt x="0" y="56"/>
                    </a:lnTo>
                    <a:lnTo>
                      <a:pt x="1" y="3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6069960" y="2301120"/>
                <a:ext cx="15480" cy="32040"/>
              </a:xfrm>
              <a:custGeom>
                <a:avLst/>
                <a:gdLst/>
                <a:ahLst/>
                <a:rect l="l" t="t" r="r" b="b"/>
                <a:pathLst>
                  <a:path w="31" h="61">
                    <a:moveTo>
                      <a:pt x="1" y="0"/>
                    </a:moveTo>
                    <a:lnTo>
                      <a:pt x="31" y="30"/>
                    </a:lnTo>
                    <a:lnTo>
                      <a:pt x="31" y="30"/>
                    </a:lnTo>
                    <a:lnTo>
                      <a:pt x="31" y="40"/>
                    </a:lnTo>
                    <a:lnTo>
                      <a:pt x="31" y="48"/>
                    </a:lnTo>
                    <a:lnTo>
                      <a:pt x="30" y="53"/>
                    </a:lnTo>
                    <a:lnTo>
                      <a:pt x="27" y="56"/>
                    </a:lnTo>
                    <a:lnTo>
                      <a:pt x="23" y="58"/>
                    </a:lnTo>
                    <a:lnTo>
                      <a:pt x="18" y="59"/>
                    </a:lnTo>
                    <a:lnTo>
                      <a:pt x="11" y="61"/>
                    </a:lnTo>
                    <a:lnTo>
                      <a:pt x="0" y="61"/>
                    </a:lnTo>
                    <a:lnTo>
                      <a:pt x="0" y="56"/>
                    </a:lnTo>
                    <a:lnTo>
                      <a:pt x="1" y="30"/>
                    </a:lnTo>
                    <a:lnTo>
                      <a:pt x="1" y="30"/>
                    </a:lnTo>
                    <a:lnTo>
                      <a:pt x="1" y="0"/>
                    </a:lnTo>
                    <a:lnTo>
                      <a:pt x="1" y="0"/>
                    </a:lnTo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6194880" y="228780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1"/>
                    </a:lnTo>
                    <a:lnTo>
                      <a:pt x="17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8"/>
                    </a:lnTo>
                    <a:lnTo>
                      <a:pt x="29" y="13"/>
                    </a:lnTo>
                    <a:lnTo>
                      <a:pt x="29" y="21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3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3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6194880" y="228780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1"/>
                    </a:lnTo>
                    <a:lnTo>
                      <a:pt x="17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8"/>
                    </a:lnTo>
                    <a:lnTo>
                      <a:pt x="29" y="13"/>
                    </a:lnTo>
                    <a:lnTo>
                      <a:pt x="29" y="21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440">
                <a:solidFill>
                  <a:srgbClr val="848b9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719280" y="827640"/>
                <a:ext cx="7922880" cy="437400"/>
              </a:xfrm>
              <a:custGeom>
                <a:avLst/>
                <a:gdLst/>
                <a:ahLst/>
                <a:rect l="l" t="t" r="r" b="b"/>
                <a:pathLst>
                  <a:path w="15227" h="859">
                    <a:moveTo>
                      <a:pt x="15227" y="859"/>
                    </a:moveTo>
                    <a:lnTo>
                      <a:pt x="14933" y="0"/>
                    </a:lnTo>
                    <a:lnTo>
                      <a:pt x="14" y="0"/>
                    </a:lnTo>
                    <a:lnTo>
                      <a:pt x="0" y="859"/>
                    </a:lnTo>
                    <a:lnTo>
                      <a:pt x="15227" y="85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719280" y="827640"/>
                <a:ext cx="7922880" cy="437400"/>
              </a:xfrm>
              <a:custGeom>
                <a:avLst/>
                <a:gdLst/>
                <a:ahLst/>
                <a:rect l="l" t="t" r="r" b="b"/>
                <a:pathLst>
                  <a:path w="15227" h="859">
                    <a:moveTo>
                      <a:pt x="15227" y="859"/>
                    </a:moveTo>
                    <a:lnTo>
                      <a:pt x="14933" y="0"/>
                    </a:lnTo>
                    <a:lnTo>
                      <a:pt x="14" y="0"/>
                    </a:lnTo>
                    <a:lnTo>
                      <a:pt x="0" y="859"/>
                    </a:lnTo>
                    <a:lnTo>
                      <a:pt x="15227" y="859"/>
                    </a:lnTo>
                    <a:lnTo>
                      <a:pt x="15227" y="859"/>
                    </a:lnTo>
                    <a:close/>
                  </a:path>
                </a:pathLst>
              </a:custGeom>
              <a:noFill/>
              <a:ln w="1440">
                <a:solidFill>
                  <a:srgbClr val="fa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8357040" y="1156680"/>
                <a:ext cx="236880" cy="1248480"/>
              </a:xfrm>
              <a:prstGeom prst="rect">
                <a:avLst/>
              </a:pr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8357040" y="1156680"/>
                <a:ext cx="236880" cy="1248480"/>
              </a:xfrm>
              <a:custGeom>
                <a:avLst/>
                <a:gdLst/>
                <a:ahLst/>
                <a:rect l="l" t="t" r="r" b="b"/>
                <a:pathLst>
                  <a:path w="455" h="2449">
                    <a:moveTo>
                      <a:pt x="455" y="0"/>
                    </a:moveTo>
                    <a:lnTo>
                      <a:pt x="455" y="2449"/>
                    </a:lnTo>
                    <a:lnTo>
                      <a:pt x="0" y="2449"/>
                    </a:lnTo>
                    <a:lnTo>
                      <a:pt x="0" y="0"/>
                    </a:lnTo>
                    <a:lnTo>
                      <a:pt x="455" y="0"/>
                    </a:lnTo>
                    <a:lnTo>
                      <a:pt x="455" y="0"/>
                    </a:lnTo>
                    <a:close/>
                  </a:path>
                </a:pathLst>
              </a:custGeom>
              <a:noFill/>
              <a:ln w="1440">
                <a:solidFill>
                  <a:srgbClr val="fa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4020480" y="3103200"/>
                <a:ext cx="3240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002022"/>
                    </a:solidFill>
                    <a:effectLst/>
                    <a:uFillTx/>
                    <a:latin typeface="AvantGarde Bk BT"/>
                  </a:rPr>
                  <a:t> 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795600" y="6058440"/>
                <a:ext cx="7609320" cy="269280"/>
              </a:xfrm>
              <a:prstGeom prst="rect">
                <a:avLst/>
              </a:pr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795600" y="6058440"/>
                <a:ext cx="7609320" cy="269280"/>
              </a:xfrm>
              <a:custGeom>
                <a:avLst/>
                <a:gdLst/>
                <a:ahLst/>
                <a:rect l="l" t="t" r="r" b="b"/>
                <a:pathLst>
                  <a:path w="14624" h="527">
                    <a:moveTo>
                      <a:pt x="14624" y="527"/>
                    </a:moveTo>
                    <a:lnTo>
                      <a:pt x="14624" y="0"/>
                    </a:lnTo>
                    <a:lnTo>
                      <a:pt x="0" y="0"/>
                    </a:lnTo>
                    <a:lnTo>
                      <a:pt x="0" y="527"/>
                    </a:lnTo>
                    <a:lnTo>
                      <a:pt x="14624" y="527"/>
                    </a:lnTo>
                    <a:lnTo>
                      <a:pt x="14624" y="527"/>
                    </a:lnTo>
                    <a:close/>
                  </a:path>
                </a:pathLst>
              </a:custGeom>
              <a:noFill/>
              <a:ln w="1440">
                <a:solidFill>
                  <a:srgbClr val="fa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7023960" y="2803320"/>
                <a:ext cx="46440" cy="19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300" strike="noStrike" u="none">
                    <a:solidFill>
                      <a:srgbClr val="002022"/>
                    </a:solidFill>
                    <a:effectLst/>
                    <a:uFillTx/>
                    <a:latin typeface="AvantGarde Bk BT"/>
                  </a:rPr>
                  <a:t> </a:t>
                </a:r>
                <a:endParaRPr b="0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1540080" y="227988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AvantGarde Bk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>
                <a:off x="7151040" y="6057360"/>
                <a:ext cx="13813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Prepared by: Engineering Records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>
                <a:off x="7989120" y="6158160"/>
                <a:ext cx="4136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May  2000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6439320" y="2061000"/>
                <a:ext cx="29160" cy="122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2022"/>
                    </a:solidFill>
                    <a:effectLst/>
                    <a:uFillTx/>
                    <a:latin typeface="AvantGarde Bk BT"/>
                  </a:rPr>
                  <a:t> 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>
                <a:off x="2728080" y="414360"/>
                <a:ext cx="4194000" cy="412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Enron Gas Pipeline Group  </a:t>
                </a:r>
                <a:endParaRPr b="0" lang="en-US" sz="2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>
                <a:off x="1065600" y="746280"/>
                <a:ext cx="7081920" cy="503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33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North American Natural Gas Pipelines</a:t>
                </a:r>
                <a:endParaRPr b="0" lang="en-US" sz="3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8487720" y="5845680"/>
                <a:ext cx="130680" cy="126720"/>
              </a:xfrm>
              <a:custGeom>
                <a:avLst/>
                <a:gdLst/>
                <a:ahLst/>
                <a:rect l="l" t="t" r="r" b="b"/>
                <a:pathLst>
                  <a:path w="250" h="251">
                    <a:moveTo>
                      <a:pt x="0" y="161"/>
                    </a:moveTo>
                    <a:lnTo>
                      <a:pt x="161" y="0"/>
                    </a:lnTo>
                    <a:lnTo>
                      <a:pt x="250" y="90"/>
                    </a:lnTo>
                    <a:lnTo>
                      <a:pt x="220" y="120"/>
                    </a:lnTo>
                    <a:lnTo>
                      <a:pt x="164" y="64"/>
                    </a:lnTo>
                    <a:lnTo>
                      <a:pt x="135" y="94"/>
                    </a:lnTo>
                    <a:lnTo>
                      <a:pt x="189" y="148"/>
                    </a:lnTo>
                    <a:lnTo>
                      <a:pt x="158" y="180"/>
                    </a:lnTo>
                    <a:lnTo>
                      <a:pt x="103" y="125"/>
                    </a:lnTo>
                    <a:lnTo>
                      <a:pt x="63" y="165"/>
                    </a:lnTo>
                    <a:lnTo>
                      <a:pt x="120" y="221"/>
                    </a:lnTo>
                    <a:lnTo>
                      <a:pt x="89" y="251"/>
                    </a:lnTo>
                    <a:lnTo>
                      <a:pt x="0" y="161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>
                <a:off x="8551800" y="5908680"/>
                <a:ext cx="138600" cy="135720"/>
              </a:xfrm>
              <a:custGeom>
                <a:avLst/>
                <a:gdLst/>
                <a:ahLst/>
                <a:rect l="l" t="t" r="r" b="b"/>
                <a:pathLst>
                  <a:path w="268" h="267">
                    <a:moveTo>
                      <a:pt x="162" y="0"/>
                    </a:moveTo>
                    <a:lnTo>
                      <a:pt x="202" y="39"/>
                    </a:lnTo>
                    <a:lnTo>
                      <a:pt x="143" y="161"/>
                    </a:lnTo>
                    <a:lnTo>
                      <a:pt x="143" y="161"/>
                    </a:lnTo>
                    <a:lnTo>
                      <a:pt x="234" y="72"/>
                    </a:lnTo>
                    <a:lnTo>
                      <a:pt x="268" y="105"/>
                    </a:lnTo>
                    <a:lnTo>
                      <a:pt x="106" y="267"/>
                    </a:lnTo>
                    <a:lnTo>
                      <a:pt x="67" y="228"/>
                    </a:lnTo>
                    <a:lnTo>
                      <a:pt x="125" y="104"/>
                    </a:lnTo>
                    <a:lnTo>
                      <a:pt x="34" y="195"/>
                    </a:lnTo>
                    <a:lnTo>
                      <a:pt x="0" y="161"/>
                    </a:ln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>
                <a:off x="8761320" y="6112080"/>
                <a:ext cx="138600" cy="137520"/>
              </a:xfrm>
              <a:custGeom>
                <a:avLst/>
                <a:gdLst/>
                <a:ahLst/>
                <a:rect l="l" t="t" r="r" b="b"/>
                <a:pathLst>
                  <a:path w="267" h="268">
                    <a:moveTo>
                      <a:pt x="162" y="0"/>
                    </a:moveTo>
                    <a:lnTo>
                      <a:pt x="201" y="40"/>
                    </a:lnTo>
                    <a:lnTo>
                      <a:pt x="143" y="162"/>
                    </a:lnTo>
                    <a:lnTo>
                      <a:pt x="143" y="162"/>
                    </a:lnTo>
                    <a:lnTo>
                      <a:pt x="233" y="73"/>
                    </a:lnTo>
                    <a:lnTo>
                      <a:pt x="267" y="106"/>
                    </a:lnTo>
                    <a:lnTo>
                      <a:pt x="105" y="268"/>
                    </a:lnTo>
                    <a:lnTo>
                      <a:pt x="66" y="229"/>
                    </a:lnTo>
                    <a:lnTo>
                      <a:pt x="125" y="105"/>
                    </a:lnTo>
                    <a:lnTo>
                      <a:pt x="34" y="196"/>
                    </a:lnTo>
                    <a:lnTo>
                      <a:pt x="0" y="162"/>
                    </a:ln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8625240" y="5979240"/>
                <a:ext cx="123120" cy="134640"/>
              </a:xfrm>
              <a:custGeom>
                <a:avLst/>
                <a:gdLst/>
                <a:ahLst/>
                <a:rect l="l" t="t" r="r" b="b"/>
                <a:pathLst>
                  <a:path w="239" h="263">
                    <a:moveTo>
                      <a:pt x="0" y="162"/>
                    </a:moveTo>
                    <a:lnTo>
                      <a:pt x="162" y="0"/>
                    </a:lnTo>
                    <a:lnTo>
                      <a:pt x="196" y="34"/>
                    </a:lnTo>
                    <a:lnTo>
                      <a:pt x="210" y="47"/>
                    </a:lnTo>
                    <a:lnTo>
                      <a:pt x="220" y="61"/>
                    </a:lnTo>
                    <a:lnTo>
                      <a:pt x="226" y="68"/>
                    </a:lnTo>
                    <a:lnTo>
                      <a:pt x="230" y="73"/>
                    </a:lnTo>
                    <a:lnTo>
                      <a:pt x="233" y="80"/>
                    </a:lnTo>
                    <a:lnTo>
                      <a:pt x="236" y="86"/>
                    </a:lnTo>
                    <a:lnTo>
                      <a:pt x="238" y="93"/>
                    </a:lnTo>
                    <a:lnTo>
                      <a:pt x="239" y="99"/>
                    </a:lnTo>
                    <a:lnTo>
                      <a:pt x="238" y="106"/>
                    </a:lnTo>
                    <a:lnTo>
                      <a:pt x="237" y="111"/>
                    </a:lnTo>
                    <a:lnTo>
                      <a:pt x="235" y="118"/>
                    </a:lnTo>
                    <a:lnTo>
                      <a:pt x="231" y="124"/>
                    </a:lnTo>
                    <a:lnTo>
                      <a:pt x="227" y="131"/>
                    </a:lnTo>
                    <a:lnTo>
                      <a:pt x="220" y="138"/>
                    </a:lnTo>
                    <a:lnTo>
                      <a:pt x="213" y="145"/>
                    </a:lnTo>
                    <a:lnTo>
                      <a:pt x="205" y="151"/>
                    </a:lnTo>
                    <a:lnTo>
                      <a:pt x="197" y="155"/>
                    </a:lnTo>
                    <a:lnTo>
                      <a:pt x="189" y="159"/>
                    </a:lnTo>
                    <a:lnTo>
                      <a:pt x="182" y="160"/>
                    </a:lnTo>
                    <a:lnTo>
                      <a:pt x="173" y="159"/>
                    </a:lnTo>
                    <a:lnTo>
                      <a:pt x="164" y="155"/>
                    </a:lnTo>
                    <a:lnTo>
                      <a:pt x="156" y="150"/>
                    </a:lnTo>
                    <a:lnTo>
                      <a:pt x="155" y="150"/>
                    </a:lnTo>
                    <a:lnTo>
                      <a:pt x="161" y="158"/>
                    </a:lnTo>
                    <a:lnTo>
                      <a:pt x="164" y="164"/>
                    </a:lnTo>
                    <a:lnTo>
                      <a:pt x="166" y="171"/>
                    </a:lnTo>
                    <a:lnTo>
                      <a:pt x="165" y="178"/>
                    </a:lnTo>
                    <a:lnTo>
                      <a:pt x="163" y="185"/>
                    </a:lnTo>
                    <a:lnTo>
                      <a:pt x="159" y="192"/>
                    </a:lnTo>
                    <a:lnTo>
                      <a:pt x="152" y="200"/>
                    </a:lnTo>
                    <a:lnTo>
                      <a:pt x="145" y="208"/>
                    </a:lnTo>
                    <a:lnTo>
                      <a:pt x="120" y="234"/>
                    </a:lnTo>
                    <a:lnTo>
                      <a:pt x="115" y="240"/>
                    </a:lnTo>
                    <a:lnTo>
                      <a:pt x="109" y="247"/>
                    </a:lnTo>
                    <a:lnTo>
                      <a:pt x="105" y="255"/>
                    </a:lnTo>
                    <a:lnTo>
                      <a:pt x="102" y="263"/>
                    </a:lnTo>
                    <a:lnTo>
                      <a:pt x="68" y="230"/>
                    </a:lnTo>
                    <a:lnTo>
                      <a:pt x="71" y="221"/>
                    </a:lnTo>
                    <a:lnTo>
                      <a:pt x="76" y="213"/>
                    </a:lnTo>
                    <a:lnTo>
                      <a:pt x="81" y="206"/>
                    </a:lnTo>
                    <a:lnTo>
                      <a:pt x="87" y="201"/>
                    </a:lnTo>
                    <a:lnTo>
                      <a:pt x="115" y="173"/>
                    </a:lnTo>
                    <a:lnTo>
                      <a:pt x="118" y="167"/>
                    </a:lnTo>
                    <a:lnTo>
                      <a:pt x="120" y="162"/>
                    </a:lnTo>
                    <a:lnTo>
                      <a:pt x="120" y="156"/>
                    </a:lnTo>
                    <a:lnTo>
                      <a:pt x="119" y="150"/>
                    </a:lnTo>
                    <a:lnTo>
                      <a:pt x="118" y="145"/>
                    </a:lnTo>
                    <a:lnTo>
                      <a:pt x="116" y="140"/>
                    </a:lnTo>
                    <a:lnTo>
                      <a:pt x="112" y="136"/>
                    </a:lnTo>
                    <a:lnTo>
                      <a:pt x="110" y="133"/>
                    </a:lnTo>
                    <a:lnTo>
                      <a:pt x="104" y="126"/>
                    </a:lnTo>
                    <a:lnTo>
                      <a:pt x="34" y="195"/>
                    </a:lnTo>
                    <a:lnTo>
                      <a:pt x="0" y="162"/>
                    </a:lnTo>
                    <a:close/>
                    <a:moveTo>
                      <a:pt x="128" y="101"/>
                    </a:moveTo>
                    <a:lnTo>
                      <a:pt x="134" y="108"/>
                    </a:lnTo>
                    <a:lnTo>
                      <a:pt x="141" y="112"/>
                    </a:lnTo>
                    <a:lnTo>
                      <a:pt x="147" y="115"/>
                    </a:lnTo>
                    <a:lnTo>
                      <a:pt x="154" y="118"/>
                    </a:lnTo>
                    <a:lnTo>
                      <a:pt x="160" y="118"/>
                    </a:lnTo>
                    <a:lnTo>
                      <a:pt x="166" y="117"/>
                    </a:lnTo>
                    <a:lnTo>
                      <a:pt x="172" y="113"/>
                    </a:lnTo>
                    <a:lnTo>
                      <a:pt x="178" y="108"/>
                    </a:lnTo>
                    <a:lnTo>
                      <a:pt x="183" y="102"/>
                    </a:lnTo>
                    <a:lnTo>
                      <a:pt x="186" y="96"/>
                    </a:lnTo>
                    <a:lnTo>
                      <a:pt x="188" y="91"/>
                    </a:lnTo>
                    <a:lnTo>
                      <a:pt x="187" y="84"/>
                    </a:lnTo>
                    <a:lnTo>
                      <a:pt x="186" y="78"/>
                    </a:lnTo>
                    <a:lnTo>
                      <a:pt x="183" y="71"/>
                    </a:lnTo>
                    <a:lnTo>
                      <a:pt x="177" y="65"/>
                    </a:lnTo>
                    <a:lnTo>
                      <a:pt x="172" y="58"/>
                    </a:lnTo>
                    <a:lnTo>
                      <a:pt x="128" y="101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8704800" y="6057360"/>
                <a:ext cx="110520" cy="109800"/>
              </a:xfrm>
              <a:custGeom>
                <a:avLst/>
                <a:gdLst/>
                <a:ahLst/>
                <a:rect l="l" t="t" r="r" b="b"/>
                <a:pathLst>
                  <a:path w="212" h="214">
                    <a:moveTo>
                      <a:pt x="119" y="189"/>
                    </a:moveTo>
                    <a:lnTo>
                      <a:pt x="113" y="196"/>
                    </a:lnTo>
                    <a:lnTo>
                      <a:pt x="105" y="201"/>
                    </a:lnTo>
                    <a:lnTo>
                      <a:pt x="99" y="206"/>
                    </a:lnTo>
                    <a:lnTo>
                      <a:pt x="91" y="210"/>
                    </a:lnTo>
                    <a:lnTo>
                      <a:pt x="85" y="212"/>
                    </a:lnTo>
                    <a:lnTo>
                      <a:pt x="78" y="213"/>
                    </a:lnTo>
                    <a:lnTo>
                      <a:pt x="72" y="214"/>
                    </a:lnTo>
                    <a:lnTo>
                      <a:pt x="65" y="213"/>
                    </a:lnTo>
                    <a:lnTo>
                      <a:pt x="59" y="212"/>
                    </a:lnTo>
                    <a:lnTo>
                      <a:pt x="53" y="211"/>
                    </a:lnTo>
                    <a:lnTo>
                      <a:pt x="47" y="209"/>
                    </a:lnTo>
                    <a:lnTo>
                      <a:pt x="42" y="205"/>
                    </a:lnTo>
                    <a:lnTo>
                      <a:pt x="31" y="199"/>
                    </a:lnTo>
                    <a:lnTo>
                      <a:pt x="22" y="190"/>
                    </a:lnTo>
                    <a:lnTo>
                      <a:pt x="14" y="182"/>
                    </a:lnTo>
                    <a:lnTo>
                      <a:pt x="7" y="171"/>
                    </a:lnTo>
                    <a:lnTo>
                      <a:pt x="4" y="165"/>
                    </a:lnTo>
                    <a:lnTo>
                      <a:pt x="2" y="160"/>
                    </a:lnTo>
                    <a:lnTo>
                      <a:pt x="1" y="154"/>
                    </a:lnTo>
                    <a:lnTo>
                      <a:pt x="0" y="148"/>
                    </a:lnTo>
                    <a:lnTo>
                      <a:pt x="0" y="142"/>
                    </a:lnTo>
                    <a:lnTo>
                      <a:pt x="0" y="135"/>
                    </a:lnTo>
                    <a:lnTo>
                      <a:pt x="1" y="128"/>
                    </a:lnTo>
                    <a:lnTo>
                      <a:pt x="4" y="121"/>
                    </a:lnTo>
                    <a:lnTo>
                      <a:pt x="7" y="115"/>
                    </a:lnTo>
                    <a:lnTo>
                      <a:pt x="11" y="107"/>
                    </a:lnTo>
                    <a:lnTo>
                      <a:pt x="17" y="101"/>
                    </a:lnTo>
                    <a:lnTo>
                      <a:pt x="23" y="93"/>
                    </a:lnTo>
                    <a:lnTo>
                      <a:pt x="92" y="24"/>
                    </a:lnTo>
                    <a:lnTo>
                      <a:pt x="99" y="18"/>
                    </a:lnTo>
                    <a:lnTo>
                      <a:pt x="107" y="12"/>
                    </a:lnTo>
                    <a:lnTo>
                      <a:pt x="113" y="8"/>
                    </a:lnTo>
                    <a:lnTo>
                      <a:pt x="121" y="5"/>
                    </a:lnTo>
                    <a:lnTo>
                      <a:pt x="127" y="2"/>
                    </a:lnTo>
                    <a:lnTo>
                      <a:pt x="134" y="1"/>
                    </a:lnTo>
                    <a:lnTo>
                      <a:pt x="140" y="0"/>
                    </a:lnTo>
                    <a:lnTo>
                      <a:pt x="146" y="0"/>
                    </a:lnTo>
                    <a:lnTo>
                      <a:pt x="153" y="1"/>
                    </a:lnTo>
                    <a:lnTo>
                      <a:pt x="158" y="3"/>
                    </a:lnTo>
                    <a:lnTo>
                      <a:pt x="165" y="6"/>
                    </a:lnTo>
                    <a:lnTo>
                      <a:pt x="170" y="8"/>
                    </a:lnTo>
                    <a:lnTo>
                      <a:pt x="181" y="15"/>
                    </a:lnTo>
                    <a:lnTo>
                      <a:pt x="190" y="23"/>
                    </a:lnTo>
                    <a:lnTo>
                      <a:pt x="198" y="33"/>
                    </a:lnTo>
                    <a:lnTo>
                      <a:pt x="205" y="42"/>
                    </a:lnTo>
                    <a:lnTo>
                      <a:pt x="208" y="48"/>
                    </a:lnTo>
                    <a:lnTo>
                      <a:pt x="210" y="54"/>
                    </a:lnTo>
                    <a:lnTo>
                      <a:pt x="211" y="60"/>
                    </a:lnTo>
                    <a:lnTo>
                      <a:pt x="212" y="66"/>
                    </a:lnTo>
                    <a:lnTo>
                      <a:pt x="212" y="73"/>
                    </a:lnTo>
                    <a:lnTo>
                      <a:pt x="212" y="79"/>
                    </a:lnTo>
                    <a:lnTo>
                      <a:pt x="210" y="86"/>
                    </a:lnTo>
                    <a:lnTo>
                      <a:pt x="208" y="92"/>
                    </a:lnTo>
                    <a:lnTo>
                      <a:pt x="205" y="100"/>
                    </a:lnTo>
                    <a:lnTo>
                      <a:pt x="200" y="106"/>
                    </a:lnTo>
                    <a:lnTo>
                      <a:pt x="195" y="114"/>
                    </a:lnTo>
                    <a:lnTo>
                      <a:pt x="189" y="121"/>
                    </a:lnTo>
                    <a:lnTo>
                      <a:pt x="119" y="189"/>
                    </a:lnTo>
                    <a:close/>
                    <a:moveTo>
                      <a:pt x="48" y="136"/>
                    </a:moveTo>
                    <a:lnTo>
                      <a:pt x="46" y="138"/>
                    </a:lnTo>
                    <a:lnTo>
                      <a:pt x="44" y="142"/>
                    </a:lnTo>
                    <a:lnTo>
                      <a:pt x="43" y="145"/>
                    </a:lnTo>
                    <a:lnTo>
                      <a:pt x="43" y="149"/>
                    </a:lnTo>
                    <a:lnTo>
                      <a:pt x="44" y="152"/>
                    </a:lnTo>
                    <a:lnTo>
                      <a:pt x="45" y="157"/>
                    </a:lnTo>
                    <a:lnTo>
                      <a:pt x="46" y="160"/>
                    </a:lnTo>
                    <a:lnTo>
                      <a:pt x="49" y="163"/>
                    </a:lnTo>
                    <a:lnTo>
                      <a:pt x="53" y="167"/>
                    </a:lnTo>
                    <a:lnTo>
                      <a:pt x="56" y="169"/>
                    </a:lnTo>
                    <a:lnTo>
                      <a:pt x="60" y="170"/>
                    </a:lnTo>
                    <a:lnTo>
                      <a:pt x="63" y="170"/>
                    </a:lnTo>
                    <a:lnTo>
                      <a:pt x="68" y="170"/>
                    </a:lnTo>
                    <a:lnTo>
                      <a:pt x="71" y="169"/>
                    </a:lnTo>
                    <a:lnTo>
                      <a:pt x="74" y="167"/>
                    </a:lnTo>
                    <a:lnTo>
                      <a:pt x="77" y="164"/>
                    </a:lnTo>
                    <a:lnTo>
                      <a:pt x="164" y="78"/>
                    </a:lnTo>
                    <a:lnTo>
                      <a:pt x="166" y="75"/>
                    </a:lnTo>
                    <a:lnTo>
                      <a:pt x="168" y="71"/>
                    </a:lnTo>
                    <a:lnTo>
                      <a:pt x="168" y="68"/>
                    </a:lnTo>
                    <a:lnTo>
                      <a:pt x="169" y="65"/>
                    </a:lnTo>
                    <a:lnTo>
                      <a:pt x="168" y="61"/>
                    </a:lnTo>
                    <a:lnTo>
                      <a:pt x="167" y="57"/>
                    </a:lnTo>
                    <a:lnTo>
                      <a:pt x="165" y="53"/>
                    </a:lnTo>
                    <a:lnTo>
                      <a:pt x="163" y="50"/>
                    </a:lnTo>
                    <a:lnTo>
                      <a:pt x="159" y="48"/>
                    </a:lnTo>
                    <a:lnTo>
                      <a:pt x="156" y="46"/>
                    </a:lnTo>
                    <a:lnTo>
                      <a:pt x="152" y="44"/>
                    </a:lnTo>
                    <a:lnTo>
                      <a:pt x="149" y="44"/>
                    </a:lnTo>
                    <a:lnTo>
                      <a:pt x="144" y="44"/>
                    </a:lnTo>
                    <a:lnTo>
                      <a:pt x="141" y="46"/>
                    </a:lnTo>
                    <a:lnTo>
                      <a:pt x="138" y="47"/>
                    </a:lnTo>
                    <a:lnTo>
                      <a:pt x="135" y="49"/>
                    </a:lnTo>
                    <a:lnTo>
                      <a:pt x="48" y="136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8883000" y="5844600"/>
                <a:ext cx="260280" cy="322560"/>
              </a:xfrm>
              <a:custGeom>
                <a:avLst/>
                <a:gdLst/>
                <a:ahLst/>
                <a:rect l="l" t="t" r="r" b="b"/>
                <a:pathLst>
                  <a:path w="502" h="633">
                    <a:moveTo>
                      <a:pt x="502" y="164"/>
                    </a:moveTo>
                    <a:lnTo>
                      <a:pt x="337" y="0"/>
                    </a:lnTo>
                    <a:lnTo>
                      <a:pt x="337" y="0"/>
                    </a:lnTo>
                    <a:lnTo>
                      <a:pt x="5" y="332"/>
                    </a:lnTo>
                    <a:lnTo>
                      <a:pt x="39" y="366"/>
                    </a:lnTo>
                    <a:lnTo>
                      <a:pt x="337" y="67"/>
                    </a:lnTo>
                    <a:lnTo>
                      <a:pt x="435" y="164"/>
                    </a:lnTo>
                    <a:lnTo>
                      <a:pt x="0" y="600"/>
                    </a:lnTo>
                    <a:lnTo>
                      <a:pt x="34" y="633"/>
                    </a:lnTo>
                    <a:lnTo>
                      <a:pt x="502" y="164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8763840" y="5725080"/>
                <a:ext cx="258840" cy="322560"/>
              </a:xfrm>
              <a:custGeom>
                <a:avLst/>
                <a:gdLst/>
                <a:ahLst/>
                <a:rect l="l" t="t" r="r" b="b"/>
                <a:pathLst>
                  <a:path w="498" h="633">
                    <a:moveTo>
                      <a:pt x="267" y="599"/>
                    </a:moveTo>
                    <a:lnTo>
                      <a:pt x="165" y="498"/>
                    </a:lnTo>
                    <a:lnTo>
                      <a:pt x="498" y="165"/>
                    </a:lnTo>
                    <a:lnTo>
                      <a:pt x="498" y="165"/>
                    </a:lnTo>
                    <a:lnTo>
                      <a:pt x="333" y="0"/>
                    </a:lnTo>
                    <a:lnTo>
                      <a:pt x="0" y="333"/>
                    </a:lnTo>
                    <a:lnTo>
                      <a:pt x="34" y="366"/>
                    </a:lnTo>
                    <a:lnTo>
                      <a:pt x="333" y="68"/>
                    </a:lnTo>
                    <a:lnTo>
                      <a:pt x="430" y="165"/>
                    </a:lnTo>
                    <a:lnTo>
                      <a:pt x="97" y="498"/>
                    </a:lnTo>
                    <a:lnTo>
                      <a:pt x="98" y="498"/>
                    </a:lnTo>
                    <a:lnTo>
                      <a:pt x="233" y="633"/>
                    </a:lnTo>
                    <a:lnTo>
                      <a:pt x="267" y="599"/>
                    </a:lnTo>
                    <a:close/>
                  </a:path>
                </a:pathLst>
              </a:custGeom>
              <a:solidFill>
                <a:srgbClr val="6cb76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8572320" y="5607000"/>
                <a:ext cx="329040" cy="321120"/>
              </a:xfrm>
              <a:custGeom>
                <a:avLst/>
                <a:gdLst/>
                <a:ahLst/>
                <a:rect l="l" t="t" r="r" b="b"/>
                <a:pathLst>
                  <a:path w="633" h="632">
                    <a:moveTo>
                      <a:pt x="401" y="598"/>
                    </a:moveTo>
                    <a:lnTo>
                      <a:pt x="300" y="497"/>
                    </a:lnTo>
                    <a:lnTo>
                      <a:pt x="633" y="164"/>
                    </a:lnTo>
                    <a:lnTo>
                      <a:pt x="633" y="164"/>
                    </a:lnTo>
                    <a:lnTo>
                      <a:pt x="468" y="0"/>
                    </a:lnTo>
                    <a:lnTo>
                      <a:pt x="468" y="0"/>
                    </a:lnTo>
                    <a:lnTo>
                      <a:pt x="0" y="468"/>
                    </a:lnTo>
                    <a:lnTo>
                      <a:pt x="34" y="502"/>
                    </a:lnTo>
                    <a:lnTo>
                      <a:pt x="468" y="67"/>
                    </a:lnTo>
                    <a:lnTo>
                      <a:pt x="566" y="164"/>
                    </a:lnTo>
                    <a:lnTo>
                      <a:pt x="233" y="497"/>
                    </a:lnTo>
                    <a:lnTo>
                      <a:pt x="368" y="632"/>
                    </a:lnTo>
                    <a:lnTo>
                      <a:pt x="401" y="598"/>
                    </a:lnTo>
                    <a:close/>
                  </a:path>
                </a:pathLst>
              </a:custGeom>
              <a:solidFill>
                <a:srgbClr val="dd4c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5185080" y="1822320"/>
                <a:ext cx="947520" cy="446760"/>
              </a:xfrm>
              <a:custGeom>
                <a:avLst/>
                <a:gdLst/>
                <a:ahLst/>
                <a:rect l="l" t="t" r="r" b="b"/>
                <a:pathLst>
                  <a:path w="1822" h="876">
                    <a:moveTo>
                      <a:pt x="510" y="366"/>
                    </a:moveTo>
                    <a:lnTo>
                      <a:pt x="535" y="352"/>
                    </a:lnTo>
                    <a:lnTo>
                      <a:pt x="556" y="342"/>
                    </a:lnTo>
                    <a:lnTo>
                      <a:pt x="569" y="335"/>
                    </a:lnTo>
                    <a:lnTo>
                      <a:pt x="573" y="333"/>
                    </a:lnTo>
                    <a:lnTo>
                      <a:pt x="585" y="324"/>
                    </a:lnTo>
                    <a:lnTo>
                      <a:pt x="596" y="316"/>
                    </a:lnTo>
                    <a:lnTo>
                      <a:pt x="606" y="310"/>
                    </a:lnTo>
                    <a:lnTo>
                      <a:pt x="618" y="304"/>
                    </a:lnTo>
                    <a:lnTo>
                      <a:pt x="629" y="299"/>
                    </a:lnTo>
                    <a:lnTo>
                      <a:pt x="641" y="292"/>
                    </a:lnTo>
                    <a:lnTo>
                      <a:pt x="652" y="285"/>
                    </a:lnTo>
                    <a:lnTo>
                      <a:pt x="664" y="275"/>
                    </a:lnTo>
                    <a:lnTo>
                      <a:pt x="634" y="185"/>
                    </a:lnTo>
                    <a:lnTo>
                      <a:pt x="661" y="185"/>
                    </a:lnTo>
                    <a:lnTo>
                      <a:pt x="694" y="185"/>
                    </a:lnTo>
                    <a:lnTo>
                      <a:pt x="726" y="186"/>
                    </a:lnTo>
                    <a:lnTo>
                      <a:pt x="753" y="186"/>
                    </a:lnTo>
                    <a:lnTo>
                      <a:pt x="753" y="177"/>
                    </a:lnTo>
                    <a:lnTo>
                      <a:pt x="753" y="153"/>
                    </a:lnTo>
                    <a:lnTo>
                      <a:pt x="754" y="124"/>
                    </a:lnTo>
                    <a:lnTo>
                      <a:pt x="754" y="97"/>
                    </a:lnTo>
                    <a:lnTo>
                      <a:pt x="760" y="92"/>
                    </a:lnTo>
                    <a:lnTo>
                      <a:pt x="766" y="89"/>
                    </a:lnTo>
                    <a:lnTo>
                      <a:pt x="774" y="88"/>
                    </a:lnTo>
                    <a:lnTo>
                      <a:pt x="780" y="89"/>
                    </a:lnTo>
                    <a:lnTo>
                      <a:pt x="788" y="90"/>
                    </a:lnTo>
                    <a:lnTo>
                      <a:pt x="795" y="94"/>
                    </a:lnTo>
                    <a:lnTo>
                      <a:pt x="803" y="97"/>
                    </a:lnTo>
                    <a:lnTo>
                      <a:pt x="809" y="101"/>
                    </a:lnTo>
                    <a:lnTo>
                      <a:pt x="833" y="118"/>
                    </a:lnTo>
                    <a:lnTo>
                      <a:pt x="843" y="127"/>
                    </a:lnTo>
                    <a:lnTo>
                      <a:pt x="846" y="127"/>
                    </a:lnTo>
                    <a:lnTo>
                      <a:pt x="848" y="126"/>
                    </a:lnTo>
                    <a:lnTo>
                      <a:pt x="850" y="125"/>
                    </a:lnTo>
                    <a:lnTo>
                      <a:pt x="852" y="124"/>
                    </a:lnTo>
                    <a:lnTo>
                      <a:pt x="855" y="119"/>
                    </a:lnTo>
                    <a:lnTo>
                      <a:pt x="856" y="113"/>
                    </a:lnTo>
                    <a:lnTo>
                      <a:pt x="857" y="105"/>
                    </a:lnTo>
                    <a:lnTo>
                      <a:pt x="857" y="98"/>
                    </a:lnTo>
                    <a:lnTo>
                      <a:pt x="856" y="88"/>
                    </a:lnTo>
                    <a:lnTo>
                      <a:pt x="855" y="78"/>
                    </a:lnTo>
                    <a:lnTo>
                      <a:pt x="848" y="40"/>
                    </a:lnTo>
                    <a:lnTo>
                      <a:pt x="844" y="8"/>
                    </a:lnTo>
                    <a:lnTo>
                      <a:pt x="844" y="5"/>
                    </a:lnTo>
                    <a:lnTo>
                      <a:pt x="845" y="4"/>
                    </a:lnTo>
                    <a:lnTo>
                      <a:pt x="846" y="2"/>
                    </a:lnTo>
                    <a:lnTo>
                      <a:pt x="848" y="1"/>
                    </a:lnTo>
                    <a:lnTo>
                      <a:pt x="853" y="0"/>
                    </a:lnTo>
                    <a:lnTo>
                      <a:pt x="859" y="1"/>
                    </a:lnTo>
                    <a:lnTo>
                      <a:pt x="874" y="5"/>
                    </a:lnTo>
                    <a:lnTo>
                      <a:pt x="893" y="13"/>
                    </a:lnTo>
                    <a:lnTo>
                      <a:pt x="912" y="21"/>
                    </a:lnTo>
                    <a:lnTo>
                      <a:pt x="933" y="30"/>
                    </a:lnTo>
                    <a:lnTo>
                      <a:pt x="941" y="33"/>
                    </a:lnTo>
                    <a:lnTo>
                      <a:pt x="950" y="36"/>
                    </a:lnTo>
                    <a:lnTo>
                      <a:pt x="957" y="39"/>
                    </a:lnTo>
                    <a:lnTo>
                      <a:pt x="963" y="39"/>
                    </a:lnTo>
                    <a:lnTo>
                      <a:pt x="974" y="40"/>
                    </a:lnTo>
                    <a:lnTo>
                      <a:pt x="983" y="41"/>
                    </a:lnTo>
                    <a:lnTo>
                      <a:pt x="991" y="42"/>
                    </a:lnTo>
                    <a:lnTo>
                      <a:pt x="998" y="43"/>
                    </a:lnTo>
                    <a:lnTo>
                      <a:pt x="1011" y="47"/>
                    </a:lnTo>
                    <a:lnTo>
                      <a:pt x="1023" y="50"/>
                    </a:lnTo>
                    <a:lnTo>
                      <a:pt x="1029" y="51"/>
                    </a:lnTo>
                    <a:lnTo>
                      <a:pt x="1034" y="53"/>
                    </a:lnTo>
                    <a:lnTo>
                      <a:pt x="1041" y="53"/>
                    </a:lnTo>
                    <a:lnTo>
                      <a:pt x="1047" y="53"/>
                    </a:lnTo>
                    <a:lnTo>
                      <a:pt x="1055" y="50"/>
                    </a:lnTo>
                    <a:lnTo>
                      <a:pt x="1062" y="48"/>
                    </a:lnTo>
                    <a:lnTo>
                      <a:pt x="1072" y="45"/>
                    </a:lnTo>
                    <a:lnTo>
                      <a:pt x="1083" y="40"/>
                    </a:lnTo>
                    <a:lnTo>
                      <a:pt x="1092" y="40"/>
                    </a:lnTo>
                    <a:lnTo>
                      <a:pt x="1100" y="40"/>
                    </a:lnTo>
                    <a:lnTo>
                      <a:pt x="1106" y="39"/>
                    </a:lnTo>
                    <a:lnTo>
                      <a:pt x="1113" y="36"/>
                    </a:lnTo>
                    <a:lnTo>
                      <a:pt x="1118" y="33"/>
                    </a:lnTo>
                    <a:lnTo>
                      <a:pt x="1125" y="28"/>
                    </a:lnTo>
                    <a:lnTo>
                      <a:pt x="1132" y="20"/>
                    </a:lnTo>
                    <a:lnTo>
                      <a:pt x="1142" y="10"/>
                    </a:lnTo>
                    <a:lnTo>
                      <a:pt x="1155" y="12"/>
                    </a:lnTo>
                    <a:lnTo>
                      <a:pt x="1170" y="16"/>
                    </a:lnTo>
                    <a:lnTo>
                      <a:pt x="1187" y="20"/>
                    </a:lnTo>
                    <a:lnTo>
                      <a:pt x="1206" y="26"/>
                    </a:lnTo>
                    <a:lnTo>
                      <a:pt x="1226" y="32"/>
                    </a:lnTo>
                    <a:lnTo>
                      <a:pt x="1247" y="36"/>
                    </a:lnTo>
                    <a:lnTo>
                      <a:pt x="1269" y="40"/>
                    </a:lnTo>
                    <a:lnTo>
                      <a:pt x="1291" y="42"/>
                    </a:lnTo>
                    <a:lnTo>
                      <a:pt x="1296" y="48"/>
                    </a:lnTo>
                    <a:lnTo>
                      <a:pt x="1301" y="57"/>
                    </a:lnTo>
                    <a:lnTo>
                      <a:pt x="1305" y="67"/>
                    </a:lnTo>
                    <a:lnTo>
                      <a:pt x="1309" y="78"/>
                    </a:lnTo>
                    <a:lnTo>
                      <a:pt x="1316" y="103"/>
                    </a:lnTo>
                    <a:lnTo>
                      <a:pt x="1325" y="131"/>
                    </a:lnTo>
                    <a:lnTo>
                      <a:pt x="1328" y="145"/>
                    </a:lnTo>
                    <a:lnTo>
                      <a:pt x="1333" y="159"/>
                    </a:lnTo>
                    <a:lnTo>
                      <a:pt x="1339" y="172"/>
                    </a:lnTo>
                    <a:lnTo>
                      <a:pt x="1345" y="184"/>
                    </a:lnTo>
                    <a:lnTo>
                      <a:pt x="1352" y="196"/>
                    </a:lnTo>
                    <a:lnTo>
                      <a:pt x="1359" y="206"/>
                    </a:lnTo>
                    <a:lnTo>
                      <a:pt x="1365" y="210"/>
                    </a:lnTo>
                    <a:lnTo>
                      <a:pt x="1369" y="215"/>
                    </a:lnTo>
                    <a:lnTo>
                      <a:pt x="1374" y="218"/>
                    </a:lnTo>
                    <a:lnTo>
                      <a:pt x="1380" y="221"/>
                    </a:lnTo>
                    <a:lnTo>
                      <a:pt x="1379" y="243"/>
                    </a:lnTo>
                    <a:lnTo>
                      <a:pt x="1379" y="262"/>
                    </a:lnTo>
                    <a:lnTo>
                      <a:pt x="1379" y="276"/>
                    </a:lnTo>
                    <a:lnTo>
                      <a:pt x="1379" y="280"/>
                    </a:lnTo>
                    <a:lnTo>
                      <a:pt x="1401" y="281"/>
                    </a:lnTo>
                    <a:lnTo>
                      <a:pt x="1424" y="281"/>
                    </a:lnTo>
                    <a:lnTo>
                      <a:pt x="1446" y="281"/>
                    </a:lnTo>
                    <a:lnTo>
                      <a:pt x="1468" y="281"/>
                    </a:lnTo>
                    <a:lnTo>
                      <a:pt x="1485" y="281"/>
                    </a:lnTo>
                    <a:lnTo>
                      <a:pt x="1498" y="281"/>
                    </a:lnTo>
                    <a:lnTo>
                      <a:pt x="1510" y="281"/>
                    </a:lnTo>
                    <a:lnTo>
                      <a:pt x="1528" y="283"/>
                    </a:lnTo>
                    <a:lnTo>
                      <a:pt x="1538" y="287"/>
                    </a:lnTo>
                    <a:lnTo>
                      <a:pt x="1546" y="289"/>
                    </a:lnTo>
                    <a:lnTo>
                      <a:pt x="1554" y="290"/>
                    </a:lnTo>
                    <a:lnTo>
                      <a:pt x="1559" y="290"/>
                    </a:lnTo>
                    <a:lnTo>
                      <a:pt x="1563" y="289"/>
                    </a:lnTo>
                    <a:lnTo>
                      <a:pt x="1566" y="286"/>
                    </a:lnTo>
                    <a:lnTo>
                      <a:pt x="1570" y="283"/>
                    </a:lnTo>
                    <a:lnTo>
                      <a:pt x="1573" y="278"/>
                    </a:lnTo>
                    <a:lnTo>
                      <a:pt x="1578" y="270"/>
                    </a:lnTo>
                    <a:lnTo>
                      <a:pt x="1587" y="262"/>
                    </a:lnTo>
                    <a:lnTo>
                      <a:pt x="1592" y="258"/>
                    </a:lnTo>
                    <a:lnTo>
                      <a:pt x="1599" y="256"/>
                    </a:lnTo>
                    <a:lnTo>
                      <a:pt x="1608" y="253"/>
                    </a:lnTo>
                    <a:lnTo>
                      <a:pt x="1617" y="253"/>
                    </a:lnTo>
                    <a:lnTo>
                      <a:pt x="1628" y="254"/>
                    </a:lnTo>
                    <a:lnTo>
                      <a:pt x="1637" y="257"/>
                    </a:lnTo>
                    <a:lnTo>
                      <a:pt x="1645" y="262"/>
                    </a:lnTo>
                    <a:lnTo>
                      <a:pt x="1652" y="267"/>
                    </a:lnTo>
                    <a:lnTo>
                      <a:pt x="1657" y="275"/>
                    </a:lnTo>
                    <a:lnTo>
                      <a:pt x="1660" y="284"/>
                    </a:lnTo>
                    <a:lnTo>
                      <a:pt x="1664" y="292"/>
                    </a:lnTo>
                    <a:lnTo>
                      <a:pt x="1666" y="302"/>
                    </a:lnTo>
                    <a:lnTo>
                      <a:pt x="1666" y="312"/>
                    </a:lnTo>
                    <a:lnTo>
                      <a:pt x="1666" y="321"/>
                    </a:lnTo>
                    <a:lnTo>
                      <a:pt x="1665" y="332"/>
                    </a:lnTo>
                    <a:lnTo>
                      <a:pt x="1663" y="341"/>
                    </a:lnTo>
                    <a:lnTo>
                      <a:pt x="1660" y="351"/>
                    </a:lnTo>
                    <a:lnTo>
                      <a:pt x="1656" y="359"/>
                    </a:lnTo>
                    <a:lnTo>
                      <a:pt x="1652" y="367"/>
                    </a:lnTo>
                    <a:lnTo>
                      <a:pt x="1646" y="372"/>
                    </a:lnTo>
                    <a:lnTo>
                      <a:pt x="1646" y="378"/>
                    </a:lnTo>
                    <a:lnTo>
                      <a:pt x="1647" y="382"/>
                    </a:lnTo>
                    <a:lnTo>
                      <a:pt x="1649" y="386"/>
                    </a:lnTo>
                    <a:lnTo>
                      <a:pt x="1651" y="389"/>
                    </a:lnTo>
                    <a:lnTo>
                      <a:pt x="1656" y="395"/>
                    </a:lnTo>
                    <a:lnTo>
                      <a:pt x="1662" y="399"/>
                    </a:lnTo>
                    <a:lnTo>
                      <a:pt x="1671" y="402"/>
                    </a:lnTo>
                    <a:lnTo>
                      <a:pt x="1676" y="402"/>
                    </a:lnTo>
                    <a:lnTo>
                      <a:pt x="1681" y="403"/>
                    </a:lnTo>
                    <a:lnTo>
                      <a:pt x="1685" y="406"/>
                    </a:lnTo>
                    <a:lnTo>
                      <a:pt x="1690" y="408"/>
                    </a:lnTo>
                    <a:lnTo>
                      <a:pt x="1693" y="412"/>
                    </a:lnTo>
                    <a:lnTo>
                      <a:pt x="1698" y="422"/>
                    </a:lnTo>
                    <a:lnTo>
                      <a:pt x="1701" y="433"/>
                    </a:lnTo>
                    <a:lnTo>
                      <a:pt x="1705" y="453"/>
                    </a:lnTo>
                    <a:lnTo>
                      <a:pt x="1706" y="463"/>
                    </a:lnTo>
                    <a:lnTo>
                      <a:pt x="1711" y="467"/>
                    </a:lnTo>
                    <a:lnTo>
                      <a:pt x="1717" y="472"/>
                    </a:lnTo>
                    <a:lnTo>
                      <a:pt x="1722" y="474"/>
                    </a:lnTo>
                    <a:lnTo>
                      <a:pt x="1727" y="476"/>
                    </a:lnTo>
                    <a:lnTo>
                      <a:pt x="1737" y="477"/>
                    </a:lnTo>
                    <a:lnTo>
                      <a:pt x="1746" y="478"/>
                    </a:lnTo>
                    <a:lnTo>
                      <a:pt x="1753" y="478"/>
                    </a:lnTo>
                    <a:lnTo>
                      <a:pt x="1760" y="479"/>
                    </a:lnTo>
                    <a:lnTo>
                      <a:pt x="1762" y="481"/>
                    </a:lnTo>
                    <a:lnTo>
                      <a:pt x="1763" y="484"/>
                    </a:lnTo>
                    <a:lnTo>
                      <a:pt x="1764" y="488"/>
                    </a:lnTo>
                    <a:lnTo>
                      <a:pt x="1765" y="493"/>
                    </a:lnTo>
                    <a:lnTo>
                      <a:pt x="1760" y="497"/>
                    </a:lnTo>
                    <a:lnTo>
                      <a:pt x="1750" y="511"/>
                    </a:lnTo>
                    <a:lnTo>
                      <a:pt x="1744" y="520"/>
                    </a:lnTo>
                    <a:lnTo>
                      <a:pt x="1739" y="530"/>
                    </a:lnTo>
                    <a:lnTo>
                      <a:pt x="1736" y="541"/>
                    </a:lnTo>
                    <a:lnTo>
                      <a:pt x="1734" y="552"/>
                    </a:lnTo>
                    <a:lnTo>
                      <a:pt x="1730" y="552"/>
                    </a:lnTo>
                    <a:lnTo>
                      <a:pt x="1725" y="554"/>
                    </a:lnTo>
                    <a:lnTo>
                      <a:pt x="1723" y="555"/>
                    </a:lnTo>
                    <a:lnTo>
                      <a:pt x="1722" y="557"/>
                    </a:lnTo>
                    <a:lnTo>
                      <a:pt x="1721" y="560"/>
                    </a:lnTo>
                    <a:lnTo>
                      <a:pt x="1721" y="563"/>
                    </a:lnTo>
                    <a:lnTo>
                      <a:pt x="1722" y="567"/>
                    </a:lnTo>
                    <a:lnTo>
                      <a:pt x="1723" y="571"/>
                    </a:lnTo>
                    <a:lnTo>
                      <a:pt x="1726" y="579"/>
                    </a:lnTo>
                    <a:lnTo>
                      <a:pt x="1730" y="590"/>
                    </a:lnTo>
                    <a:lnTo>
                      <a:pt x="1733" y="600"/>
                    </a:lnTo>
                    <a:lnTo>
                      <a:pt x="1734" y="612"/>
                    </a:lnTo>
                    <a:lnTo>
                      <a:pt x="1745" y="611"/>
                    </a:lnTo>
                    <a:lnTo>
                      <a:pt x="1755" y="608"/>
                    </a:lnTo>
                    <a:lnTo>
                      <a:pt x="1766" y="604"/>
                    </a:lnTo>
                    <a:lnTo>
                      <a:pt x="1775" y="601"/>
                    </a:lnTo>
                    <a:lnTo>
                      <a:pt x="1779" y="600"/>
                    </a:lnTo>
                    <a:lnTo>
                      <a:pt x="1782" y="599"/>
                    </a:lnTo>
                    <a:lnTo>
                      <a:pt x="1786" y="599"/>
                    </a:lnTo>
                    <a:lnTo>
                      <a:pt x="1789" y="600"/>
                    </a:lnTo>
                    <a:lnTo>
                      <a:pt x="1791" y="601"/>
                    </a:lnTo>
                    <a:lnTo>
                      <a:pt x="1792" y="603"/>
                    </a:lnTo>
                    <a:lnTo>
                      <a:pt x="1793" y="608"/>
                    </a:lnTo>
                    <a:lnTo>
                      <a:pt x="1793" y="612"/>
                    </a:lnTo>
                    <a:lnTo>
                      <a:pt x="1798" y="617"/>
                    </a:lnTo>
                    <a:lnTo>
                      <a:pt x="1801" y="622"/>
                    </a:lnTo>
                    <a:lnTo>
                      <a:pt x="1802" y="626"/>
                    </a:lnTo>
                    <a:lnTo>
                      <a:pt x="1801" y="630"/>
                    </a:lnTo>
                    <a:lnTo>
                      <a:pt x="1800" y="633"/>
                    </a:lnTo>
                    <a:lnTo>
                      <a:pt x="1797" y="637"/>
                    </a:lnTo>
                    <a:lnTo>
                      <a:pt x="1793" y="639"/>
                    </a:lnTo>
                    <a:lnTo>
                      <a:pt x="1790" y="642"/>
                    </a:lnTo>
                    <a:lnTo>
                      <a:pt x="1780" y="648"/>
                    </a:lnTo>
                    <a:lnTo>
                      <a:pt x="1772" y="654"/>
                    </a:lnTo>
                    <a:lnTo>
                      <a:pt x="1768" y="657"/>
                    </a:lnTo>
                    <a:lnTo>
                      <a:pt x="1766" y="662"/>
                    </a:lnTo>
                    <a:lnTo>
                      <a:pt x="1764" y="666"/>
                    </a:lnTo>
                    <a:lnTo>
                      <a:pt x="1763" y="671"/>
                    </a:lnTo>
                    <a:lnTo>
                      <a:pt x="1763" y="677"/>
                    </a:lnTo>
                    <a:lnTo>
                      <a:pt x="1764" y="681"/>
                    </a:lnTo>
                    <a:lnTo>
                      <a:pt x="1766" y="685"/>
                    </a:lnTo>
                    <a:lnTo>
                      <a:pt x="1767" y="689"/>
                    </a:lnTo>
                    <a:lnTo>
                      <a:pt x="1773" y="694"/>
                    </a:lnTo>
                    <a:lnTo>
                      <a:pt x="1778" y="698"/>
                    </a:lnTo>
                    <a:lnTo>
                      <a:pt x="1788" y="702"/>
                    </a:lnTo>
                    <a:lnTo>
                      <a:pt x="1793" y="702"/>
                    </a:lnTo>
                    <a:lnTo>
                      <a:pt x="1803" y="712"/>
                    </a:lnTo>
                    <a:lnTo>
                      <a:pt x="1809" y="723"/>
                    </a:lnTo>
                    <a:lnTo>
                      <a:pt x="1815" y="734"/>
                    </a:lnTo>
                    <a:lnTo>
                      <a:pt x="1818" y="743"/>
                    </a:lnTo>
                    <a:lnTo>
                      <a:pt x="1821" y="757"/>
                    </a:lnTo>
                    <a:lnTo>
                      <a:pt x="1822" y="762"/>
                    </a:lnTo>
                    <a:lnTo>
                      <a:pt x="1802" y="761"/>
                    </a:lnTo>
                    <a:lnTo>
                      <a:pt x="1787" y="762"/>
                    </a:lnTo>
                    <a:lnTo>
                      <a:pt x="1774" y="763"/>
                    </a:lnTo>
                    <a:lnTo>
                      <a:pt x="1762" y="765"/>
                    </a:lnTo>
                    <a:lnTo>
                      <a:pt x="1751" y="768"/>
                    </a:lnTo>
                    <a:lnTo>
                      <a:pt x="1738" y="774"/>
                    </a:lnTo>
                    <a:lnTo>
                      <a:pt x="1722" y="780"/>
                    </a:lnTo>
                    <a:lnTo>
                      <a:pt x="1703" y="790"/>
                    </a:lnTo>
                    <a:lnTo>
                      <a:pt x="1693" y="785"/>
                    </a:lnTo>
                    <a:lnTo>
                      <a:pt x="1684" y="778"/>
                    </a:lnTo>
                    <a:lnTo>
                      <a:pt x="1678" y="771"/>
                    </a:lnTo>
                    <a:lnTo>
                      <a:pt x="1672" y="763"/>
                    </a:lnTo>
                    <a:lnTo>
                      <a:pt x="1669" y="755"/>
                    </a:lnTo>
                    <a:lnTo>
                      <a:pt x="1666" y="747"/>
                    </a:lnTo>
                    <a:lnTo>
                      <a:pt x="1664" y="738"/>
                    </a:lnTo>
                    <a:lnTo>
                      <a:pt x="1662" y="731"/>
                    </a:lnTo>
                    <a:lnTo>
                      <a:pt x="1659" y="713"/>
                    </a:lnTo>
                    <a:lnTo>
                      <a:pt x="1657" y="697"/>
                    </a:lnTo>
                    <a:lnTo>
                      <a:pt x="1655" y="691"/>
                    </a:lnTo>
                    <a:lnTo>
                      <a:pt x="1653" y="683"/>
                    </a:lnTo>
                    <a:lnTo>
                      <a:pt x="1649" y="677"/>
                    </a:lnTo>
                    <a:lnTo>
                      <a:pt x="1644" y="670"/>
                    </a:lnTo>
                    <a:lnTo>
                      <a:pt x="1635" y="676"/>
                    </a:lnTo>
                    <a:lnTo>
                      <a:pt x="1610" y="689"/>
                    </a:lnTo>
                    <a:lnTo>
                      <a:pt x="1596" y="698"/>
                    </a:lnTo>
                    <a:lnTo>
                      <a:pt x="1581" y="708"/>
                    </a:lnTo>
                    <a:lnTo>
                      <a:pt x="1566" y="719"/>
                    </a:lnTo>
                    <a:lnTo>
                      <a:pt x="1554" y="730"/>
                    </a:lnTo>
                    <a:lnTo>
                      <a:pt x="1539" y="732"/>
                    </a:lnTo>
                    <a:lnTo>
                      <a:pt x="1504" y="738"/>
                    </a:lnTo>
                    <a:lnTo>
                      <a:pt x="1455" y="747"/>
                    </a:lnTo>
                    <a:lnTo>
                      <a:pt x="1404" y="758"/>
                    </a:lnTo>
                    <a:lnTo>
                      <a:pt x="1394" y="761"/>
                    </a:lnTo>
                    <a:lnTo>
                      <a:pt x="1383" y="766"/>
                    </a:lnTo>
                    <a:lnTo>
                      <a:pt x="1371" y="772"/>
                    </a:lnTo>
                    <a:lnTo>
                      <a:pt x="1359" y="778"/>
                    </a:lnTo>
                    <a:lnTo>
                      <a:pt x="1333" y="793"/>
                    </a:lnTo>
                    <a:lnTo>
                      <a:pt x="1305" y="809"/>
                    </a:lnTo>
                    <a:lnTo>
                      <a:pt x="1290" y="816"/>
                    </a:lnTo>
                    <a:lnTo>
                      <a:pt x="1275" y="824"/>
                    </a:lnTo>
                    <a:lnTo>
                      <a:pt x="1258" y="829"/>
                    </a:lnTo>
                    <a:lnTo>
                      <a:pt x="1240" y="833"/>
                    </a:lnTo>
                    <a:lnTo>
                      <a:pt x="1221" y="836"/>
                    </a:lnTo>
                    <a:lnTo>
                      <a:pt x="1201" y="839"/>
                    </a:lnTo>
                    <a:lnTo>
                      <a:pt x="1181" y="839"/>
                    </a:lnTo>
                    <a:lnTo>
                      <a:pt x="1158" y="836"/>
                    </a:lnTo>
                    <a:lnTo>
                      <a:pt x="1143" y="833"/>
                    </a:lnTo>
                    <a:lnTo>
                      <a:pt x="1129" y="828"/>
                    </a:lnTo>
                    <a:lnTo>
                      <a:pt x="1117" y="822"/>
                    </a:lnTo>
                    <a:lnTo>
                      <a:pt x="1107" y="816"/>
                    </a:lnTo>
                    <a:lnTo>
                      <a:pt x="1098" y="809"/>
                    </a:lnTo>
                    <a:lnTo>
                      <a:pt x="1089" y="801"/>
                    </a:lnTo>
                    <a:lnTo>
                      <a:pt x="1082" y="793"/>
                    </a:lnTo>
                    <a:lnTo>
                      <a:pt x="1074" y="785"/>
                    </a:lnTo>
                    <a:lnTo>
                      <a:pt x="1066" y="776"/>
                    </a:lnTo>
                    <a:lnTo>
                      <a:pt x="1058" y="766"/>
                    </a:lnTo>
                    <a:lnTo>
                      <a:pt x="1050" y="759"/>
                    </a:lnTo>
                    <a:lnTo>
                      <a:pt x="1041" y="750"/>
                    </a:lnTo>
                    <a:lnTo>
                      <a:pt x="1030" y="743"/>
                    </a:lnTo>
                    <a:lnTo>
                      <a:pt x="1018" y="736"/>
                    </a:lnTo>
                    <a:lnTo>
                      <a:pt x="1004" y="730"/>
                    </a:lnTo>
                    <a:lnTo>
                      <a:pt x="988" y="725"/>
                    </a:lnTo>
                    <a:lnTo>
                      <a:pt x="975" y="723"/>
                    </a:lnTo>
                    <a:lnTo>
                      <a:pt x="961" y="722"/>
                    </a:lnTo>
                    <a:lnTo>
                      <a:pt x="943" y="721"/>
                    </a:lnTo>
                    <a:lnTo>
                      <a:pt x="924" y="722"/>
                    </a:lnTo>
                    <a:lnTo>
                      <a:pt x="883" y="723"/>
                    </a:lnTo>
                    <a:lnTo>
                      <a:pt x="839" y="723"/>
                    </a:lnTo>
                    <a:lnTo>
                      <a:pt x="839" y="635"/>
                    </a:lnTo>
                    <a:lnTo>
                      <a:pt x="850" y="633"/>
                    </a:lnTo>
                    <a:lnTo>
                      <a:pt x="860" y="633"/>
                    </a:lnTo>
                    <a:lnTo>
                      <a:pt x="870" y="631"/>
                    </a:lnTo>
                    <a:lnTo>
                      <a:pt x="879" y="629"/>
                    </a:lnTo>
                    <a:lnTo>
                      <a:pt x="887" y="627"/>
                    </a:lnTo>
                    <a:lnTo>
                      <a:pt x="895" y="624"/>
                    </a:lnTo>
                    <a:lnTo>
                      <a:pt x="903" y="621"/>
                    </a:lnTo>
                    <a:lnTo>
                      <a:pt x="910" y="616"/>
                    </a:lnTo>
                    <a:lnTo>
                      <a:pt x="924" y="608"/>
                    </a:lnTo>
                    <a:lnTo>
                      <a:pt x="936" y="597"/>
                    </a:lnTo>
                    <a:lnTo>
                      <a:pt x="948" y="587"/>
                    </a:lnTo>
                    <a:lnTo>
                      <a:pt x="958" y="575"/>
                    </a:lnTo>
                    <a:lnTo>
                      <a:pt x="970" y="565"/>
                    </a:lnTo>
                    <a:lnTo>
                      <a:pt x="981" y="558"/>
                    </a:lnTo>
                    <a:lnTo>
                      <a:pt x="993" y="551"/>
                    </a:lnTo>
                    <a:lnTo>
                      <a:pt x="1004" y="546"/>
                    </a:lnTo>
                    <a:lnTo>
                      <a:pt x="1015" y="541"/>
                    </a:lnTo>
                    <a:lnTo>
                      <a:pt x="1026" y="534"/>
                    </a:lnTo>
                    <a:lnTo>
                      <a:pt x="1037" y="527"/>
                    </a:lnTo>
                    <a:lnTo>
                      <a:pt x="1049" y="517"/>
                    </a:lnTo>
                    <a:lnTo>
                      <a:pt x="1034" y="517"/>
                    </a:lnTo>
                    <a:lnTo>
                      <a:pt x="1012" y="516"/>
                    </a:lnTo>
                    <a:lnTo>
                      <a:pt x="987" y="516"/>
                    </a:lnTo>
                    <a:lnTo>
                      <a:pt x="960" y="516"/>
                    </a:lnTo>
                    <a:lnTo>
                      <a:pt x="931" y="516"/>
                    </a:lnTo>
                    <a:lnTo>
                      <a:pt x="907" y="516"/>
                    </a:lnTo>
                    <a:lnTo>
                      <a:pt x="885" y="516"/>
                    </a:lnTo>
                    <a:lnTo>
                      <a:pt x="870" y="515"/>
                    </a:lnTo>
                    <a:lnTo>
                      <a:pt x="860" y="527"/>
                    </a:lnTo>
                    <a:lnTo>
                      <a:pt x="852" y="537"/>
                    </a:lnTo>
                    <a:lnTo>
                      <a:pt x="845" y="548"/>
                    </a:lnTo>
                    <a:lnTo>
                      <a:pt x="840" y="560"/>
                    </a:lnTo>
                    <a:lnTo>
                      <a:pt x="834" y="571"/>
                    </a:lnTo>
                    <a:lnTo>
                      <a:pt x="828" y="582"/>
                    </a:lnTo>
                    <a:lnTo>
                      <a:pt x="819" y="592"/>
                    </a:lnTo>
                    <a:lnTo>
                      <a:pt x="809" y="604"/>
                    </a:lnTo>
                    <a:lnTo>
                      <a:pt x="787" y="626"/>
                    </a:lnTo>
                    <a:lnTo>
                      <a:pt x="764" y="649"/>
                    </a:lnTo>
                    <a:lnTo>
                      <a:pt x="741" y="670"/>
                    </a:lnTo>
                    <a:lnTo>
                      <a:pt x="720" y="693"/>
                    </a:lnTo>
                    <a:lnTo>
                      <a:pt x="684" y="711"/>
                    </a:lnTo>
                    <a:lnTo>
                      <a:pt x="660" y="725"/>
                    </a:lnTo>
                    <a:lnTo>
                      <a:pt x="650" y="732"/>
                    </a:lnTo>
                    <a:lnTo>
                      <a:pt x="637" y="738"/>
                    </a:lnTo>
                    <a:lnTo>
                      <a:pt x="620" y="745"/>
                    </a:lnTo>
                    <a:lnTo>
                      <a:pt x="600" y="751"/>
                    </a:lnTo>
                    <a:lnTo>
                      <a:pt x="588" y="757"/>
                    </a:lnTo>
                    <a:lnTo>
                      <a:pt x="576" y="763"/>
                    </a:lnTo>
                    <a:lnTo>
                      <a:pt x="563" y="772"/>
                    </a:lnTo>
                    <a:lnTo>
                      <a:pt x="550" y="781"/>
                    </a:lnTo>
                    <a:lnTo>
                      <a:pt x="536" y="791"/>
                    </a:lnTo>
                    <a:lnTo>
                      <a:pt x="522" y="801"/>
                    </a:lnTo>
                    <a:lnTo>
                      <a:pt x="507" y="811"/>
                    </a:lnTo>
                    <a:lnTo>
                      <a:pt x="493" y="818"/>
                    </a:lnTo>
                    <a:lnTo>
                      <a:pt x="475" y="828"/>
                    </a:lnTo>
                    <a:lnTo>
                      <a:pt x="457" y="838"/>
                    </a:lnTo>
                    <a:lnTo>
                      <a:pt x="449" y="844"/>
                    </a:lnTo>
                    <a:lnTo>
                      <a:pt x="440" y="851"/>
                    </a:lnTo>
                    <a:lnTo>
                      <a:pt x="430" y="859"/>
                    </a:lnTo>
                    <a:lnTo>
                      <a:pt x="420" y="869"/>
                    </a:lnTo>
                    <a:lnTo>
                      <a:pt x="415" y="871"/>
                    </a:lnTo>
                    <a:lnTo>
                      <a:pt x="401" y="873"/>
                    </a:lnTo>
                    <a:lnTo>
                      <a:pt x="391" y="873"/>
                    </a:lnTo>
                    <a:lnTo>
                      <a:pt x="381" y="871"/>
                    </a:lnTo>
                    <a:lnTo>
                      <a:pt x="368" y="868"/>
                    </a:lnTo>
                    <a:lnTo>
                      <a:pt x="354" y="862"/>
                    </a:lnTo>
                    <a:lnTo>
                      <a:pt x="330" y="855"/>
                    </a:lnTo>
                    <a:lnTo>
                      <a:pt x="301" y="848"/>
                    </a:lnTo>
                    <a:lnTo>
                      <a:pt x="294" y="846"/>
                    </a:lnTo>
                    <a:lnTo>
                      <a:pt x="288" y="843"/>
                    </a:lnTo>
                    <a:lnTo>
                      <a:pt x="282" y="840"/>
                    </a:lnTo>
                    <a:lnTo>
                      <a:pt x="278" y="836"/>
                    </a:lnTo>
                    <a:lnTo>
                      <a:pt x="274" y="831"/>
                    </a:lnTo>
                    <a:lnTo>
                      <a:pt x="270" y="826"/>
                    </a:lnTo>
                    <a:lnTo>
                      <a:pt x="268" y="820"/>
                    </a:lnTo>
                    <a:lnTo>
                      <a:pt x="268" y="813"/>
                    </a:lnTo>
                    <a:lnTo>
                      <a:pt x="268" y="805"/>
                    </a:lnTo>
                    <a:lnTo>
                      <a:pt x="269" y="799"/>
                    </a:lnTo>
                    <a:lnTo>
                      <a:pt x="270" y="793"/>
                    </a:lnTo>
                    <a:lnTo>
                      <a:pt x="273" y="789"/>
                    </a:lnTo>
                    <a:lnTo>
                      <a:pt x="277" y="781"/>
                    </a:lnTo>
                    <a:lnTo>
                      <a:pt x="281" y="776"/>
                    </a:lnTo>
                    <a:lnTo>
                      <a:pt x="282" y="774"/>
                    </a:lnTo>
                    <a:lnTo>
                      <a:pt x="283" y="771"/>
                    </a:lnTo>
                    <a:lnTo>
                      <a:pt x="283" y="768"/>
                    </a:lnTo>
                    <a:lnTo>
                      <a:pt x="283" y="765"/>
                    </a:lnTo>
                    <a:lnTo>
                      <a:pt x="282" y="762"/>
                    </a:lnTo>
                    <a:lnTo>
                      <a:pt x="280" y="759"/>
                    </a:lnTo>
                    <a:lnTo>
                      <a:pt x="276" y="754"/>
                    </a:lnTo>
                    <a:lnTo>
                      <a:pt x="272" y="749"/>
                    </a:lnTo>
                    <a:lnTo>
                      <a:pt x="272" y="754"/>
                    </a:lnTo>
                    <a:lnTo>
                      <a:pt x="272" y="765"/>
                    </a:lnTo>
                    <a:lnTo>
                      <a:pt x="270" y="767"/>
                    </a:lnTo>
                    <a:lnTo>
                      <a:pt x="269" y="768"/>
                    </a:lnTo>
                    <a:lnTo>
                      <a:pt x="267" y="770"/>
                    </a:lnTo>
                    <a:lnTo>
                      <a:pt x="265" y="770"/>
                    </a:lnTo>
                    <a:lnTo>
                      <a:pt x="262" y="768"/>
                    </a:lnTo>
                    <a:lnTo>
                      <a:pt x="259" y="766"/>
                    </a:lnTo>
                    <a:lnTo>
                      <a:pt x="254" y="763"/>
                    </a:lnTo>
                    <a:lnTo>
                      <a:pt x="250" y="758"/>
                    </a:lnTo>
                    <a:lnTo>
                      <a:pt x="241" y="748"/>
                    </a:lnTo>
                    <a:lnTo>
                      <a:pt x="212" y="778"/>
                    </a:lnTo>
                    <a:lnTo>
                      <a:pt x="200" y="788"/>
                    </a:lnTo>
                    <a:lnTo>
                      <a:pt x="191" y="797"/>
                    </a:lnTo>
                    <a:lnTo>
                      <a:pt x="182" y="803"/>
                    </a:lnTo>
                    <a:lnTo>
                      <a:pt x="174" y="808"/>
                    </a:lnTo>
                    <a:lnTo>
                      <a:pt x="162" y="815"/>
                    </a:lnTo>
                    <a:lnTo>
                      <a:pt x="159" y="816"/>
                    </a:lnTo>
                    <a:lnTo>
                      <a:pt x="148" y="817"/>
                    </a:lnTo>
                    <a:lnTo>
                      <a:pt x="141" y="819"/>
                    </a:lnTo>
                    <a:lnTo>
                      <a:pt x="133" y="822"/>
                    </a:lnTo>
                    <a:lnTo>
                      <a:pt x="128" y="826"/>
                    </a:lnTo>
                    <a:lnTo>
                      <a:pt x="115" y="835"/>
                    </a:lnTo>
                    <a:lnTo>
                      <a:pt x="99" y="846"/>
                    </a:lnTo>
                    <a:lnTo>
                      <a:pt x="84" y="853"/>
                    </a:lnTo>
                    <a:lnTo>
                      <a:pt x="66" y="860"/>
                    </a:lnTo>
                    <a:lnTo>
                      <a:pt x="48" y="868"/>
                    </a:lnTo>
                    <a:lnTo>
                      <a:pt x="32" y="873"/>
                    </a:lnTo>
                    <a:lnTo>
                      <a:pt x="24" y="874"/>
                    </a:lnTo>
                    <a:lnTo>
                      <a:pt x="17" y="876"/>
                    </a:lnTo>
                    <a:lnTo>
                      <a:pt x="11" y="876"/>
                    </a:lnTo>
                    <a:lnTo>
                      <a:pt x="6" y="876"/>
                    </a:lnTo>
                    <a:lnTo>
                      <a:pt x="3" y="875"/>
                    </a:lnTo>
                    <a:lnTo>
                      <a:pt x="0" y="873"/>
                    </a:lnTo>
                    <a:lnTo>
                      <a:pt x="0" y="870"/>
                    </a:lnTo>
                    <a:lnTo>
                      <a:pt x="3" y="866"/>
                    </a:lnTo>
                    <a:lnTo>
                      <a:pt x="16" y="841"/>
                    </a:lnTo>
                    <a:lnTo>
                      <a:pt x="30" y="817"/>
                    </a:lnTo>
                    <a:lnTo>
                      <a:pt x="44" y="793"/>
                    </a:lnTo>
                    <a:lnTo>
                      <a:pt x="60" y="770"/>
                    </a:lnTo>
                    <a:lnTo>
                      <a:pt x="76" y="747"/>
                    </a:lnTo>
                    <a:lnTo>
                      <a:pt x="92" y="724"/>
                    </a:lnTo>
                    <a:lnTo>
                      <a:pt x="110" y="703"/>
                    </a:lnTo>
                    <a:lnTo>
                      <a:pt x="128" y="682"/>
                    </a:lnTo>
                    <a:lnTo>
                      <a:pt x="146" y="662"/>
                    </a:lnTo>
                    <a:lnTo>
                      <a:pt x="165" y="641"/>
                    </a:lnTo>
                    <a:lnTo>
                      <a:pt x="183" y="622"/>
                    </a:lnTo>
                    <a:lnTo>
                      <a:pt x="202" y="603"/>
                    </a:lnTo>
                    <a:lnTo>
                      <a:pt x="240" y="568"/>
                    </a:lnTo>
                    <a:lnTo>
                      <a:pt x="278" y="534"/>
                    </a:lnTo>
                    <a:lnTo>
                      <a:pt x="316" y="503"/>
                    </a:lnTo>
                    <a:lnTo>
                      <a:pt x="351" y="475"/>
                    </a:lnTo>
                    <a:lnTo>
                      <a:pt x="386" y="450"/>
                    </a:lnTo>
                    <a:lnTo>
                      <a:pt x="417" y="427"/>
                    </a:lnTo>
                    <a:lnTo>
                      <a:pt x="472" y="391"/>
                    </a:lnTo>
                    <a:lnTo>
                      <a:pt x="510" y="366"/>
                    </a:lnTo>
                    <a:close/>
                  </a:path>
                </a:pathLst>
              </a:custGeom>
              <a:solidFill>
                <a:srgbClr val="8ecb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5448600" y="1990440"/>
                <a:ext cx="36000" cy="21240"/>
              </a:xfrm>
              <a:custGeom>
                <a:avLst/>
                <a:gdLst/>
                <a:ahLst/>
                <a:rect l="l" t="t" r="r" b="b"/>
                <a:pathLst>
                  <a:path w="70" h="43">
                    <a:moveTo>
                      <a:pt x="62" y="1"/>
                    </a:moveTo>
                    <a:lnTo>
                      <a:pt x="64" y="0"/>
                    </a:lnTo>
                    <a:lnTo>
                      <a:pt x="59" y="2"/>
                    </a:lnTo>
                    <a:lnTo>
                      <a:pt x="45" y="9"/>
                    </a:lnTo>
                    <a:lnTo>
                      <a:pt x="25" y="18"/>
                    </a:lnTo>
                    <a:lnTo>
                      <a:pt x="0" y="32"/>
                    </a:lnTo>
                    <a:lnTo>
                      <a:pt x="6" y="43"/>
                    </a:lnTo>
                    <a:lnTo>
                      <a:pt x="31" y="29"/>
                    </a:lnTo>
                    <a:lnTo>
                      <a:pt x="51" y="19"/>
                    </a:lnTo>
                    <a:lnTo>
                      <a:pt x="64" y="14"/>
                    </a:lnTo>
                    <a:lnTo>
                      <a:pt x="68" y="12"/>
                    </a:lnTo>
                    <a:lnTo>
                      <a:pt x="70" y="11"/>
                    </a:lnTo>
                    <a:lnTo>
                      <a:pt x="62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5481720" y="1961280"/>
                <a:ext cx="51120" cy="33480"/>
              </a:xfrm>
              <a:custGeom>
                <a:avLst/>
                <a:gdLst/>
                <a:ahLst/>
                <a:rect l="l" t="t" r="r" b="b"/>
                <a:pathLst>
                  <a:path w="100" h="68">
                    <a:moveTo>
                      <a:pt x="88" y="6"/>
                    </a:moveTo>
                    <a:lnTo>
                      <a:pt x="90" y="0"/>
                    </a:lnTo>
                    <a:lnTo>
                      <a:pt x="79" y="9"/>
                    </a:lnTo>
                    <a:lnTo>
                      <a:pt x="69" y="16"/>
                    </a:lnTo>
                    <a:lnTo>
                      <a:pt x="58" y="22"/>
                    </a:lnTo>
                    <a:lnTo>
                      <a:pt x="46" y="28"/>
                    </a:lnTo>
                    <a:lnTo>
                      <a:pt x="35" y="33"/>
                    </a:lnTo>
                    <a:lnTo>
                      <a:pt x="23" y="40"/>
                    </a:lnTo>
                    <a:lnTo>
                      <a:pt x="11" y="48"/>
                    </a:lnTo>
                    <a:lnTo>
                      <a:pt x="0" y="58"/>
                    </a:lnTo>
                    <a:lnTo>
                      <a:pt x="8" y="68"/>
                    </a:lnTo>
                    <a:lnTo>
                      <a:pt x="19" y="58"/>
                    </a:lnTo>
                    <a:lnTo>
                      <a:pt x="30" y="50"/>
                    </a:lnTo>
                    <a:lnTo>
                      <a:pt x="41" y="44"/>
                    </a:lnTo>
                    <a:lnTo>
                      <a:pt x="51" y="39"/>
                    </a:lnTo>
                    <a:lnTo>
                      <a:pt x="63" y="33"/>
                    </a:lnTo>
                    <a:lnTo>
                      <a:pt x="75" y="27"/>
                    </a:lnTo>
                    <a:lnTo>
                      <a:pt x="87" y="18"/>
                    </a:lnTo>
                    <a:lnTo>
                      <a:pt x="98" y="8"/>
                    </a:lnTo>
                    <a:lnTo>
                      <a:pt x="100" y="2"/>
                    </a:lnTo>
                    <a:lnTo>
                      <a:pt x="88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5529600" y="1961280"/>
                <a:ext cx="2880" cy="1440"/>
              </a:xfrm>
              <a:custGeom>
                <a:avLst/>
                <a:gdLst/>
                <a:ahLst/>
                <a:rect l="l" t="t" r="r" b="b"/>
                <a:pathLst>
                  <a:path w="5" h="2">
                    <a:moveTo>
                      <a:pt x="5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5511240" y="1914120"/>
                <a:ext cx="21240" cy="50040"/>
              </a:xfrm>
              <a:custGeom>
                <a:avLst/>
                <a:gdLst/>
                <a:ahLst/>
                <a:rect l="l" t="t" r="r" b="b"/>
                <a:pathLst>
                  <a:path w="41" h="98">
                    <a:moveTo>
                      <a:pt x="6" y="0"/>
                    </a:moveTo>
                    <a:lnTo>
                      <a:pt x="0" y="9"/>
                    </a:lnTo>
                    <a:lnTo>
                      <a:pt x="29" y="98"/>
                    </a:lnTo>
                    <a:lnTo>
                      <a:pt x="41" y="94"/>
                    </a:lnTo>
                    <a:lnTo>
                      <a:pt x="12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5514120" y="1917000"/>
                <a:ext cx="1440" cy="2880"/>
              </a:xfrm>
              <a:custGeom>
                <a:avLst/>
                <a:gdLst/>
                <a:ahLst/>
                <a:rect l="l" t="t" r="r" b="b"/>
                <a:pathLst>
                  <a:path w="0" h="7">
                    <a:moveTo>
                      <a:pt x="0" y="7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5514120" y="1914120"/>
                <a:ext cx="65520" cy="5760"/>
              </a:xfrm>
              <a:custGeom>
                <a:avLst/>
                <a:gdLst/>
                <a:ahLst/>
                <a:rect l="l" t="t" r="r" b="b"/>
                <a:pathLst>
                  <a:path w="126" h="13">
                    <a:moveTo>
                      <a:pt x="113" y="7"/>
                    </a:moveTo>
                    <a:lnTo>
                      <a:pt x="119" y="1"/>
                    </a:lnTo>
                    <a:lnTo>
                      <a:pt x="92" y="1"/>
                    </a:lnTo>
                    <a:lnTo>
                      <a:pt x="60" y="1"/>
                    </a:lnTo>
                    <a:lnTo>
                      <a:pt x="27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27" y="13"/>
                    </a:lnTo>
                    <a:lnTo>
                      <a:pt x="60" y="13"/>
                    </a:lnTo>
                    <a:lnTo>
                      <a:pt x="92" y="13"/>
                    </a:lnTo>
                    <a:lnTo>
                      <a:pt x="119" y="13"/>
                    </a:lnTo>
                    <a:lnTo>
                      <a:pt x="126" y="7"/>
                    </a:lnTo>
                    <a:lnTo>
                      <a:pt x="113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5573520" y="1869840"/>
                <a:ext cx="6120" cy="47160"/>
              </a:xfrm>
              <a:custGeom>
                <a:avLst/>
                <a:gdLst/>
                <a:ahLst/>
                <a:rect l="l" t="t" r="r" b="b"/>
                <a:pathLst>
                  <a:path w="13" h="94">
                    <a:moveTo>
                      <a:pt x="3" y="0"/>
                    </a:moveTo>
                    <a:lnTo>
                      <a:pt x="1" y="5"/>
                    </a:lnTo>
                    <a:lnTo>
                      <a:pt x="1" y="32"/>
                    </a:lnTo>
                    <a:lnTo>
                      <a:pt x="1" y="61"/>
                    </a:lnTo>
                    <a:lnTo>
                      <a:pt x="0" y="85"/>
                    </a:lnTo>
                    <a:lnTo>
                      <a:pt x="0" y="94"/>
                    </a:lnTo>
                    <a:lnTo>
                      <a:pt x="13" y="94"/>
                    </a:lnTo>
                    <a:lnTo>
                      <a:pt x="13" y="85"/>
                    </a:lnTo>
                    <a:lnTo>
                      <a:pt x="13" y="61"/>
                    </a:lnTo>
                    <a:lnTo>
                      <a:pt x="13" y="32"/>
                    </a:lnTo>
                    <a:lnTo>
                      <a:pt x="13" y="5"/>
                    </a:lnTo>
                    <a:lnTo>
                      <a:pt x="12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5574960" y="1864800"/>
                <a:ext cx="49680" cy="25920"/>
              </a:xfrm>
              <a:custGeom>
                <a:avLst/>
                <a:gdLst/>
                <a:ahLst/>
                <a:rect l="l" t="t" r="r" b="b"/>
                <a:pathLst>
                  <a:path w="97" h="51">
                    <a:moveTo>
                      <a:pt x="93" y="39"/>
                    </a:moveTo>
                    <a:lnTo>
                      <a:pt x="97" y="40"/>
                    </a:lnTo>
                    <a:lnTo>
                      <a:pt x="87" y="31"/>
                    </a:lnTo>
                    <a:lnTo>
                      <a:pt x="64" y="13"/>
                    </a:lnTo>
                    <a:lnTo>
                      <a:pt x="55" y="8"/>
                    </a:lnTo>
                    <a:lnTo>
                      <a:pt x="48" y="5"/>
                    </a:lnTo>
                    <a:lnTo>
                      <a:pt x="40" y="2"/>
                    </a:lnTo>
                    <a:lnTo>
                      <a:pt x="31" y="0"/>
                    </a:lnTo>
                    <a:lnTo>
                      <a:pt x="23" y="0"/>
                    </a:lnTo>
                    <a:lnTo>
                      <a:pt x="15" y="1"/>
                    </a:lnTo>
                    <a:lnTo>
                      <a:pt x="6" y="4"/>
                    </a:lnTo>
                    <a:lnTo>
                      <a:pt x="0" y="9"/>
                    </a:lnTo>
                    <a:lnTo>
                      <a:pt x="9" y="18"/>
                    </a:lnTo>
                    <a:lnTo>
                      <a:pt x="13" y="15"/>
                    </a:lnTo>
                    <a:lnTo>
                      <a:pt x="18" y="13"/>
                    </a:lnTo>
                    <a:lnTo>
                      <a:pt x="24" y="12"/>
                    </a:lnTo>
                    <a:lnTo>
                      <a:pt x="30" y="12"/>
                    </a:lnTo>
                    <a:lnTo>
                      <a:pt x="37" y="14"/>
                    </a:lnTo>
                    <a:lnTo>
                      <a:pt x="43" y="16"/>
                    </a:lnTo>
                    <a:lnTo>
                      <a:pt x="50" y="19"/>
                    </a:lnTo>
                    <a:lnTo>
                      <a:pt x="56" y="22"/>
                    </a:lnTo>
                    <a:lnTo>
                      <a:pt x="80" y="40"/>
                    </a:lnTo>
                    <a:lnTo>
                      <a:pt x="89" y="48"/>
                    </a:lnTo>
                    <a:lnTo>
                      <a:pt x="93" y="51"/>
                    </a:lnTo>
                    <a:lnTo>
                      <a:pt x="93" y="3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5622120" y="1826640"/>
                <a:ext cx="10800" cy="64080"/>
              </a:xfrm>
              <a:custGeom>
                <a:avLst/>
                <a:gdLst/>
                <a:ahLst/>
                <a:rect l="l" t="t" r="r" b="b"/>
                <a:pathLst>
                  <a:path w="23" h="126">
                    <a:moveTo>
                      <a:pt x="0" y="0"/>
                    </a:moveTo>
                    <a:lnTo>
                      <a:pt x="0" y="0"/>
                    </a:lnTo>
                    <a:lnTo>
                      <a:pt x="3" y="33"/>
                    </a:lnTo>
                    <a:lnTo>
                      <a:pt x="9" y="72"/>
                    </a:lnTo>
                    <a:lnTo>
                      <a:pt x="10" y="81"/>
                    </a:lnTo>
                    <a:lnTo>
                      <a:pt x="11" y="90"/>
                    </a:lnTo>
                    <a:lnTo>
                      <a:pt x="11" y="97"/>
                    </a:lnTo>
                    <a:lnTo>
                      <a:pt x="10" y="104"/>
                    </a:lnTo>
                    <a:lnTo>
                      <a:pt x="9" y="108"/>
                    </a:lnTo>
                    <a:lnTo>
                      <a:pt x="8" y="113"/>
                    </a:lnTo>
                    <a:lnTo>
                      <a:pt x="7" y="113"/>
                    </a:lnTo>
                    <a:lnTo>
                      <a:pt x="7" y="113"/>
                    </a:lnTo>
                    <a:lnTo>
                      <a:pt x="6" y="113"/>
                    </a:lnTo>
                    <a:lnTo>
                      <a:pt x="4" y="114"/>
                    </a:lnTo>
                    <a:lnTo>
                      <a:pt x="4" y="126"/>
                    </a:lnTo>
                    <a:lnTo>
                      <a:pt x="8" y="126"/>
                    </a:lnTo>
                    <a:lnTo>
                      <a:pt x="11" y="124"/>
                    </a:lnTo>
                    <a:lnTo>
                      <a:pt x="15" y="122"/>
                    </a:lnTo>
                    <a:lnTo>
                      <a:pt x="18" y="119"/>
                    </a:lnTo>
                    <a:lnTo>
                      <a:pt x="21" y="114"/>
                    </a:lnTo>
                    <a:lnTo>
                      <a:pt x="23" y="106"/>
                    </a:lnTo>
                    <a:lnTo>
                      <a:pt x="23" y="99"/>
                    </a:lnTo>
                    <a:lnTo>
                      <a:pt x="23" y="89"/>
                    </a:lnTo>
                    <a:lnTo>
                      <a:pt x="23" y="80"/>
                    </a:lnTo>
                    <a:lnTo>
                      <a:pt x="22" y="70"/>
                    </a:lnTo>
                    <a:lnTo>
                      <a:pt x="15" y="31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5622120" y="1819080"/>
                <a:ext cx="63360" cy="25920"/>
              </a:xfrm>
              <a:custGeom>
                <a:avLst/>
                <a:gdLst/>
                <a:ahLst/>
                <a:rect l="l" t="t" r="r" b="b"/>
                <a:pathLst>
                  <a:path w="124" h="51">
                    <a:moveTo>
                      <a:pt x="124" y="39"/>
                    </a:moveTo>
                    <a:lnTo>
                      <a:pt x="124" y="39"/>
                    </a:lnTo>
                    <a:lnTo>
                      <a:pt x="119" y="38"/>
                    </a:lnTo>
                    <a:lnTo>
                      <a:pt x="112" y="36"/>
                    </a:lnTo>
                    <a:lnTo>
                      <a:pt x="104" y="34"/>
                    </a:lnTo>
                    <a:lnTo>
                      <a:pt x="96" y="30"/>
                    </a:lnTo>
                    <a:lnTo>
                      <a:pt x="76" y="22"/>
                    </a:lnTo>
                    <a:lnTo>
                      <a:pt x="56" y="12"/>
                    </a:lnTo>
                    <a:lnTo>
                      <a:pt x="37" y="5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7" y="1"/>
                    </a:lnTo>
                    <a:lnTo>
                      <a:pt x="4" y="3"/>
                    </a:lnTo>
                    <a:lnTo>
                      <a:pt x="1" y="7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11" y="14"/>
                    </a:lnTo>
                    <a:lnTo>
                      <a:pt x="11" y="13"/>
                    </a:lnTo>
                    <a:lnTo>
                      <a:pt x="11" y="12"/>
                    </a:lnTo>
                    <a:lnTo>
                      <a:pt x="11" y="12"/>
                    </a:lnTo>
                    <a:lnTo>
                      <a:pt x="11" y="12"/>
                    </a:lnTo>
                    <a:lnTo>
                      <a:pt x="14" y="12"/>
                    </a:lnTo>
                    <a:lnTo>
                      <a:pt x="18" y="12"/>
                    </a:lnTo>
                    <a:lnTo>
                      <a:pt x="33" y="16"/>
                    </a:lnTo>
                    <a:lnTo>
                      <a:pt x="51" y="24"/>
                    </a:lnTo>
                    <a:lnTo>
                      <a:pt x="71" y="33"/>
                    </a:lnTo>
                    <a:lnTo>
                      <a:pt x="90" y="41"/>
                    </a:lnTo>
                    <a:lnTo>
                      <a:pt x="100" y="46"/>
                    </a:lnTo>
                    <a:lnTo>
                      <a:pt x="109" y="48"/>
                    </a:lnTo>
                    <a:lnTo>
                      <a:pt x="117" y="50"/>
                    </a:lnTo>
                    <a:lnTo>
                      <a:pt x="124" y="51"/>
                    </a:lnTo>
                    <a:lnTo>
                      <a:pt x="124" y="51"/>
                    </a:lnTo>
                    <a:lnTo>
                      <a:pt x="124" y="3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5685840" y="1839240"/>
                <a:ext cx="63720" cy="13320"/>
              </a:xfrm>
              <a:custGeom>
                <a:avLst/>
                <a:gdLst/>
                <a:ahLst/>
                <a:rect l="l" t="t" r="r" b="b"/>
                <a:pathLst>
                  <a:path w="122" h="26">
                    <a:moveTo>
                      <a:pt x="120" y="1"/>
                    </a:moveTo>
                    <a:lnTo>
                      <a:pt x="116" y="1"/>
                    </a:lnTo>
                    <a:lnTo>
                      <a:pt x="107" y="6"/>
                    </a:lnTo>
                    <a:lnTo>
                      <a:pt x="98" y="10"/>
                    </a:lnTo>
                    <a:lnTo>
                      <a:pt x="89" y="12"/>
                    </a:lnTo>
                    <a:lnTo>
                      <a:pt x="83" y="13"/>
                    </a:lnTo>
                    <a:lnTo>
                      <a:pt x="78" y="13"/>
                    </a:lnTo>
                    <a:lnTo>
                      <a:pt x="72" y="13"/>
                    </a:lnTo>
                    <a:lnTo>
                      <a:pt x="67" y="13"/>
                    </a:lnTo>
                    <a:lnTo>
                      <a:pt x="61" y="12"/>
                    </a:lnTo>
                    <a:lnTo>
                      <a:pt x="51" y="9"/>
                    </a:lnTo>
                    <a:lnTo>
                      <a:pt x="38" y="4"/>
                    </a:lnTo>
                    <a:lnTo>
                      <a:pt x="29" y="2"/>
                    </a:lnTo>
                    <a:lnTo>
                      <a:pt x="21" y="1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1" y="12"/>
                    </a:lnTo>
                    <a:lnTo>
                      <a:pt x="19" y="13"/>
                    </a:lnTo>
                    <a:lnTo>
                      <a:pt x="27" y="14"/>
                    </a:lnTo>
                    <a:lnTo>
                      <a:pt x="34" y="16"/>
                    </a:lnTo>
                    <a:lnTo>
                      <a:pt x="46" y="20"/>
                    </a:lnTo>
                    <a:lnTo>
                      <a:pt x="58" y="24"/>
                    </a:lnTo>
                    <a:lnTo>
                      <a:pt x="65" y="25"/>
                    </a:lnTo>
                    <a:lnTo>
                      <a:pt x="71" y="26"/>
                    </a:lnTo>
                    <a:lnTo>
                      <a:pt x="78" y="26"/>
                    </a:lnTo>
                    <a:lnTo>
                      <a:pt x="85" y="25"/>
                    </a:lnTo>
                    <a:lnTo>
                      <a:pt x="93" y="24"/>
                    </a:lnTo>
                    <a:lnTo>
                      <a:pt x="101" y="21"/>
                    </a:lnTo>
                    <a:lnTo>
                      <a:pt x="111" y="17"/>
                    </a:lnTo>
                    <a:lnTo>
                      <a:pt x="122" y="12"/>
                    </a:lnTo>
                    <a:lnTo>
                      <a:pt x="120" y="13"/>
                    </a:lnTo>
                    <a:lnTo>
                      <a:pt x="120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5748480" y="1825200"/>
                <a:ext cx="32400" cy="21240"/>
              </a:xfrm>
              <a:custGeom>
                <a:avLst/>
                <a:gdLst/>
                <a:ahLst/>
                <a:rect l="l" t="t" r="r" b="b"/>
                <a:pathLst>
                  <a:path w="63" h="42">
                    <a:moveTo>
                      <a:pt x="59" y="0"/>
                    </a:moveTo>
                    <a:lnTo>
                      <a:pt x="55" y="2"/>
                    </a:lnTo>
                    <a:lnTo>
                      <a:pt x="45" y="12"/>
                    </a:lnTo>
                    <a:lnTo>
                      <a:pt x="37" y="19"/>
                    </a:lnTo>
                    <a:lnTo>
                      <a:pt x="32" y="24"/>
                    </a:lnTo>
                    <a:lnTo>
                      <a:pt x="27" y="27"/>
                    </a:lnTo>
                    <a:lnTo>
                      <a:pt x="22" y="28"/>
                    </a:lnTo>
                    <a:lnTo>
                      <a:pt x="17" y="29"/>
                    </a:lnTo>
                    <a:lnTo>
                      <a:pt x="9" y="30"/>
                    </a:lnTo>
                    <a:lnTo>
                      <a:pt x="0" y="30"/>
                    </a:lnTo>
                    <a:lnTo>
                      <a:pt x="0" y="42"/>
                    </a:lnTo>
                    <a:lnTo>
                      <a:pt x="9" y="42"/>
                    </a:lnTo>
                    <a:lnTo>
                      <a:pt x="18" y="42"/>
                    </a:lnTo>
                    <a:lnTo>
                      <a:pt x="26" y="40"/>
                    </a:lnTo>
                    <a:lnTo>
                      <a:pt x="32" y="38"/>
                    </a:lnTo>
                    <a:lnTo>
                      <a:pt x="39" y="33"/>
                    </a:lnTo>
                    <a:lnTo>
                      <a:pt x="46" y="28"/>
                    </a:lnTo>
                    <a:lnTo>
                      <a:pt x="54" y="20"/>
                    </a:lnTo>
                    <a:lnTo>
                      <a:pt x="63" y="11"/>
                    </a:lnTo>
                    <a:lnTo>
                      <a:pt x="59" y="13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5779440" y="1825200"/>
                <a:ext cx="79560" cy="21240"/>
              </a:xfrm>
              <a:custGeom>
                <a:avLst/>
                <a:gdLst/>
                <a:ahLst/>
                <a:rect l="l" t="t" r="r" b="b"/>
                <a:pathLst>
                  <a:path w="153" h="43">
                    <a:moveTo>
                      <a:pt x="153" y="33"/>
                    </a:moveTo>
                    <a:lnTo>
                      <a:pt x="149" y="31"/>
                    </a:lnTo>
                    <a:lnTo>
                      <a:pt x="127" y="30"/>
                    </a:lnTo>
                    <a:lnTo>
                      <a:pt x="106" y="27"/>
                    </a:lnTo>
                    <a:lnTo>
                      <a:pt x="85" y="22"/>
                    </a:lnTo>
                    <a:lnTo>
                      <a:pt x="65" y="16"/>
                    </a:lnTo>
                    <a:lnTo>
                      <a:pt x="46" y="11"/>
                    </a:lnTo>
                    <a:lnTo>
                      <a:pt x="29" y="5"/>
                    </a:lnTo>
                    <a:lnTo>
                      <a:pt x="14" y="2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2" y="14"/>
                    </a:lnTo>
                    <a:lnTo>
                      <a:pt x="26" y="17"/>
                    </a:lnTo>
                    <a:lnTo>
                      <a:pt x="43" y="23"/>
                    </a:lnTo>
                    <a:lnTo>
                      <a:pt x="62" y="28"/>
                    </a:lnTo>
                    <a:lnTo>
                      <a:pt x="82" y="33"/>
                    </a:lnTo>
                    <a:lnTo>
                      <a:pt x="104" y="39"/>
                    </a:lnTo>
                    <a:lnTo>
                      <a:pt x="126" y="42"/>
                    </a:lnTo>
                    <a:lnTo>
                      <a:pt x="149" y="43"/>
                    </a:lnTo>
                    <a:lnTo>
                      <a:pt x="145" y="42"/>
                    </a:lnTo>
                    <a:lnTo>
                      <a:pt x="153" y="3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5854680" y="1842120"/>
                <a:ext cx="51120" cy="96480"/>
              </a:xfrm>
              <a:custGeom>
                <a:avLst/>
                <a:gdLst/>
                <a:ahLst/>
                <a:rect l="l" t="t" r="r" b="b"/>
                <a:pathLst>
                  <a:path w="98" h="189">
                    <a:moveTo>
                      <a:pt x="98" y="184"/>
                    </a:moveTo>
                    <a:lnTo>
                      <a:pt x="95" y="179"/>
                    </a:lnTo>
                    <a:lnTo>
                      <a:pt x="90" y="176"/>
                    </a:lnTo>
                    <a:lnTo>
                      <a:pt x="85" y="172"/>
                    </a:lnTo>
                    <a:lnTo>
                      <a:pt x="81" y="169"/>
                    </a:lnTo>
                    <a:lnTo>
                      <a:pt x="78" y="165"/>
                    </a:lnTo>
                    <a:lnTo>
                      <a:pt x="70" y="156"/>
                    </a:lnTo>
                    <a:lnTo>
                      <a:pt x="62" y="145"/>
                    </a:lnTo>
                    <a:lnTo>
                      <a:pt x="57" y="132"/>
                    </a:lnTo>
                    <a:lnTo>
                      <a:pt x="52" y="120"/>
                    </a:lnTo>
                    <a:lnTo>
                      <a:pt x="47" y="106"/>
                    </a:lnTo>
                    <a:lnTo>
                      <a:pt x="43" y="92"/>
                    </a:lnTo>
                    <a:lnTo>
                      <a:pt x="35" y="65"/>
                    </a:lnTo>
                    <a:lnTo>
                      <a:pt x="28" y="39"/>
                    </a:lnTo>
                    <a:lnTo>
                      <a:pt x="24" y="27"/>
                    </a:lnTo>
                    <a:lnTo>
                      <a:pt x="19" y="17"/>
                    </a:lnTo>
                    <a:lnTo>
                      <a:pt x="15" y="8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4" y="14"/>
                    </a:lnTo>
                    <a:lnTo>
                      <a:pt x="8" y="22"/>
                    </a:lnTo>
                    <a:lnTo>
                      <a:pt x="13" y="32"/>
                    </a:lnTo>
                    <a:lnTo>
                      <a:pt x="16" y="43"/>
                    </a:lnTo>
                    <a:lnTo>
                      <a:pt x="24" y="68"/>
                    </a:lnTo>
                    <a:lnTo>
                      <a:pt x="31" y="95"/>
                    </a:lnTo>
                    <a:lnTo>
                      <a:pt x="35" y="111"/>
                    </a:lnTo>
                    <a:lnTo>
                      <a:pt x="41" y="125"/>
                    </a:lnTo>
                    <a:lnTo>
                      <a:pt x="46" y="138"/>
                    </a:lnTo>
                    <a:lnTo>
                      <a:pt x="53" y="151"/>
                    </a:lnTo>
                    <a:lnTo>
                      <a:pt x="59" y="162"/>
                    </a:lnTo>
                    <a:lnTo>
                      <a:pt x="68" y="173"/>
                    </a:lnTo>
                    <a:lnTo>
                      <a:pt x="73" y="178"/>
                    </a:lnTo>
                    <a:lnTo>
                      <a:pt x="78" y="182"/>
                    </a:lnTo>
                    <a:lnTo>
                      <a:pt x="84" y="186"/>
                    </a:lnTo>
                    <a:lnTo>
                      <a:pt x="89" y="189"/>
                    </a:lnTo>
                    <a:lnTo>
                      <a:pt x="86" y="184"/>
                    </a:lnTo>
                    <a:lnTo>
                      <a:pt x="98" y="18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5898240" y="1935360"/>
                <a:ext cx="7560" cy="33480"/>
              </a:xfrm>
              <a:custGeom>
                <a:avLst/>
                <a:gdLst/>
                <a:ahLst/>
                <a:rect l="l" t="t" r="r" b="b"/>
                <a:pathLst>
                  <a:path w="13" h="66">
                    <a:moveTo>
                      <a:pt x="7" y="54"/>
                    </a:moveTo>
                    <a:lnTo>
                      <a:pt x="13" y="59"/>
                    </a:lnTo>
                    <a:lnTo>
                      <a:pt x="13" y="55"/>
                    </a:lnTo>
                    <a:lnTo>
                      <a:pt x="13" y="41"/>
                    </a:lnTo>
                    <a:lnTo>
                      <a:pt x="13" y="22"/>
                    </a:lnTo>
                    <a:lnTo>
                      <a:pt x="13" y="0"/>
                    </a:lnTo>
                    <a:lnTo>
                      <a:pt x="1" y="0"/>
                    </a:lnTo>
                    <a:lnTo>
                      <a:pt x="1" y="22"/>
                    </a:lnTo>
                    <a:lnTo>
                      <a:pt x="1" y="41"/>
                    </a:lnTo>
                    <a:lnTo>
                      <a:pt x="1" y="55"/>
                    </a:lnTo>
                    <a:lnTo>
                      <a:pt x="0" y="59"/>
                    </a:lnTo>
                    <a:lnTo>
                      <a:pt x="7" y="66"/>
                    </a:lnTo>
                    <a:lnTo>
                      <a:pt x="7" y="5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5902920" y="1963080"/>
                <a:ext cx="45000" cy="5760"/>
              </a:xfrm>
              <a:custGeom>
                <a:avLst/>
                <a:gdLst/>
                <a:ahLst/>
                <a:rect l="l" t="t" r="r" b="b"/>
                <a:pathLst>
                  <a:path w="89" h="13">
                    <a:moveTo>
                      <a:pt x="89" y="0"/>
                    </a:moveTo>
                    <a:lnTo>
                      <a:pt x="89" y="0"/>
                    </a:lnTo>
                    <a:lnTo>
                      <a:pt x="67" y="0"/>
                    </a:lnTo>
                    <a:lnTo>
                      <a:pt x="45" y="0"/>
                    </a:lnTo>
                    <a:lnTo>
                      <a:pt x="22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22" y="12"/>
                    </a:lnTo>
                    <a:lnTo>
                      <a:pt x="45" y="12"/>
                    </a:lnTo>
                    <a:lnTo>
                      <a:pt x="67" y="13"/>
                    </a:lnTo>
                    <a:lnTo>
                      <a:pt x="89" y="13"/>
                    </a:lnTo>
                    <a:lnTo>
                      <a:pt x="89" y="13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5947920" y="1963080"/>
                <a:ext cx="32760" cy="5760"/>
              </a:xfrm>
              <a:custGeom>
                <a:avLst/>
                <a:gdLst/>
                <a:ahLst/>
                <a:rect l="l" t="t" r="r" b="b"/>
                <a:pathLst>
                  <a:path w="63" h="13">
                    <a:moveTo>
                      <a:pt x="63" y="1"/>
                    </a:moveTo>
                    <a:lnTo>
                      <a:pt x="60" y="1"/>
                    </a:lnTo>
                    <a:lnTo>
                      <a:pt x="42" y="1"/>
                    </a:lnTo>
                    <a:lnTo>
                      <a:pt x="30" y="1"/>
                    </a:lnTo>
                    <a:lnTo>
                      <a:pt x="17" y="1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7" y="13"/>
                    </a:lnTo>
                    <a:lnTo>
                      <a:pt x="30" y="13"/>
                    </a:lnTo>
                    <a:lnTo>
                      <a:pt x="42" y="13"/>
                    </a:lnTo>
                    <a:lnTo>
                      <a:pt x="60" y="13"/>
                    </a:lnTo>
                    <a:lnTo>
                      <a:pt x="57" y="13"/>
                    </a:lnTo>
                    <a:lnTo>
                      <a:pt x="63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5977800" y="1949400"/>
                <a:ext cx="48240" cy="24480"/>
              </a:xfrm>
              <a:custGeom>
                <a:avLst/>
                <a:gdLst/>
                <a:ahLst/>
                <a:rect l="l" t="t" r="r" b="b"/>
                <a:pathLst>
                  <a:path w="92" h="50">
                    <a:moveTo>
                      <a:pt x="92" y="0"/>
                    </a:moveTo>
                    <a:lnTo>
                      <a:pt x="92" y="0"/>
                    </a:lnTo>
                    <a:lnTo>
                      <a:pt x="81" y="1"/>
                    </a:lnTo>
                    <a:lnTo>
                      <a:pt x="72" y="2"/>
                    </a:lnTo>
                    <a:lnTo>
                      <a:pt x="64" y="5"/>
                    </a:lnTo>
                    <a:lnTo>
                      <a:pt x="58" y="10"/>
                    </a:lnTo>
                    <a:lnTo>
                      <a:pt x="49" y="19"/>
                    </a:lnTo>
                    <a:lnTo>
                      <a:pt x="43" y="28"/>
                    </a:lnTo>
                    <a:lnTo>
                      <a:pt x="40" y="32"/>
                    </a:lnTo>
                    <a:lnTo>
                      <a:pt x="37" y="34"/>
                    </a:lnTo>
                    <a:lnTo>
                      <a:pt x="35" y="37"/>
                    </a:lnTo>
                    <a:lnTo>
                      <a:pt x="33" y="38"/>
                    </a:lnTo>
                    <a:lnTo>
                      <a:pt x="29" y="38"/>
                    </a:lnTo>
                    <a:lnTo>
                      <a:pt x="23" y="37"/>
                    </a:lnTo>
                    <a:lnTo>
                      <a:pt x="16" y="34"/>
                    </a:lnTo>
                    <a:lnTo>
                      <a:pt x="6" y="29"/>
                    </a:lnTo>
                    <a:lnTo>
                      <a:pt x="0" y="41"/>
                    </a:lnTo>
                    <a:lnTo>
                      <a:pt x="10" y="45"/>
                    </a:lnTo>
                    <a:lnTo>
                      <a:pt x="20" y="48"/>
                    </a:lnTo>
                    <a:lnTo>
                      <a:pt x="27" y="50"/>
                    </a:lnTo>
                    <a:lnTo>
                      <a:pt x="35" y="50"/>
                    </a:lnTo>
                    <a:lnTo>
                      <a:pt x="40" y="47"/>
                    </a:lnTo>
                    <a:lnTo>
                      <a:pt x="46" y="43"/>
                    </a:lnTo>
                    <a:lnTo>
                      <a:pt x="49" y="40"/>
                    </a:lnTo>
                    <a:lnTo>
                      <a:pt x="52" y="36"/>
                    </a:lnTo>
                    <a:lnTo>
                      <a:pt x="59" y="27"/>
                    </a:lnTo>
                    <a:lnTo>
                      <a:pt x="65" y="19"/>
                    </a:lnTo>
                    <a:lnTo>
                      <a:pt x="70" y="16"/>
                    </a:lnTo>
                    <a:lnTo>
                      <a:pt x="76" y="14"/>
                    </a:lnTo>
                    <a:lnTo>
                      <a:pt x="84" y="13"/>
                    </a:lnTo>
                    <a:lnTo>
                      <a:pt x="92" y="12"/>
                    </a:lnTo>
                    <a:lnTo>
                      <a:pt x="92" y="1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6026400" y="1949400"/>
                <a:ext cx="27720" cy="65880"/>
              </a:xfrm>
              <a:custGeom>
                <a:avLst/>
                <a:gdLst/>
                <a:ahLst/>
                <a:rect l="l" t="t" r="r" b="b"/>
                <a:pathLst>
                  <a:path w="55" h="129">
                    <a:moveTo>
                      <a:pt x="36" y="125"/>
                    </a:moveTo>
                    <a:lnTo>
                      <a:pt x="34" y="129"/>
                    </a:lnTo>
                    <a:lnTo>
                      <a:pt x="39" y="123"/>
                    </a:lnTo>
                    <a:lnTo>
                      <a:pt x="45" y="114"/>
                    </a:lnTo>
                    <a:lnTo>
                      <a:pt x="49" y="106"/>
                    </a:lnTo>
                    <a:lnTo>
                      <a:pt x="52" y="96"/>
                    </a:lnTo>
                    <a:lnTo>
                      <a:pt x="54" y="85"/>
                    </a:lnTo>
                    <a:lnTo>
                      <a:pt x="55" y="75"/>
                    </a:lnTo>
                    <a:lnTo>
                      <a:pt x="55" y="65"/>
                    </a:lnTo>
                    <a:lnTo>
                      <a:pt x="54" y="54"/>
                    </a:lnTo>
                    <a:lnTo>
                      <a:pt x="53" y="44"/>
                    </a:lnTo>
                    <a:lnTo>
                      <a:pt x="50" y="33"/>
                    </a:lnTo>
                    <a:lnTo>
                      <a:pt x="45" y="25"/>
                    </a:lnTo>
                    <a:lnTo>
                      <a:pt x="39" y="16"/>
                    </a:lnTo>
                    <a:lnTo>
                      <a:pt x="32" y="10"/>
                    </a:lnTo>
                    <a:lnTo>
                      <a:pt x="23" y="4"/>
                    </a:lnTo>
                    <a:lnTo>
                      <a:pt x="12" y="1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0" y="13"/>
                    </a:lnTo>
                    <a:lnTo>
                      <a:pt x="18" y="16"/>
                    </a:lnTo>
                    <a:lnTo>
                      <a:pt x="24" y="19"/>
                    </a:lnTo>
                    <a:lnTo>
                      <a:pt x="29" y="25"/>
                    </a:lnTo>
                    <a:lnTo>
                      <a:pt x="35" y="31"/>
                    </a:lnTo>
                    <a:lnTo>
                      <a:pt x="38" y="39"/>
                    </a:lnTo>
                    <a:lnTo>
                      <a:pt x="41" y="46"/>
                    </a:lnTo>
                    <a:lnTo>
                      <a:pt x="42" y="56"/>
                    </a:lnTo>
                    <a:lnTo>
                      <a:pt x="43" y="65"/>
                    </a:lnTo>
                    <a:lnTo>
                      <a:pt x="43" y="74"/>
                    </a:lnTo>
                    <a:lnTo>
                      <a:pt x="42" y="84"/>
                    </a:lnTo>
                    <a:lnTo>
                      <a:pt x="40" y="93"/>
                    </a:lnTo>
                    <a:lnTo>
                      <a:pt x="37" y="101"/>
                    </a:lnTo>
                    <a:lnTo>
                      <a:pt x="34" y="109"/>
                    </a:lnTo>
                    <a:lnTo>
                      <a:pt x="29" y="115"/>
                    </a:lnTo>
                    <a:lnTo>
                      <a:pt x="25" y="121"/>
                    </a:lnTo>
                    <a:lnTo>
                      <a:pt x="23" y="125"/>
                    </a:lnTo>
                    <a:lnTo>
                      <a:pt x="36" y="12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6038640" y="2012040"/>
                <a:ext cx="18720" cy="19440"/>
              </a:xfrm>
              <a:custGeom>
                <a:avLst/>
                <a:gdLst/>
                <a:ahLst/>
                <a:rect l="l" t="t" r="r" b="b"/>
                <a:pathLst>
                  <a:path w="36" h="37">
                    <a:moveTo>
                      <a:pt x="36" y="24"/>
                    </a:moveTo>
                    <a:lnTo>
                      <a:pt x="36" y="24"/>
                    </a:lnTo>
                    <a:lnTo>
                      <a:pt x="32" y="24"/>
                    </a:lnTo>
                    <a:lnTo>
                      <a:pt x="24" y="21"/>
                    </a:lnTo>
                    <a:lnTo>
                      <a:pt x="19" y="19"/>
                    </a:lnTo>
                    <a:lnTo>
                      <a:pt x="16" y="14"/>
                    </a:lnTo>
                    <a:lnTo>
                      <a:pt x="15" y="12"/>
                    </a:lnTo>
                    <a:lnTo>
                      <a:pt x="14" y="9"/>
                    </a:lnTo>
                    <a:lnTo>
                      <a:pt x="13" y="4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1" y="7"/>
                    </a:lnTo>
                    <a:lnTo>
                      <a:pt x="2" y="12"/>
                    </a:lnTo>
                    <a:lnTo>
                      <a:pt x="3" y="16"/>
                    </a:lnTo>
                    <a:lnTo>
                      <a:pt x="6" y="22"/>
                    </a:lnTo>
                    <a:lnTo>
                      <a:pt x="12" y="27"/>
                    </a:lnTo>
                    <a:lnTo>
                      <a:pt x="18" y="33"/>
                    </a:lnTo>
                    <a:lnTo>
                      <a:pt x="30" y="36"/>
                    </a:lnTo>
                    <a:lnTo>
                      <a:pt x="36" y="37"/>
                    </a:lnTo>
                    <a:lnTo>
                      <a:pt x="36" y="37"/>
                    </a:lnTo>
                    <a:lnTo>
                      <a:pt x="36" y="2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6057360" y="2024280"/>
                <a:ext cx="16920" cy="36720"/>
              </a:xfrm>
              <a:custGeom>
                <a:avLst/>
                <a:gdLst/>
                <a:ahLst/>
                <a:rect l="l" t="t" r="r" b="b"/>
                <a:pathLst>
                  <a:path w="35" h="71">
                    <a:moveTo>
                      <a:pt x="34" y="63"/>
                    </a:moveTo>
                    <a:lnTo>
                      <a:pt x="35" y="67"/>
                    </a:lnTo>
                    <a:lnTo>
                      <a:pt x="35" y="56"/>
                    </a:lnTo>
                    <a:lnTo>
                      <a:pt x="32" y="36"/>
                    </a:lnTo>
                    <a:lnTo>
                      <a:pt x="28" y="24"/>
                    </a:lnTo>
                    <a:lnTo>
                      <a:pt x="22" y="13"/>
                    </a:lnTo>
                    <a:lnTo>
                      <a:pt x="18" y="7"/>
                    </a:lnTo>
                    <a:lnTo>
                      <a:pt x="13" y="4"/>
                    </a:lnTo>
                    <a:lnTo>
                      <a:pt x="7" y="1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4" y="13"/>
                    </a:lnTo>
                    <a:lnTo>
                      <a:pt x="7" y="14"/>
                    </a:lnTo>
                    <a:lnTo>
                      <a:pt x="9" y="16"/>
                    </a:lnTo>
                    <a:lnTo>
                      <a:pt x="11" y="19"/>
                    </a:lnTo>
                    <a:lnTo>
                      <a:pt x="17" y="28"/>
                    </a:lnTo>
                    <a:lnTo>
                      <a:pt x="20" y="38"/>
                    </a:lnTo>
                    <a:lnTo>
                      <a:pt x="23" y="58"/>
                    </a:lnTo>
                    <a:lnTo>
                      <a:pt x="23" y="66"/>
                    </a:lnTo>
                    <a:lnTo>
                      <a:pt x="24" y="71"/>
                    </a:lnTo>
                    <a:lnTo>
                      <a:pt x="34" y="6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6069960" y="2056680"/>
                <a:ext cx="36000" cy="19440"/>
              </a:xfrm>
              <a:custGeom>
                <a:avLst/>
                <a:gdLst/>
                <a:ahLst/>
                <a:rect l="l" t="t" r="r" b="b"/>
                <a:pathLst>
                  <a:path w="71" h="38">
                    <a:moveTo>
                      <a:pt x="68" y="38"/>
                    </a:moveTo>
                    <a:lnTo>
                      <a:pt x="71" y="34"/>
                    </a:lnTo>
                    <a:lnTo>
                      <a:pt x="71" y="28"/>
                    </a:lnTo>
                    <a:lnTo>
                      <a:pt x="70" y="22"/>
                    </a:lnTo>
                    <a:lnTo>
                      <a:pt x="66" y="19"/>
                    </a:lnTo>
                    <a:lnTo>
                      <a:pt x="62" y="15"/>
                    </a:lnTo>
                    <a:lnTo>
                      <a:pt x="54" y="13"/>
                    </a:lnTo>
                    <a:lnTo>
                      <a:pt x="47" y="13"/>
                    </a:lnTo>
                    <a:lnTo>
                      <a:pt x="38" y="13"/>
                    </a:lnTo>
                    <a:lnTo>
                      <a:pt x="28" y="10"/>
                    </a:lnTo>
                    <a:lnTo>
                      <a:pt x="24" y="9"/>
                    </a:lnTo>
                    <a:lnTo>
                      <a:pt x="20" y="7"/>
                    </a:lnTo>
                    <a:lnTo>
                      <a:pt x="14" y="4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7" y="14"/>
                    </a:lnTo>
                    <a:lnTo>
                      <a:pt x="13" y="17"/>
                    </a:lnTo>
                    <a:lnTo>
                      <a:pt x="20" y="20"/>
                    </a:lnTo>
                    <a:lnTo>
                      <a:pt x="25" y="22"/>
                    </a:lnTo>
                    <a:lnTo>
                      <a:pt x="36" y="24"/>
                    </a:lnTo>
                    <a:lnTo>
                      <a:pt x="46" y="24"/>
                    </a:lnTo>
                    <a:lnTo>
                      <a:pt x="53" y="25"/>
                    </a:lnTo>
                    <a:lnTo>
                      <a:pt x="58" y="27"/>
                    </a:lnTo>
                    <a:lnTo>
                      <a:pt x="58" y="27"/>
                    </a:lnTo>
                    <a:lnTo>
                      <a:pt x="58" y="28"/>
                    </a:lnTo>
                    <a:lnTo>
                      <a:pt x="59" y="30"/>
                    </a:lnTo>
                    <a:lnTo>
                      <a:pt x="59" y="34"/>
                    </a:lnTo>
                    <a:lnTo>
                      <a:pt x="61" y="30"/>
                    </a:lnTo>
                    <a:lnTo>
                      <a:pt x="68" y="3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6084000" y="2071800"/>
                <a:ext cx="20160" cy="34920"/>
              </a:xfrm>
              <a:custGeom>
                <a:avLst/>
                <a:gdLst/>
                <a:ahLst/>
                <a:rect l="l" t="t" r="r" b="b"/>
                <a:pathLst>
                  <a:path w="40" h="69">
                    <a:moveTo>
                      <a:pt x="6" y="69"/>
                    </a:moveTo>
                    <a:lnTo>
                      <a:pt x="12" y="63"/>
                    </a:lnTo>
                    <a:lnTo>
                      <a:pt x="13" y="54"/>
                    </a:lnTo>
                    <a:lnTo>
                      <a:pt x="17" y="43"/>
                    </a:lnTo>
                    <a:lnTo>
                      <a:pt x="21" y="34"/>
                    </a:lnTo>
                    <a:lnTo>
                      <a:pt x="26" y="26"/>
                    </a:lnTo>
                    <a:lnTo>
                      <a:pt x="37" y="13"/>
                    </a:lnTo>
                    <a:lnTo>
                      <a:pt x="40" y="8"/>
                    </a:lnTo>
                    <a:lnTo>
                      <a:pt x="33" y="0"/>
                    </a:lnTo>
                    <a:lnTo>
                      <a:pt x="27" y="5"/>
                    </a:lnTo>
                    <a:lnTo>
                      <a:pt x="17" y="18"/>
                    </a:lnTo>
                    <a:lnTo>
                      <a:pt x="10" y="28"/>
                    </a:lnTo>
                    <a:lnTo>
                      <a:pt x="6" y="39"/>
                    </a:lnTo>
                    <a:lnTo>
                      <a:pt x="2" y="51"/>
                    </a:lnTo>
                    <a:lnTo>
                      <a:pt x="0" y="63"/>
                    </a:lnTo>
                    <a:lnTo>
                      <a:pt x="6" y="57"/>
                    </a:lnTo>
                    <a:lnTo>
                      <a:pt x="6" y="6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6077520" y="2100960"/>
                <a:ext cx="12600" cy="36360"/>
              </a:xfrm>
              <a:custGeom>
                <a:avLst/>
                <a:gdLst/>
                <a:ahLst/>
                <a:rect l="l" t="t" r="r" b="b"/>
                <a:pathLst>
                  <a:path w="24" h="71">
                    <a:moveTo>
                      <a:pt x="18" y="59"/>
                    </a:moveTo>
                    <a:lnTo>
                      <a:pt x="24" y="66"/>
                    </a:lnTo>
                    <a:lnTo>
                      <a:pt x="22" y="53"/>
                    </a:lnTo>
                    <a:lnTo>
                      <a:pt x="20" y="42"/>
                    </a:lnTo>
                    <a:lnTo>
                      <a:pt x="16" y="31"/>
                    </a:lnTo>
                    <a:lnTo>
                      <a:pt x="12" y="23"/>
                    </a:lnTo>
                    <a:lnTo>
                      <a:pt x="11" y="19"/>
                    </a:lnTo>
                    <a:lnTo>
                      <a:pt x="11" y="16"/>
                    </a:lnTo>
                    <a:lnTo>
                      <a:pt x="11" y="14"/>
                    </a:lnTo>
                    <a:lnTo>
                      <a:pt x="11" y="14"/>
                    </a:lnTo>
                    <a:lnTo>
                      <a:pt x="11" y="13"/>
                    </a:lnTo>
                    <a:lnTo>
                      <a:pt x="12" y="13"/>
                    </a:lnTo>
                    <a:lnTo>
                      <a:pt x="15" y="12"/>
                    </a:lnTo>
                    <a:lnTo>
                      <a:pt x="18" y="12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3" y="4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2" y="27"/>
                    </a:lnTo>
                    <a:lnTo>
                      <a:pt x="5" y="36"/>
                    </a:lnTo>
                    <a:lnTo>
                      <a:pt x="8" y="45"/>
                    </a:lnTo>
                    <a:lnTo>
                      <a:pt x="10" y="56"/>
                    </a:lnTo>
                    <a:lnTo>
                      <a:pt x="11" y="66"/>
                    </a:lnTo>
                    <a:lnTo>
                      <a:pt x="18" y="71"/>
                    </a:lnTo>
                    <a:lnTo>
                      <a:pt x="18" y="5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6087240" y="2125080"/>
                <a:ext cx="34200" cy="11880"/>
              </a:xfrm>
              <a:custGeom>
                <a:avLst/>
                <a:gdLst/>
                <a:ahLst/>
                <a:rect l="l" t="t" r="r" b="b"/>
                <a:pathLst>
                  <a:path w="66" h="25">
                    <a:moveTo>
                      <a:pt x="64" y="16"/>
                    </a:moveTo>
                    <a:lnTo>
                      <a:pt x="66" y="20"/>
                    </a:lnTo>
                    <a:lnTo>
                      <a:pt x="66" y="14"/>
                    </a:lnTo>
                    <a:lnTo>
                      <a:pt x="64" y="9"/>
                    </a:lnTo>
                    <a:lnTo>
                      <a:pt x="61" y="5"/>
                    </a:lnTo>
                    <a:lnTo>
                      <a:pt x="57" y="2"/>
                    </a:lnTo>
                    <a:lnTo>
                      <a:pt x="53" y="0"/>
                    </a:lnTo>
                    <a:lnTo>
                      <a:pt x="47" y="0"/>
                    </a:lnTo>
                    <a:lnTo>
                      <a:pt x="43" y="2"/>
                    </a:lnTo>
                    <a:lnTo>
                      <a:pt x="39" y="3"/>
                    </a:lnTo>
                    <a:lnTo>
                      <a:pt x="30" y="6"/>
                    </a:lnTo>
                    <a:lnTo>
                      <a:pt x="20" y="10"/>
                    </a:lnTo>
                    <a:lnTo>
                      <a:pt x="10" y="12"/>
                    </a:lnTo>
                    <a:lnTo>
                      <a:pt x="0" y="13"/>
                    </a:lnTo>
                    <a:lnTo>
                      <a:pt x="0" y="25"/>
                    </a:lnTo>
                    <a:lnTo>
                      <a:pt x="12" y="24"/>
                    </a:lnTo>
                    <a:lnTo>
                      <a:pt x="24" y="22"/>
                    </a:lnTo>
                    <a:lnTo>
                      <a:pt x="34" y="18"/>
                    </a:lnTo>
                    <a:lnTo>
                      <a:pt x="43" y="14"/>
                    </a:lnTo>
                    <a:lnTo>
                      <a:pt x="46" y="13"/>
                    </a:lnTo>
                    <a:lnTo>
                      <a:pt x="50" y="13"/>
                    </a:lnTo>
                    <a:lnTo>
                      <a:pt x="52" y="13"/>
                    </a:lnTo>
                    <a:lnTo>
                      <a:pt x="52" y="13"/>
                    </a:lnTo>
                    <a:lnTo>
                      <a:pt x="52" y="13"/>
                    </a:lnTo>
                    <a:lnTo>
                      <a:pt x="53" y="13"/>
                    </a:lnTo>
                    <a:lnTo>
                      <a:pt x="53" y="17"/>
                    </a:lnTo>
                    <a:lnTo>
                      <a:pt x="54" y="20"/>
                    </a:lnTo>
                    <a:lnTo>
                      <a:pt x="55" y="24"/>
                    </a:lnTo>
                    <a:lnTo>
                      <a:pt x="64" y="1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6099480" y="2133000"/>
                <a:ext cx="24840" cy="32040"/>
              </a:xfrm>
              <a:custGeom>
                <a:avLst/>
                <a:gdLst/>
                <a:ahLst/>
                <a:rect l="l" t="t" r="r" b="b"/>
                <a:pathLst>
                  <a:path w="50" h="63">
                    <a:moveTo>
                      <a:pt x="13" y="63"/>
                    </a:moveTo>
                    <a:lnTo>
                      <a:pt x="13" y="63"/>
                    </a:lnTo>
                    <a:lnTo>
                      <a:pt x="13" y="60"/>
                    </a:lnTo>
                    <a:lnTo>
                      <a:pt x="15" y="57"/>
                    </a:lnTo>
                    <a:lnTo>
                      <a:pt x="17" y="54"/>
                    </a:lnTo>
                    <a:lnTo>
                      <a:pt x="19" y="50"/>
                    </a:lnTo>
                    <a:lnTo>
                      <a:pt x="28" y="45"/>
                    </a:lnTo>
                    <a:lnTo>
                      <a:pt x="36" y="40"/>
                    </a:lnTo>
                    <a:lnTo>
                      <a:pt x="41" y="36"/>
                    </a:lnTo>
                    <a:lnTo>
                      <a:pt x="44" y="33"/>
                    </a:lnTo>
                    <a:lnTo>
                      <a:pt x="48" y="29"/>
                    </a:lnTo>
                    <a:lnTo>
                      <a:pt x="50" y="23"/>
                    </a:lnTo>
                    <a:lnTo>
                      <a:pt x="50" y="18"/>
                    </a:lnTo>
                    <a:lnTo>
                      <a:pt x="49" y="11"/>
                    </a:lnTo>
                    <a:lnTo>
                      <a:pt x="46" y="6"/>
                    </a:lnTo>
                    <a:lnTo>
                      <a:pt x="41" y="0"/>
                    </a:lnTo>
                    <a:lnTo>
                      <a:pt x="32" y="8"/>
                    </a:lnTo>
                    <a:lnTo>
                      <a:pt x="36" y="13"/>
                    </a:lnTo>
                    <a:lnTo>
                      <a:pt x="38" y="17"/>
                    </a:lnTo>
                    <a:lnTo>
                      <a:pt x="38" y="19"/>
                    </a:lnTo>
                    <a:lnTo>
                      <a:pt x="38" y="20"/>
                    </a:lnTo>
                    <a:lnTo>
                      <a:pt x="37" y="22"/>
                    </a:lnTo>
                    <a:lnTo>
                      <a:pt x="35" y="24"/>
                    </a:lnTo>
                    <a:lnTo>
                      <a:pt x="33" y="27"/>
                    </a:lnTo>
                    <a:lnTo>
                      <a:pt x="29" y="29"/>
                    </a:lnTo>
                    <a:lnTo>
                      <a:pt x="20" y="34"/>
                    </a:lnTo>
                    <a:lnTo>
                      <a:pt x="11" y="42"/>
                    </a:lnTo>
                    <a:lnTo>
                      <a:pt x="7" y="46"/>
                    </a:lnTo>
                    <a:lnTo>
                      <a:pt x="4" y="50"/>
                    </a:lnTo>
                    <a:lnTo>
                      <a:pt x="1" y="57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13" y="6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6099480" y="2165040"/>
                <a:ext cx="20160" cy="18360"/>
              </a:xfrm>
              <a:custGeom>
                <a:avLst/>
                <a:gdLst/>
                <a:ahLst/>
                <a:rect l="l" t="t" r="r" b="b"/>
                <a:pathLst>
                  <a:path w="41" h="37">
                    <a:moveTo>
                      <a:pt x="41" y="26"/>
                    </a:moveTo>
                    <a:lnTo>
                      <a:pt x="36" y="24"/>
                    </a:lnTo>
                    <a:lnTo>
                      <a:pt x="33" y="24"/>
                    </a:lnTo>
                    <a:lnTo>
                      <a:pt x="23" y="21"/>
                    </a:lnTo>
                    <a:lnTo>
                      <a:pt x="19" y="19"/>
                    </a:lnTo>
                    <a:lnTo>
                      <a:pt x="16" y="14"/>
                    </a:lnTo>
                    <a:lnTo>
                      <a:pt x="15" y="12"/>
                    </a:lnTo>
                    <a:lnTo>
                      <a:pt x="14" y="9"/>
                    </a:lnTo>
                    <a:lnTo>
                      <a:pt x="13" y="5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1" y="7"/>
                    </a:lnTo>
                    <a:lnTo>
                      <a:pt x="2" y="12"/>
                    </a:lnTo>
                    <a:lnTo>
                      <a:pt x="3" y="16"/>
                    </a:lnTo>
                    <a:lnTo>
                      <a:pt x="6" y="22"/>
                    </a:lnTo>
                    <a:lnTo>
                      <a:pt x="11" y="27"/>
                    </a:lnTo>
                    <a:lnTo>
                      <a:pt x="18" y="33"/>
                    </a:lnTo>
                    <a:lnTo>
                      <a:pt x="30" y="36"/>
                    </a:lnTo>
                    <a:lnTo>
                      <a:pt x="35" y="37"/>
                    </a:lnTo>
                    <a:lnTo>
                      <a:pt x="31" y="35"/>
                    </a:lnTo>
                    <a:lnTo>
                      <a:pt x="41" y="2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6115320" y="2178720"/>
                <a:ext cx="20160" cy="35280"/>
              </a:xfrm>
              <a:custGeom>
                <a:avLst/>
                <a:gdLst/>
                <a:ahLst/>
                <a:rect l="l" t="t" r="r" b="b"/>
                <a:pathLst>
                  <a:path w="40" h="70">
                    <a:moveTo>
                      <a:pt x="34" y="70"/>
                    </a:moveTo>
                    <a:lnTo>
                      <a:pt x="40" y="65"/>
                    </a:lnTo>
                    <a:lnTo>
                      <a:pt x="40" y="58"/>
                    </a:lnTo>
                    <a:lnTo>
                      <a:pt x="37" y="44"/>
                    </a:lnTo>
                    <a:lnTo>
                      <a:pt x="32" y="35"/>
                    </a:lnTo>
                    <a:lnTo>
                      <a:pt x="27" y="24"/>
                    </a:lnTo>
                    <a:lnTo>
                      <a:pt x="19" y="12"/>
                    </a:lnTo>
                    <a:lnTo>
                      <a:pt x="10" y="0"/>
                    </a:lnTo>
                    <a:lnTo>
                      <a:pt x="0" y="9"/>
                    </a:lnTo>
                    <a:lnTo>
                      <a:pt x="10" y="20"/>
                    </a:lnTo>
                    <a:lnTo>
                      <a:pt x="16" y="29"/>
                    </a:lnTo>
                    <a:lnTo>
                      <a:pt x="21" y="39"/>
                    </a:lnTo>
                    <a:lnTo>
                      <a:pt x="25" y="48"/>
                    </a:lnTo>
                    <a:lnTo>
                      <a:pt x="28" y="61"/>
                    </a:lnTo>
                    <a:lnTo>
                      <a:pt x="28" y="64"/>
                    </a:lnTo>
                    <a:lnTo>
                      <a:pt x="34" y="58"/>
                    </a:lnTo>
                    <a:lnTo>
                      <a:pt x="34" y="7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6068520" y="2207880"/>
                <a:ext cx="63720" cy="19800"/>
              </a:xfrm>
              <a:custGeom>
                <a:avLst/>
                <a:gdLst/>
                <a:ahLst/>
                <a:rect l="l" t="t" r="r" b="b"/>
                <a:pathLst>
                  <a:path w="123" h="40">
                    <a:moveTo>
                      <a:pt x="0" y="40"/>
                    </a:moveTo>
                    <a:lnTo>
                      <a:pt x="6" y="40"/>
                    </a:lnTo>
                    <a:lnTo>
                      <a:pt x="26" y="31"/>
                    </a:lnTo>
                    <a:lnTo>
                      <a:pt x="41" y="24"/>
                    </a:lnTo>
                    <a:lnTo>
                      <a:pt x="54" y="19"/>
                    </a:lnTo>
                    <a:lnTo>
                      <a:pt x="65" y="16"/>
                    </a:lnTo>
                    <a:lnTo>
                      <a:pt x="76" y="13"/>
                    </a:lnTo>
                    <a:lnTo>
                      <a:pt x="88" y="12"/>
                    </a:lnTo>
                    <a:lnTo>
                      <a:pt x="103" y="12"/>
                    </a:lnTo>
                    <a:lnTo>
                      <a:pt x="123" y="12"/>
                    </a:lnTo>
                    <a:lnTo>
                      <a:pt x="123" y="0"/>
                    </a:lnTo>
                    <a:lnTo>
                      <a:pt x="103" y="0"/>
                    </a:lnTo>
                    <a:lnTo>
                      <a:pt x="88" y="0"/>
                    </a:lnTo>
                    <a:lnTo>
                      <a:pt x="74" y="2"/>
                    </a:lnTo>
                    <a:lnTo>
                      <a:pt x="62" y="4"/>
                    </a:lnTo>
                    <a:lnTo>
                      <a:pt x="50" y="7"/>
                    </a:lnTo>
                    <a:lnTo>
                      <a:pt x="37" y="12"/>
                    </a:lnTo>
                    <a:lnTo>
                      <a:pt x="21" y="20"/>
                    </a:lnTo>
                    <a:lnTo>
                      <a:pt x="1" y="30"/>
                    </a:lnTo>
                    <a:lnTo>
                      <a:pt x="7" y="3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6038640" y="2162160"/>
                <a:ext cx="34200" cy="65880"/>
              </a:xfrm>
              <a:custGeom>
                <a:avLst/>
                <a:gdLst/>
                <a:ahLst/>
                <a:rect l="l" t="t" r="r" b="b"/>
                <a:pathLst>
                  <a:path w="66" h="130">
                    <a:moveTo>
                      <a:pt x="6" y="11"/>
                    </a:moveTo>
                    <a:lnTo>
                      <a:pt x="0" y="10"/>
                    </a:lnTo>
                    <a:lnTo>
                      <a:pt x="4" y="15"/>
                    </a:lnTo>
                    <a:lnTo>
                      <a:pt x="7" y="20"/>
                    </a:lnTo>
                    <a:lnTo>
                      <a:pt x="10" y="27"/>
                    </a:lnTo>
                    <a:lnTo>
                      <a:pt x="11" y="34"/>
                    </a:lnTo>
                    <a:lnTo>
                      <a:pt x="14" y="49"/>
                    </a:lnTo>
                    <a:lnTo>
                      <a:pt x="16" y="67"/>
                    </a:lnTo>
                    <a:lnTo>
                      <a:pt x="17" y="75"/>
                    </a:lnTo>
                    <a:lnTo>
                      <a:pt x="19" y="84"/>
                    </a:lnTo>
                    <a:lnTo>
                      <a:pt x="23" y="93"/>
                    </a:lnTo>
                    <a:lnTo>
                      <a:pt x="27" y="101"/>
                    </a:lnTo>
                    <a:lnTo>
                      <a:pt x="32" y="109"/>
                    </a:lnTo>
                    <a:lnTo>
                      <a:pt x="40" y="117"/>
                    </a:lnTo>
                    <a:lnTo>
                      <a:pt x="49" y="124"/>
                    </a:lnTo>
                    <a:lnTo>
                      <a:pt x="59" y="130"/>
                    </a:lnTo>
                    <a:lnTo>
                      <a:pt x="66" y="120"/>
                    </a:lnTo>
                    <a:lnTo>
                      <a:pt x="56" y="114"/>
                    </a:lnTo>
                    <a:lnTo>
                      <a:pt x="49" y="108"/>
                    </a:lnTo>
                    <a:lnTo>
                      <a:pt x="42" y="101"/>
                    </a:lnTo>
                    <a:lnTo>
                      <a:pt x="38" y="95"/>
                    </a:lnTo>
                    <a:lnTo>
                      <a:pt x="34" y="87"/>
                    </a:lnTo>
                    <a:lnTo>
                      <a:pt x="31" y="81"/>
                    </a:lnTo>
                    <a:lnTo>
                      <a:pt x="29" y="72"/>
                    </a:lnTo>
                    <a:lnTo>
                      <a:pt x="28" y="65"/>
                    </a:lnTo>
                    <a:lnTo>
                      <a:pt x="26" y="47"/>
                    </a:lnTo>
                    <a:lnTo>
                      <a:pt x="24" y="31"/>
                    </a:lnTo>
                    <a:lnTo>
                      <a:pt x="22" y="24"/>
                    </a:lnTo>
                    <a:lnTo>
                      <a:pt x="18" y="16"/>
                    </a:lnTo>
                    <a:lnTo>
                      <a:pt x="14" y="8"/>
                    </a:lnTo>
                    <a:lnTo>
                      <a:pt x="9" y="1"/>
                    </a:lnTo>
                    <a:lnTo>
                      <a:pt x="1" y="0"/>
                    </a:lnTo>
                    <a:lnTo>
                      <a:pt x="6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5990040" y="2162160"/>
                <a:ext cx="51480" cy="34920"/>
              </a:xfrm>
              <a:custGeom>
                <a:avLst/>
                <a:gdLst/>
                <a:ahLst/>
                <a:rect l="l" t="t" r="r" b="b"/>
                <a:pathLst>
                  <a:path w="97" h="70">
                    <a:moveTo>
                      <a:pt x="6" y="70"/>
                    </a:moveTo>
                    <a:lnTo>
                      <a:pt x="9" y="69"/>
                    </a:lnTo>
                    <a:lnTo>
                      <a:pt x="22" y="58"/>
                    </a:lnTo>
                    <a:lnTo>
                      <a:pt x="35" y="47"/>
                    </a:lnTo>
                    <a:lnTo>
                      <a:pt x="50" y="38"/>
                    </a:lnTo>
                    <a:lnTo>
                      <a:pt x="64" y="29"/>
                    </a:lnTo>
                    <a:lnTo>
                      <a:pt x="88" y="16"/>
                    </a:lnTo>
                    <a:lnTo>
                      <a:pt x="97" y="11"/>
                    </a:lnTo>
                    <a:lnTo>
                      <a:pt x="92" y="0"/>
                    </a:lnTo>
                    <a:lnTo>
                      <a:pt x="82" y="5"/>
                    </a:lnTo>
                    <a:lnTo>
                      <a:pt x="59" y="18"/>
                    </a:lnTo>
                    <a:lnTo>
                      <a:pt x="43" y="28"/>
                    </a:lnTo>
                    <a:lnTo>
                      <a:pt x="28" y="38"/>
                    </a:lnTo>
                    <a:lnTo>
                      <a:pt x="13" y="48"/>
                    </a:lnTo>
                    <a:lnTo>
                      <a:pt x="0" y="60"/>
                    </a:lnTo>
                    <a:lnTo>
                      <a:pt x="5" y="58"/>
                    </a:lnTo>
                    <a:lnTo>
                      <a:pt x="6" y="7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5915520" y="2191320"/>
                <a:ext cx="77760" cy="20880"/>
              </a:xfrm>
              <a:custGeom>
                <a:avLst/>
                <a:gdLst/>
                <a:ahLst/>
                <a:rect l="l" t="t" r="r" b="b"/>
                <a:pathLst>
                  <a:path w="152" h="41">
                    <a:moveTo>
                      <a:pt x="3" y="41"/>
                    </a:moveTo>
                    <a:lnTo>
                      <a:pt x="3" y="41"/>
                    </a:lnTo>
                    <a:lnTo>
                      <a:pt x="53" y="30"/>
                    </a:lnTo>
                    <a:lnTo>
                      <a:pt x="102" y="21"/>
                    </a:lnTo>
                    <a:lnTo>
                      <a:pt x="138" y="15"/>
                    </a:lnTo>
                    <a:lnTo>
                      <a:pt x="152" y="12"/>
                    </a:lnTo>
                    <a:lnTo>
                      <a:pt x="151" y="0"/>
                    </a:lnTo>
                    <a:lnTo>
                      <a:pt x="135" y="2"/>
                    </a:lnTo>
                    <a:lnTo>
                      <a:pt x="100" y="9"/>
                    </a:lnTo>
                    <a:lnTo>
                      <a:pt x="51" y="18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5787360" y="2206440"/>
                <a:ext cx="129240" cy="47520"/>
              </a:xfrm>
              <a:custGeom>
                <a:avLst/>
                <a:gdLst/>
                <a:ahLst/>
                <a:rect l="l" t="t" r="r" b="b"/>
                <a:pathLst>
                  <a:path w="249" h="92">
                    <a:moveTo>
                      <a:pt x="0" y="90"/>
                    </a:moveTo>
                    <a:lnTo>
                      <a:pt x="0" y="90"/>
                    </a:lnTo>
                    <a:lnTo>
                      <a:pt x="23" y="92"/>
                    </a:lnTo>
                    <a:lnTo>
                      <a:pt x="44" y="92"/>
                    </a:lnTo>
                    <a:lnTo>
                      <a:pt x="65" y="91"/>
                    </a:lnTo>
                    <a:lnTo>
                      <a:pt x="84" y="88"/>
                    </a:lnTo>
                    <a:lnTo>
                      <a:pt x="103" y="82"/>
                    </a:lnTo>
                    <a:lnTo>
                      <a:pt x="120" y="77"/>
                    </a:lnTo>
                    <a:lnTo>
                      <a:pt x="136" y="70"/>
                    </a:lnTo>
                    <a:lnTo>
                      <a:pt x="151" y="63"/>
                    </a:lnTo>
                    <a:lnTo>
                      <a:pt x="179" y="47"/>
                    </a:lnTo>
                    <a:lnTo>
                      <a:pt x="205" y="32"/>
                    </a:lnTo>
                    <a:lnTo>
                      <a:pt x="216" y="25"/>
                    </a:lnTo>
                    <a:lnTo>
                      <a:pt x="228" y="20"/>
                    </a:lnTo>
                    <a:lnTo>
                      <a:pt x="239" y="15"/>
                    </a:lnTo>
                    <a:lnTo>
                      <a:pt x="249" y="12"/>
                    </a:lnTo>
                    <a:lnTo>
                      <a:pt x="246" y="0"/>
                    </a:lnTo>
                    <a:lnTo>
                      <a:pt x="235" y="3"/>
                    </a:lnTo>
                    <a:lnTo>
                      <a:pt x="223" y="9"/>
                    </a:lnTo>
                    <a:lnTo>
                      <a:pt x="211" y="14"/>
                    </a:lnTo>
                    <a:lnTo>
                      <a:pt x="199" y="22"/>
                    </a:lnTo>
                    <a:lnTo>
                      <a:pt x="173" y="36"/>
                    </a:lnTo>
                    <a:lnTo>
                      <a:pt x="146" y="52"/>
                    </a:lnTo>
                    <a:lnTo>
                      <a:pt x="131" y="59"/>
                    </a:lnTo>
                    <a:lnTo>
                      <a:pt x="116" y="65"/>
                    </a:lnTo>
                    <a:lnTo>
                      <a:pt x="100" y="72"/>
                    </a:lnTo>
                    <a:lnTo>
                      <a:pt x="82" y="76"/>
                    </a:lnTo>
                    <a:lnTo>
                      <a:pt x="64" y="79"/>
                    </a:lnTo>
                    <a:lnTo>
                      <a:pt x="44" y="80"/>
                    </a:lnTo>
                    <a:lnTo>
                      <a:pt x="24" y="80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5696640" y="2189520"/>
                <a:ext cx="90360" cy="62640"/>
              </a:xfrm>
              <a:custGeom>
                <a:avLst/>
                <a:gdLst/>
                <a:ahLst/>
                <a:rect l="l" t="t" r="r" b="b"/>
                <a:pathLst>
                  <a:path w="174" h="123">
                    <a:moveTo>
                      <a:pt x="0" y="12"/>
                    </a:moveTo>
                    <a:lnTo>
                      <a:pt x="0" y="12"/>
                    </a:lnTo>
                    <a:lnTo>
                      <a:pt x="17" y="17"/>
                    </a:lnTo>
                    <a:lnTo>
                      <a:pt x="30" y="22"/>
                    </a:lnTo>
                    <a:lnTo>
                      <a:pt x="41" y="29"/>
                    </a:lnTo>
                    <a:lnTo>
                      <a:pt x="51" y="36"/>
                    </a:lnTo>
                    <a:lnTo>
                      <a:pt x="61" y="44"/>
                    </a:lnTo>
                    <a:lnTo>
                      <a:pt x="68" y="52"/>
                    </a:lnTo>
                    <a:lnTo>
                      <a:pt x="77" y="60"/>
                    </a:lnTo>
                    <a:lnTo>
                      <a:pt x="85" y="69"/>
                    </a:lnTo>
                    <a:lnTo>
                      <a:pt x="92" y="78"/>
                    </a:lnTo>
                    <a:lnTo>
                      <a:pt x="100" y="86"/>
                    </a:lnTo>
                    <a:lnTo>
                      <a:pt x="110" y="95"/>
                    </a:lnTo>
                    <a:lnTo>
                      <a:pt x="119" y="102"/>
                    </a:lnTo>
                    <a:lnTo>
                      <a:pt x="130" y="109"/>
                    </a:lnTo>
                    <a:lnTo>
                      <a:pt x="142" y="115"/>
                    </a:lnTo>
                    <a:lnTo>
                      <a:pt x="156" y="120"/>
                    </a:lnTo>
                    <a:lnTo>
                      <a:pt x="172" y="123"/>
                    </a:lnTo>
                    <a:lnTo>
                      <a:pt x="174" y="111"/>
                    </a:lnTo>
                    <a:lnTo>
                      <a:pt x="159" y="108"/>
                    </a:lnTo>
                    <a:lnTo>
                      <a:pt x="146" y="103"/>
                    </a:lnTo>
                    <a:lnTo>
                      <a:pt x="135" y="98"/>
                    </a:lnTo>
                    <a:lnTo>
                      <a:pt x="126" y="93"/>
                    </a:lnTo>
                    <a:lnTo>
                      <a:pt x="117" y="85"/>
                    </a:lnTo>
                    <a:lnTo>
                      <a:pt x="108" y="78"/>
                    </a:lnTo>
                    <a:lnTo>
                      <a:pt x="101" y="70"/>
                    </a:lnTo>
                    <a:lnTo>
                      <a:pt x="93" y="61"/>
                    </a:lnTo>
                    <a:lnTo>
                      <a:pt x="86" y="53"/>
                    </a:lnTo>
                    <a:lnTo>
                      <a:pt x="78" y="44"/>
                    </a:lnTo>
                    <a:lnTo>
                      <a:pt x="68" y="34"/>
                    </a:lnTo>
                    <a:lnTo>
                      <a:pt x="59" y="27"/>
                    </a:lnTo>
                    <a:lnTo>
                      <a:pt x="48" y="18"/>
                    </a:lnTo>
                    <a:lnTo>
                      <a:pt x="35" y="12"/>
                    </a:lnTo>
                    <a:lnTo>
                      <a:pt x="21" y="5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5617080" y="2188080"/>
                <a:ext cx="82800" cy="7560"/>
              </a:xfrm>
              <a:custGeom>
                <a:avLst/>
                <a:gdLst/>
                <a:ahLst/>
                <a:rect l="l" t="t" r="r" b="b"/>
                <a:pathLst>
                  <a:path w="157" h="15">
                    <a:moveTo>
                      <a:pt x="0" y="7"/>
                    </a:moveTo>
                    <a:lnTo>
                      <a:pt x="7" y="14"/>
                    </a:lnTo>
                    <a:lnTo>
                      <a:pt x="51" y="13"/>
                    </a:lnTo>
                    <a:lnTo>
                      <a:pt x="93" y="11"/>
                    </a:lnTo>
                    <a:lnTo>
                      <a:pt x="111" y="11"/>
                    </a:lnTo>
                    <a:lnTo>
                      <a:pt x="129" y="11"/>
                    </a:lnTo>
                    <a:lnTo>
                      <a:pt x="143" y="13"/>
                    </a:lnTo>
                    <a:lnTo>
                      <a:pt x="153" y="15"/>
                    </a:lnTo>
                    <a:lnTo>
                      <a:pt x="157" y="3"/>
                    </a:lnTo>
                    <a:lnTo>
                      <a:pt x="144" y="1"/>
                    </a:lnTo>
                    <a:lnTo>
                      <a:pt x="129" y="0"/>
                    </a:lnTo>
                    <a:lnTo>
                      <a:pt x="111" y="0"/>
                    </a:lnTo>
                    <a:lnTo>
                      <a:pt x="92" y="0"/>
                    </a:lnTo>
                    <a:lnTo>
                      <a:pt x="51" y="1"/>
                    </a:lnTo>
                    <a:lnTo>
                      <a:pt x="7" y="2"/>
                    </a:lnTo>
                    <a:lnTo>
                      <a:pt x="12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5622120" y="2191320"/>
                <a:ext cx="1080" cy="1080"/>
              </a:xfrm>
              <a:custGeom>
                <a:avLst/>
                <a:gdLst/>
                <a:ahLst/>
                <a:rect l="l" t="t" r="r" b="b"/>
                <a:pathLst>
                  <a:path w="5" h="0">
                    <a:moveTo>
                      <a:pt x="5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5617080" y="2143800"/>
                <a:ext cx="7560" cy="47520"/>
              </a:xfrm>
              <a:custGeom>
                <a:avLst/>
                <a:gdLst/>
                <a:ahLst/>
                <a:rect l="l" t="t" r="r" b="b"/>
                <a:pathLst>
                  <a:path w="13" h="95">
                    <a:moveTo>
                      <a:pt x="8" y="0"/>
                    </a:moveTo>
                    <a:lnTo>
                      <a:pt x="1" y="7"/>
                    </a:lnTo>
                    <a:lnTo>
                      <a:pt x="0" y="95"/>
                    </a:lnTo>
                    <a:lnTo>
                      <a:pt x="12" y="95"/>
                    </a:lnTo>
                    <a:lnTo>
                      <a:pt x="13" y="7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5622120" y="214668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0" h="5">
                    <a:moveTo>
                      <a:pt x="0" y="5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5622120" y="2114640"/>
                <a:ext cx="63360" cy="35280"/>
              </a:xfrm>
              <a:custGeom>
                <a:avLst/>
                <a:gdLst/>
                <a:ahLst/>
                <a:rect l="l" t="t" r="r" b="b"/>
                <a:pathLst>
                  <a:path w="124" h="69">
                    <a:moveTo>
                      <a:pt x="115" y="0"/>
                    </a:moveTo>
                    <a:lnTo>
                      <a:pt x="115" y="0"/>
                    </a:lnTo>
                    <a:lnTo>
                      <a:pt x="104" y="11"/>
                    </a:lnTo>
                    <a:lnTo>
                      <a:pt x="92" y="21"/>
                    </a:lnTo>
                    <a:lnTo>
                      <a:pt x="81" y="31"/>
                    </a:lnTo>
                    <a:lnTo>
                      <a:pt x="68" y="40"/>
                    </a:lnTo>
                    <a:lnTo>
                      <a:pt x="61" y="43"/>
                    </a:lnTo>
                    <a:lnTo>
                      <a:pt x="54" y="47"/>
                    </a:lnTo>
                    <a:lnTo>
                      <a:pt x="46" y="50"/>
                    </a:lnTo>
                    <a:lnTo>
                      <a:pt x="38" y="53"/>
                    </a:lnTo>
                    <a:lnTo>
                      <a:pt x="30" y="55"/>
                    </a:lnTo>
                    <a:lnTo>
                      <a:pt x="20" y="56"/>
                    </a:lnTo>
                    <a:lnTo>
                      <a:pt x="10" y="57"/>
                    </a:lnTo>
                    <a:lnTo>
                      <a:pt x="1" y="57"/>
                    </a:lnTo>
                    <a:lnTo>
                      <a:pt x="0" y="69"/>
                    </a:lnTo>
                    <a:lnTo>
                      <a:pt x="11" y="69"/>
                    </a:lnTo>
                    <a:lnTo>
                      <a:pt x="22" y="68"/>
                    </a:lnTo>
                    <a:lnTo>
                      <a:pt x="32" y="67"/>
                    </a:lnTo>
                    <a:lnTo>
                      <a:pt x="42" y="65"/>
                    </a:lnTo>
                    <a:lnTo>
                      <a:pt x="50" y="61"/>
                    </a:lnTo>
                    <a:lnTo>
                      <a:pt x="59" y="58"/>
                    </a:lnTo>
                    <a:lnTo>
                      <a:pt x="67" y="55"/>
                    </a:lnTo>
                    <a:lnTo>
                      <a:pt x="74" y="51"/>
                    </a:lnTo>
                    <a:lnTo>
                      <a:pt x="88" y="41"/>
                    </a:lnTo>
                    <a:lnTo>
                      <a:pt x="101" y="31"/>
                    </a:lnTo>
                    <a:lnTo>
                      <a:pt x="113" y="20"/>
                    </a:lnTo>
                    <a:lnTo>
                      <a:pt x="124" y="8"/>
                    </a:lnTo>
                    <a:lnTo>
                      <a:pt x="124" y="8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5681160" y="2082600"/>
                <a:ext cx="51480" cy="34920"/>
              </a:xfrm>
              <a:custGeom>
                <a:avLst/>
                <a:gdLst/>
                <a:ahLst/>
                <a:rect l="l" t="t" r="r" b="b"/>
                <a:pathLst>
                  <a:path w="99" h="69">
                    <a:moveTo>
                      <a:pt x="95" y="12"/>
                    </a:moveTo>
                    <a:lnTo>
                      <a:pt x="91" y="3"/>
                    </a:lnTo>
                    <a:lnTo>
                      <a:pt x="80" y="11"/>
                    </a:lnTo>
                    <a:lnTo>
                      <a:pt x="69" y="19"/>
                    </a:lnTo>
                    <a:lnTo>
                      <a:pt x="58" y="25"/>
                    </a:lnTo>
                    <a:lnTo>
                      <a:pt x="47" y="31"/>
                    </a:lnTo>
                    <a:lnTo>
                      <a:pt x="36" y="36"/>
                    </a:lnTo>
                    <a:lnTo>
                      <a:pt x="24" y="42"/>
                    </a:lnTo>
                    <a:lnTo>
                      <a:pt x="12" y="51"/>
                    </a:lnTo>
                    <a:lnTo>
                      <a:pt x="0" y="61"/>
                    </a:lnTo>
                    <a:lnTo>
                      <a:pt x="9" y="69"/>
                    </a:lnTo>
                    <a:lnTo>
                      <a:pt x="20" y="61"/>
                    </a:lnTo>
                    <a:lnTo>
                      <a:pt x="30" y="53"/>
                    </a:lnTo>
                    <a:lnTo>
                      <a:pt x="41" y="47"/>
                    </a:lnTo>
                    <a:lnTo>
                      <a:pt x="53" y="41"/>
                    </a:lnTo>
                    <a:lnTo>
                      <a:pt x="64" y="36"/>
                    </a:lnTo>
                    <a:lnTo>
                      <a:pt x="76" y="30"/>
                    </a:lnTo>
                    <a:lnTo>
                      <a:pt x="88" y="21"/>
                    </a:lnTo>
                    <a:lnTo>
                      <a:pt x="99" y="11"/>
                    </a:lnTo>
                    <a:lnTo>
                      <a:pt x="95" y="0"/>
                    </a:lnTo>
                    <a:lnTo>
                      <a:pt x="95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5635800" y="2082600"/>
                <a:ext cx="95040" cy="5760"/>
              </a:xfrm>
              <a:custGeom>
                <a:avLst/>
                <a:gdLst/>
                <a:ahLst/>
                <a:rect l="l" t="t" r="r" b="b"/>
                <a:pathLst>
                  <a:path w="183" h="13">
                    <a:moveTo>
                      <a:pt x="8" y="10"/>
                    </a:moveTo>
                    <a:lnTo>
                      <a:pt x="4" y="12"/>
                    </a:lnTo>
                    <a:lnTo>
                      <a:pt x="19" y="12"/>
                    </a:lnTo>
                    <a:lnTo>
                      <a:pt x="41" y="12"/>
                    </a:lnTo>
                    <a:lnTo>
                      <a:pt x="65" y="13"/>
                    </a:lnTo>
                    <a:lnTo>
                      <a:pt x="94" y="13"/>
                    </a:lnTo>
                    <a:lnTo>
                      <a:pt x="121" y="13"/>
                    </a:lnTo>
                    <a:lnTo>
                      <a:pt x="146" y="13"/>
                    </a:lnTo>
                    <a:lnTo>
                      <a:pt x="168" y="13"/>
                    </a:lnTo>
                    <a:lnTo>
                      <a:pt x="183" y="13"/>
                    </a:lnTo>
                    <a:lnTo>
                      <a:pt x="183" y="1"/>
                    </a:lnTo>
                    <a:lnTo>
                      <a:pt x="168" y="1"/>
                    </a:lnTo>
                    <a:lnTo>
                      <a:pt x="146" y="1"/>
                    </a:lnTo>
                    <a:lnTo>
                      <a:pt x="121" y="1"/>
                    </a:lnTo>
                    <a:lnTo>
                      <a:pt x="94" y="0"/>
                    </a:lnTo>
                    <a:lnTo>
                      <a:pt x="65" y="0"/>
                    </a:lnTo>
                    <a:lnTo>
                      <a:pt x="41" y="0"/>
                    </a:lnTo>
                    <a:lnTo>
                      <a:pt x="19" y="0"/>
                    </a:lnTo>
                    <a:lnTo>
                      <a:pt x="4" y="0"/>
                    </a:lnTo>
                    <a:lnTo>
                      <a:pt x="0" y="1"/>
                    </a:lnTo>
                    <a:lnTo>
                      <a:pt x="8" y="1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5603400" y="2082600"/>
                <a:ext cx="35640" cy="50040"/>
              </a:xfrm>
              <a:custGeom>
                <a:avLst/>
                <a:gdLst/>
                <a:ahLst/>
                <a:rect l="l" t="t" r="r" b="b"/>
                <a:pathLst>
                  <a:path w="69" h="99">
                    <a:moveTo>
                      <a:pt x="9" y="99"/>
                    </a:moveTo>
                    <a:lnTo>
                      <a:pt x="9" y="99"/>
                    </a:lnTo>
                    <a:lnTo>
                      <a:pt x="20" y="87"/>
                    </a:lnTo>
                    <a:lnTo>
                      <a:pt x="27" y="75"/>
                    </a:lnTo>
                    <a:lnTo>
                      <a:pt x="35" y="64"/>
                    </a:lnTo>
                    <a:lnTo>
                      <a:pt x="40" y="52"/>
                    </a:lnTo>
                    <a:lnTo>
                      <a:pt x="45" y="41"/>
                    </a:lnTo>
                    <a:lnTo>
                      <a:pt x="52" y="31"/>
                    </a:lnTo>
                    <a:lnTo>
                      <a:pt x="59" y="20"/>
                    </a:lnTo>
                    <a:lnTo>
                      <a:pt x="69" y="9"/>
                    </a:lnTo>
                    <a:lnTo>
                      <a:pt x="61" y="0"/>
                    </a:lnTo>
                    <a:lnTo>
                      <a:pt x="50" y="12"/>
                    </a:lnTo>
                    <a:lnTo>
                      <a:pt x="42" y="24"/>
                    </a:lnTo>
                    <a:lnTo>
                      <a:pt x="35" y="36"/>
                    </a:lnTo>
                    <a:lnTo>
                      <a:pt x="29" y="47"/>
                    </a:lnTo>
                    <a:lnTo>
                      <a:pt x="24" y="58"/>
                    </a:lnTo>
                    <a:lnTo>
                      <a:pt x="17" y="68"/>
                    </a:lnTo>
                    <a:lnTo>
                      <a:pt x="10" y="79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9" y="9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5556240" y="2128320"/>
                <a:ext cx="51480" cy="50040"/>
              </a:xfrm>
              <a:custGeom>
                <a:avLst/>
                <a:gdLst/>
                <a:ahLst/>
                <a:rect l="l" t="t" r="r" b="b"/>
                <a:pathLst>
                  <a:path w="99" h="98">
                    <a:moveTo>
                      <a:pt x="7" y="98"/>
                    </a:moveTo>
                    <a:lnTo>
                      <a:pt x="9" y="97"/>
                    </a:lnTo>
                    <a:lnTo>
                      <a:pt x="31" y="75"/>
                    </a:lnTo>
                    <a:lnTo>
                      <a:pt x="53" y="53"/>
                    </a:lnTo>
                    <a:lnTo>
                      <a:pt x="76" y="30"/>
                    </a:lnTo>
                    <a:lnTo>
                      <a:pt x="99" y="9"/>
                    </a:lnTo>
                    <a:lnTo>
                      <a:pt x="90" y="0"/>
                    </a:lnTo>
                    <a:lnTo>
                      <a:pt x="67" y="22"/>
                    </a:lnTo>
                    <a:lnTo>
                      <a:pt x="45" y="44"/>
                    </a:lnTo>
                    <a:lnTo>
                      <a:pt x="22" y="66"/>
                    </a:lnTo>
                    <a:lnTo>
                      <a:pt x="0" y="89"/>
                    </a:lnTo>
                    <a:lnTo>
                      <a:pt x="2" y="87"/>
                    </a:lnTo>
                    <a:lnTo>
                      <a:pt x="7" y="9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5495400" y="2172960"/>
                <a:ext cx="65520" cy="36720"/>
              </a:xfrm>
              <a:custGeom>
                <a:avLst/>
                <a:gdLst/>
                <a:ahLst/>
                <a:rect l="l" t="t" r="r" b="b"/>
                <a:pathLst>
                  <a:path w="124" h="71">
                    <a:moveTo>
                      <a:pt x="3" y="71"/>
                    </a:moveTo>
                    <a:lnTo>
                      <a:pt x="3" y="71"/>
                    </a:lnTo>
                    <a:lnTo>
                      <a:pt x="25" y="63"/>
                    </a:lnTo>
                    <a:lnTo>
                      <a:pt x="41" y="57"/>
                    </a:lnTo>
                    <a:lnTo>
                      <a:pt x="55" y="50"/>
                    </a:lnTo>
                    <a:lnTo>
                      <a:pt x="66" y="44"/>
                    </a:lnTo>
                    <a:lnTo>
                      <a:pt x="89" y="30"/>
                    </a:lnTo>
                    <a:lnTo>
                      <a:pt x="124" y="11"/>
                    </a:lnTo>
                    <a:lnTo>
                      <a:pt x="119" y="0"/>
                    </a:lnTo>
                    <a:lnTo>
                      <a:pt x="83" y="19"/>
                    </a:lnTo>
                    <a:lnTo>
                      <a:pt x="60" y="33"/>
                    </a:lnTo>
                    <a:lnTo>
                      <a:pt x="48" y="39"/>
                    </a:lnTo>
                    <a:lnTo>
                      <a:pt x="36" y="45"/>
                    </a:lnTo>
                    <a:lnTo>
                      <a:pt x="20" y="51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3" y="7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5439600" y="2203200"/>
                <a:ext cx="57600" cy="39600"/>
              </a:xfrm>
              <a:custGeom>
                <a:avLst/>
                <a:gdLst/>
                <a:ahLst/>
                <a:rect l="l" t="t" r="r" b="b"/>
                <a:pathLst>
                  <a:path w="111" h="78">
                    <a:moveTo>
                      <a:pt x="5" y="78"/>
                    </a:moveTo>
                    <a:lnTo>
                      <a:pt x="5" y="78"/>
                    </a:lnTo>
                    <a:lnTo>
                      <a:pt x="20" y="70"/>
                    </a:lnTo>
                    <a:lnTo>
                      <a:pt x="35" y="60"/>
                    </a:lnTo>
                    <a:lnTo>
                      <a:pt x="49" y="51"/>
                    </a:lnTo>
                    <a:lnTo>
                      <a:pt x="63" y="40"/>
                    </a:lnTo>
                    <a:lnTo>
                      <a:pt x="76" y="31"/>
                    </a:lnTo>
                    <a:lnTo>
                      <a:pt x="89" y="22"/>
                    </a:lnTo>
                    <a:lnTo>
                      <a:pt x="101" y="16"/>
                    </a:lnTo>
                    <a:lnTo>
                      <a:pt x="111" y="12"/>
                    </a:lnTo>
                    <a:lnTo>
                      <a:pt x="108" y="0"/>
                    </a:lnTo>
                    <a:lnTo>
                      <a:pt x="96" y="5"/>
                    </a:lnTo>
                    <a:lnTo>
                      <a:pt x="83" y="12"/>
                    </a:lnTo>
                    <a:lnTo>
                      <a:pt x="70" y="20"/>
                    </a:lnTo>
                    <a:lnTo>
                      <a:pt x="56" y="30"/>
                    </a:lnTo>
                    <a:lnTo>
                      <a:pt x="42" y="41"/>
                    </a:lnTo>
                    <a:lnTo>
                      <a:pt x="28" y="51"/>
                    </a:lnTo>
                    <a:lnTo>
                      <a:pt x="14" y="59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5" y="7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5400000" y="2237040"/>
                <a:ext cx="42120" cy="32040"/>
              </a:xfrm>
              <a:custGeom>
                <a:avLst/>
                <a:gdLst/>
                <a:ahLst/>
                <a:rect l="l" t="t" r="r" b="b"/>
                <a:pathLst>
                  <a:path w="80" h="61">
                    <a:moveTo>
                      <a:pt x="7" y="61"/>
                    </a:moveTo>
                    <a:lnTo>
                      <a:pt x="9" y="60"/>
                    </a:lnTo>
                    <a:lnTo>
                      <a:pt x="20" y="50"/>
                    </a:lnTo>
                    <a:lnTo>
                      <a:pt x="29" y="42"/>
                    </a:lnTo>
                    <a:lnTo>
                      <a:pt x="38" y="35"/>
                    </a:lnTo>
                    <a:lnTo>
                      <a:pt x="46" y="30"/>
                    </a:lnTo>
                    <a:lnTo>
                      <a:pt x="63" y="20"/>
                    </a:lnTo>
                    <a:lnTo>
                      <a:pt x="80" y="11"/>
                    </a:lnTo>
                    <a:lnTo>
                      <a:pt x="75" y="0"/>
                    </a:lnTo>
                    <a:lnTo>
                      <a:pt x="56" y="9"/>
                    </a:lnTo>
                    <a:lnTo>
                      <a:pt x="39" y="19"/>
                    </a:lnTo>
                    <a:lnTo>
                      <a:pt x="30" y="26"/>
                    </a:lnTo>
                    <a:lnTo>
                      <a:pt x="21" y="33"/>
                    </a:lnTo>
                    <a:lnTo>
                      <a:pt x="11" y="42"/>
                    </a:lnTo>
                    <a:lnTo>
                      <a:pt x="0" y="52"/>
                    </a:lnTo>
                    <a:lnTo>
                      <a:pt x="2" y="50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5367600" y="2260080"/>
                <a:ext cx="37440" cy="10440"/>
              </a:xfrm>
              <a:custGeom>
                <a:avLst/>
                <a:gdLst/>
                <a:ahLst/>
                <a:rect l="l" t="t" r="r" b="b"/>
                <a:pathLst>
                  <a:path w="71" h="22">
                    <a:moveTo>
                      <a:pt x="0" y="11"/>
                    </a:moveTo>
                    <a:lnTo>
                      <a:pt x="0" y="11"/>
                    </a:lnTo>
                    <a:lnTo>
                      <a:pt x="15" y="17"/>
                    </a:lnTo>
                    <a:lnTo>
                      <a:pt x="27" y="21"/>
                    </a:lnTo>
                    <a:lnTo>
                      <a:pt x="40" y="22"/>
                    </a:lnTo>
                    <a:lnTo>
                      <a:pt x="50" y="22"/>
                    </a:lnTo>
                    <a:lnTo>
                      <a:pt x="65" y="19"/>
                    </a:lnTo>
                    <a:lnTo>
                      <a:pt x="71" y="17"/>
                    </a:lnTo>
                    <a:lnTo>
                      <a:pt x="66" y="6"/>
                    </a:lnTo>
                    <a:lnTo>
                      <a:pt x="62" y="8"/>
                    </a:lnTo>
                    <a:lnTo>
                      <a:pt x="49" y="10"/>
                    </a:lnTo>
                    <a:lnTo>
                      <a:pt x="40" y="10"/>
                    </a:lnTo>
                    <a:lnTo>
                      <a:pt x="31" y="9"/>
                    </a:lnTo>
                    <a:lnTo>
                      <a:pt x="19" y="5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5320800" y="2237040"/>
                <a:ext cx="49680" cy="28800"/>
              </a:xfrm>
              <a:custGeom>
                <a:avLst/>
                <a:gdLst/>
                <a:ahLst/>
                <a:rect l="l" t="t" r="r" b="b"/>
                <a:pathLst>
                  <a:path w="95" h="55">
                    <a:moveTo>
                      <a:pt x="0" y="0"/>
                    </a:moveTo>
                    <a:lnTo>
                      <a:pt x="0" y="0"/>
                    </a:lnTo>
                    <a:lnTo>
                      <a:pt x="1" y="8"/>
                    </a:lnTo>
                    <a:lnTo>
                      <a:pt x="3" y="16"/>
                    </a:lnTo>
                    <a:lnTo>
                      <a:pt x="6" y="22"/>
                    </a:lnTo>
                    <a:lnTo>
                      <a:pt x="12" y="28"/>
                    </a:lnTo>
                    <a:lnTo>
                      <a:pt x="17" y="32"/>
                    </a:lnTo>
                    <a:lnTo>
                      <a:pt x="24" y="35"/>
                    </a:lnTo>
                    <a:lnTo>
                      <a:pt x="30" y="39"/>
                    </a:lnTo>
                    <a:lnTo>
                      <a:pt x="38" y="41"/>
                    </a:lnTo>
                    <a:lnTo>
                      <a:pt x="66" y="47"/>
                    </a:lnTo>
                    <a:lnTo>
                      <a:pt x="89" y="55"/>
                    </a:lnTo>
                    <a:lnTo>
                      <a:pt x="95" y="44"/>
                    </a:lnTo>
                    <a:lnTo>
                      <a:pt x="69" y="35"/>
                    </a:lnTo>
                    <a:lnTo>
                      <a:pt x="41" y="29"/>
                    </a:lnTo>
                    <a:lnTo>
                      <a:pt x="34" y="27"/>
                    </a:lnTo>
                    <a:lnTo>
                      <a:pt x="29" y="25"/>
                    </a:lnTo>
                    <a:lnTo>
                      <a:pt x="24" y="21"/>
                    </a:lnTo>
                    <a:lnTo>
                      <a:pt x="19" y="18"/>
                    </a:lnTo>
                    <a:lnTo>
                      <a:pt x="16" y="15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5320800" y="2203200"/>
                <a:ext cx="15480" cy="33480"/>
              </a:xfrm>
              <a:custGeom>
                <a:avLst/>
                <a:gdLst/>
                <a:ahLst/>
                <a:rect l="l" t="t" r="r" b="b"/>
                <a:pathLst>
                  <a:path w="28" h="68">
                    <a:moveTo>
                      <a:pt x="16" y="3"/>
                    </a:moveTo>
                    <a:lnTo>
                      <a:pt x="5" y="8"/>
                    </a:lnTo>
                    <a:lnTo>
                      <a:pt x="10" y="13"/>
                    </a:lnTo>
                    <a:lnTo>
                      <a:pt x="13" y="17"/>
                    </a:lnTo>
                    <a:lnTo>
                      <a:pt x="15" y="20"/>
                    </a:lnTo>
                    <a:lnTo>
                      <a:pt x="16" y="22"/>
                    </a:lnTo>
                    <a:lnTo>
                      <a:pt x="16" y="23"/>
                    </a:lnTo>
                    <a:lnTo>
                      <a:pt x="16" y="25"/>
                    </a:lnTo>
                    <a:lnTo>
                      <a:pt x="15" y="26"/>
                    </a:lnTo>
                    <a:lnTo>
                      <a:pt x="14" y="28"/>
                    </a:lnTo>
                    <a:lnTo>
                      <a:pt x="10" y="33"/>
                    </a:lnTo>
                    <a:lnTo>
                      <a:pt x="5" y="41"/>
                    </a:lnTo>
                    <a:lnTo>
                      <a:pt x="3" y="46"/>
                    </a:lnTo>
                    <a:lnTo>
                      <a:pt x="2" y="53"/>
                    </a:lnTo>
                    <a:lnTo>
                      <a:pt x="0" y="59"/>
                    </a:lnTo>
                    <a:lnTo>
                      <a:pt x="0" y="68"/>
                    </a:lnTo>
                    <a:lnTo>
                      <a:pt x="12" y="68"/>
                    </a:lnTo>
                    <a:lnTo>
                      <a:pt x="13" y="61"/>
                    </a:lnTo>
                    <a:lnTo>
                      <a:pt x="14" y="55"/>
                    </a:lnTo>
                    <a:lnTo>
                      <a:pt x="15" y="50"/>
                    </a:lnTo>
                    <a:lnTo>
                      <a:pt x="16" y="47"/>
                    </a:lnTo>
                    <a:lnTo>
                      <a:pt x="20" y="40"/>
                    </a:lnTo>
                    <a:lnTo>
                      <a:pt x="24" y="34"/>
                    </a:lnTo>
                    <a:lnTo>
                      <a:pt x="26" y="31"/>
                    </a:lnTo>
                    <a:lnTo>
                      <a:pt x="28" y="28"/>
                    </a:lnTo>
                    <a:lnTo>
                      <a:pt x="28" y="23"/>
                    </a:lnTo>
                    <a:lnTo>
                      <a:pt x="28" y="19"/>
                    </a:lnTo>
                    <a:lnTo>
                      <a:pt x="26" y="15"/>
                    </a:lnTo>
                    <a:lnTo>
                      <a:pt x="23" y="9"/>
                    </a:lnTo>
                    <a:lnTo>
                      <a:pt x="19" y="5"/>
                    </a:lnTo>
                    <a:lnTo>
                      <a:pt x="14" y="0"/>
                    </a:lnTo>
                    <a:lnTo>
                      <a:pt x="3" y="5"/>
                    </a:lnTo>
                    <a:lnTo>
                      <a:pt x="16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312880" y="2204640"/>
                <a:ext cx="16920" cy="13680"/>
              </a:xfrm>
              <a:custGeom>
                <a:avLst/>
                <a:gdLst/>
                <a:ahLst/>
                <a:rect l="l" t="t" r="r" b="b"/>
                <a:pathLst>
                  <a:path w="32" h="28">
                    <a:moveTo>
                      <a:pt x="0" y="14"/>
                    </a:moveTo>
                    <a:lnTo>
                      <a:pt x="0" y="14"/>
                    </a:lnTo>
                    <a:lnTo>
                      <a:pt x="4" y="19"/>
                    </a:lnTo>
                    <a:lnTo>
                      <a:pt x="9" y="23"/>
                    </a:lnTo>
                    <a:lnTo>
                      <a:pt x="14" y="26"/>
                    </a:lnTo>
                    <a:lnTo>
                      <a:pt x="18" y="28"/>
                    </a:lnTo>
                    <a:lnTo>
                      <a:pt x="22" y="28"/>
                    </a:lnTo>
                    <a:lnTo>
                      <a:pt x="27" y="26"/>
                    </a:lnTo>
                    <a:lnTo>
                      <a:pt x="30" y="23"/>
                    </a:lnTo>
                    <a:lnTo>
                      <a:pt x="31" y="18"/>
                    </a:lnTo>
                    <a:lnTo>
                      <a:pt x="32" y="6"/>
                    </a:lnTo>
                    <a:lnTo>
                      <a:pt x="32" y="0"/>
                    </a:lnTo>
                    <a:lnTo>
                      <a:pt x="19" y="2"/>
                    </a:lnTo>
                    <a:lnTo>
                      <a:pt x="20" y="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19" y="16"/>
                    </a:lnTo>
                    <a:lnTo>
                      <a:pt x="20" y="15"/>
                    </a:lnTo>
                    <a:lnTo>
                      <a:pt x="20" y="15"/>
                    </a:lnTo>
                    <a:lnTo>
                      <a:pt x="19" y="15"/>
                    </a:lnTo>
                    <a:lnTo>
                      <a:pt x="17" y="13"/>
                    </a:lnTo>
                    <a:lnTo>
                      <a:pt x="13" y="11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5308200" y="2201760"/>
                <a:ext cx="9360" cy="9000"/>
              </a:xfrm>
              <a:custGeom>
                <a:avLst/>
                <a:gdLst/>
                <a:ahLst/>
                <a:rect l="l" t="t" r="r" b="b"/>
                <a:pathLst>
                  <a:path w="17" h="18">
                    <a:moveTo>
                      <a:pt x="0" y="0"/>
                    </a:moveTo>
                    <a:lnTo>
                      <a:pt x="0" y="8"/>
                    </a:lnTo>
                    <a:lnTo>
                      <a:pt x="9" y="18"/>
                    </a:lnTo>
                    <a:lnTo>
                      <a:pt x="17" y="9"/>
                    </a:lnTo>
                    <a:lnTo>
                      <a:pt x="10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5292360" y="2201760"/>
                <a:ext cx="20520" cy="19440"/>
              </a:xfrm>
              <a:custGeom>
                <a:avLst/>
                <a:gdLst/>
                <a:ahLst/>
                <a:rect l="l" t="t" r="r" b="b"/>
                <a:pathLst>
                  <a:path w="38" h="38">
                    <a:moveTo>
                      <a:pt x="0" y="30"/>
                    </a:moveTo>
                    <a:lnTo>
                      <a:pt x="7" y="38"/>
                    </a:lnTo>
                    <a:lnTo>
                      <a:pt x="38" y="9"/>
                    </a:lnTo>
                    <a:lnTo>
                      <a:pt x="29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5292360" y="2217240"/>
                <a:ext cx="2880" cy="28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5266080" y="2217240"/>
                <a:ext cx="30960" cy="24120"/>
              </a:xfrm>
              <a:custGeom>
                <a:avLst/>
                <a:gdLst/>
                <a:ahLst/>
                <a:rect l="l" t="t" r="r" b="b"/>
                <a:pathLst>
                  <a:path w="58" h="48">
                    <a:moveTo>
                      <a:pt x="2" y="48"/>
                    </a:moveTo>
                    <a:lnTo>
                      <a:pt x="4" y="48"/>
                    </a:lnTo>
                    <a:lnTo>
                      <a:pt x="9" y="46"/>
                    </a:lnTo>
                    <a:lnTo>
                      <a:pt x="21" y="40"/>
                    </a:lnTo>
                    <a:lnTo>
                      <a:pt x="28" y="34"/>
                    </a:lnTo>
                    <a:lnTo>
                      <a:pt x="38" y="27"/>
                    </a:lnTo>
                    <a:lnTo>
                      <a:pt x="48" y="19"/>
                    </a:lnTo>
                    <a:lnTo>
                      <a:pt x="58" y="8"/>
                    </a:lnTo>
                    <a:lnTo>
                      <a:pt x="51" y="0"/>
                    </a:lnTo>
                    <a:lnTo>
                      <a:pt x="40" y="10"/>
                    </a:lnTo>
                    <a:lnTo>
                      <a:pt x="30" y="18"/>
                    </a:lnTo>
                    <a:lnTo>
                      <a:pt x="22" y="25"/>
                    </a:lnTo>
                    <a:lnTo>
                      <a:pt x="14" y="29"/>
                    </a:lnTo>
                    <a:lnTo>
                      <a:pt x="3" y="35"/>
                    </a:lnTo>
                    <a:lnTo>
                      <a:pt x="0" y="37"/>
                    </a:lnTo>
                    <a:lnTo>
                      <a:pt x="2" y="37"/>
                    </a:lnTo>
                    <a:lnTo>
                      <a:pt x="2" y="4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5234760" y="2237040"/>
                <a:ext cx="32760" cy="19440"/>
              </a:xfrm>
              <a:custGeom>
                <a:avLst/>
                <a:gdLst/>
                <a:ahLst/>
                <a:rect l="l" t="t" r="r" b="b"/>
                <a:pathLst>
                  <a:path w="62" h="41">
                    <a:moveTo>
                      <a:pt x="5" y="41"/>
                    </a:moveTo>
                    <a:lnTo>
                      <a:pt x="5" y="41"/>
                    </a:lnTo>
                    <a:lnTo>
                      <a:pt x="22" y="30"/>
                    </a:lnTo>
                    <a:lnTo>
                      <a:pt x="34" y="20"/>
                    </a:lnTo>
                    <a:lnTo>
                      <a:pt x="40" y="17"/>
                    </a:lnTo>
                    <a:lnTo>
                      <a:pt x="46" y="14"/>
                    </a:lnTo>
                    <a:lnTo>
                      <a:pt x="53" y="13"/>
                    </a:lnTo>
                    <a:lnTo>
                      <a:pt x="62" y="11"/>
                    </a:lnTo>
                    <a:lnTo>
                      <a:pt x="62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6"/>
                    </a:lnTo>
                    <a:lnTo>
                      <a:pt x="28" y="10"/>
                    </a:lnTo>
                    <a:lnTo>
                      <a:pt x="15" y="2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5" y="4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5181840" y="2252160"/>
                <a:ext cx="56160" cy="21240"/>
              </a:xfrm>
              <a:custGeom>
                <a:avLst/>
                <a:gdLst/>
                <a:ahLst/>
                <a:rect l="l" t="t" r="r" b="b"/>
                <a:pathLst>
                  <a:path w="107" h="42">
                    <a:moveTo>
                      <a:pt x="2" y="22"/>
                    </a:moveTo>
                    <a:lnTo>
                      <a:pt x="2" y="22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4" y="40"/>
                    </a:lnTo>
                    <a:lnTo>
                      <a:pt x="11" y="42"/>
                    </a:lnTo>
                    <a:lnTo>
                      <a:pt x="16" y="42"/>
                    </a:lnTo>
                    <a:lnTo>
                      <a:pt x="23" y="41"/>
                    </a:lnTo>
                    <a:lnTo>
                      <a:pt x="30" y="40"/>
                    </a:lnTo>
                    <a:lnTo>
                      <a:pt x="38" y="38"/>
                    </a:lnTo>
                    <a:lnTo>
                      <a:pt x="55" y="32"/>
                    </a:lnTo>
                    <a:lnTo>
                      <a:pt x="74" y="25"/>
                    </a:lnTo>
                    <a:lnTo>
                      <a:pt x="91" y="18"/>
                    </a:lnTo>
                    <a:lnTo>
                      <a:pt x="107" y="11"/>
                    </a:lnTo>
                    <a:lnTo>
                      <a:pt x="102" y="0"/>
                    </a:lnTo>
                    <a:lnTo>
                      <a:pt x="85" y="6"/>
                    </a:lnTo>
                    <a:lnTo>
                      <a:pt x="69" y="14"/>
                    </a:lnTo>
                    <a:lnTo>
                      <a:pt x="51" y="20"/>
                    </a:lnTo>
                    <a:lnTo>
                      <a:pt x="35" y="26"/>
                    </a:lnTo>
                    <a:lnTo>
                      <a:pt x="27" y="28"/>
                    </a:lnTo>
                    <a:lnTo>
                      <a:pt x="21" y="29"/>
                    </a:lnTo>
                    <a:lnTo>
                      <a:pt x="16" y="30"/>
                    </a:lnTo>
                    <a:lnTo>
                      <a:pt x="12" y="29"/>
                    </a:lnTo>
                    <a:lnTo>
                      <a:pt x="11" y="29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3" y="28"/>
                    </a:lnTo>
                    <a:lnTo>
                      <a:pt x="13" y="28"/>
                    </a:lnTo>
                    <a:lnTo>
                      <a:pt x="2" y="2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5183640" y="2005920"/>
                <a:ext cx="268200" cy="260280"/>
              </a:xfrm>
              <a:custGeom>
                <a:avLst/>
                <a:gdLst/>
                <a:ahLst/>
                <a:rect l="l" t="t" r="r" b="b"/>
                <a:pathLst>
                  <a:path w="516" h="509">
                    <a:moveTo>
                      <a:pt x="510" y="0"/>
                    </a:moveTo>
                    <a:lnTo>
                      <a:pt x="510" y="0"/>
                    </a:lnTo>
                    <a:lnTo>
                      <a:pt x="472" y="25"/>
                    </a:lnTo>
                    <a:lnTo>
                      <a:pt x="417" y="62"/>
                    </a:lnTo>
                    <a:lnTo>
                      <a:pt x="386" y="85"/>
                    </a:lnTo>
                    <a:lnTo>
                      <a:pt x="351" y="110"/>
                    </a:lnTo>
                    <a:lnTo>
                      <a:pt x="315" y="139"/>
                    </a:lnTo>
                    <a:lnTo>
                      <a:pt x="278" y="169"/>
                    </a:lnTo>
                    <a:lnTo>
                      <a:pt x="239" y="202"/>
                    </a:lnTo>
                    <a:lnTo>
                      <a:pt x="201" y="239"/>
                    </a:lnTo>
                    <a:lnTo>
                      <a:pt x="182" y="257"/>
                    </a:lnTo>
                    <a:lnTo>
                      <a:pt x="163" y="277"/>
                    </a:lnTo>
                    <a:lnTo>
                      <a:pt x="145" y="297"/>
                    </a:lnTo>
                    <a:lnTo>
                      <a:pt x="127" y="318"/>
                    </a:lnTo>
                    <a:lnTo>
                      <a:pt x="108" y="339"/>
                    </a:lnTo>
                    <a:lnTo>
                      <a:pt x="91" y="361"/>
                    </a:lnTo>
                    <a:lnTo>
                      <a:pt x="74" y="384"/>
                    </a:lnTo>
                    <a:lnTo>
                      <a:pt x="57" y="406"/>
                    </a:lnTo>
                    <a:lnTo>
                      <a:pt x="42" y="430"/>
                    </a:lnTo>
                    <a:lnTo>
                      <a:pt x="27" y="454"/>
                    </a:lnTo>
                    <a:lnTo>
                      <a:pt x="13" y="478"/>
                    </a:lnTo>
                    <a:lnTo>
                      <a:pt x="0" y="503"/>
                    </a:lnTo>
                    <a:lnTo>
                      <a:pt x="11" y="509"/>
                    </a:lnTo>
                    <a:lnTo>
                      <a:pt x="24" y="484"/>
                    </a:lnTo>
                    <a:lnTo>
                      <a:pt x="38" y="460"/>
                    </a:lnTo>
                    <a:lnTo>
                      <a:pt x="52" y="437"/>
                    </a:lnTo>
                    <a:lnTo>
                      <a:pt x="67" y="413"/>
                    </a:lnTo>
                    <a:lnTo>
                      <a:pt x="83" y="390"/>
                    </a:lnTo>
                    <a:lnTo>
                      <a:pt x="101" y="369"/>
                    </a:lnTo>
                    <a:lnTo>
                      <a:pt x="118" y="347"/>
                    </a:lnTo>
                    <a:lnTo>
                      <a:pt x="135" y="325"/>
                    </a:lnTo>
                    <a:lnTo>
                      <a:pt x="154" y="305"/>
                    </a:lnTo>
                    <a:lnTo>
                      <a:pt x="172" y="285"/>
                    </a:lnTo>
                    <a:lnTo>
                      <a:pt x="190" y="266"/>
                    </a:lnTo>
                    <a:lnTo>
                      <a:pt x="210" y="248"/>
                    </a:lnTo>
                    <a:lnTo>
                      <a:pt x="248" y="212"/>
                    </a:lnTo>
                    <a:lnTo>
                      <a:pt x="285" y="178"/>
                    </a:lnTo>
                    <a:lnTo>
                      <a:pt x="322" y="148"/>
                    </a:lnTo>
                    <a:lnTo>
                      <a:pt x="359" y="120"/>
                    </a:lnTo>
                    <a:lnTo>
                      <a:pt x="392" y="94"/>
                    </a:lnTo>
                    <a:lnTo>
                      <a:pt x="425" y="72"/>
                    </a:lnTo>
                    <a:lnTo>
                      <a:pt x="479" y="36"/>
                    </a:lnTo>
                    <a:lnTo>
                      <a:pt x="516" y="11"/>
                    </a:lnTo>
                    <a:lnTo>
                      <a:pt x="516" y="11"/>
                    </a:lnTo>
                    <a:lnTo>
                      <a:pt x="51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5450400" y="200880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3" h="5">
                    <a:moveTo>
                      <a:pt x="3" y="5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5450400" y="200880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3" h="5">
                    <a:moveTo>
                      <a:pt x="3" y="5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5704560" y="2209680"/>
                <a:ext cx="1064520" cy="879480"/>
              </a:xfrm>
              <a:custGeom>
                <a:avLst/>
                <a:gdLst/>
                <a:ahLst/>
                <a:rect l="l" t="t" r="r" b="b"/>
                <a:pathLst>
                  <a:path w="2047" h="1727">
                    <a:moveTo>
                      <a:pt x="828" y="2"/>
                    </a:moveTo>
                    <a:lnTo>
                      <a:pt x="862" y="3"/>
                    </a:lnTo>
                    <a:lnTo>
                      <a:pt x="915" y="6"/>
                    </a:lnTo>
                    <a:lnTo>
                      <a:pt x="980" y="10"/>
                    </a:lnTo>
                    <a:lnTo>
                      <a:pt x="1051" y="15"/>
                    </a:lnTo>
                    <a:lnTo>
                      <a:pt x="1088" y="16"/>
                    </a:lnTo>
                    <a:lnTo>
                      <a:pt x="1124" y="17"/>
                    </a:lnTo>
                    <a:lnTo>
                      <a:pt x="1157" y="17"/>
                    </a:lnTo>
                    <a:lnTo>
                      <a:pt x="1188" y="17"/>
                    </a:lnTo>
                    <a:lnTo>
                      <a:pt x="1216" y="16"/>
                    </a:lnTo>
                    <a:lnTo>
                      <a:pt x="1241" y="14"/>
                    </a:lnTo>
                    <a:lnTo>
                      <a:pt x="1252" y="11"/>
                    </a:lnTo>
                    <a:lnTo>
                      <a:pt x="1261" y="10"/>
                    </a:lnTo>
                    <a:lnTo>
                      <a:pt x="1269" y="8"/>
                    </a:lnTo>
                    <a:lnTo>
                      <a:pt x="1276" y="5"/>
                    </a:lnTo>
                    <a:lnTo>
                      <a:pt x="1280" y="5"/>
                    </a:lnTo>
                    <a:lnTo>
                      <a:pt x="1285" y="6"/>
                    </a:lnTo>
                    <a:lnTo>
                      <a:pt x="1287" y="8"/>
                    </a:lnTo>
                    <a:lnTo>
                      <a:pt x="1289" y="10"/>
                    </a:lnTo>
                    <a:lnTo>
                      <a:pt x="1292" y="15"/>
                    </a:lnTo>
                    <a:lnTo>
                      <a:pt x="1294" y="20"/>
                    </a:lnTo>
                    <a:lnTo>
                      <a:pt x="1295" y="23"/>
                    </a:lnTo>
                    <a:lnTo>
                      <a:pt x="1297" y="25"/>
                    </a:lnTo>
                    <a:lnTo>
                      <a:pt x="1301" y="29"/>
                    </a:lnTo>
                    <a:lnTo>
                      <a:pt x="1305" y="31"/>
                    </a:lnTo>
                    <a:lnTo>
                      <a:pt x="1309" y="32"/>
                    </a:lnTo>
                    <a:lnTo>
                      <a:pt x="1316" y="34"/>
                    </a:lnTo>
                    <a:lnTo>
                      <a:pt x="1324" y="35"/>
                    </a:lnTo>
                    <a:lnTo>
                      <a:pt x="1335" y="35"/>
                    </a:lnTo>
                    <a:lnTo>
                      <a:pt x="1346" y="35"/>
                    </a:lnTo>
                    <a:lnTo>
                      <a:pt x="1357" y="36"/>
                    </a:lnTo>
                    <a:lnTo>
                      <a:pt x="1369" y="37"/>
                    </a:lnTo>
                    <a:lnTo>
                      <a:pt x="1380" y="40"/>
                    </a:lnTo>
                    <a:lnTo>
                      <a:pt x="1390" y="43"/>
                    </a:lnTo>
                    <a:lnTo>
                      <a:pt x="1402" y="48"/>
                    </a:lnTo>
                    <a:lnTo>
                      <a:pt x="1413" y="56"/>
                    </a:lnTo>
                    <a:lnTo>
                      <a:pt x="1424" y="65"/>
                    </a:lnTo>
                    <a:lnTo>
                      <a:pt x="1425" y="63"/>
                    </a:lnTo>
                    <a:lnTo>
                      <a:pt x="1428" y="57"/>
                    </a:lnTo>
                    <a:lnTo>
                      <a:pt x="1435" y="47"/>
                    </a:lnTo>
                    <a:lnTo>
                      <a:pt x="1444" y="36"/>
                    </a:lnTo>
                    <a:lnTo>
                      <a:pt x="1450" y="31"/>
                    </a:lnTo>
                    <a:lnTo>
                      <a:pt x="1456" y="25"/>
                    </a:lnTo>
                    <a:lnTo>
                      <a:pt x="1464" y="20"/>
                    </a:lnTo>
                    <a:lnTo>
                      <a:pt x="1471" y="16"/>
                    </a:lnTo>
                    <a:lnTo>
                      <a:pt x="1481" y="13"/>
                    </a:lnTo>
                    <a:lnTo>
                      <a:pt x="1491" y="9"/>
                    </a:lnTo>
                    <a:lnTo>
                      <a:pt x="1502" y="7"/>
                    </a:lnTo>
                    <a:lnTo>
                      <a:pt x="1513" y="7"/>
                    </a:lnTo>
                    <a:lnTo>
                      <a:pt x="1525" y="8"/>
                    </a:lnTo>
                    <a:lnTo>
                      <a:pt x="1538" y="10"/>
                    </a:lnTo>
                    <a:lnTo>
                      <a:pt x="1551" y="15"/>
                    </a:lnTo>
                    <a:lnTo>
                      <a:pt x="1565" y="20"/>
                    </a:lnTo>
                    <a:lnTo>
                      <a:pt x="1598" y="34"/>
                    </a:lnTo>
                    <a:lnTo>
                      <a:pt x="1636" y="54"/>
                    </a:lnTo>
                    <a:lnTo>
                      <a:pt x="1652" y="63"/>
                    </a:lnTo>
                    <a:lnTo>
                      <a:pt x="1664" y="70"/>
                    </a:lnTo>
                    <a:lnTo>
                      <a:pt x="1667" y="70"/>
                    </a:lnTo>
                    <a:lnTo>
                      <a:pt x="1670" y="70"/>
                    </a:lnTo>
                    <a:lnTo>
                      <a:pt x="1673" y="70"/>
                    </a:lnTo>
                    <a:lnTo>
                      <a:pt x="1677" y="68"/>
                    </a:lnTo>
                    <a:lnTo>
                      <a:pt x="1685" y="62"/>
                    </a:lnTo>
                    <a:lnTo>
                      <a:pt x="1695" y="54"/>
                    </a:lnTo>
                    <a:lnTo>
                      <a:pt x="1700" y="49"/>
                    </a:lnTo>
                    <a:lnTo>
                      <a:pt x="1706" y="46"/>
                    </a:lnTo>
                    <a:lnTo>
                      <a:pt x="1711" y="44"/>
                    </a:lnTo>
                    <a:lnTo>
                      <a:pt x="1717" y="44"/>
                    </a:lnTo>
                    <a:lnTo>
                      <a:pt x="1722" y="44"/>
                    </a:lnTo>
                    <a:lnTo>
                      <a:pt x="1726" y="45"/>
                    </a:lnTo>
                    <a:lnTo>
                      <a:pt x="1731" y="47"/>
                    </a:lnTo>
                    <a:lnTo>
                      <a:pt x="1735" y="50"/>
                    </a:lnTo>
                    <a:lnTo>
                      <a:pt x="1748" y="62"/>
                    </a:lnTo>
                    <a:lnTo>
                      <a:pt x="1752" y="69"/>
                    </a:lnTo>
                    <a:lnTo>
                      <a:pt x="1756" y="74"/>
                    </a:lnTo>
                    <a:lnTo>
                      <a:pt x="1767" y="87"/>
                    </a:lnTo>
                    <a:lnTo>
                      <a:pt x="1773" y="97"/>
                    </a:lnTo>
                    <a:lnTo>
                      <a:pt x="1777" y="106"/>
                    </a:lnTo>
                    <a:lnTo>
                      <a:pt x="1780" y="117"/>
                    </a:lnTo>
                    <a:lnTo>
                      <a:pt x="1781" y="128"/>
                    </a:lnTo>
                    <a:lnTo>
                      <a:pt x="1791" y="139"/>
                    </a:lnTo>
                    <a:lnTo>
                      <a:pt x="1799" y="146"/>
                    </a:lnTo>
                    <a:lnTo>
                      <a:pt x="1804" y="153"/>
                    </a:lnTo>
                    <a:lnTo>
                      <a:pt x="1807" y="158"/>
                    </a:lnTo>
                    <a:lnTo>
                      <a:pt x="1809" y="165"/>
                    </a:lnTo>
                    <a:lnTo>
                      <a:pt x="1810" y="170"/>
                    </a:lnTo>
                    <a:lnTo>
                      <a:pt x="1810" y="179"/>
                    </a:lnTo>
                    <a:lnTo>
                      <a:pt x="1810" y="189"/>
                    </a:lnTo>
                    <a:lnTo>
                      <a:pt x="1829" y="189"/>
                    </a:lnTo>
                    <a:lnTo>
                      <a:pt x="1841" y="189"/>
                    </a:lnTo>
                    <a:lnTo>
                      <a:pt x="1853" y="189"/>
                    </a:lnTo>
                    <a:lnTo>
                      <a:pt x="1870" y="189"/>
                    </a:lnTo>
                    <a:lnTo>
                      <a:pt x="1866" y="194"/>
                    </a:lnTo>
                    <a:lnTo>
                      <a:pt x="1859" y="207"/>
                    </a:lnTo>
                    <a:lnTo>
                      <a:pt x="1858" y="212"/>
                    </a:lnTo>
                    <a:lnTo>
                      <a:pt x="1857" y="217"/>
                    </a:lnTo>
                    <a:lnTo>
                      <a:pt x="1857" y="221"/>
                    </a:lnTo>
                    <a:lnTo>
                      <a:pt x="1857" y="226"/>
                    </a:lnTo>
                    <a:lnTo>
                      <a:pt x="1859" y="232"/>
                    </a:lnTo>
                    <a:lnTo>
                      <a:pt x="1861" y="237"/>
                    </a:lnTo>
                    <a:lnTo>
                      <a:pt x="1864" y="243"/>
                    </a:lnTo>
                    <a:lnTo>
                      <a:pt x="1870" y="249"/>
                    </a:lnTo>
                    <a:lnTo>
                      <a:pt x="1891" y="249"/>
                    </a:lnTo>
                    <a:lnTo>
                      <a:pt x="1911" y="249"/>
                    </a:lnTo>
                    <a:lnTo>
                      <a:pt x="1924" y="249"/>
                    </a:lnTo>
                    <a:lnTo>
                      <a:pt x="1929" y="249"/>
                    </a:lnTo>
                    <a:lnTo>
                      <a:pt x="1929" y="254"/>
                    </a:lnTo>
                    <a:lnTo>
                      <a:pt x="1929" y="267"/>
                    </a:lnTo>
                    <a:lnTo>
                      <a:pt x="1929" y="287"/>
                    </a:lnTo>
                    <a:lnTo>
                      <a:pt x="1929" y="308"/>
                    </a:lnTo>
                    <a:lnTo>
                      <a:pt x="1940" y="318"/>
                    </a:lnTo>
                    <a:lnTo>
                      <a:pt x="1951" y="327"/>
                    </a:lnTo>
                    <a:lnTo>
                      <a:pt x="1963" y="333"/>
                    </a:lnTo>
                    <a:lnTo>
                      <a:pt x="1974" y="339"/>
                    </a:lnTo>
                    <a:lnTo>
                      <a:pt x="1984" y="345"/>
                    </a:lnTo>
                    <a:lnTo>
                      <a:pt x="1996" y="352"/>
                    </a:lnTo>
                    <a:lnTo>
                      <a:pt x="2007" y="359"/>
                    </a:lnTo>
                    <a:lnTo>
                      <a:pt x="2018" y="369"/>
                    </a:lnTo>
                    <a:lnTo>
                      <a:pt x="2022" y="374"/>
                    </a:lnTo>
                    <a:lnTo>
                      <a:pt x="2033" y="387"/>
                    </a:lnTo>
                    <a:lnTo>
                      <a:pt x="2038" y="397"/>
                    </a:lnTo>
                    <a:lnTo>
                      <a:pt x="2043" y="407"/>
                    </a:lnTo>
                    <a:lnTo>
                      <a:pt x="2046" y="417"/>
                    </a:lnTo>
                    <a:lnTo>
                      <a:pt x="2047" y="429"/>
                    </a:lnTo>
                    <a:lnTo>
                      <a:pt x="2042" y="434"/>
                    </a:lnTo>
                    <a:lnTo>
                      <a:pt x="2035" y="437"/>
                    </a:lnTo>
                    <a:lnTo>
                      <a:pt x="2028" y="440"/>
                    </a:lnTo>
                    <a:lnTo>
                      <a:pt x="2020" y="441"/>
                    </a:lnTo>
                    <a:lnTo>
                      <a:pt x="2011" y="442"/>
                    </a:lnTo>
                    <a:lnTo>
                      <a:pt x="2003" y="441"/>
                    </a:lnTo>
                    <a:lnTo>
                      <a:pt x="1993" y="441"/>
                    </a:lnTo>
                    <a:lnTo>
                      <a:pt x="1983" y="439"/>
                    </a:lnTo>
                    <a:lnTo>
                      <a:pt x="1964" y="436"/>
                    </a:lnTo>
                    <a:lnTo>
                      <a:pt x="1942" y="433"/>
                    </a:lnTo>
                    <a:lnTo>
                      <a:pt x="1921" y="429"/>
                    </a:lnTo>
                    <a:lnTo>
                      <a:pt x="1898" y="427"/>
                    </a:lnTo>
                    <a:lnTo>
                      <a:pt x="1927" y="438"/>
                    </a:lnTo>
                    <a:lnTo>
                      <a:pt x="1950" y="446"/>
                    </a:lnTo>
                    <a:lnTo>
                      <a:pt x="1966" y="452"/>
                    </a:lnTo>
                    <a:lnTo>
                      <a:pt x="1976" y="458"/>
                    </a:lnTo>
                    <a:lnTo>
                      <a:pt x="1980" y="461"/>
                    </a:lnTo>
                    <a:lnTo>
                      <a:pt x="1982" y="464"/>
                    </a:lnTo>
                    <a:lnTo>
                      <a:pt x="1984" y="467"/>
                    </a:lnTo>
                    <a:lnTo>
                      <a:pt x="1985" y="470"/>
                    </a:lnTo>
                    <a:lnTo>
                      <a:pt x="1987" y="478"/>
                    </a:lnTo>
                    <a:lnTo>
                      <a:pt x="1988" y="488"/>
                    </a:lnTo>
                    <a:lnTo>
                      <a:pt x="1987" y="493"/>
                    </a:lnTo>
                    <a:lnTo>
                      <a:pt x="1985" y="497"/>
                    </a:lnTo>
                    <a:lnTo>
                      <a:pt x="1984" y="502"/>
                    </a:lnTo>
                    <a:lnTo>
                      <a:pt x="1982" y="506"/>
                    </a:lnTo>
                    <a:lnTo>
                      <a:pt x="1976" y="512"/>
                    </a:lnTo>
                    <a:lnTo>
                      <a:pt x="1968" y="518"/>
                    </a:lnTo>
                    <a:lnTo>
                      <a:pt x="1960" y="523"/>
                    </a:lnTo>
                    <a:lnTo>
                      <a:pt x="1949" y="530"/>
                    </a:lnTo>
                    <a:lnTo>
                      <a:pt x="1938" y="537"/>
                    </a:lnTo>
                    <a:lnTo>
                      <a:pt x="1927" y="547"/>
                    </a:lnTo>
                    <a:lnTo>
                      <a:pt x="1916" y="537"/>
                    </a:lnTo>
                    <a:lnTo>
                      <a:pt x="1904" y="530"/>
                    </a:lnTo>
                    <a:lnTo>
                      <a:pt x="1894" y="523"/>
                    </a:lnTo>
                    <a:lnTo>
                      <a:pt x="1883" y="517"/>
                    </a:lnTo>
                    <a:lnTo>
                      <a:pt x="1871" y="511"/>
                    </a:lnTo>
                    <a:lnTo>
                      <a:pt x="1860" y="505"/>
                    </a:lnTo>
                    <a:lnTo>
                      <a:pt x="1849" y="496"/>
                    </a:lnTo>
                    <a:lnTo>
                      <a:pt x="1839" y="487"/>
                    </a:lnTo>
                    <a:lnTo>
                      <a:pt x="1828" y="497"/>
                    </a:lnTo>
                    <a:lnTo>
                      <a:pt x="1820" y="508"/>
                    </a:lnTo>
                    <a:lnTo>
                      <a:pt x="1814" y="519"/>
                    </a:lnTo>
                    <a:lnTo>
                      <a:pt x="1808" y="528"/>
                    </a:lnTo>
                    <a:lnTo>
                      <a:pt x="1802" y="535"/>
                    </a:lnTo>
                    <a:lnTo>
                      <a:pt x="1795" y="541"/>
                    </a:lnTo>
                    <a:lnTo>
                      <a:pt x="1792" y="543"/>
                    </a:lnTo>
                    <a:lnTo>
                      <a:pt x="1788" y="545"/>
                    </a:lnTo>
                    <a:lnTo>
                      <a:pt x="1783" y="546"/>
                    </a:lnTo>
                    <a:lnTo>
                      <a:pt x="1778" y="546"/>
                    </a:lnTo>
                    <a:lnTo>
                      <a:pt x="1778" y="541"/>
                    </a:lnTo>
                    <a:lnTo>
                      <a:pt x="1777" y="536"/>
                    </a:lnTo>
                    <a:lnTo>
                      <a:pt x="1775" y="532"/>
                    </a:lnTo>
                    <a:lnTo>
                      <a:pt x="1773" y="529"/>
                    </a:lnTo>
                    <a:lnTo>
                      <a:pt x="1767" y="522"/>
                    </a:lnTo>
                    <a:lnTo>
                      <a:pt x="1760" y="516"/>
                    </a:lnTo>
                    <a:lnTo>
                      <a:pt x="1751" y="510"/>
                    </a:lnTo>
                    <a:lnTo>
                      <a:pt x="1740" y="504"/>
                    </a:lnTo>
                    <a:lnTo>
                      <a:pt x="1729" y="496"/>
                    </a:lnTo>
                    <a:lnTo>
                      <a:pt x="1719" y="485"/>
                    </a:lnTo>
                    <a:lnTo>
                      <a:pt x="1723" y="477"/>
                    </a:lnTo>
                    <a:lnTo>
                      <a:pt x="1731" y="456"/>
                    </a:lnTo>
                    <a:lnTo>
                      <a:pt x="1732" y="451"/>
                    </a:lnTo>
                    <a:lnTo>
                      <a:pt x="1733" y="446"/>
                    </a:lnTo>
                    <a:lnTo>
                      <a:pt x="1733" y="440"/>
                    </a:lnTo>
                    <a:lnTo>
                      <a:pt x="1732" y="436"/>
                    </a:lnTo>
                    <a:lnTo>
                      <a:pt x="1731" y="432"/>
                    </a:lnTo>
                    <a:lnTo>
                      <a:pt x="1727" y="429"/>
                    </a:lnTo>
                    <a:lnTo>
                      <a:pt x="1724" y="427"/>
                    </a:lnTo>
                    <a:lnTo>
                      <a:pt x="1720" y="426"/>
                    </a:lnTo>
                    <a:lnTo>
                      <a:pt x="1659" y="426"/>
                    </a:lnTo>
                    <a:lnTo>
                      <a:pt x="1659" y="409"/>
                    </a:lnTo>
                    <a:lnTo>
                      <a:pt x="1657" y="395"/>
                    </a:lnTo>
                    <a:lnTo>
                      <a:pt x="1654" y="384"/>
                    </a:lnTo>
                    <a:lnTo>
                      <a:pt x="1650" y="375"/>
                    </a:lnTo>
                    <a:lnTo>
                      <a:pt x="1644" y="369"/>
                    </a:lnTo>
                    <a:lnTo>
                      <a:pt x="1639" y="363"/>
                    </a:lnTo>
                    <a:lnTo>
                      <a:pt x="1631" y="360"/>
                    </a:lnTo>
                    <a:lnTo>
                      <a:pt x="1623" y="359"/>
                    </a:lnTo>
                    <a:lnTo>
                      <a:pt x="1585" y="361"/>
                    </a:lnTo>
                    <a:lnTo>
                      <a:pt x="1540" y="365"/>
                    </a:lnTo>
                    <a:lnTo>
                      <a:pt x="1542" y="370"/>
                    </a:lnTo>
                    <a:lnTo>
                      <a:pt x="1545" y="384"/>
                    </a:lnTo>
                    <a:lnTo>
                      <a:pt x="1548" y="393"/>
                    </a:lnTo>
                    <a:lnTo>
                      <a:pt x="1553" y="403"/>
                    </a:lnTo>
                    <a:lnTo>
                      <a:pt x="1560" y="414"/>
                    </a:lnTo>
                    <a:lnTo>
                      <a:pt x="1570" y="425"/>
                    </a:lnTo>
                    <a:lnTo>
                      <a:pt x="1582" y="435"/>
                    </a:lnTo>
                    <a:lnTo>
                      <a:pt x="1592" y="442"/>
                    </a:lnTo>
                    <a:lnTo>
                      <a:pt x="1603" y="448"/>
                    </a:lnTo>
                    <a:lnTo>
                      <a:pt x="1615" y="451"/>
                    </a:lnTo>
                    <a:lnTo>
                      <a:pt x="1626" y="454"/>
                    </a:lnTo>
                    <a:lnTo>
                      <a:pt x="1637" y="455"/>
                    </a:lnTo>
                    <a:lnTo>
                      <a:pt x="1648" y="455"/>
                    </a:lnTo>
                    <a:lnTo>
                      <a:pt x="1659" y="455"/>
                    </a:lnTo>
                    <a:lnTo>
                      <a:pt x="1658" y="575"/>
                    </a:lnTo>
                    <a:lnTo>
                      <a:pt x="1653" y="575"/>
                    </a:lnTo>
                    <a:lnTo>
                      <a:pt x="1648" y="577"/>
                    </a:lnTo>
                    <a:lnTo>
                      <a:pt x="1644" y="581"/>
                    </a:lnTo>
                    <a:lnTo>
                      <a:pt x="1641" y="585"/>
                    </a:lnTo>
                    <a:lnTo>
                      <a:pt x="1638" y="589"/>
                    </a:lnTo>
                    <a:lnTo>
                      <a:pt x="1636" y="595"/>
                    </a:lnTo>
                    <a:lnTo>
                      <a:pt x="1633" y="601"/>
                    </a:lnTo>
                    <a:lnTo>
                      <a:pt x="1632" y="609"/>
                    </a:lnTo>
                    <a:lnTo>
                      <a:pt x="1630" y="623"/>
                    </a:lnTo>
                    <a:lnTo>
                      <a:pt x="1629" y="638"/>
                    </a:lnTo>
                    <a:lnTo>
                      <a:pt x="1628" y="652"/>
                    </a:lnTo>
                    <a:lnTo>
                      <a:pt x="1628" y="664"/>
                    </a:lnTo>
                    <a:lnTo>
                      <a:pt x="1618" y="673"/>
                    </a:lnTo>
                    <a:lnTo>
                      <a:pt x="1611" y="682"/>
                    </a:lnTo>
                    <a:lnTo>
                      <a:pt x="1605" y="687"/>
                    </a:lnTo>
                    <a:lnTo>
                      <a:pt x="1601" y="694"/>
                    </a:lnTo>
                    <a:lnTo>
                      <a:pt x="1599" y="699"/>
                    </a:lnTo>
                    <a:lnTo>
                      <a:pt x="1598" y="706"/>
                    </a:lnTo>
                    <a:lnTo>
                      <a:pt x="1598" y="713"/>
                    </a:lnTo>
                    <a:lnTo>
                      <a:pt x="1598" y="723"/>
                    </a:lnTo>
                    <a:lnTo>
                      <a:pt x="1597" y="782"/>
                    </a:lnTo>
                    <a:lnTo>
                      <a:pt x="1606" y="794"/>
                    </a:lnTo>
                    <a:lnTo>
                      <a:pt x="1615" y="805"/>
                    </a:lnTo>
                    <a:lnTo>
                      <a:pt x="1620" y="815"/>
                    </a:lnTo>
                    <a:lnTo>
                      <a:pt x="1627" y="825"/>
                    </a:lnTo>
                    <a:lnTo>
                      <a:pt x="1632" y="832"/>
                    </a:lnTo>
                    <a:lnTo>
                      <a:pt x="1639" y="838"/>
                    </a:lnTo>
                    <a:lnTo>
                      <a:pt x="1642" y="840"/>
                    </a:lnTo>
                    <a:lnTo>
                      <a:pt x="1646" y="842"/>
                    </a:lnTo>
                    <a:lnTo>
                      <a:pt x="1651" y="843"/>
                    </a:lnTo>
                    <a:lnTo>
                      <a:pt x="1656" y="843"/>
                    </a:lnTo>
                    <a:lnTo>
                      <a:pt x="1646" y="853"/>
                    </a:lnTo>
                    <a:lnTo>
                      <a:pt x="1639" y="860"/>
                    </a:lnTo>
                    <a:lnTo>
                      <a:pt x="1633" y="867"/>
                    </a:lnTo>
                    <a:lnTo>
                      <a:pt x="1630" y="873"/>
                    </a:lnTo>
                    <a:lnTo>
                      <a:pt x="1628" y="879"/>
                    </a:lnTo>
                    <a:lnTo>
                      <a:pt x="1627" y="885"/>
                    </a:lnTo>
                    <a:lnTo>
                      <a:pt x="1626" y="893"/>
                    </a:lnTo>
                    <a:lnTo>
                      <a:pt x="1626" y="902"/>
                    </a:lnTo>
                    <a:lnTo>
                      <a:pt x="1626" y="908"/>
                    </a:lnTo>
                    <a:lnTo>
                      <a:pt x="1626" y="921"/>
                    </a:lnTo>
                    <a:lnTo>
                      <a:pt x="1626" y="940"/>
                    </a:lnTo>
                    <a:lnTo>
                      <a:pt x="1626" y="962"/>
                    </a:lnTo>
                    <a:lnTo>
                      <a:pt x="1625" y="980"/>
                    </a:lnTo>
                    <a:lnTo>
                      <a:pt x="1625" y="992"/>
                    </a:lnTo>
                    <a:lnTo>
                      <a:pt x="1625" y="1004"/>
                    </a:lnTo>
                    <a:lnTo>
                      <a:pt x="1625" y="1022"/>
                    </a:lnTo>
                    <a:lnTo>
                      <a:pt x="1619" y="1022"/>
                    </a:lnTo>
                    <a:lnTo>
                      <a:pt x="1615" y="1023"/>
                    </a:lnTo>
                    <a:lnTo>
                      <a:pt x="1611" y="1024"/>
                    </a:lnTo>
                    <a:lnTo>
                      <a:pt x="1607" y="1026"/>
                    </a:lnTo>
                    <a:lnTo>
                      <a:pt x="1604" y="1030"/>
                    </a:lnTo>
                    <a:lnTo>
                      <a:pt x="1602" y="1033"/>
                    </a:lnTo>
                    <a:lnTo>
                      <a:pt x="1600" y="1036"/>
                    </a:lnTo>
                    <a:lnTo>
                      <a:pt x="1599" y="1041"/>
                    </a:lnTo>
                    <a:lnTo>
                      <a:pt x="1597" y="1049"/>
                    </a:lnTo>
                    <a:lnTo>
                      <a:pt x="1596" y="1059"/>
                    </a:lnTo>
                    <a:lnTo>
                      <a:pt x="1594" y="1070"/>
                    </a:lnTo>
                    <a:lnTo>
                      <a:pt x="1594" y="1082"/>
                    </a:lnTo>
                    <a:lnTo>
                      <a:pt x="1589" y="1086"/>
                    </a:lnTo>
                    <a:lnTo>
                      <a:pt x="1582" y="1091"/>
                    </a:lnTo>
                    <a:lnTo>
                      <a:pt x="1575" y="1095"/>
                    </a:lnTo>
                    <a:lnTo>
                      <a:pt x="1567" y="1098"/>
                    </a:lnTo>
                    <a:lnTo>
                      <a:pt x="1551" y="1103"/>
                    </a:lnTo>
                    <a:lnTo>
                      <a:pt x="1535" y="1106"/>
                    </a:lnTo>
                    <a:lnTo>
                      <a:pt x="1518" y="1109"/>
                    </a:lnTo>
                    <a:lnTo>
                      <a:pt x="1502" y="1110"/>
                    </a:lnTo>
                    <a:lnTo>
                      <a:pt x="1488" y="1110"/>
                    </a:lnTo>
                    <a:lnTo>
                      <a:pt x="1475" y="1110"/>
                    </a:lnTo>
                    <a:lnTo>
                      <a:pt x="1434" y="1077"/>
                    </a:lnTo>
                    <a:lnTo>
                      <a:pt x="1428" y="1073"/>
                    </a:lnTo>
                    <a:lnTo>
                      <a:pt x="1424" y="1068"/>
                    </a:lnTo>
                    <a:lnTo>
                      <a:pt x="1422" y="1062"/>
                    </a:lnTo>
                    <a:lnTo>
                      <a:pt x="1422" y="1057"/>
                    </a:lnTo>
                    <a:lnTo>
                      <a:pt x="1422" y="1051"/>
                    </a:lnTo>
                    <a:lnTo>
                      <a:pt x="1423" y="1046"/>
                    </a:lnTo>
                    <a:lnTo>
                      <a:pt x="1425" y="1041"/>
                    </a:lnTo>
                    <a:lnTo>
                      <a:pt x="1427" y="1035"/>
                    </a:lnTo>
                    <a:lnTo>
                      <a:pt x="1434" y="1024"/>
                    </a:lnTo>
                    <a:lnTo>
                      <a:pt x="1439" y="1012"/>
                    </a:lnTo>
                    <a:lnTo>
                      <a:pt x="1442" y="1007"/>
                    </a:lnTo>
                    <a:lnTo>
                      <a:pt x="1444" y="1002"/>
                    </a:lnTo>
                    <a:lnTo>
                      <a:pt x="1445" y="996"/>
                    </a:lnTo>
                    <a:lnTo>
                      <a:pt x="1447" y="991"/>
                    </a:lnTo>
                    <a:lnTo>
                      <a:pt x="1445" y="979"/>
                    </a:lnTo>
                    <a:lnTo>
                      <a:pt x="1443" y="967"/>
                    </a:lnTo>
                    <a:lnTo>
                      <a:pt x="1441" y="954"/>
                    </a:lnTo>
                    <a:lnTo>
                      <a:pt x="1437" y="941"/>
                    </a:lnTo>
                    <a:lnTo>
                      <a:pt x="1432" y="928"/>
                    </a:lnTo>
                    <a:lnTo>
                      <a:pt x="1426" y="915"/>
                    </a:lnTo>
                    <a:lnTo>
                      <a:pt x="1421" y="902"/>
                    </a:lnTo>
                    <a:lnTo>
                      <a:pt x="1413" y="889"/>
                    </a:lnTo>
                    <a:lnTo>
                      <a:pt x="1399" y="866"/>
                    </a:lnTo>
                    <a:lnTo>
                      <a:pt x="1385" y="843"/>
                    </a:lnTo>
                    <a:lnTo>
                      <a:pt x="1371" y="825"/>
                    </a:lnTo>
                    <a:lnTo>
                      <a:pt x="1358" y="811"/>
                    </a:lnTo>
                    <a:lnTo>
                      <a:pt x="1353" y="805"/>
                    </a:lnTo>
                    <a:lnTo>
                      <a:pt x="1346" y="801"/>
                    </a:lnTo>
                    <a:lnTo>
                      <a:pt x="1340" y="798"/>
                    </a:lnTo>
                    <a:lnTo>
                      <a:pt x="1333" y="795"/>
                    </a:lnTo>
                    <a:lnTo>
                      <a:pt x="1326" y="793"/>
                    </a:lnTo>
                    <a:lnTo>
                      <a:pt x="1318" y="793"/>
                    </a:lnTo>
                    <a:lnTo>
                      <a:pt x="1310" y="793"/>
                    </a:lnTo>
                    <a:lnTo>
                      <a:pt x="1303" y="794"/>
                    </a:lnTo>
                    <a:lnTo>
                      <a:pt x="1294" y="796"/>
                    </a:lnTo>
                    <a:lnTo>
                      <a:pt x="1287" y="800"/>
                    </a:lnTo>
                    <a:lnTo>
                      <a:pt x="1278" y="803"/>
                    </a:lnTo>
                    <a:lnTo>
                      <a:pt x="1270" y="808"/>
                    </a:lnTo>
                    <a:lnTo>
                      <a:pt x="1262" y="815"/>
                    </a:lnTo>
                    <a:lnTo>
                      <a:pt x="1254" y="822"/>
                    </a:lnTo>
                    <a:lnTo>
                      <a:pt x="1247" y="830"/>
                    </a:lnTo>
                    <a:lnTo>
                      <a:pt x="1239" y="840"/>
                    </a:lnTo>
                    <a:lnTo>
                      <a:pt x="1231" y="852"/>
                    </a:lnTo>
                    <a:lnTo>
                      <a:pt x="1223" y="863"/>
                    </a:lnTo>
                    <a:lnTo>
                      <a:pt x="1218" y="874"/>
                    </a:lnTo>
                    <a:lnTo>
                      <a:pt x="1213" y="884"/>
                    </a:lnTo>
                    <a:lnTo>
                      <a:pt x="1208" y="903"/>
                    </a:lnTo>
                    <a:lnTo>
                      <a:pt x="1204" y="922"/>
                    </a:lnTo>
                    <a:lnTo>
                      <a:pt x="1200" y="929"/>
                    </a:lnTo>
                    <a:lnTo>
                      <a:pt x="1198" y="938"/>
                    </a:lnTo>
                    <a:lnTo>
                      <a:pt x="1194" y="945"/>
                    </a:lnTo>
                    <a:lnTo>
                      <a:pt x="1188" y="954"/>
                    </a:lnTo>
                    <a:lnTo>
                      <a:pt x="1183" y="962"/>
                    </a:lnTo>
                    <a:lnTo>
                      <a:pt x="1174" y="970"/>
                    </a:lnTo>
                    <a:lnTo>
                      <a:pt x="1165" y="979"/>
                    </a:lnTo>
                    <a:lnTo>
                      <a:pt x="1153" y="988"/>
                    </a:lnTo>
                    <a:lnTo>
                      <a:pt x="1148" y="990"/>
                    </a:lnTo>
                    <a:lnTo>
                      <a:pt x="1143" y="992"/>
                    </a:lnTo>
                    <a:lnTo>
                      <a:pt x="1137" y="992"/>
                    </a:lnTo>
                    <a:lnTo>
                      <a:pt x="1131" y="992"/>
                    </a:lnTo>
                    <a:lnTo>
                      <a:pt x="1118" y="991"/>
                    </a:lnTo>
                    <a:lnTo>
                      <a:pt x="1104" y="987"/>
                    </a:lnTo>
                    <a:lnTo>
                      <a:pt x="1091" y="980"/>
                    </a:lnTo>
                    <a:lnTo>
                      <a:pt x="1079" y="974"/>
                    </a:lnTo>
                    <a:lnTo>
                      <a:pt x="1067" y="965"/>
                    </a:lnTo>
                    <a:lnTo>
                      <a:pt x="1059" y="957"/>
                    </a:lnTo>
                    <a:lnTo>
                      <a:pt x="1056" y="953"/>
                    </a:lnTo>
                    <a:lnTo>
                      <a:pt x="1053" y="949"/>
                    </a:lnTo>
                    <a:lnTo>
                      <a:pt x="1053" y="943"/>
                    </a:lnTo>
                    <a:lnTo>
                      <a:pt x="1053" y="939"/>
                    </a:lnTo>
                    <a:lnTo>
                      <a:pt x="1058" y="928"/>
                    </a:lnTo>
                    <a:lnTo>
                      <a:pt x="1063" y="916"/>
                    </a:lnTo>
                    <a:lnTo>
                      <a:pt x="1071" y="904"/>
                    </a:lnTo>
                    <a:lnTo>
                      <a:pt x="1077" y="892"/>
                    </a:lnTo>
                    <a:lnTo>
                      <a:pt x="1079" y="886"/>
                    </a:lnTo>
                    <a:lnTo>
                      <a:pt x="1081" y="880"/>
                    </a:lnTo>
                    <a:lnTo>
                      <a:pt x="1084" y="874"/>
                    </a:lnTo>
                    <a:lnTo>
                      <a:pt x="1084" y="868"/>
                    </a:lnTo>
                    <a:lnTo>
                      <a:pt x="1087" y="862"/>
                    </a:lnTo>
                    <a:lnTo>
                      <a:pt x="1097" y="848"/>
                    </a:lnTo>
                    <a:lnTo>
                      <a:pt x="1108" y="829"/>
                    </a:lnTo>
                    <a:lnTo>
                      <a:pt x="1119" y="808"/>
                    </a:lnTo>
                    <a:lnTo>
                      <a:pt x="1134" y="782"/>
                    </a:lnTo>
                    <a:lnTo>
                      <a:pt x="1148" y="761"/>
                    </a:lnTo>
                    <a:lnTo>
                      <a:pt x="1159" y="747"/>
                    </a:lnTo>
                    <a:lnTo>
                      <a:pt x="1164" y="741"/>
                    </a:lnTo>
                    <a:lnTo>
                      <a:pt x="1174" y="731"/>
                    </a:lnTo>
                    <a:lnTo>
                      <a:pt x="1184" y="721"/>
                    </a:lnTo>
                    <a:lnTo>
                      <a:pt x="1192" y="711"/>
                    </a:lnTo>
                    <a:lnTo>
                      <a:pt x="1198" y="701"/>
                    </a:lnTo>
                    <a:lnTo>
                      <a:pt x="1204" y="692"/>
                    </a:lnTo>
                    <a:lnTo>
                      <a:pt x="1207" y="682"/>
                    </a:lnTo>
                    <a:lnTo>
                      <a:pt x="1210" y="671"/>
                    </a:lnTo>
                    <a:lnTo>
                      <a:pt x="1210" y="660"/>
                    </a:lnTo>
                    <a:lnTo>
                      <a:pt x="1210" y="654"/>
                    </a:lnTo>
                    <a:lnTo>
                      <a:pt x="1208" y="647"/>
                    </a:lnTo>
                    <a:lnTo>
                      <a:pt x="1205" y="640"/>
                    </a:lnTo>
                    <a:lnTo>
                      <a:pt x="1201" y="630"/>
                    </a:lnTo>
                    <a:lnTo>
                      <a:pt x="1192" y="611"/>
                    </a:lnTo>
                    <a:lnTo>
                      <a:pt x="1180" y="589"/>
                    </a:lnTo>
                    <a:lnTo>
                      <a:pt x="1167" y="565"/>
                    </a:lnTo>
                    <a:lnTo>
                      <a:pt x="1154" y="542"/>
                    </a:lnTo>
                    <a:lnTo>
                      <a:pt x="1142" y="517"/>
                    </a:lnTo>
                    <a:lnTo>
                      <a:pt x="1132" y="493"/>
                    </a:lnTo>
                    <a:lnTo>
                      <a:pt x="1131" y="488"/>
                    </a:lnTo>
                    <a:lnTo>
                      <a:pt x="1132" y="482"/>
                    </a:lnTo>
                    <a:lnTo>
                      <a:pt x="1134" y="478"/>
                    </a:lnTo>
                    <a:lnTo>
                      <a:pt x="1138" y="474"/>
                    </a:lnTo>
                    <a:lnTo>
                      <a:pt x="1146" y="465"/>
                    </a:lnTo>
                    <a:lnTo>
                      <a:pt x="1157" y="457"/>
                    </a:lnTo>
                    <a:lnTo>
                      <a:pt x="1168" y="449"/>
                    </a:lnTo>
                    <a:lnTo>
                      <a:pt x="1178" y="441"/>
                    </a:lnTo>
                    <a:lnTo>
                      <a:pt x="1181" y="437"/>
                    </a:lnTo>
                    <a:lnTo>
                      <a:pt x="1183" y="432"/>
                    </a:lnTo>
                    <a:lnTo>
                      <a:pt x="1183" y="427"/>
                    </a:lnTo>
                    <a:lnTo>
                      <a:pt x="1183" y="422"/>
                    </a:lnTo>
                    <a:lnTo>
                      <a:pt x="1178" y="411"/>
                    </a:lnTo>
                    <a:lnTo>
                      <a:pt x="1171" y="401"/>
                    </a:lnTo>
                    <a:lnTo>
                      <a:pt x="1164" y="393"/>
                    </a:lnTo>
                    <a:lnTo>
                      <a:pt x="1154" y="385"/>
                    </a:lnTo>
                    <a:lnTo>
                      <a:pt x="1144" y="379"/>
                    </a:lnTo>
                    <a:lnTo>
                      <a:pt x="1132" y="373"/>
                    </a:lnTo>
                    <a:lnTo>
                      <a:pt x="1120" y="368"/>
                    </a:lnTo>
                    <a:lnTo>
                      <a:pt x="1108" y="363"/>
                    </a:lnTo>
                    <a:lnTo>
                      <a:pt x="1081" y="356"/>
                    </a:lnTo>
                    <a:lnTo>
                      <a:pt x="1054" y="349"/>
                    </a:lnTo>
                    <a:lnTo>
                      <a:pt x="1042" y="345"/>
                    </a:lnTo>
                    <a:lnTo>
                      <a:pt x="1029" y="341"/>
                    </a:lnTo>
                    <a:lnTo>
                      <a:pt x="1016" y="336"/>
                    </a:lnTo>
                    <a:lnTo>
                      <a:pt x="1005" y="331"/>
                    </a:lnTo>
                    <a:lnTo>
                      <a:pt x="999" y="328"/>
                    </a:lnTo>
                    <a:lnTo>
                      <a:pt x="986" y="320"/>
                    </a:lnTo>
                    <a:lnTo>
                      <a:pt x="978" y="316"/>
                    </a:lnTo>
                    <a:lnTo>
                      <a:pt x="969" y="312"/>
                    </a:lnTo>
                    <a:lnTo>
                      <a:pt x="958" y="308"/>
                    </a:lnTo>
                    <a:lnTo>
                      <a:pt x="948" y="306"/>
                    </a:lnTo>
                    <a:lnTo>
                      <a:pt x="910" y="302"/>
                    </a:lnTo>
                    <a:lnTo>
                      <a:pt x="875" y="299"/>
                    </a:lnTo>
                    <a:lnTo>
                      <a:pt x="843" y="297"/>
                    </a:lnTo>
                    <a:lnTo>
                      <a:pt x="815" y="297"/>
                    </a:lnTo>
                    <a:lnTo>
                      <a:pt x="789" y="297"/>
                    </a:lnTo>
                    <a:lnTo>
                      <a:pt x="768" y="299"/>
                    </a:lnTo>
                    <a:lnTo>
                      <a:pt x="751" y="301"/>
                    </a:lnTo>
                    <a:lnTo>
                      <a:pt x="738" y="304"/>
                    </a:lnTo>
                    <a:lnTo>
                      <a:pt x="726" y="309"/>
                    </a:lnTo>
                    <a:lnTo>
                      <a:pt x="719" y="314"/>
                    </a:lnTo>
                    <a:lnTo>
                      <a:pt x="716" y="316"/>
                    </a:lnTo>
                    <a:lnTo>
                      <a:pt x="715" y="318"/>
                    </a:lnTo>
                    <a:lnTo>
                      <a:pt x="714" y="320"/>
                    </a:lnTo>
                    <a:lnTo>
                      <a:pt x="714" y="322"/>
                    </a:lnTo>
                    <a:lnTo>
                      <a:pt x="715" y="328"/>
                    </a:lnTo>
                    <a:lnTo>
                      <a:pt x="716" y="333"/>
                    </a:lnTo>
                    <a:lnTo>
                      <a:pt x="718" y="342"/>
                    </a:lnTo>
                    <a:lnTo>
                      <a:pt x="716" y="352"/>
                    </a:lnTo>
                    <a:lnTo>
                      <a:pt x="715" y="366"/>
                    </a:lnTo>
                    <a:lnTo>
                      <a:pt x="716" y="380"/>
                    </a:lnTo>
                    <a:lnTo>
                      <a:pt x="718" y="395"/>
                    </a:lnTo>
                    <a:lnTo>
                      <a:pt x="719" y="409"/>
                    </a:lnTo>
                    <a:lnTo>
                      <a:pt x="720" y="422"/>
                    </a:lnTo>
                    <a:lnTo>
                      <a:pt x="718" y="433"/>
                    </a:lnTo>
                    <a:lnTo>
                      <a:pt x="715" y="438"/>
                    </a:lnTo>
                    <a:lnTo>
                      <a:pt x="713" y="442"/>
                    </a:lnTo>
                    <a:lnTo>
                      <a:pt x="710" y="446"/>
                    </a:lnTo>
                    <a:lnTo>
                      <a:pt x="706" y="448"/>
                    </a:lnTo>
                    <a:lnTo>
                      <a:pt x="696" y="448"/>
                    </a:lnTo>
                    <a:lnTo>
                      <a:pt x="675" y="451"/>
                    </a:lnTo>
                    <a:lnTo>
                      <a:pt x="665" y="454"/>
                    </a:lnTo>
                    <a:lnTo>
                      <a:pt x="655" y="460"/>
                    </a:lnTo>
                    <a:lnTo>
                      <a:pt x="651" y="463"/>
                    </a:lnTo>
                    <a:lnTo>
                      <a:pt x="648" y="467"/>
                    </a:lnTo>
                    <a:lnTo>
                      <a:pt x="646" y="471"/>
                    </a:lnTo>
                    <a:lnTo>
                      <a:pt x="645" y="477"/>
                    </a:lnTo>
                    <a:lnTo>
                      <a:pt x="649" y="506"/>
                    </a:lnTo>
                    <a:lnTo>
                      <a:pt x="658" y="544"/>
                    </a:lnTo>
                    <a:lnTo>
                      <a:pt x="660" y="554"/>
                    </a:lnTo>
                    <a:lnTo>
                      <a:pt x="661" y="563"/>
                    </a:lnTo>
                    <a:lnTo>
                      <a:pt x="661" y="573"/>
                    </a:lnTo>
                    <a:lnTo>
                      <a:pt x="661" y="582"/>
                    </a:lnTo>
                    <a:lnTo>
                      <a:pt x="659" y="590"/>
                    </a:lnTo>
                    <a:lnTo>
                      <a:pt x="657" y="598"/>
                    </a:lnTo>
                    <a:lnTo>
                      <a:pt x="654" y="605"/>
                    </a:lnTo>
                    <a:lnTo>
                      <a:pt x="648" y="611"/>
                    </a:lnTo>
                    <a:lnTo>
                      <a:pt x="619" y="611"/>
                    </a:lnTo>
                    <a:lnTo>
                      <a:pt x="616" y="611"/>
                    </a:lnTo>
                    <a:lnTo>
                      <a:pt x="614" y="610"/>
                    </a:lnTo>
                    <a:lnTo>
                      <a:pt x="612" y="609"/>
                    </a:lnTo>
                    <a:lnTo>
                      <a:pt x="611" y="606"/>
                    </a:lnTo>
                    <a:lnTo>
                      <a:pt x="607" y="601"/>
                    </a:lnTo>
                    <a:lnTo>
                      <a:pt x="605" y="595"/>
                    </a:lnTo>
                    <a:lnTo>
                      <a:pt x="603" y="578"/>
                    </a:lnTo>
                    <a:lnTo>
                      <a:pt x="602" y="560"/>
                    </a:lnTo>
                    <a:lnTo>
                      <a:pt x="601" y="542"/>
                    </a:lnTo>
                    <a:lnTo>
                      <a:pt x="599" y="527"/>
                    </a:lnTo>
                    <a:lnTo>
                      <a:pt x="597" y="520"/>
                    </a:lnTo>
                    <a:lnTo>
                      <a:pt x="594" y="517"/>
                    </a:lnTo>
                    <a:lnTo>
                      <a:pt x="592" y="515"/>
                    </a:lnTo>
                    <a:lnTo>
                      <a:pt x="590" y="515"/>
                    </a:lnTo>
                    <a:lnTo>
                      <a:pt x="588" y="514"/>
                    </a:lnTo>
                    <a:lnTo>
                      <a:pt x="586" y="515"/>
                    </a:lnTo>
                    <a:lnTo>
                      <a:pt x="572" y="518"/>
                    </a:lnTo>
                    <a:lnTo>
                      <a:pt x="559" y="522"/>
                    </a:lnTo>
                    <a:lnTo>
                      <a:pt x="548" y="528"/>
                    </a:lnTo>
                    <a:lnTo>
                      <a:pt x="537" y="534"/>
                    </a:lnTo>
                    <a:lnTo>
                      <a:pt x="527" y="539"/>
                    </a:lnTo>
                    <a:lnTo>
                      <a:pt x="519" y="547"/>
                    </a:lnTo>
                    <a:lnTo>
                      <a:pt x="511" y="554"/>
                    </a:lnTo>
                    <a:lnTo>
                      <a:pt x="505" y="561"/>
                    </a:lnTo>
                    <a:lnTo>
                      <a:pt x="498" y="569"/>
                    </a:lnTo>
                    <a:lnTo>
                      <a:pt x="493" y="577"/>
                    </a:lnTo>
                    <a:lnTo>
                      <a:pt x="489" y="586"/>
                    </a:lnTo>
                    <a:lnTo>
                      <a:pt x="484" y="593"/>
                    </a:lnTo>
                    <a:lnTo>
                      <a:pt x="477" y="611"/>
                    </a:lnTo>
                    <a:lnTo>
                      <a:pt x="471" y="627"/>
                    </a:lnTo>
                    <a:lnTo>
                      <a:pt x="468" y="638"/>
                    </a:lnTo>
                    <a:lnTo>
                      <a:pt x="466" y="647"/>
                    </a:lnTo>
                    <a:lnTo>
                      <a:pt x="465" y="657"/>
                    </a:lnTo>
                    <a:lnTo>
                      <a:pt x="465" y="665"/>
                    </a:lnTo>
                    <a:lnTo>
                      <a:pt x="466" y="672"/>
                    </a:lnTo>
                    <a:lnTo>
                      <a:pt x="467" y="680"/>
                    </a:lnTo>
                    <a:lnTo>
                      <a:pt x="469" y="687"/>
                    </a:lnTo>
                    <a:lnTo>
                      <a:pt x="472" y="694"/>
                    </a:lnTo>
                    <a:lnTo>
                      <a:pt x="478" y="708"/>
                    </a:lnTo>
                    <a:lnTo>
                      <a:pt x="484" y="723"/>
                    </a:lnTo>
                    <a:lnTo>
                      <a:pt x="491" y="739"/>
                    </a:lnTo>
                    <a:lnTo>
                      <a:pt x="496" y="760"/>
                    </a:lnTo>
                    <a:lnTo>
                      <a:pt x="497" y="769"/>
                    </a:lnTo>
                    <a:lnTo>
                      <a:pt x="498" y="776"/>
                    </a:lnTo>
                    <a:lnTo>
                      <a:pt x="498" y="781"/>
                    </a:lnTo>
                    <a:lnTo>
                      <a:pt x="497" y="786"/>
                    </a:lnTo>
                    <a:lnTo>
                      <a:pt x="489" y="796"/>
                    </a:lnTo>
                    <a:lnTo>
                      <a:pt x="471" y="813"/>
                    </a:lnTo>
                    <a:lnTo>
                      <a:pt x="453" y="829"/>
                    </a:lnTo>
                    <a:lnTo>
                      <a:pt x="441" y="842"/>
                    </a:lnTo>
                    <a:lnTo>
                      <a:pt x="438" y="849"/>
                    </a:lnTo>
                    <a:lnTo>
                      <a:pt x="436" y="859"/>
                    </a:lnTo>
                    <a:lnTo>
                      <a:pt x="433" y="873"/>
                    </a:lnTo>
                    <a:lnTo>
                      <a:pt x="433" y="893"/>
                    </a:lnTo>
                    <a:lnTo>
                      <a:pt x="435" y="903"/>
                    </a:lnTo>
                    <a:lnTo>
                      <a:pt x="438" y="915"/>
                    </a:lnTo>
                    <a:lnTo>
                      <a:pt x="442" y="926"/>
                    </a:lnTo>
                    <a:lnTo>
                      <a:pt x="448" y="938"/>
                    </a:lnTo>
                    <a:lnTo>
                      <a:pt x="453" y="949"/>
                    </a:lnTo>
                    <a:lnTo>
                      <a:pt x="457" y="960"/>
                    </a:lnTo>
                    <a:lnTo>
                      <a:pt x="462" y="971"/>
                    </a:lnTo>
                    <a:lnTo>
                      <a:pt x="463" y="982"/>
                    </a:lnTo>
                    <a:lnTo>
                      <a:pt x="462" y="988"/>
                    </a:lnTo>
                    <a:lnTo>
                      <a:pt x="460" y="992"/>
                    </a:lnTo>
                    <a:lnTo>
                      <a:pt x="459" y="996"/>
                    </a:lnTo>
                    <a:lnTo>
                      <a:pt x="457" y="999"/>
                    </a:lnTo>
                    <a:lnTo>
                      <a:pt x="453" y="1006"/>
                    </a:lnTo>
                    <a:lnTo>
                      <a:pt x="448" y="1012"/>
                    </a:lnTo>
                    <a:lnTo>
                      <a:pt x="441" y="1018"/>
                    </a:lnTo>
                    <a:lnTo>
                      <a:pt x="437" y="1024"/>
                    </a:lnTo>
                    <a:lnTo>
                      <a:pt x="435" y="1028"/>
                    </a:lnTo>
                    <a:lnTo>
                      <a:pt x="433" y="1032"/>
                    </a:lnTo>
                    <a:lnTo>
                      <a:pt x="432" y="1036"/>
                    </a:lnTo>
                    <a:lnTo>
                      <a:pt x="432" y="1042"/>
                    </a:lnTo>
                    <a:lnTo>
                      <a:pt x="432" y="1047"/>
                    </a:lnTo>
                    <a:lnTo>
                      <a:pt x="435" y="1052"/>
                    </a:lnTo>
                    <a:lnTo>
                      <a:pt x="438" y="1059"/>
                    </a:lnTo>
                    <a:lnTo>
                      <a:pt x="441" y="1064"/>
                    </a:lnTo>
                    <a:lnTo>
                      <a:pt x="451" y="1075"/>
                    </a:lnTo>
                    <a:lnTo>
                      <a:pt x="462" y="1087"/>
                    </a:lnTo>
                    <a:lnTo>
                      <a:pt x="472" y="1098"/>
                    </a:lnTo>
                    <a:lnTo>
                      <a:pt x="482" y="1110"/>
                    </a:lnTo>
                    <a:lnTo>
                      <a:pt x="485" y="1115"/>
                    </a:lnTo>
                    <a:lnTo>
                      <a:pt x="489" y="1120"/>
                    </a:lnTo>
                    <a:lnTo>
                      <a:pt x="491" y="1126"/>
                    </a:lnTo>
                    <a:lnTo>
                      <a:pt x="491" y="1131"/>
                    </a:lnTo>
                    <a:lnTo>
                      <a:pt x="496" y="1138"/>
                    </a:lnTo>
                    <a:lnTo>
                      <a:pt x="500" y="1144"/>
                    </a:lnTo>
                    <a:lnTo>
                      <a:pt x="505" y="1152"/>
                    </a:lnTo>
                    <a:lnTo>
                      <a:pt x="508" y="1159"/>
                    </a:lnTo>
                    <a:lnTo>
                      <a:pt x="513" y="1174"/>
                    </a:lnTo>
                    <a:lnTo>
                      <a:pt x="517" y="1192"/>
                    </a:lnTo>
                    <a:lnTo>
                      <a:pt x="519" y="1208"/>
                    </a:lnTo>
                    <a:lnTo>
                      <a:pt x="520" y="1224"/>
                    </a:lnTo>
                    <a:lnTo>
                      <a:pt x="520" y="1239"/>
                    </a:lnTo>
                    <a:lnTo>
                      <a:pt x="520" y="1251"/>
                    </a:lnTo>
                    <a:lnTo>
                      <a:pt x="521" y="1269"/>
                    </a:lnTo>
                    <a:lnTo>
                      <a:pt x="523" y="1283"/>
                    </a:lnTo>
                    <a:lnTo>
                      <a:pt x="526" y="1298"/>
                    </a:lnTo>
                    <a:lnTo>
                      <a:pt x="527" y="1316"/>
                    </a:lnTo>
                    <a:lnTo>
                      <a:pt x="538" y="1329"/>
                    </a:lnTo>
                    <a:lnTo>
                      <a:pt x="548" y="1343"/>
                    </a:lnTo>
                    <a:lnTo>
                      <a:pt x="557" y="1358"/>
                    </a:lnTo>
                    <a:lnTo>
                      <a:pt x="564" y="1373"/>
                    </a:lnTo>
                    <a:lnTo>
                      <a:pt x="570" y="1389"/>
                    </a:lnTo>
                    <a:lnTo>
                      <a:pt x="574" y="1404"/>
                    </a:lnTo>
                    <a:lnTo>
                      <a:pt x="577" y="1418"/>
                    </a:lnTo>
                    <a:lnTo>
                      <a:pt x="578" y="1430"/>
                    </a:lnTo>
                    <a:lnTo>
                      <a:pt x="565" y="1453"/>
                    </a:lnTo>
                    <a:lnTo>
                      <a:pt x="551" y="1475"/>
                    </a:lnTo>
                    <a:lnTo>
                      <a:pt x="536" y="1496"/>
                    </a:lnTo>
                    <a:lnTo>
                      <a:pt x="521" y="1516"/>
                    </a:lnTo>
                    <a:lnTo>
                      <a:pt x="508" y="1534"/>
                    </a:lnTo>
                    <a:lnTo>
                      <a:pt x="497" y="1551"/>
                    </a:lnTo>
                    <a:lnTo>
                      <a:pt x="493" y="1559"/>
                    </a:lnTo>
                    <a:lnTo>
                      <a:pt x="490" y="1566"/>
                    </a:lnTo>
                    <a:lnTo>
                      <a:pt x="487" y="1573"/>
                    </a:lnTo>
                    <a:lnTo>
                      <a:pt x="487" y="1579"/>
                    </a:lnTo>
                    <a:lnTo>
                      <a:pt x="484" y="1590"/>
                    </a:lnTo>
                    <a:lnTo>
                      <a:pt x="478" y="1604"/>
                    </a:lnTo>
                    <a:lnTo>
                      <a:pt x="470" y="1620"/>
                    </a:lnTo>
                    <a:lnTo>
                      <a:pt x="459" y="1640"/>
                    </a:lnTo>
                    <a:lnTo>
                      <a:pt x="448" y="1660"/>
                    </a:lnTo>
                    <a:lnTo>
                      <a:pt x="432" y="1682"/>
                    </a:lnTo>
                    <a:lnTo>
                      <a:pt x="415" y="1705"/>
                    </a:lnTo>
                    <a:lnTo>
                      <a:pt x="397" y="1727"/>
                    </a:lnTo>
                    <a:lnTo>
                      <a:pt x="397" y="1726"/>
                    </a:lnTo>
                    <a:lnTo>
                      <a:pt x="395" y="1725"/>
                    </a:lnTo>
                    <a:lnTo>
                      <a:pt x="389" y="1725"/>
                    </a:lnTo>
                    <a:lnTo>
                      <a:pt x="383" y="1725"/>
                    </a:lnTo>
                    <a:lnTo>
                      <a:pt x="365" y="1726"/>
                    </a:lnTo>
                    <a:lnTo>
                      <a:pt x="342" y="1726"/>
                    </a:lnTo>
                    <a:lnTo>
                      <a:pt x="330" y="1725"/>
                    </a:lnTo>
                    <a:lnTo>
                      <a:pt x="317" y="1724"/>
                    </a:lnTo>
                    <a:lnTo>
                      <a:pt x="304" y="1722"/>
                    </a:lnTo>
                    <a:lnTo>
                      <a:pt x="291" y="1720"/>
                    </a:lnTo>
                    <a:lnTo>
                      <a:pt x="279" y="1715"/>
                    </a:lnTo>
                    <a:lnTo>
                      <a:pt x="267" y="1710"/>
                    </a:lnTo>
                    <a:lnTo>
                      <a:pt x="256" y="1704"/>
                    </a:lnTo>
                    <a:lnTo>
                      <a:pt x="248" y="1696"/>
                    </a:lnTo>
                    <a:lnTo>
                      <a:pt x="244" y="1688"/>
                    </a:lnTo>
                    <a:lnTo>
                      <a:pt x="240" y="1678"/>
                    </a:lnTo>
                    <a:lnTo>
                      <a:pt x="237" y="1665"/>
                    </a:lnTo>
                    <a:lnTo>
                      <a:pt x="234" y="1652"/>
                    </a:lnTo>
                    <a:lnTo>
                      <a:pt x="230" y="1638"/>
                    </a:lnTo>
                    <a:lnTo>
                      <a:pt x="226" y="1626"/>
                    </a:lnTo>
                    <a:lnTo>
                      <a:pt x="223" y="1615"/>
                    </a:lnTo>
                    <a:lnTo>
                      <a:pt x="219" y="1606"/>
                    </a:lnTo>
                    <a:lnTo>
                      <a:pt x="219" y="1601"/>
                    </a:lnTo>
                    <a:lnTo>
                      <a:pt x="217" y="1597"/>
                    </a:lnTo>
                    <a:lnTo>
                      <a:pt x="215" y="1592"/>
                    </a:lnTo>
                    <a:lnTo>
                      <a:pt x="213" y="1589"/>
                    </a:lnTo>
                    <a:lnTo>
                      <a:pt x="211" y="1586"/>
                    </a:lnTo>
                    <a:lnTo>
                      <a:pt x="208" y="1584"/>
                    </a:lnTo>
                    <a:lnTo>
                      <a:pt x="205" y="1582"/>
                    </a:lnTo>
                    <a:lnTo>
                      <a:pt x="200" y="1580"/>
                    </a:lnTo>
                    <a:lnTo>
                      <a:pt x="192" y="1578"/>
                    </a:lnTo>
                    <a:lnTo>
                      <a:pt x="181" y="1577"/>
                    </a:lnTo>
                    <a:lnTo>
                      <a:pt x="170" y="1576"/>
                    </a:lnTo>
                    <a:lnTo>
                      <a:pt x="159" y="1576"/>
                    </a:lnTo>
                    <a:lnTo>
                      <a:pt x="159" y="1558"/>
                    </a:lnTo>
                    <a:lnTo>
                      <a:pt x="159" y="1543"/>
                    </a:lnTo>
                    <a:lnTo>
                      <a:pt x="159" y="1522"/>
                    </a:lnTo>
                    <a:lnTo>
                      <a:pt x="160" y="1486"/>
                    </a:lnTo>
                    <a:lnTo>
                      <a:pt x="159" y="1465"/>
                    </a:lnTo>
                    <a:lnTo>
                      <a:pt x="156" y="1442"/>
                    </a:lnTo>
                    <a:lnTo>
                      <a:pt x="151" y="1421"/>
                    </a:lnTo>
                    <a:lnTo>
                      <a:pt x="146" y="1401"/>
                    </a:lnTo>
                    <a:lnTo>
                      <a:pt x="141" y="1382"/>
                    </a:lnTo>
                    <a:lnTo>
                      <a:pt x="135" y="1364"/>
                    </a:lnTo>
                    <a:lnTo>
                      <a:pt x="132" y="1350"/>
                    </a:lnTo>
                    <a:lnTo>
                      <a:pt x="131" y="1337"/>
                    </a:lnTo>
                    <a:lnTo>
                      <a:pt x="130" y="1303"/>
                    </a:lnTo>
                    <a:lnTo>
                      <a:pt x="128" y="1266"/>
                    </a:lnTo>
                    <a:lnTo>
                      <a:pt x="126" y="1228"/>
                    </a:lnTo>
                    <a:lnTo>
                      <a:pt x="125" y="1192"/>
                    </a:lnTo>
                    <a:lnTo>
                      <a:pt x="126" y="1174"/>
                    </a:lnTo>
                    <a:lnTo>
                      <a:pt x="127" y="1156"/>
                    </a:lnTo>
                    <a:lnTo>
                      <a:pt x="129" y="1140"/>
                    </a:lnTo>
                    <a:lnTo>
                      <a:pt x="133" y="1124"/>
                    </a:lnTo>
                    <a:lnTo>
                      <a:pt x="138" y="1109"/>
                    </a:lnTo>
                    <a:lnTo>
                      <a:pt x="145" y="1095"/>
                    </a:lnTo>
                    <a:lnTo>
                      <a:pt x="148" y="1087"/>
                    </a:lnTo>
                    <a:lnTo>
                      <a:pt x="153" y="1082"/>
                    </a:lnTo>
                    <a:lnTo>
                      <a:pt x="158" y="1075"/>
                    </a:lnTo>
                    <a:lnTo>
                      <a:pt x="163" y="1070"/>
                    </a:lnTo>
                    <a:lnTo>
                      <a:pt x="134" y="1009"/>
                    </a:lnTo>
                    <a:lnTo>
                      <a:pt x="134" y="998"/>
                    </a:lnTo>
                    <a:lnTo>
                      <a:pt x="134" y="988"/>
                    </a:lnTo>
                    <a:lnTo>
                      <a:pt x="135" y="976"/>
                    </a:lnTo>
                    <a:lnTo>
                      <a:pt x="138" y="965"/>
                    </a:lnTo>
                    <a:lnTo>
                      <a:pt x="142" y="954"/>
                    </a:lnTo>
                    <a:lnTo>
                      <a:pt x="147" y="942"/>
                    </a:lnTo>
                    <a:lnTo>
                      <a:pt x="155" y="931"/>
                    </a:lnTo>
                    <a:lnTo>
                      <a:pt x="165" y="921"/>
                    </a:lnTo>
                    <a:lnTo>
                      <a:pt x="165" y="888"/>
                    </a:lnTo>
                    <a:lnTo>
                      <a:pt x="163" y="857"/>
                    </a:lnTo>
                    <a:lnTo>
                      <a:pt x="163" y="828"/>
                    </a:lnTo>
                    <a:lnTo>
                      <a:pt x="165" y="799"/>
                    </a:lnTo>
                    <a:lnTo>
                      <a:pt x="166" y="785"/>
                    </a:lnTo>
                    <a:lnTo>
                      <a:pt x="168" y="771"/>
                    </a:lnTo>
                    <a:lnTo>
                      <a:pt x="170" y="757"/>
                    </a:lnTo>
                    <a:lnTo>
                      <a:pt x="173" y="742"/>
                    </a:lnTo>
                    <a:lnTo>
                      <a:pt x="178" y="727"/>
                    </a:lnTo>
                    <a:lnTo>
                      <a:pt x="183" y="712"/>
                    </a:lnTo>
                    <a:lnTo>
                      <a:pt x="189" y="697"/>
                    </a:lnTo>
                    <a:lnTo>
                      <a:pt x="196" y="682"/>
                    </a:lnTo>
                    <a:lnTo>
                      <a:pt x="205" y="667"/>
                    </a:lnTo>
                    <a:lnTo>
                      <a:pt x="213" y="651"/>
                    </a:lnTo>
                    <a:lnTo>
                      <a:pt x="221" y="633"/>
                    </a:lnTo>
                    <a:lnTo>
                      <a:pt x="228" y="615"/>
                    </a:lnTo>
                    <a:lnTo>
                      <a:pt x="230" y="605"/>
                    </a:lnTo>
                    <a:lnTo>
                      <a:pt x="233" y="597"/>
                    </a:lnTo>
                    <a:lnTo>
                      <a:pt x="233" y="588"/>
                    </a:lnTo>
                    <a:lnTo>
                      <a:pt x="233" y="579"/>
                    </a:lnTo>
                    <a:lnTo>
                      <a:pt x="232" y="571"/>
                    </a:lnTo>
                    <a:lnTo>
                      <a:pt x="229" y="562"/>
                    </a:lnTo>
                    <a:lnTo>
                      <a:pt x="225" y="555"/>
                    </a:lnTo>
                    <a:lnTo>
                      <a:pt x="219" y="547"/>
                    </a:lnTo>
                    <a:lnTo>
                      <a:pt x="215" y="544"/>
                    </a:lnTo>
                    <a:lnTo>
                      <a:pt x="212" y="543"/>
                    </a:lnTo>
                    <a:lnTo>
                      <a:pt x="209" y="544"/>
                    </a:lnTo>
                    <a:lnTo>
                      <a:pt x="207" y="547"/>
                    </a:lnTo>
                    <a:lnTo>
                      <a:pt x="201" y="557"/>
                    </a:lnTo>
                    <a:lnTo>
                      <a:pt x="196" y="572"/>
                    </a:lnTo>
                    <a:lnTo>
                      <a:pt x="189" y="589"/>
                    </a:lnTo>
                    <a:lnTo>
                      <a:pt x="184" y="610"/>
                    </a:lnTo>
                    <a:lnTo>
                      <a:pt x="176" y="631"/>
                    </a:lnTo>
                    <a:lnTo>
                      <a:pt x="167" y="652"/>
                    </a:lnTo>
                    <a:lnTo>
                      <a:pt x="158" y="667"/>
                    </a:lnTo>
                    <a:lnTo>
                      <a:pt x="152" y="677"/>
                    </a:lnTo>
                    <a:lnTo>
                      <a:pt x="141" y="686"/>
                    </a:lnTo>
                    <a:lnTo>
                      <a:pt x="124" y="700"/>
                    </a:lnTo>
                    <a:lnTo>
                      <a:pt x="92" y="735"/>
                    </a:lnTo>
                    <a:lnTo>
                      <a:pt x="66" y="765"/>
                    </a:lnTo>
                    <a:lnTo>
                      <a:pt x="60" y="771"/>
                    </a:lnTo>
                    <a:lnTo>
                      <a:pt x="53" y="775"/>
                    </a:lnTo>
                    <a:lnTo>
                      <a:pt x="47" y="779"/>
                    </a:lnTo>
                    <a:lnTo>
                      <a:pt x="40" y="781"/>
                    </a:lnTo>
                    <a:lnTo>
                      <a:pt x="33" y="782"/>
                    </a:lnTo>
                    <a:lnTo>
                      <a:pt x="24" y="781"/>
                    </a:lnTo>
                    <a:lnTo>
                      <a:pt x="16" y="779"/>
                    </a:lnTo>
                    <a:lnTo>
                      <a:pt x="7" y="776"/>
                    </a:lnTo>
                    <a:lnTo>
                      <a:pt x="5" y="774"/>
                    </a:lnTo>
                    <a:lnTo>
                      <a:pt x="3" y="772"/>
                    </a:lnTo>
                    <a:lnTo>
                      <a:pt x="1" y="769"/>
                    </a:lnTo>
                    <a:lnTo>
                      <a:pt x="0" y="767"/>
                    </a:lnTo>
                    <a:lnTo>
                      <a:pt x="0" y="761"/>
                    </a:lnTo>
                    <a:lnTo>
                      <a:pt x="1" y="753"/>
                    </a:lnTo>
                    <a:lnTo>
                      <a:pt x="4" y="745"/>
                    </a:lnTo>
                    <a:lnTo>
                      <a:pt x="7" y="735"/>
                    </a:lnTo>
                    <a:lnTo>
                      <a:pt x="12" y="725"/>
                    </a:lnTo>
                    <a:lnTo>
                      <a:pt x="18" y="714"/>
                    </a:lnTo>
                    <a:lnTo>
                      <a:pt x="32" y="691"/>
                    </a:lnTo>
                    <a:lnTo>
                      <a:pt x="47" y="667"/>
                    </a:lnTo>
                    <a:lnTo>
                      <a:pt x="63" y="643"/>
                    </a:lnTo>
                    <a:lnTo>
                      <a:pt x="77" y="622"/>
                    </a:lnTo>
                    <a:lnTo>
                      <a:pt x="94" y="596"/>
                    </a:lnTo>
                    <a:lnTo>
                      <a:pt x="111" y="572"/>
                    </a:lnTo>
                    <a:lnTo>
                      <a:pt x="117" y="560"/>
                    </a:lnTo>
                    <a:lnTo>
                      <a:pt x="124" y="548"/>
                    </a:lnTo>
                    <a:lnTo>
                      <a:pt x="128" y="537"/>
                    </a:lnTo>
                    <a:lnTo>
                      <a:pt x="132" y="527"/>
                    </a:lnTo>
                    <a:lnTo>
                      <a:pt x="140" y="504"/>
                    </a:lnTo>
                    <a:lnTo>
                      <a:pt x="147" y="481"/>
                    </a:lnTo>
                    <a:lnTo>
                      <a:pt x="155" y="461"/>
                    </a:lnTo>
                    <a:lnTo>
                      <a:pt x="162" y="439"/>
                    </a:lnTo>
                    <a:lnTo>
                      <a:pt x="170" y="419"/>
                    </a:lnTo>
                    <a:lnTo>
                      <a:pt x="179" y="397"/>
                    </a:lnTo>
                    <a:lnTo>
                      <a:pt x="188" y="376"/>
                    </a:lnTo>
                    <a:lnTo>
                      <a:pt x="199" y="354"/>
                    </a:lnTo>
                    <a:lnTo>
                      <a:pt x="378" y="356"/>
                    </a:lnTo>
                    <a:lnTo>
                      <a:pt x="409" y="266"/>
                    </a:lnTo>
                    <a:lnTo>
                      <a:pt x="436" y="271"/>
                    </a:lnTo>
                    <a:lnTo>
                      <a:pt x="471" y="274"/>
                    </a:lnTo>
                    <a:lnTo>
                      <a:pt x="482" y="274"/>
                    </a:lnTo>
                    <a:lnTo>
                      <a:pt x="492" y="273"/>
                    </a:lnTo>
                    <a:lnTo>
                      <a:pt x="503" y="271"/>
                    </a:lnTo>
                    <a:lnTo>
                      <a:pt x="513" y="267"/>
                    </a:lnTo>
                    <a:lnTo>
                      <a:pt x="524" y="262"/>
                    </a:lnTo>
                    <a:lnTo>
                      <a:pt x="535" y="255"/>
                    </a:lnTo>
                    <a:lnTo>
                      <a:pt x="547" y="248"/>
                    </a:lnTo>
                    <a:lnTo>
                      <a:pt x="558" y="238"/>
                    </a:lnTo>
                    <a:lnTo>
                      <a:pt x="557" y="230"/>
                    </a:lnTo>
                    <a:lnTo>
                      <a:pt x="557" y="210"/>
                    </a:lnTo>
                    <a:lnTo>
                      <a:pt x="558" y="205"/>
                    </a:lnTo>
                    <a:lnTo>
                      <a:pt x="560" y="198"/>
                    </a:lnTo>
                    <a:lnTo>
                      <a:pt x="562" y="193"/>
                    </a:lnTo>
                    <a:lnTo>
                      <a:pt x="565" y="187"/>
                    </a:lnTo>
                    <a:lnTo>
                      <a:pt x="568" y="183"/>
                    </a:lnTo>
                    <a:lnTo>
                      <a:pt x="574" y="179"/>
                    </a:lnTo>
                    <a:lnTo>
                      <a:pt x="579" y="176"/>
                    </a:lnTo>
                    <a:lnTo>
                      <a:pt x="586" y="172"/>
                    </a:lnTo>
                    <a:lnTo>
                      <a:pt x="610" y="166"/>
                    </a:lnTo>
                    <a:lnTo>
                      <a:pt x="634" y="160"/>
                    </a:lnTo>
                    <a:lnTo>
                      <a:pt x="660" y="155"/>
                    </a:lnTo>
                    <a:lnTo>
                      <a:pt x="687" y="150"/>
                    </a:lnTo>
                    <a:lnTo>
                      <a:pt x="699" y="146"/>
                    </a:lnTo>
                    <a:lnTo>
                      <a:pt x="711" y="143"/>
                    </a:lnTo>
                    <a:lnTo>
                      <a:pt x="722" y="140"/>
                    </a:lnTo>
                    <a:lnTo>
                      <a:pt x="733" y="136"/>
                    </a:lnTo>
                    <a:lnTo>
                      <a:pt x="741" y="131"/>
                    </a:lnTo>
                    <a:lnTo>
                      <a:pt x="749" y="126"/>
                    </a:lnTo>
                    <a:lnTo>
                      <a:pt x="755" y="119"/>
                    </a:lnTo>
                    <a:lnTo>
                      <a:pt x="760" y="113"/>
                    </a:lnTo>
                    <a:lnTo>
                      <a:pt x="761" y="109"/>
                    </a:lnTo>
                    <a:lnTo>
                      <a:pt x="761" y="103"/>
                    </a:lnTo>
                    <a:lnTo>
                      <a:pt x="760" y="99"/>
                    </a:lnTo>
                    <a:lnTo>
                      <a:pt x="757" y="95"/>
                    </a:lnTo>
                    <a:lnTo>
                      <a:pt x="749" y="86"/>
                    </a:lnTo>
                    <a:lnTo>
                      <a:pt x="739" y="77"/>
                    </a:lnTo>
                    <a:lnTo>
                      <a:pt x="728" y="68"/>
                    </a:lnTo>
                    <a:lnTo>
                      <a:pt x="719" y="57"/>
                    </a:lnTo>
                    <a:lnTo>
                      <a:pt x="714" y="51"/>
                    </a:lnTo>
                    <a:lnTo>
                      <a:pt x="711" y="45"/>
                    </a:lnTo>
                    <a:lnTo>
                      <a:pt x="709" y="37"/>
                    </a:lnTo>
                    <a:lnTo>
                      <a:pt x="709" y="30"/>
                    </a:lnTo>
                    <a:lnTo>
                      <a:pt x="709" y="23"/>
                    </a:lnTo>
                    <a:lnTo>
                      <a:pt x="711" y="17"/>
                    </a:lnTo>
                    <a:lnTo>
                      <a:pt x="714" y="11"/>
                    </a:lnTo>
                    <a:lnTo>
                      <a:pt x="719" y="8"/>
                    </a:lnTo>
                    <a:lnTo>
                      <a:pt x="724" y="5"/>
                    </a:lnTo>
                    <a:lnTo>
                      <a:pt x="730" y="3"/>
                    </a:lnTo>
                    <a:lnTo>
                      <a:pt x="738" y="1"/>
                    </a:lnTo>
                    <a:lnTo>
                      <a:pt x="747" y="0"/>
                    </a:lnTo>
                    <a:lnTo>
                      <a:pt x="784" y="0"/>
                    </a:lnTo>
                    <a:lnTo>
                      <a:pt x="828" y="2"/>
                    </a:lnTo>
                    <a:close/>
                  </a:path>
                </a:pathLst>
              </a:custGeom>
              <a:solidFill>
                <a:srgbClr val="8ecb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6135480" y="2206440"/>
                <a:ext cx="234000" cy="13680"/>
              </a:xfrm>
              <a:custGeom>
                <a:avLst/>
                <a:gdLst/>
                <a:ahLst/>
                <a:rect l="l" t="t" r="r" b="b"/>
                <a:pathLst>
                  <a:path w="450" h="28">
                    <a:moveTo>
                      <a:pt x="448" y="3"/>
                    </a:moveTo>
                    <a:lnTo>
                      <a:pt x="445" y="5"/>
                    </a:lnTo>
                    <a:lnTo>
                      <a:pt x="439" y="7"/>
                    </a:lnTo>
                    <a:lnTo>
                      <a:pt x="432" y="9"/>
                    </a:lnTo>
                    <a:lnTo>
                      <a:pt x="423" y="11"/>
                    </a:lnTo>
                    <a:lnTo>
                      <a:pt x="412" y="12"/>
                    </a:lnTo>
                    <a:lnTo>
                      <a:pt x="388" y="14"/>
                    </a:lnTo>
                    <a:lnTo>
                      <a:pt x="360" y="15"/>
                    </a:lnTo>
                    <a:lnTo>
                      <a:pt x="329" y="16"/>
                    </a:lnTo>
                    <a:lnTo>
                      <a:pt x="296" y="15"/>
                    </a:lnTo>
                    <a:lnTo>
                      <a:pt x="260" y="15"/>
                    </a:lnTo>
                    <a:lnTo>
                      <a:pt x="224" y="13"/>
                    </a:lnTo>
                    <a:lnTo>
                      <a:pt x="152" y="10"/>
                    </a:lnTo>
                    <a:lnTo>
                      <a:pt x="87" y="6"/>
                    </a:lnTo>
                    <a:lnTo>
                      <a:pt x="34" y="1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33" y="14"/>
                    </a:lnTo>
                    <a:lnTo>
                      <a:pt x="86" y="18"/>
                    </a:lnTo>
                    <a:lnTo>
                      <a:pt x="152" y="22"/>
                    </a:lnTo>
                    <a:lnTo>
                      <a:pt x="223" y="25"/>
                    </a:lnTo>
                    <a:lnTo>
                      <a:pt x="260" y="27"/>
                    </a:lnTo>
                    <a:lnTo>
                      <a:pt x="296" y="28"/>
                    </a:lnTo>
                    <a:lnTo>
                      <a:pt x="329" y="28"/>
                    </a:lnTo>
                    <a:lnTo>
                      <a:pt x="360" y="28"/>
                    </a:lnTo>
                    <a:lnTo>
                      <a:pt x="390" y="27"/>
                    </a:lnTo>
                    <a:lnTo>
                      <a:pt x="414" y="24"/>
                    </a:lnTo>
                    <a:lnTo>
                      <a:pt x="425" y="23"/>
                    </a:lnTo>
                    <a:lnTo>
                      <a:pt x="435" y="21"/>
                    </a:lnTo>
                    <a:lnTo>
                      <a:pt x="442" y="19"/>
                    </a:lnTo>
                    <a:lnTo>
                      <a:pt x="450" y="15"/>
                    </a:lnTo>
                    <a:lnTo>
                      <a:pt x="448" y="16"/>
                    </a:lnTo>
                    <a:lnTo>
                      <a:pt x="448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6368400" y="2207880"/>
                <a:ext cx="30960" cy="22680"/>
              </a:xfrm>
              <a:custGeom>
                <a:avLst/>
                <a:gdLst/>
                <a:ahLst/>
                <a:rect l="l" t="t" r="r" b="b"/>
                <a:pathLst>
                  <a:path w="59" h="44">
                    <a:moveTo>
                      <a:pt x="59" y="32"/>
                    </a:moveTo>
                    <a:lnTo>
                      <a:pt x="59" y="32"/>
                    </a:lnTo>
                    <a:lnTo>
                      <a:pt x="50" y="31"/>
                    </a:lnTo>
                    <a:lnTo>
                      <a:pt x="41" y="30"/>
                    </a:lnTo>
                    <a:lnTo>
                      <a:pt x="36" y="29"/>
                    </a:lnTo>
                    <a:lnTo>
                      <a:pt x="31" y="27"/>
                    </a:lnTo>
                    <a:lnTo>
                      <a:pt x="28" y="25"/>
                    </a:lnTo>
                    <a:lnTo>
                      <a:pt x="26" y="23"/>
                    </a:lnTo>
                    <a:lnTo>
                      <a:pt x="25" y="21"/>
                    </a:lnTo>
                    <a:lnTo>
                      <a:pt x="24" y="20"/>
                    </a:lnTo>
                    <a:lnTo>
                      <a:pt x="21" y="15"/>
                    </a:lnTo>
                    <a:lnTo>
                      <a:pt x="18" y="8"/>
                    </a:lnTo>
                    <a:lnTo>
                      <a:pt x="14" y="5"/>
                    </a:lnTo>
                    <a:lnTo>
                      <a:pt x="11" y="3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3" y="13"/>
                    </a:lnTo>
                    <a:lnTo>
                      <a:pt x="6" y="15"/>
                    </a:lnTo>
                    <a:lnTo>
                      <a:pt x="7" y="15"/>
                    </a:lnTo>
                    <a:lnTo>
                      <a:pt x="7" y="16"/>
                    </a:lnTo>
                    <a:lnTo>
                      <a:pt x="10" y="19"/>
                    </a:lnTo>
                    <a:lnTo>
                      <a:pt x="13" y="24"/>
                    </a:lnTo>
                    <a:lnTo>
                      <a:pt x="14" y="29"/>
                    </a:lnTo>
                    <a:lnTo>
                      <a:pt x="17" y="32"/>
                    </a:lnTo>
                    <a:lnTo>
                      <a:pt x="21" y="35"/>
                    </a:lnTo>
                    <a:lnTo>
                      <a:pt x="26" y="38"/>
                    </a:lnTo>
                    <a:lnTo>
                      <a:pt x="32" y="40"/>
                    </a:lnTo>
                    <a:lnTo>
                      <a:pt x="40" y="42"/>
                    </a:lnTo>
                    <a:lnTo>
                      <a:pt x="48" y="43"/>
                    </a:lnTo>
                    <a:lnTo>
                      <a:pt x="59" y="44"/>
                    </a:lnTo>
                    <a:lnTo>
                      <a:pt x="59" y="44"/>
                    </a:lnTo>
                    <a:lnTo>
                      <a:pt x="59" y="3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6399360" y="2224800"/>
                <a:ext cx="47880" cy="19440"/>
              </a:xfrm>
              <a:custGeom>
                <a:avLst/>
                <a:gdLst/>
                <a:ahLst/>
                <a:rect l="l" t="t" r="r" b="b"/>
                <a:pathLst>
                  <a:path w="94" h="40">
                    <a:moveTo>
                      <a:pt x="83" y="33"/>
                    </a:moveTo>
                    <a:lnTo>
                      <a:pt x="93" y="32"/>
                    </a:lnTo>
                    <a:lnTo>
                      <a:pt x="81" y="21"/>
                    </a:lnTo>
                    <a:lnTo>
                      <a:pt x="69" y="13"/>
                    </a:lnTo>
                    <a:lnTo>
                      <a:pt x="58" y="7"/>
                    </a:lnTo>
                    <a:lnTo>
                      <a:pt x="46" y="4"/>
                    </a:lnTo>
                    <a:lnTo>
                      <a:pt x="34" y="1"/>
                    </a:lnTo>
                    <a:lnTo>
                      <a:pt x="23" y="0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1" y="12"/>
                    </a:lnTo>
                    <a:lnTo>
                      <a:pt x="22" y="12"/>
                    </a:lnTo>
                    <a:lnTo>
                      <a:pt x="33" y="14"/>
                    </a:lnTo>
                    <a:lnTo>
                      <a:pt x="43" y="15"/>
                    </a:lnTo>
                    <a:lnTo>
                      <a:pt x="53" y="19"/>
                    </a:lnTo>
                    <a:lnTo>
                      <a:pt x="64" y="24"/>
                    </a:lnTo>
                    <a:lnTo>
                      <a:pt x="74" y="31"/>
                    </a:lnTo>
                    <a:lnTo>
                      <a:pt x="85" y="40"/>
                    </a:lnTo>
                    <a:lnTo>
                      <a:pt x="94" y="39"/>
                    </a:lnTo>
                    <a:lnTo>
                      <a:pt x="83" y="3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6441480" y="2209680"/>
                <a:ext cx="49680" cy="34920"/>
              </a:xfrm>
              <a:custGeom>
                <a:avLst/>
                <a:gdLst/>
                <a:ahLst/>
                <a:rect l="l" t="t" r="r" b="b"/>
                <a:pathLst>
                  <a:path w="95" h="68">
                    <a:moveTo>
                      <a:pt x="95" y="0"/>
                    </a:moveTo>
                    <a:lnTo>
                      <a:pt x="95" y="0"/>
                    </a:lnTo>
                    <a:lnTo>
                      <a:pt x="84" y="1"/>
                    </a:lnTo>
                    <a:lnTo>
                      <a:pt x="72" y="3"/>
                    </a:lnTo>
                    <a:lnTo>
                      <a:pt x="61" y="5"/>
                    </a:lnTo>
                    <a:lnTo>
                      <a:pt x="51" y="9"/>
                    </a:lnTo>
                    <a:lnTo>
                      <a:pt x="43" y="15"/>
                    </a:lnTo>
                    <a:lnTo>
                      <a:pt x="35" y="19"/>
                    </a:lnTo>
                    <a:lnTo>
                      <a:pt x="27" y="26"/>
                    </a:lnTo>
                    <a:lnTo>
                      <a:pt x="21" y="31"/>
                    </a:lnTo>
                    <a:lnTo>
                      <a:pt x="12" y="43"/>
                    </a:lnTo>
                    <a:lnTo>
                      <a:pt x="6" y="53"/>
                    </a:lnTo>
                    <a:lnTo>
                      <a:pt x="2" y="60"/>
                    </a:lnTo>
                    <a:lnTo>
                      <a:pt x="0" y="62"/>
                    </a:lnTo>
                    <a:lnTo>
                      <a:pt x="11" y="68"/>
                    </a:lnTo>
                    <a:lnTo>
                      <a:pt x="12" y="66"/>
                    </a:lnTo>
                    <a:lnTo>
                      <a:pt x="16" y="59"/>
                    </a:lnTo>
                    <a:lnTo>
                      <a:pt x="22" y="49"/>
                    </a:lnTo>
                    <a:lnTo>
                      <a:pt x="31" y="40"/>
                    </a:lnTo>
                    <a:lnTo>
                      <a:pt x="36" y="34"/>
                    </a:lnTo>
                    <a:lnTo>
                      <a:pt x="41" y="30"/>
                    </a:lnTo>
                    <a:lnTo>
                      <a:pt x="49" y="24"/>
                    </a:lnTo>
                    <a:lnTo>
                      <a:pt x="57" y="20"/>
                    </a:lnTo>
                    <a:lnTo>
                      <a:pt x="65" y="17"/>
                    </a:lnTo>
                    <a:lnTo>
                      <a:pt x="74" y="15"/>
                    </a:lnTo>
                    <a:lnTo>
                      <a:pt x="85" y="13"/>
                    </a:lnTo>
                    <a:lnTo>
                      <a:pt x="95" y="13"/>
                    </a:lnTo>
                    <a:lnTo>
                      <a:pt x="95" y="1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6491520" y="2209680"/>
                <a:ext cx="65160" cy="28800"/>
              </a:xfrm>
              <a:custGeom>
                <a:avLst/>
                <a:gdLst/>
                <a:ahLst/>
                <a:rect l="l" t="t" r="r" b="b"/>
                <a:pathLst>
                  <a:path w="125" h="58">
                    <a:moveTo>
                      <a:pt x="125" y="46"/>
                    </a:moveTo>
                    <a:lnTo>
                      <a:pt x="125" y="46"/>
                    </a:lnTo>
                    <a:lnTo>
                      <a:pt x="88" y="28"/>
                    </a:lnTo>
                    <a:lnTo>
                      <a:pt x="56" y="14"/>
                    </a:lnTo>
                    <a:lnTo>
                      <a:pt x="40" y="8"/>
                    </a:lnTo>
                    <a:lnTo>
                      <a:pt x="26" y="4"/>
                    </a:lnTo>
                    <a:lnTo>
                      <a:pt x="13" y="1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1" y="13"/>
                    </a:lnTo>
                    <a:lnTo>
                      <a:pt x="23" y="16"/>
                    </a:lnTo>
                    <a:lnTo>
                      <a:pt x="36" y="19"/>
                    </a:lnTo>
                    <a:lnTo>
                      <a:pt x="50" y="24"/>
                    </a:lnTo>
                    <a:lnTo>
                      <a:pt x="83" y="39"/>
                    </a:lnTo>
                    <a:lnTo>
                      <a:pt x="119" y="58"/>
                    </a:lnTo>
                    <a:lnTo>
                      <a:pt x="119" y="58"/>
                    </a:lnTo>
                    <a:lnTo>
                      <a:pt x="125" y="4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6553800" y="2232360"/>
                <a:ext cx="34200" cy="15120"/>
              </a:xfrm>
              <a:custGeom>
                <a:avLst/>
                <a:gdLst/>
                <a:ahLst/>
                <a:rect l="l" t="t" r="r" b="b"/>
                <a:pathLst>
                  <a:path w="67" h="29">
                    <a:moveTo>
                      <a:pt x="59" y="2"/>
                    </a:moveTo>
                    <a:lnTo>
                      <a:pt x="59" y="2"/>
                    </a:lnTo>
                    <a:lnTo>
                      <a:pt x="49" y="11"/>
                    </a:lnTo>
                    <a:lnTo>
                      <a:pt x="41" y="15"/>
                    </a:lnTo>
                    <a:lnTo>
                      <a:pt x="39" y="16"/>
                    </a:lnTo>
                    <a:lnTo>
                      <a:pt x="37" y="17"/>
                    </a:lnTo>
                    <a:lnTo>
                      <a:pt x="35" y="17"/>
                    </a:lnTo>
                    <a:lnTo>
                      <a:pt x="34" y="17"/>
                    </a:lnTo>
                    <a:lnTo>
                      <a:pt x="23" y="11"/>
                    </a:lnTo>
                    <a:lnTo>
                      <a:pt x="6" y="0"/>
                    </a:lnTo>
                    <a:lnTo>
                      <a:pt x="0" y="12"/>
                    </a:lnTo>
                    <a:lnTo>
                      <a:pt x="16" y="22"/>
                    </a:lnTo>
                    <a:lnTo>
                      <a:pt x="29" y="28"/>
                    </a:lnTo>
                    <a:lnTo>
                      <a:pt x="34" y="29"/>
                    </a:lnTo>
                    <a:lnTo>
                      <a:pt x="38" y="29"/>
                    </a:lnTo>
                    <a:lnTo>
                      <a:pt x="42" y="28"/>
                    </a:lnTo>
                    <a:lnTo>
                      <a:pt x="48" y="26"/>
                    </a:lnTo>
                    <a:lnTo>
                      <a:pt x="56" y="21"/>
                    </a:lnTo>
                    <a:lnTo>
                      <a:pt x="67" y="11"/>
                    </a:lnTo>
                    <a:lnTo>
                      <a:pt x="67" y="11"/>
                    </a:lnTo>
                    <a:lnTo>
                      <a:pt x="59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6583320" y="2228040"/>
                <a:ext cx="35640" cy="18000"/>
              </a:xfrm>
              <a:custGeom>
                <a:avLst/>
                <a:gdLst/>
                <a:ahLst/>
                <a:rect l="l" t="t" r="r" b="b"/>
                <a:pathLst>
                  <a:path w="67" h="36">
                    <a:moveTo>
                      <a:pt x="65" y="27"/>
                    </a:moveTo>
                    <a:lnTo>
                      <a:pt x="67" y="28"/>
                    </a:lnTo>
                    <a:lnTo>
                      <a:pt x="61" y="21"/>
                    </a:lnTo>
                    <a:lnTo>
                      <a:pt x="48" y="8"/>
                    </a:lnTo>
                    <a:lnTo>
                      <a:pt x="43" y="5"/>
                    </a:lnTo>
                    <a:lnTo>
                      <a:pt x="37" y="3"/>
                    </a:lnTo>
                    <a:lnTo>
                      <a:pt x="32" y="1"/>
                    </a:lnTo>
                    <a:lnTo>
                      <a:pt x="26" y="0"/>
                    </a:lnTo>
                    <a:lnTo>
                      <a:pt x="19" y="1"/>
                    </a:lnTo>
                    <a:lnTo>
                      <a:pt x="13" y="4"/>
                    </a:lnTo>
                    <a:lnTo>
                      <a:pt x="6" y="7"/>
                    </a:lnTo>
                    <a:lnTo>
                      <a:pt x="0" y="12"/>
                    </a:lnTo>
                    <a:lnTo>
                      <a:pt x="8" y="21"/>
                    </a:lnTo>
                    <a:lnTo>
                      <a:pt x="13" y="17"/>
                    </a:lnTo>
                    <a:lnTo>
                      <a:pt x="18" y="14"/>
                    </a:lnTo>
                    <a:lnTo>
                      <a:pt x="21" y="13"/>
                    </a:lnTo>
                    <a:lnTo>
                      <a:pt x="26" y="12"/>
                    </a:lnTo>
                    <a:lnTo>
                      <a:pt x="29" y="13"/>
                    </a:lnTo>
                    <a:lnTo>
                      <a:pt x="33" y="14"/>
                    </a:lnTo>
                    <a:lnTo>
                      <a:pt x="36" y="15"/>
                    </a:lnTo>
                    <a:lnTo>
                      <a:pt x="40" y="18"/>
                    </a:lnTo>
                    <a:lnTo>
                      <a:pt x="51" y="30"/>
                    </a:lnTo>
                    <a:lnTo>
                      <a:pt x="56" y="35"/>
                    </a:lnTo>
                    <a:lnTo>
                      <a:pt x="57" y="36"/>
                    </a:lnTo>
                    <a:lnTo>
                      <a:pt x="65" y="2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6613200" y="2241360"/>
                <a:ext cx="21600" cy="35280"/>
              </a:xfrm>
              <a:custGeom>
                <a:avLst/>
                <a:gdLst/>
                <a:ahLst/>
                <a:rect l="l" t="t" r="r" b="b"/>
                <a:pathLst>
                  <a:path w="40" h="68">
                    <a:moveTo>
                      <a:pt x="38" y="60"/>
                    </a:moveTo>
                    <a:lnTo>
                      <a:pt x="40" y="64"/>
                    </a:lnTo>
                    <a:lnTo>
                      <a:pt x="38" y="52"/>
                    </a:lnTo>
                    <a:lnTo>
                      <a:pt x="34" y="40"/>
                    </a:lnTo>
                    <a:lnTo>
                      <a:pt x="30" y="30"/>
                    </a:lnTo>
                    <a:lnTo>
                      <a:pt x="24" y="20"/>
                    </a:lnTo>
                    <a:lnTo>
                      <a:pt x="14" y="6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14" y="27"/>
                    </a:lnTo>
                    <a:lnTo>
                      <a:pt x="19" y="35"/>
                    </a:lnTo>
                    <a:lnTo>
                      <a:pt x="24" y="45"/>
                    </a:lnTo>
                    <a:lnTo>
                      <a:pt x="26" y="54"/>
                    </a:lnTo>
                    <a:lnTo>
                      <a:pt x="27" y="64"/>
                    </a:lnTo>
                    <a:lnTo>
                      <a:pt x="29" y="68"/>
                    </a:lnTo>
                    <a:lnTo>
                      <a:pt x="38" y="6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6628680" y="2271960"/>
                <a:ext cx="20160" cy="36720"/>
              </a:xfrm>
              <a:custGeom>
                <a:avLst/>
                <a:gdLst/>
                <a:ahLst/>
                <a:rect l="l" t="t" r="r" b="b"/>
                <a:pathLst>
                  <a:path w="40" h="71">
                    <a:moveTo>
                      <a:pt x="33" y="58"/>
                    </a:moveTo>
                    <a:lnTo>
                      <a:pt x="40" y="65"/>
                    </a:lnTo>
                    <a:lnTo>
                      <a:pt x="40" y="55"/>
                    </a:lnTo>
                    <a:lnTo>
                      <a:pt x="40" y="46"/>
                    </a:lnTo>
                    <a:lnTo>
                      <a:pt x="38" y="39"/>
                    </a:lnTo>
                    <a:lnTo>
                      <a:pt x="36" y="32"/>
                    </a:lnTo>
                    <a:lnTo>
                      <a:pt x="31" y="26"/>
                    </a:lnTo>
                    <a:lnTo>
                      <a:pt x="26" y="18"/>
                    </a:lnTo>
                    <a:lnTo>
                      <a:pt x="18" y="11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10" y="19"/>
                    </a:lnTo>
                    <a:lnTo>
                      <a:pt x="17" y="27"/>
                    </a:lnTo>
                    <a:lnTo>
                      <a:pt x="22" y="32"/>
                    </a:lnTo>
                    <a:lnTo>
                      <a:pt x="25" y="38"/>
                    </a:lnTo>
                    <a:lnTo>
                      <a:pt x="26" y="42"/>
                    </a:lnTo>
                    <a:lnTo>
                      <a:pt x="27" y="47"/>
                    </a:lnTo>
                    <a:lnTo>
                      <a:pt x="28" y="55"/>
                    </a:lnTo>
                    <a:lnTo>
                      <a:pt x="28" y="65"/>
                    </a:lnTo>
                    <a:lnTo>
                      <a:pt x="33" y="71"/>
                    </a:lnTo>
                    <a:lnTo>
                      <a:pt x="33" y="5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6645960" y="2301120"/>
                <a:ext cx="32760" cy="7560"/>
              </a:xfrm>
              <a:custGeom>
                <a:avLst/>
                <a:gdLst/>
                <a:ahLst/>
                <a:rect l="l" t="t" r="r" b="b"/>
                <a:pathLst>
                  <a:path w="64" h="13">
                    <a:moveTo>
                      <a:pt x="64" y="11"/>
                    </a:moveTo>
                    <a:lnTo>
                      <a:pt x="60" y="1"/>
                    </a:lnTo>
                    <a:lnTo>
                      <a:pt x="43" y="1"/>
                    </a:lnTo>
                    <a:lnTo>
                      <a:pt x="31" y="0"/>
                    </a:lnTo>
                    <a:lnTo>
                      <a:pt x="19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9" y="13"/>
                    </a:lnTo>
                    <a:lnTo>
                      <a:pt x="31" y="13"/>
                    </a:lnTo>
                    <a:lnTo>
                      <a:pt x="43" y="13"/>
                    </a:lnTo>
                    <a:lnTo>
                      <a:pt x="60" y="13"/>
                    </a:lnTo>
                    <a:lnTo>
                      <a:pt x="56" y="2"/>
                    </a:lnTo>
                    <a:lnTo>
                      <a:pt x="64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6666480" y="2302920"/>
                <a:ext cx="12240" cy="34920"/>
              </a:xfrm>
              <a:custGeom>
                <a:avLst/>
                <a:gdLst/>
                <a:ahLst/>
                <a:rect l="l" t="t" r="r" b="b"/>
                <a:pathLst>
                  <a:path w="24" h="70">
                    <a:moveTo>
                      <a:pt x="20" y="59"/>
                    </a:moveTo>
                    <a:lnTo>
                      <a:pt x="24" y="61"/>
                    </a:lnTo>
                    <a:lnTo>
                      <a:pt x="20" y="55"/>
                    </a:lnTo>
                    <a:lnTo>
                      <a:pt x="17" y="50"/>
                    </a:lnTo>
                    <a:lnTo>
                      <a:pt x="14" y="46"/>
                    </a:lnTo>
                    <a:lnTo>
                      <a:pt x="13" y="41"/>
                    </a:lnTo>
                    <a:lnTo>
                      <a:pt x="13" y="37"/>
                    </a:lnTo>
                    <a:lnTo>
                      <a:pt x="13" y="33"/>
                    </a:lnTo>
                    <a:lnTo>
                      <a:pt x="13" y="29"/>
                    </a:lnTo>
                    <a:lnTo>
                      <a:pt x="14" y="26"/>
                    </a:lnTo>
                    <a:lnTo>
                      <a:pt x="21" y="13"/>
                    </a:lnTo>
                    <a:lnTo>
                      <a:pt x="24" y="9"/>
                    </a:lnTo>
                    <a:lnTo>
                      <a:pt x="16" y="0"/>
                    </a:lnTo>
                    <a:lnTo>
                      <a:pt x="11" y="7"/>
                    </a:lnTo>
                    <a:lnTo>
                      <a:pt x="4" y="21"/>
                    </a:lnTo>
                    <a:lnTo>
                      <a:pt x="2" y="26"/>
                    </a:lnTo>
                    <a:lnTo>
                      <a:pt x="0" y="32"/>
                    </a:lnTo>
                    <a:lnTo>
                      <a:pt x="0" y="38"/>
                    </a:lnTo>
                    <a:lnTo>
                      <a:pt x="2" y="43"/>
                    </a:lnTo>
                    <a:lnTo>
                      <a:pt x="3" y="50"/>
                    </a:lnTo>
                    <a:lnTo>
                      <a:pt x="6" y="56"/>
                    </a:lnTo>
                    <a:lnTo>
                      <a:pt x="10" y="63"/>
                    </a:lnTo>
                    <a:lnTo>
                      <a:pt x="16" y="69"/>
                    </a:lnTo>
                    <a:lnTo>
                      <a:pt x="20" y="70"/>
                    </a:lnTo>
                    <a:lnTo>
                      <a:pt x="20" y="5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6677280" y="2333520"/>
                <a:ext cx="34200" cy="5760"/>
              </a:xfrm>
              <a:custGeom>
                <a:avLst/>
                <a:gdLst/>
                <a:ahLst/>
                <a:rect l="l" t="t" r="r" b="b"/>
                <a:pathLst>
                  <a:path w="66" h="12">
                    <a:moveTo>
                      <a:pt x="66" y="6"/>
                    </a:moveTo>
                    <a:lnTo>
                      <a:pt x="59" y="0"/>
                    </a:lnTo>
                    <a:lnTo>
                      <a:pt x="54" y="0"/>
                    </a:lnTo>
                    <a:lnTo>
                      <a:pt x="41" y="0"/>
                    </a:lnTo>
                    <a:lnTo>
                      <a:pt x="21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21" y="11"/>
                    </a:lnTo>
                    <a:lnTo>
                      <a:pt x="41" y="12"/>
                    </a:lnTo>
                    <a:lnTo>
                      <a:pt x="54" y="12"/>
                    </a:lnTo>
                    <a:lnTo>
                      <a:pt x="59" y="12"/>
                    </a:lnTo>
                    <a:lnTo>
                      <a:pt x="53" y="6"/>
                    </a:lnTo>
                    <a:lnTo>
                      <a:pt x="66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6705360" y="2336760"/>
                <a:ext cx="6120" cy="31680"/>
              </a:xfrm>
              <a:custGeom>
                <a:avLst/>
                <a:gdLst/>
                <a:ahLst/>
                <a:rect l="l" t="t" r="r" b="b"/>
                <a:pathLst>
                  <a:path w="13" h="64">
                    <a:moveTo>
                      <a:pt x="11" y="55"/>
                    </a:moveTo>
                    <a:lnTo>
                      <a:pt x="12" y="59"/>
                    </a:lnTo>
                    <a:lnTo>
                      <a:pt x="13" y="38"/>
                    </a:lnTo>
                    <a:lnTo>
                      <a:pt x="13" y="18"/>
                    </a:lnTo>
                    <a:lnTo>
                      <a:pt x="13" y="5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18"/>
                    </a:lnTo>
                    <a:lnTo>
                      <a:pt x="0" y="38"/>
                    </a:lnTo>
                    <a:lnTo>
                      <a:pt x="0" y="59"/>
                    </a:lnTo>
                    <a:lnTo>
                      <a:pt x="2" y="64"/>
                    </a:lnTo>
                    <a:lnTo>
                      <a:pt x="11" y="5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6705360" y="2364120"/>
                <a:ext cx="51480" cy="34920"/>
              </a:xfrm>
              <a:custGeom>
                <a:avLst/>
                <a:gdLst/>
                <a:ahLst/>
                <a:rect l="l" t="t" r="r" b="b"/>
                <a:pathLst>
                  <a:path w="97" h="69">
                    <a:moveTo>
                      <a:pt x="97" y="61"/>
                    </a:moveTo>
                    <a:lnTo>
                      <a:pt x="97" y="61"/>
                    </a:lnTo>
                    <a:lnTo>
                      <a:pt x="85" y="50"/>
                    </a:lnTo>
                    <a:lnTo>
                      <a:pt x="74" y="42"/>
                    </a:lnTo>
                    <a:lnTo>
                      <a:pt x="63" y="36"/>
                    </a:lnTo>
                    <a:lnTo>
                      <a:pt x="52" y="29"/>
                    </a:lnTo>
                    <a:lnTo>
                      <a:pt x="40" y="24"/>
                    </a:lnTo>
                    <a:lnTo>
                      <a:pt x="29" y="17"/>
                    </a:lnTo>
                    <a:lnTo>
                      <a:pt x="19" y="10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11" y="20"/>
                    </a:lnTo>
                    <a:lnTo>
                      <a:pt x="23" y="28"/>
                    </a:lnTo>
                    <a:lnTo>
                      <a:pt x="35" y="35"/>
                    </a:lnTo>
                    <a:lnTo>
                      <a:pt x="45" y="40"/>
                    </a:lnTo>
                    <a:lnTo>
                      <a:pt x="56" y="47"/>
                    </a:lnTo>
                    <a:lnTo>
                      <a:pt x="67" y="52"/>
                    </a:lnTo>
                    <a:lnTo>
                      <a:pt x="78" y="59"/>
                    </a:lnTo>
                    <a:lnTo>
                      <a:pt x="89" y="69"/>
                    </a:lnTo>
                    <a:lnTo>
                      <a:pt x="89" y="69"/>
                    </a:lnTo>
                    <a:lnTo>
                      <a:pt x="97" y="6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6751800" y="2394720"/>
                <a:ext cx="20520" cy="35280"/>
              </a:xfrm>
              <a:custGeom>
                <a:avLst/>
                <a:gdLst/>
                <a:ahLst/>
                <a:rect l="l" t="t" r="r" b="b"/>
                <a:pathLst>
                  <a:path w="39" h="69">
                    <a:moveTo>
                      <a:pt x="37" y="69"/>
                    </a:moveTo>
                    <a:lnTo>
                      <a:pt x="39" y="64"/>
                    </a:lnTo>
                    <a:lnTo>
                      <a:pt x="38" y="51"/>
                    </a:lnTo>
                    <a:lnTo>
                      <a:pt x="34" y="40"/>
                    </a:lnTo>
                    <a:lnTo>
                      <a:pt x="30" y="29"/>
                    </a:lnTo>
                    <a:lnTo>
                      <a:pt x="23" y="19"/>
                    </a:lnTo>
                    <a:lnTo>
                      <a:pt x="14" y="5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4" y="13"/>
                    </a:lnTo>
                    <a:lnTo>
                      <a:pt x="14" y="27"/>
                    </a:lnTo>
                    <a:lnTo>
                      <a:pt x="19" y="35"/>
                    </a:lnTo>
                    <a:lnTo>
                      <a:pt x="23" y="44"/>
                    </a:lnTo>
                    <a:lnTo>
                      <a:pt x="27" y="54"/>
                    </a:lnTo>
                    <a:lnTo>
                      <a:pt x="28" y="64"/>
                    </a:lnTo>
                    <a:lnTo>
                      <a:pt x="29" y="60"/>
                    </a:lnTo>
                    <a:lnTo>
                      <a:pt x="37" y="6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6690960" y="2423880"/>
                <a:ext cx="79560" cy="13680"/>
              </a:xfrm>
              <a:custGeom>
                <a:avLst/>
                <a:gdLst/>
                <a:ahLst/>
                <a:rect l="l" t="t" r="r" b="b"/>
                <a:pathLst>
                  <a:path w="155" h="26">
                    <a:moveTo>
                      <a:pt x="4" y="0"/>
                    </a:moveTo>
                    <a:lnTo>
                      <a:pt x="2" y="12"/>
                    </a:lnTo>
                    <a:lnTo>
                      <a:pt x="24" y="13"/>
                    </a:lnTo>
                    <a:lnTo>
                      <a:pt x="45" y="16"/>
                    </a:lnTo>
                    <a:lnTo>
                      <a:pt x="67" y="20"/>
                    </a:lnTo>
                    <a:lnTo>
                      <a:pt x="87" y="24"/>
                    </a:lnTo>
                    <a:lnTo>
                      <a:pt x="97" y="25"/>
                    </a:lnTo>
                    <a:lnTo>
                      <a:pt x="107" y="26"/>
                    </a:lnTo>
                    <a:lnTo>
                      <a:pt x="115" y="26"/>
                    </a:lnTo>
                    <a:lnTo>
                      <a:pt x="124" y="26"/>
                    </a:lnTo>
                    <a:lnTo>
                      <a:pt x="133" y="24"/>
                    </a:lnTo>
                    <a:lnTo>
                      <a:pt x="141" y="21"/>
                    </a:lnTo>
                    <a:lnTo>
                      <a:pt x="149" y="17"/>
                    </a:lnTo>
                    <a:lnTo>
                      <a:pt x="155" y="12"/>
                    </a:lnTo>
                    <a:lnTo>
                      <a:pt x="147" y="3"/>
                    </a:lnTo>
                    <a:lnTo>
                      <a:pt x="142" y="6"/>
                    </a:lnTo>
                    <a:lnTo>
                      <a:pt x="136" y="10"/>
                    </a:lnTo>
                    <a:lnTo>
                      <a:pt x="129" y="12"/>
                    </a:lnTo>
                    <a:lnTo>
                      <a:pt x="123" y="13"/>
                    </a:lnTo>
                    <a:lnTo>
                      <a:pt x="115" y="14"/>
                    </a:lnTo>
                    <a:lnTo>
                      <a:pt x="107" y="14"/>
                    </a:lnTo>
                    <a:lnTo>
                      <a:pt x="98" y="13"/>
                    </a:lnTo>
                    <a:lnTo>
                      <a:pt x="88" y="12"/>
                    </a:lnTo>
                    <a:lnTo>
                      <a:pt x="69" y="8"/>
                    </a:lnTo>
                    <a:lnTo>
                      <a:pt x="47" y="4"/>
                    </a:lnTo>
                    <a:lnTo>
                      <a:pt x="25" y="1"/>
                    </a:lnTo>
                    <a:lnTo>
                      <a:pt x="2" y="0"/>
                    </a:lnTo>
                    <a:lnTo>
                      <a:pt x="0" y="12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6690960" y="2423880"/>
                <a:ext cx="49680" cy="33480"/>
              </a:xfrm>
              <a:custGeom>
                <a:avLst/>
                <a:gdLst/>
                <a:ahLst/>
                <a:rect l="l" t="t" r="r" b="b"/>
                <a:pathLst>
                  <a:path w="97" h="66">
                    <a:moveTo>
                      <a:pt x="97" y="66"/>
                    </a:moveTo>
                    <a:lnTo>
                      <a:pt x="97" y="66"/>
                    </a:lnTo>
                    <a:lnTo>
                      <a:pt x="97" y="56"/>
                    </a:lnTo>
                    <a:lnTo>
                      <a:pt x="96" y="47"/>
                    </a:lnTo>
                    <a:lnTo>
                      <a:pt x="94" y="42"/>
                    </a:lnTo>
                    <a:lnTo>
                      <a:pt x="92" y="38"/>
                    </a:lnTo>
                    <a:lnTo>
                      <a:pt x="88" y="34"/>
                    </a:lnTo>
                    <a:lnTo>
                      <a:pt x="83" y="31"/>
                    </a:lnTo>
                    <a:lnTo>
                      <a:pt x="72" y="25"/>
                    </a:lnTo>
                    <a:lnTo>
                      <a:pt x="56" y="18"/>
                    </a:lnTo>
                    <a:lnTo>
                      <a:pt x="33" y="10"/>
                    </a:lnTo>
                    <a:lnTo>
                      <a:pt x="4" y="0"/>
                    </a:lnTo>
                    <a:lnTo>
                      <a:pt x="0" y="12"/>
                    </a:lnTo>
                    <a:lnTo>
                      <a:pt x="30" y="21"/>
                    </a:lnTo>
                    <a:lnTo>
                      <a:pt x="52" y="30"/>
                    </a:lnTo>
                    <a:lnTo>
                      <a:pt x="67" y="35"/>
                    </a:lnTo>
                    <a:lnTo>
                      <a:pt x="78" y="41"/>
                    </a:lnTo>
                    <a:lnTo>
                      <a:pt x="80" y="43"/>
                    </a:lnTo>
                    <a:lnTo>
                      <a:pt x="82" y="45"/>
                    </a:lnTo>
                    <a:lnTo>
                      <a:pt x="83" y="47"/>
                    </a:lnTo>
                    <a:lnTo>
                      <a:pt x="84" y="49"/>
                    </a:lnTo>
                    <a:lnTo>
                      <a:pt x="85" y="57"/>
                    </a:lnTo>
                    <a:lnTo>
                      <a:pt x="85" y="66"/>
                    </a:lnTo>
                    <a:lnTo>
                      <a:pt x="85" y="66"/>
                    </a:lnTo>
                    <a:lnTo>
                      <a:pt x="97" y="6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6705360" y="2457360"/>
                <a:ext cx="35640" cy="32040"/>
              </a:xfrm>
              <a:custGeom>
                <a:avLst/>
                <a:gdLst/>
                <a:ahLst/>
                <a:rect l="l" t="t" r="r" b="b"/>
                <a:pathLst>
                  <a:path w="70" h="63">
                    <a:moveTo>
                      <a:pt x="0" y="63"/>
                    </a:moveTo>
                    <a:lnTo>
                      <a:pt x="8" y="63"/>
                    </a:lnTo>
                    <a:lnTo>
                      <a:pt x="19" y="54"/>
                    </a:lnTo>
                    <a:lnTo>
                      <a:pt x="29" y="47"/>
                    </a:lnTo>
                    <a:lnTo>
                      <a:pt x="40" y="41"/>
                    </a:lnTo>
                    <a:lnTo>
                      <a:pt x="48" y="35"/>
                    </a:lnTo>
                    <a:lnTo>
                      <a:pt x="57" y="29"/>
                    </a:lnTo>
                    <a:lnTo>
                      <a:pt x="64" y="21"/>
                    </a:lnTo>
                    <a:lnTo>
                      <a:pt x="67" y="17"/>
                    </a:lnTo>
                    <a:lnTo>
                      <a:pt x="69" y="12"/>
                    </a:lnTo>
                    <a:lnTo>
                      <a:pt x="70" y="6"/>
                    </a:lnTo>
                    <a:lnTo>
                      <a:pt x="70" y="0"/>
                    </a:lnTo>
                    <a:lnTo>
                      <a:pt x="58" y="0"/>
                    </a:lnTo>
                    <a:lnTo>
                      <a:pt x="58" y="4"/>
                    </a:lnTo>
                    <a:lnTo>
                      <a:pt x="57" y="8"/>
                    </a:lnTo>
                    <a:lnTo>
                      <a:pt x="56" y="12"/>
                    </a:lnTo>
                    <a:lnTo>
                      <a:pt x="54" y="14"/>
                    </a:lnTo>
                    <a:lnTo>
                      <a:pt x="48" y="19"/>
                    </a:lnTo>
                    <a:lnTo>
                      <a:pt x="42" y="24"/>
                    </a:lnTo>
                    <a:lnTo>
                      <a:pt x="33" y="30"/>
                    </a:lnTo>
                    <a:lnTo>
                      <a:pt x="22" y="36"/>
                    </a:lnTo>
                    <a:lnTo>
                      <a:pt x="12" y="45"/>
                    </a:lnTo>
                    <a:lnTo>
                      <a:pt x="0" y="55"/>
                    </a:lnTo>
                    <a:lnTo>
                      <a:pt x="8" y="55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6658560" y="2454120"/>
                <a:ext cx="49680" cy="35280"/>
              </a:xfrm>
              <a:custGeom>
                <a:avLst/>
                <a:gdLst/>
                <a:ahLst/>
                <a:rect l="l" t="t" r="r" b="b"/>
                <a:pathLst>
                  <a:path w="98" h="69">
                    <a:moveTo>
                      <a:pt x="9" y="9"/>
                    </a:moveTo>
                    <a:lnTo>
                      <a:pt x="0" y="9"/>
                    </a:lnTo>
                    <a:lnTo>
                      <a:pt x="12" y="20"/>
                    </a:lnTo>
                    <a:lnTo>
                      <a:pt x="24" y="28"/>
                    </a:lnTo>
                    <a:lnTo>
                      <a:pt x="36" y="35"/>
                    </a:lnTo>
                    <a:lnTo>
                      <a:pt x="47" y="40"/>
                    </a:lnTo>
                    <a:lnTo>
                      <a:pt x="57" y="46"/>
                    </a:lnTo>
                    <a:lnTo>
                      <a:pt x="68" y="52"/>
                    </a:lnTo>
                    <a:lnTo>
                      <a:pt x="79" y="60"/>
                    </a:lnTo>
                    <a:lnTo>
                      <a:pt x="90" y="69"/>
                    </a:lnTo>
                    <a:lnTo>
                      <a:pt x="98" y="61"/>
                    </a:lnTo>
                    <a:lnTo>
                      <a:pt x="87" y="50"/>
                    </a:lnTo>
                    <a:lnTo>
                      <a:pt x="75" y="42"/>
                    </a:lnTo>
                    <a:lnTo>
                      <a:pt x="64" y="36"/>
                    </a:lnTo>
                    <a:lnTo>
                      <a:pt x="52" y="29"/>
                    </a:lnTo>
                    <a:lnTo>
                      <a:pt x="41" y="24"/>
                    </a:lnTo>
                    <a:lnTo>
                      <a:pt x="30" y="18"/>
                    </a:lnTo>
                    <a:lnTo>
                      <a:pt x="20" y="10"/>
                    </a:lnTo>
                    <a:lnTo>
                      <a:pt x="10" y="0"/>
                    </a:lnTo>
                    <a:lnTo>
                      <a:pt x="1" y="0"/>
                    </a:lnTo>
                    <a:lnTo>
                      <a:pt x="9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6625440" y="2454120"/>
                <a:ext cx="37440" cy="36720"/>
              </a:xfrm>
              <a:custGeom>
                <a:avLst/>
                <a:gdLst/>
                <a:ahLst/>
                <a:rect l="l" t="t" r="r" b="b"/>
                <a:pathLst>
                  <a:path w="70" h="70">
                    <a:moveTo>
                      <a:pt x="0" y="64"/>
                    </a:moveTo>
                    <a:lnTo>
                      <a:pt x="6" y="70"/>
                    </a:lnTo>
                    <a:lnTo>
                      <a:pt x="11" y="69"/>
                    </a:lnTo>
                    <a:lnTo>
                      <a:pt x="18" y="68"/>
                    </a:lnTo>
                    <a:lnTo>
                      <a:pt x="22" y="66"/>
                    </a:lnTo>
                    <a:lnTo>
                      <a:pt x="28" y="64"/>
                    </a:lnTo>
                    <a:lnTo>
                      <a:pt x="34" y="57"/>
                    </a:lnTo>
                    <a:lnTo>
                      <a:pt x="41" y="49"/>
                    </a:lnTo>
                    <a:lnTo>
                      <a:pt x="47" y="40"/>
                    </a:lnTo>
                    <a:lnTo>
                      <a:pt x="54" y="30"/>
                    </a:lnTo>
                    <a:lnTo>
                      <a:pt x="61" y="20"/>
                    </a:lnTo>
                    <a:lnTo>
                      <a:pt x="70" y="9"/>
                    </a:lnTo>
                    <a:lnTo>
                      <a:pt x="62" y="0"/>
                    </a:lnTo>
                    <a:lnTo>
                      <a:pt x="51" y="12"/>
                    </a:lnTo>
                    <a:lnTo>
                      <a:pt x="43" y="23"/>
                    </a:lnTo>
                    <a:lnTo>
                      <a:pt x="36" y="34"/>
                    </a:lnTo>
                    <a:lnTo>
                      <a:pt x="31" y="42"/>
                    </a:lnTo>
                    <a:lnTo>
                      <a:pt x="26" y="49"/>
                    </a:lnTo>
                    <a:lnTo>
                      <a:pt x="20" y="54"/>
                    </a:lnTo>
                    <a:lnTo>
                      <a:pt x="17" y="55"/>
                    </a:lnTo>
                    <a:lnTo>
                      <a:pt x="14" y="56"/>
                    </a:lnTo>
                    <a:lnTo>
                      <a:pt x="10" y="57"/>
                    </a:lnTo>
                    <a:lnTo>
                      <a:pt x="6" y="57"/>
                    </a:lnTo>
                    <a:lnTo>
                      <a:pt x="13" y="64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6595920" y="2454120"/>
                <a:ext cx="37440" cy="33480"/>
              </a:xfrm>
              <a:custGeom>
                <a:avLst/>
                <a:gdLst/>
                <a:ahLst/>
                <a:rect l="l" t="t" r="r" b="b"/>
                <a:pathLst>
                  <a:path w="72" h="65">
                    <a:moveTo>
                      <a:pt x="0" y="2"/>
                    </a:moveTo>
                    <a:lnTo>
                      <a:pt x="1" y="9"/>
                    </a:lnTo>
                    <a:lnTo>
                      <a:pt x="13" y="20"/>
                    </a:lnTo>
                    <a:lnTo>
                      <a:pt x="24" y="28"/>
                    </a:lnTo>
                    <a:lnTo>
                      <a:pt x="34" y="35"/>
                    </a:lnTo>
                    <a:lnTo>
                      <a:pt x="43" y="40"/>
                    </a:lnTo>
                    <a:lnTo>
                      <a:pt x="50" y="46"/>
                    </a:lnTo>
                    <a:lnTo>
                      <a:pt x="55" y="51"/>
                    </a:lnTo>
                    <a:lnTo>
                      <a:pt x="56" y="53"/>
                    </a:lnTo>
                    <a:lnTo>
                      <a:pt x="58" y="56"/>
                    </a:lnTo>
                    <a:lnTo>
                      <a:pt x="59" y="61"/>
                    </a:lnTo>
                    <a:lnTo>
                      <a:pt x="59" y="65"/>
                    </a:lnTo>
                    <a:lnTo>
                      <a:pt x="72" y="65"/>
                    </a:lnTo>
                    <a:lnTo>
                      <a:pt x="70" y="58"/>
                    </a:lnTo>
                    <a:lnTo>
                      <a:pt x="69" y="53"/>
                    </a:lnTo>
                    <a:lnTo>
                      <a:pt x="67" y="49"/>
                    </a:lnTo>
                    <a:lnTo>
                      <a:pt x="65" y="43"/>
                    </a:lnTo>
                    <a:lnTo>
                      <a:pt x="59" y="36"/>
                    </a:lnTo>
                    <a:lnTo>
                      <a:pt x="50" y="30"/>
                    </a:lnTo>
                    <a:lnTo>
                      <a:pt x="41" y="24"/>
                    </a:lnTo>
                    <a:lnTo>
                      <a:pt x="31" y="17"/>
                    </a:lnTo>
                    <a:lnTo>
                      <a:pt x="21" y="10"/>
                    </a:lnTo>
                    <a:lnTo>
                      <a:pt x="10" y="0"/>
                    </a:lnTo>
                    <a:lnTo>
                      <a:pt x="11" y="8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6595920" y="2423880"/>
                <a:ext cx="12600" cy="34920"/>
              </a:xfrm>
              <a:custGeom>
                <a:avLst/>
                <a:gdLst/>
                <a:ahLst/>
                <a:rect l="l" t="t" r="r" b="b"/>
                <a:pathLst>
                  <a:path w="25" h="69">
                    <a:moveTo>
                      <a:pt x="6" y="13"/>
                    </a:moveTo>
                    <a:lnTo>
                      <a:pt x="6" y="13"/>
                    </a:lnTo>
                    <a:lnTo>
                      <a:pt x="9" y="13"/>
                    </a:lnTo>
                    <a:lnTo>
                      <a:pt x="11" y="14"/>
                    </a:lnTo>
                    <a:lnTo>
                      <a:pt x="12" y="15"/>
                    </a:lnTo>
                    <a:lnTo>
                      <a:pt x="13" y="17"/>
                    </a:lnTo>
                    <a:lnTo>
                      <a:pt x="13" y="20"/>
                    </a:lnTo>
                    <a:lnTo>
                      <a:pt x="13" y="24"/>
                    </a:lnTo>
                    <a:lnTo>
                      <a:pt x="12" y="30"/>
                    </a:lnTo>
                    <a:lnTo>
                      <a:pt x="11" y="34"/>
                    </a:lnTo>
                    <a:lnTo>
                      <a:pt x="5" y="55"/>
                    </a:lnTo>
                    <a:lnTo>
                      <a:pt x="0" y="63"/>
                    </a:lnTo>
                    <a:lnTo>
                      <a:pt x="11" y="69"/>
                    </a:lnTo>
                    <a:lnTo>
                      <a:pt x="15" y="59"/>
                    </a:lnTo>
                    <a:lnTo>
                      <a:pt x="23" y="37"/>
                    </a:lnTo>
                    <a:lnTo>
                      <a:pt x="24" y="32"/>
                    </a:lnTo>
                    <a:lnTo>
                      <a:pt x="25" y="26"/>
                    </a:lnTo>
                    <a:lnTo>
                      <a:pt x="25" y="20"/>
                    </a:lnTo>
                    <a:lnTo>
                      <a:pt x="25" y="14"/>
                    </a:lnTo>
                    <a:lnTo>
                      <a:pt x="23" y="8"/>
                    </a:lnTo>
                    <a:lnTo>
                      <a:pt x="19" y="4"/>
                    </a:lnTo>
                    <a:lnTo>
                      <a:pt x="13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6599160" y="2423880"/>
                <a:ext cx="1440" cy="6120"/>
              </a:xfrm>
              <a:custGeom>
                <a:avLst/>
                <a:gdLst/>
                <a:ahLst/>
                <a:rect l="l" t="t" r="r" b="b"/>
                <a:pathLst>
                  <a:path w="1" h="13">
                    <a:moveTo>
                      <a:pt x="1" y="0"/>
                    </a:moveTo>
                    <a:lnTo>
                      <a:pt x="1" y="6"/>
                    </a:lnTo>
                    <a:lnTo>
                      <a:pt x="1" y="6"/>
                    </a:lnTo>
                    <a:lnTo>
                      <a:pt x="1" y="6"/>
                    </a:lnTo>
                    <a:lnTo>
                      <a:pt x="1" y="6"/>
                    </a:lnTo>
                    <a:lnTo>
                      <a:pt x="1" y="0"/>
                    </a:lnTo>
                    <a:lnTo>
                      <a:pt x="0" y="13"/>
                    </a:lnTo>
                    <a:lnTo>
                      <a:pt x="1" y="13"/>
                    </a:lnTo>
                    <a:lnTo>
                      <a:pt x="0" y="13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6564600" y="2423880"/>
                <a:ext cx="34200" cy="6120"/>
              </a:xfrm>
              <a:custGeom>
                <a:avLst/>
                <a:gdLst/>
                <a:ahLst/>
                <a:rect l="l" t="t" r="r" b="b"/>
                <a:pathLst>
                  <a:path w="66" h="13">
                    <a:moveTo>
                      <a:pt x="0" y="6"/>
                    </a:moveTo>
                    <a:lnTo>
                      <a:pt x="5" y="12"/>
                    </a:lnTo>
                    <a:lnTo>
                      <a:pt x="65" y="13"/>
                    </a:lnTo>
                    <a:lnTo>
                      <a:pt x="66" y="0"/>
                    </a:lnTo>
                    <a:lnTo>
                      <a:pt x="5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6567840" y="2426760"/>
                <a:ext cx="2880" cy="108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7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6502320" y="2388600"/>
                <a:ext cx="68400" cy="38160"/>
              </a:xfrm>
              <a:custGeom>
                <a:avLst/>
                <a:gdLst/>
                <a:ahLst/>
                <a:rect l="l" t="t" r="r" b="b"/>
                <a:pathLst>
                  <a:path w="131" h="73">
                    <a:moveTo>
                      <a:pt x="12" y="13"/>
                    </a:moveTo>
                    <a:lnTo>
                      <a:pt x="5" y="18"/>
                    </a:lnTo>
                    <a:lnTo>
                      <a:pt x="50" y="14"/>
                    </a:lnTo>
                    <a:lnTo>
                      <a:pt x="89" y="13"/>
                    </a:lnTo>
                    <a:lnTo>
                      <a:pt x="94" y="14"/>
                    </a:lnTo>
                    <a:lnTo>
                      <a:pt x="101" y="16"/>
                    </a:lnTo>
                    <a:lnTo>
                      <a:pt x="105" y="20"/>
                    </a:lnTo>
                    <a:lnTo>
                      <a:pt x="109" y="26"/>
                    </a:lnTo>
                    <a:lnTo>
                      <a:pt x="113" y="33"/>
                    </a:lnTo>
                    <a:lnTo>
                      <a:pt x="117" y="43"/>
                    </a:lnTo>
                    <a:lnTo>
                      <a:pt x="118" y="57"/>
                    </a:lnTo>
                    <a:lnTo>
                      <a:pt x="119" y="73"/>
                    </a:lnTo>
                    <a:lnTo>
                      <a:pt x="131" y="73"/>
                    </a:lnTo>
                    <a:lnTo>
                      <a:pt x="130" y="56"/>
                    </a:lnTo>
                    <a:lnTo>
                      <a:pt x="129" y="41"/>
                    </a:lnTo>
                    <a:lnTo>
                      <a:pt x="125" y="29"/>
                    </a:lnTo>
                    <a:lnTo>
                      <a:pt x="120" y="19"/>
                    </a:lnTo>
                    <a:lnTo>
                      <a:pt x="113" y="12"/>
                    </a:lnTo>
                    <a:lnTo>
                      <a:pt x="106" y="5"/>
                    </a:lnTo>
                    <a:lnTo>
                      <a:pt x="98" y="2"/>
                    </a:lnTo>
                    <a:lnTo>
                      <a:pt x="88" y="0"/>
                    </a:lnTo>
                    <a:lnTo>
                      <a:pt x="50" y="2"/>
                    </a:lnTo>
                    <a:lnTo>
                      <a:pt x="5" y="6"/>
                    </a:lnTo>
                    <a:lnTo>
                      <a:pt x="0" y="12"/>
                    </a:lnTo>
                    <a:lnTo>
                      <a:pt x="12" y="1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6502320" y="2394720"/>
                <a:ext cx="21240" cy="33480"/>
              </a:xfrm>
              <a:custGeom>
                <a:avLst/>
                <a:gdLst/>
                <a:ahLst/>
                <a:rect l="l" t="t" r="r" b="b"/>
                <a:pathLst>
                  <a:path w="40" h="64">
                    <a:moveTo>
                      <a:pt x="40" y="56"/>
                    </a:moveTo>
                    <a:lnTo>
                      <a:pt x="40" y="56"/>
                    </a:lnTo>
                    <a:lnTo>
                      <a:pt x="30" y="45"/>
                    </a:lnTo>
                    <a:lnTo>
                      <a:pt x="24" y="35"/>
                    </a:lnTo>
                    <a:lnTo>
                      <a:pt x="18" y="25"/>
                    </a:lnTo>
                    <a:lnTo>
                      <a:pt x="15" y="17"/>
                    </a:lnTo>
                    <a:lnTo>
                      <a:pt x="12" y="4"/>
                    </a:lnTo>
                    <a:lnTo>
                      <a:pt x="12" y="1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3" y="20"/>
                    </a:lnTo>
                    <a:lnTo>
                      <a:pt x="8" y="30"/>
                    </a:lnTo>
                    <a:lnTo>
                      <a:pt x="13" y="41"/>
                    </a:lnTo>
                    <a:lnTo>
                      <a:pt x="21" y="52"/>
                    </a:lnTo>
                    <a:lnTo>
                      <a:pt x="30" y="64"/>
                    </a:lnTo>
                    <a:lnTo>
                      <a:pt x="30" y="64"/>
                    </a:lnTo>
                    <a:lnTo>
                      <a:pt x="40" y="5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6518160" y="2423880"/>
                <a:ext cx="52920" cy="21240"/>
              </a:xfrm>
              <a:custGeom>
                <a:avLst/>
                <a:gdLst/>
                <a:ahLst/>
                <a:rect l="l" t="t" r="r" b="b"/>
                <a:pathLst>
                  <a:path w="101" h="41">
                    <a:moveTo>
                      <a:pt x="101" y="34"/>
                    </a:moveTo>
                    <a:lnTo>
                      <a:pt x="94" y="29"/>
                    </a:lnTo>
                    <a:lnTo>
                      <a:pt x="83" y="28"/>
                    </a:lnTo>
                    <a:lnTo>
                      <a:pt x="73" y="28"/>
                    </a:lnTo>
                    <a:lnTo>
                      <a:pt x="62" y="27"/>
                    </a:lnTo>
                    <a:lnTo>
                      <a:pt x="51" y="25"/>
                    </a:lnTo>
                    <a:lnTo>
                      <a:pt x="40" y="21"/>
                    </a:lnTo>
                    <a:lnTo>
                      <a:pt x="31" y="16"/>
                    </a:lnTo>
                    <a:lnTo>
                      <a:pt x="20" y="9"/>
                    </a:lnTo>
                    <a:lnTo>
                      <a:pt x="10" y="0"/>
                    </a:lnTo>
                    <a:lnTo>
                      <a:pt x="0" y="8"/>
                    </a:lnTo>
                    <a:lnTo>
                      <a:pt x="12" y="19"/>
                    </a:lnTo>
                    <a:lnTo>
                      <a:pt x="24" y="27"/>
                    </a:lnTo>
                    <a:lnTo>
                      <a:pt x="36" y="32"/>
                    </a:lnTo>
                    <a:lnTo>
                      <a:pt x="48" y="36"/>
                    </a:lnTo>
                    <a:lnTo>
                      <a:pt x="60" y="39"/>
                    </a:lnTo>
                    <a:lnTo>
                      <a:pt x="72" y="40"/>
                    </a:lnTo>
                    <a:lnTo>
                      <a:pt x="83" y="41"/>
                    </a:lnTo>
                    <a:lnTo>
                      <a:pt x="94" y="41"/>
                    </a:lnTo>
                    <a:lnTo>
                      <a:pt x="88" y="34"/>
                    </a:lnTo>
                    <a:lnTo>
                      <a:pt x="101" y="3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6564600" y="2439000"/>
                <a:ext cx="6120" cy="1440"/>
              </a:xfrm>
              <a:custGeom>
                <a:avLst/>
                <a:gdLst/>
                <a:ahLst/>
                <a:rect l="l" t="t" r="r" b="b"/>
                <a:pathLst>
                  <a:path w="13" h="5">
                    <a:moveTo>
                      <a:pt x="0" y="5"/>
                    </a:move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0" y="5"/>
                    </a:lnTo>
                    <a:lnTo>
                      <a:pt x="13" y="5"/>
                    </a:lnTo>
                    <a:lnTo>
                      <a:pt x="13" y="0"/>
                    </a:lnTo>
                    <a:lnTo>
                      <a:pt x="6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6564600" y="2440800"/>
                <a:ext cx="6120" cy="64080"/>
              </a:xfrm>
              <a:custGeom>
                <a:avLst/>
                <a:gdLst/>
                <a:ahLst/>
                <a:rect l="l" t="t" r="r" b="b"/>
                <a:pathLst>
                  <a:path w="13" h="126">
                    <a:moveTo>
                      <a:pt x="5" y="126"/>
                    </a:moveTo>
                    <a:lnTo>
                      <a:pt x="12" y="120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0" y="120"/>
                    </a:lnTo>
                    <a:lnTo>
                      <a:pt x="5" y="126"/>
                    </a:lnTo>
                    <a:lnTo>
                      <a:pt x="5" y="126"/>
                    </a:lnTo>
                    <a:lnTo>
                      <a:pt x="12" y="126"/>
                    </a:lnTo>
                    <a:lnTo>
                      <a:pt x="12" y="120"/>
                    </a:lnTo>
                    <a:lnTo>
                      <a:pt x="5" y="12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6566400" y="249876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6547680" y="2498760"/>
                <a:ext cx="18720" cy="50400"/>
              </a:xfrm>
              <a:custGeom>
                <a:avLst/>
                <a:gdLst/>
                <a:ahLst/>
                <a:rect l="l" t="t" r="r" b="b"/>
                <a:pathLst>
                  <a:path w="37" h="99">
                    <a:moveTo>
                      <a:pt x="11" y="99"/>
                    </a:moveTo>
                    <a:lnTo>
                      <a:pt x="13" y="95"/>
                    </a:lnTo>
                    <a:lnTo>
                      <a:pt x="13" y="83"/>
                    </a:lnTo>
                    <a:lnTo>
                      <a:pt x="13" y="69"/>
                    </a:lnTo>
                    <a:lnTo>
                      <a:pt x="15" y="55"/>
                    </a:lnTo>
                    <a:lnTo>
                      <a:pt x="17" y="41"/>
                    </a:lnTo>
                    <a:lnTo>
                      <a:pt x="19" y="34"/>
                    </a:lnTo>
                    <a:lnTo>
                      <a:pt x="20" y="28"/>
                    </a:lnTo>
                    <a:lnTo>
                      <a:pt x="22" y="23"/>
                    </a:lnTo>
                    <a:lnTo>
                      <a:pt x="25" y="19"/>
                    </a:lnTo>
                    <a:lnTo>
                      <a:pt x="27" y="16"/>
                    </a:lnTo>
                    <a:lnTo>
                      <a:pt x="31" y="14"/>
                    </a:lnTo>
                    <a:lnTo>
                      <a:pt x="34" y="13"/>
                    </a:lnTo>
                    <a:lnTo>
                      <a:pt x="37" y="12"/>
                    </a:lnTo>
                    <a:lnTo>
                      <a:pt x="37" y="0"/>
                    </a:lnTo>
                    <a:lnTo>
                      <a:pt x="31" y="1"/>
                    </a:lnTo>
                    <a:lnTo>
                      <a:pt x="24" y="3"/>
                    </a:lnTo>
                    <a:lnTo>
                      <a:pt x="19" y="7"/>
                    </a:lnTo>
                    <a:lnTo>
                      <a:pt x="16" y="12"/>
                    </a:lnTo>
                    <a:lnTo>
                      <a:pt x="11" y="18"/>
                    </a:lnTo>
                    <a:lnTo>
                      <a:pt x="9" y="23"/>
                    </a:lnTo>
                    <a:lnTo>
                      <a:pt x="7" y="31"/>
                    </a:lnTo>
                    <a:lnTo>
                      <a:pt x="5" y="39"/>
                    </a:lnTo>
                    <a:lnTo>
                      <a:pt x="3" y="53"/>
                    </a:lnTo>
                    <a:lnTo>
                      <a:pt x="2" y="68"/>
                    </a:lnTo>
                    <a:lnTo>
                      <a:pt x="0" y="83"/>
                    </a:lnTo>
                    <a:lnTo>
                      <a:pt x="0" y="95"/>
                    </a:lnTo>
                    <a:lnTo>
                      <a:pt x="3" y="90"/>
                    </a:lnTo>
                    <a:lnTo>
                      <a:pt x="11" y="9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6532200" y="2544480"/>
                <a:ext cx="21240" cy="33480"/>
              </a:xfrm>
              <a:custGeom>
                <a:avLst/>
                <a:gdLst/>
                <a:ahLst/>
                <a:rect l="l" t="t" r="r" b="b"/>
                <a:pathLst>
                  <a:path w="41" h="64">
                    <a:moveTo>
                      <a:pt x="12" y="64"/>
                    </a:moveTo>
                    <a:lnTo>
                      <a:pt x="12" y="64"/>
                    </a:lnTo>
                    <a:lnTo>
                      <a:pt x="13" y="54"/>
                    </a:lnTo>
                    <a:lnTo>
                      <a:pt x="13" y="48"/>
                    </a:lnTo>
                    <a:lnTo>
                      <a:pt x="14" y="41"/>
                    </a:lnTo>
                    <a:lnTo>
                      <a:pt x="16" y="37"/>
                    </a:lnTo>
                    <a:lnTo>
                      <a:pt x="19" y="33"/>
                    </a:lnTo>
                    <a:lnTo>
                      <a:pt x="24" y="26"/>
                    </a:lnTo>
                    <a:lnTo>
                      <a:pt x="32" y="19"/>
                    </a:lnTo>
                    <a:lnTo>
                      <a:pt x="41" y="9"/>
                    </a:lnTo>
                    <a:lnTo>
                      <a:pt x="33" y="0"/>
                    </a:lnTo>
                    <a:lnTo>
                      <a:pt x="23" y="10"/>
                    </a:lnTo>
                    <a:lnTo>
                      <a:pt x="15" y="19"/>
                    </a:lnTo>
                    <a:lnTo>
                      <a:pt x="9" y="25"/>
                    </a:lnTo>
                    <a:lnTo>
                      <a:pt x="5" y="32"/>
                    </a:lnTo>
                    <a:lnTo>
                      <a:pt x="2" y="38"/>
                    </a:lnTo>
                    <a:lnTo>
                      <a:pt x="1" y="46"/>
                    </a:lnTo>
                    <a:lnTo>
                      <a:pt x="0" y="54"/>
                    </a:lnTo>
                    <a:lnTo>
                      <a:pt x="0" y="64"/>
                    </a:lnTo>
                    <a:lnTo>
                      <a:pt x="0" y="64"/>
                    </a:lnTo>
                    <a:lnTo>
                      <a:pt x="12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6532200" y="2578320"/>
                <a:ext cx="5760" cy="1440"/>
              </a:xfrm>
              <a:custGeom>
                <a:avLst/>
                <a:gdLst/>
                <a:ahLst/>
                <a:rect l="l" t="t" r="r" b="b"/>
                <a:pathLst>
                  <a:path w="12" h="0">
                    <a:moveTo>
                      <a:pt x="0" y="0"/>
                    </a:move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6532200" y="2578320"/>
                <a:ext cx="5760" cy="32040"/>
              </a:xfrm>
              <a:custGeom>
                <a:avLst/>
                <a:gdLst/>
                <a:ahLst/>
                <a:rect l="l" t="t" r="r" b="b"/>
                <a:pathLst>
                  <a:path w="12" h="64">
                    <a:moveTo>
                      <a:pt x="1" y="64"/>
                    </a:moveTo>
                    <a:lnTo>
                      <a:pt x="12" y="61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59"/>
                    </a:lnTo>
                    <a:lnTo>
                      <a:pt x="1" y="64"/>
                    </a:lnTo>
                    <a:lnTo>
                      <a:pt x="0" y="59"/>
                    </a:lnTo>
                    <a:lnTo>
                      <a:pt x="0" y="63"/>
                    </a:lnTo>
                    <a:lnTo>
                      <a:pt x="1" y="6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6532200" y="2607480"/>
                <a:ext cx="2520" cy="2880"/>
              </a:xfrm>
              <a:custGeom>
                <a:avLst/>
                <a:gdLst/>
                <a:ahLst/>
                <a:rect l="l" t="t" r="r" b="b"/>
                <a:pathLst>
                  <a:path w="5" h="5">
                    <a:moveTo>
                      <a:pt x="0" y="5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6532200" y="2606040"/>
                <a:ext cx="35640" cy="36720"/>
              </a:xfrm>
              <a:custGeom>
                <a:avLst/>
                <a:gdLst/>
                <a:ahLst/>
                <a:rect l="l" t="t" r="r" b="b"/>
                <a:pathLst>
                  <a:path w="68" h="71">
                    <a:moveTo>
                      <a:pt x="68" y="69"/>
                    </a:moveTo>
                    <a:lnTo>
                      <a:pt x="64" y="58"/>
                    </a:lnTo>
                    <a:lnTo>
                      <a:pt x="60" y="58"/>
                    </a:lnTo>
                    <a:lnTo>
                      <a:pt x="56" y="57"/>
                    </a:lnTo>
                    <a:lnTo>
                      <a:pt x="53" y="56"/>
                    </a:lnTo>
                    <a:lnTo>
                      <a:pt x="50" y="55"/>
                    </a:lnTo>
                    <a:lnTo>
                      <a:pt x="45" y="50"/>
                    </a:lnTo>
                    <a:lnTo>
                      <a:pt x="39" y="42"/>
                    </a:lnTo>
                    <a:lnTo>
                      <a:pt x="34" y="34"/>
                    </a:lnTo>
                    <a:lnTo>
                      <a:pt x="27" y="24"/>
                    </a:lnTo>
                    <a:lnTo>
                      <a:pt x="20" y="12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10" y="20"/>
                    </a:lnTo>
                    <a:lnTo>
                      <a:pt x="18" y="30"/>
                    </a:lnTo>
                    <a:lnTo>
                      <a:pt x="24" y="40"/>
                    </a:lnTo>
                    <a:lnTo>
                      <a:pt x="29" y="50"/>
                    </a:lnTo>
                    <a:lnTo>
                      <a:pt x="36" y="58"/>
                    </a:lnTo>
                    <a:lnTo>
                      <a:pt x="42" y="65"/>
                    </a:lnTo>
                    <a:lnTo>
                      <a:pt x="48" y="67"/>
                    </a:lnTo>
                    <a:lnTo>
                      <a:pt x="52" y="69"/>
                    </a:lnTo>
                    <a:lnTo>
                      <a:pt x="58" y="70"/>
                    </a:lnTo>
                    <a:lnTo>
                      <a:pt x="64" y="71"/>
                    </a:lnTo>
                    <a:lnTo>
                      <a:pt x="60" y="61"/>
                    </a:lnTo>
                    <a:lnTo>
                      <a:pt x="68" y="6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6545880" y="2636640"/>
                <a:ext cx="21600" cy="32040"/>
              </a:xfrm>
              <a:custGeom>
                <a:avLst/>
                <a:gdLst/>
                <a:ahLst/>
                <a:rect l="l" t="t" r="r" b="b"/>
                <a:pathLst>
                  <a:path w="41" h="63">
                    <a:moveTo>
                      <a:pt x="13" y="63"/>
                    </a:moveTo>
                    <a:lnTo>
                      <a:pt x="13" y="63"/>
                    </a:lnTo>
                    <a:lnTo>
                      <a:pt x="13" y="54"/>
                    </a:lnTo>
                    <a:lnTo>
                      <a:pt x="13" y="46"/>
                    </a:lnTo>
                    <a:lnTo>
                      <a:pt x="14" y="41"/>
                    </a:lnTo>
                    <a:lnTo>
                      <a:pt x="17" y="36"/>
                    </a:lnTo>
                    <a:lnTo>
                      <a:pt x="20" y="32"/>
                    </a:lnTo>
                    <a:lnTo>
                      <a:pt x="24" y="26"/>
                    </a:lnTo>
                    <a:lnTo>
                      <a:pt x="32" y="18"/>
                    </a:lnTo>
                    <a:lnTo>
                      <a:pt x="41" y="8"/>
                    </a:lnTo>
                    <a:lnTo>
                      <a:pt x="33" y="0"/>
                    </a:lnTo>
                    <a:lnTo>
                      <a:pt x="23" y="9"/>
                    </a:lnTo>
                    <a:lnTo>
                      <a:pt x="15" y="18"/>
                    </a:lnTo>
                    <a:lnTo>
                      <a:pt x="10" y="24"/>
                    </a:lnTo>
                    <a:lnTo>
                      <a:pt x="6" y="31"/>
                    </a:lnTo>
                    <a:lnTo>
                      <a:pt x="2" y="37"/>
                    </a:lnTo>
                    <a:lnTo>
                      <a:pt x="1" y="45"/>
                    </a:lnTo>
                    <a:lnTo>
                      <a:pt x="1" y="54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13" y="6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6545880" y="2668680"/>
                <a:ext cx="7560" cy="30240"/>
              </a:xfrm>
              <a:custGeom>
                <a:avLst/>
                <a:gdLst/>
                <a:ahLst/>
                <a:rect l="l" t="t" r="r" b="b"/>
                <a:pathLst>
                  <a:path w="13" h="60">
                    <a:moveTo>
                      <a:pt x="12" y="60"/>
                    </a:moveTo>
                    <a:lnTo>
                      <a:pt x="12" y="60"/>
                    </a:lnTo>
                    <a:lnTo>
                      <a:pt x="12" y="38"/>
                    </a:lnTo>
                    <a:lnTo>
                      <a:pt x="13" y="19"/>
                    </a:lnTo>
                    <a:lnTo>
                      <a:pt x="13" y="6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9"/>
                    </a:lnTo>
                    <a:lnTo>
                      <a:pt x="0" y="3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2" y="6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6545880" y="2699280"/>
                <a:ext cx="6120" cy="33480"/>
              </a:xfrm>
              <a:custGeom>
                <a:avLst/>
                <a:gdLst/>
                <a:ahLst/>
                <a:rect l="l" t="t" r="r" b="b"/>
                <a:pathLst>
                  <a:path w="13" h="66">
                    <a:moveTo>
                      <a:pt x="7" y="66"/>
                    </a:moveTo>
                    <a:lnTo>
                      <a:pt x="13" y="60"/>
                    </a:lnTo>
                    <a:lnTo>
                      <a:pt x="13" y="42"/>
                    </a:lnTo>
                    <a:lnTo>
                      <a:pt x="13" y="30"/>
                    </a:lnTo>
                    <a:lnTo>
                      <a:pt x="13" y="18"/>
                    </a:lnTo>
                    <a:lnTo>
                      <a:pt x="13" y="0"/>
                    </a:lnTo>
                    <a:lnTo>
                      <a:pt x="1" y="0"/>
                    </a:lnTo>
                    <a:lnTo>
                      <a:pt x="1" y="18"/>
                    </a:lnTo>
                    <a:lnTo>
                      <a:pt x="1" y="30"/>
                    </a:lnTo>
                    <a:lnTo>
                      <a:pt x="1" y="42"/>
                    </a:lnTo>
                    <a:lnTo>
                      <a:pt x="0" y="60"/>
                    </a:lnTo>
                    <a:lnTo>
                      <a:pt x="7" y="54"/>
                    </a:lnTo>
                    <a:lnTo>
                      <a:pt x="7" y="6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6530400" y="2726640"/>
                <a:ext cx="18720" cy="36720"/>
              </a:xfrm>
              <a:custGeom>
                <a:avLst/>
                <a:gdLst/>
                <a:ahLst/>
                <a:rect l="l" t="t" r="r" b="b"/>
                <a:pathLst>
                  <a:path w="37" h="70">
                    <a:moveTo>
                      <a:pt x="11" y="70"/>
                    </a:moveTo>
                    <a:lnTo>
                      <a:pt x="13" y="66"/>
                    </a:lnTo>
                    <a:lnTo>
                      <a:pt x="13" y="54"/>
                    </a:lnTo>
                    <a:lnTo>
                      <a:pt x="13" y="44"/>
                    </a:lnTo>
                    <a:lnTo>
                      <a:pt x="14" y="34"/>
                    </a:lnTo>
                    <a:lnTo>
                      <a:pt x="16" y="26"/>
                    </a:lnTo>
                    <a:lnTo>
                      <a:pt x="17" y="22"/>
                    </a:lnTo>
                    <a:lnTo>
                      <a:pt x="19" y="20"/>
                    </a:lnTo>
                    <a:lnTo>
                      <a:pt x="22" y="17"/>
                    </a:lnTo>
                    <a:lnTo>
                      <a:pt x="24" y="16"/>
                    </a:lnTo>
                    <a:lnTo>
                      <a:pt x="26" y="14"/>
                    </a:lnTo>
                    <a:lnTo>
                      <a:pt x="29" y="13"/>
                    </a:lnTo>
                    <a:lnTo>
                      <a:pt x="32" y="12"/>
                    </a:lnTo>
                    <a:lnTo>
                      <a:pt x="37" y="12"/>
                    </a:lnTo>
                    <a:lnTo>
                      <a:pt x="37" y="0"/>
                    </a:lnTo>
                    <a:lnTo>
                      <a:pt x="31" y="0"/>
                    </a:lnTo>
                    <a:lnTo>
                      <a:pt x="25" y="1"/>
                    </a:lnTo>
                    <a:lnTo>
                      <a:pt x="21" y="3"/>
                    </a:lnTo>
                    <a:lnTo>
                      <a:pt x="16" y="6"/>
                    </a:lnTo>
                    <a:lnTo>
                      <a:pt x="12" y="9"/>
                    </a:lnTo>
                    <a:lnTo>
                      <a:pt x="9" y="13"/>
                    </a:lnTo>
                    <a:lnTo>
                      <a:pt x="6" y="18"/>
                    </a:lnTo>
                    <a:lnTo>
                      <a:pt x="4" y="22"/>
                    </a:lnTo>
                    <a:lnTo>
                      <a:pt x="2" y="32"/>
                    </a:lnTo>
                    <a:lnTo>
                      <a:pt x="1" y="43"/>
                    </a:lnTo>
                    <a:lnTo>
                      <a:pt x="1" y="54"/>
                    </a:lnTo>
                    <a:lnTo>
                      <a:pt x="0" y="66"/>
                    </a:lnTo>
                    <a:lnTo>
                      <a:pt x="2" y="61"/>
                    </a:lnTo>
                    <a:lnTo>
                      <a:pt x="11" y="7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6469560" y="2759040"/>
                <a:ext cx="66960" cy="19440"/>
              </a:xfrm>
              <a:custGeom>
                <a:avLst/>
                <a:gdLst/>
                <a:ahLst/>
                <a:rect l="l" t="t" r="r" b="b"/>
                <a:pathLst>
                  <a:path w="128" h="39">
                    <a:moveTo>
                      <a:pt x="0" y="38"/>
                    </a:moveTo>
                    <a:lnTo>
                      <a:pt x="4" y="39"/>
                    </a:lnTo>
                    <a:lnTo>
                      <a:pt x="17" y="39"/>
                    </a:lnTo>
                    <a:lnTo>
                      <a:pt x="32" y="39"/>
                    </a:lnTo>
                    <a:lnTo>
                      <a:pt x="48" y="38"/>
                    </a:lnTo>
                    <a:lnTo>
                      <a:pt x="65" y="36"/>
                    </a:lnTo>
                    <a:lnTo>
                      <a:pt x="82" y="33"/>
                    </a:lnTo>
                    <a:lnTo>
                      <a:pt x="99" y="27"/>
                    </a:lnTo>
                    <a:lnTo>
                      <a:pt x="106" y="23"/>
                    </a:lnTo>
                    <a:lnTo>
                      <a:pt x="114" y="19"/>
                    </a:lnTo>
                    <a:lnTo>
                      <a:pt x="121" y="14"/>
                    </a:lnTo>
                    <a:lnTo>
                      <a:pt x="128" y="9"/>
                    </a:lnTo>
                    <a:lnTo>
                      <a:pt x="119" y="0"/>
                    </a:lnTo>
                    <a:lnTo>
                      <a:pt x="114" y="5"/>
                    </a:lnTo>
                    <a:lnTo>
                      <a:pt x="108" y="9"/>
                    </a:lnTo>
                    <a:lnTo>
                      <a:pt x="101" y="12"/>
                    </a:lnTo>
                    <a:lnTo>
                      <a:pt x="94" y="15"/>
                    </a:lnTo>
                    <a:lnTo>
                      <a:pt x="79" y="21"/>
                    </a:lnTo>
                    <a:lnTo>
                      <a:pt x="63" y="24"/>
                    </a:lnTo>
                    <a:lnTo>
                      <a:pt x="47" y="26"/>
                    </a:lnTo>
                    <a:lnTo>
                      <a:pt x="31" y="26"/>
                    </a:lnTo>
                    <a:lnTo>
                      <a:pt x="17" y="27"/>
                    </a:lnTo>
                    <a:lnTo>
                      <a:pt x="4" y="27"/>
                    </a:lnTo>
                    <a:lnTo>
                      <a:pt x="8" y="28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6469560" y="2772360"/>
                <a:ext cx="4320" cy="6120"/>
              </a:xfrm>
              <a:custGeom>
                <a:avLst/>
                <a:gdLst/>
                <a:ahLst/>
                <a:rect l="l" t="t" r="r" b="b"/>
                <a:pathLst>
                  <a:path w="8" h="11">
                    <a:moveTo>
                      <a:pt x="8" y="0"/>
                    </a:moveTo>
                    <a:lnTo>
                      <a:pt x="4" y="5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8" y="0"/>
                    </a:lnTo>
                    <a:lnTo>
                      <a:pt x="0" y="10"/>
                    </a:lnTo>
                    <a:lnTo>
                      <a:pt x="1" y="11"/>
                    </a:lnTo>
                    <a:lnTo>
                      <a:pt x="4" y="1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6447600" y="2755800"/>
                <a:ext cx="26280" cy="21240"/>
              </a:xfrm>
              <a:custGeom>
                <a:avLst/>
                <a:gdLst/>
                <a:ahLst/>
                <a:rect l="l" t="t" r="r" b="b"/>
                <a:pathLst>
                  <a:path w="50" h="42">
                    <a:moveTo>
                      <a:pt x="0" y="10"/>
                    </a:moveTo>
                    <a:lnTo>
                      <a:pt x="0" y="10"/>
                    </a:lnTo>
                    <a:lnTo>
                      <a:pt x="42" y="42"/>
                    </a:lnTo>
                    <a:lnTo>
                      <a:pt x="50" y="32"/>
                    </a:lnTo>
                    <a:lnTo>
                      <a:pt x="8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6439680" y="2714400"/>
                <a:ext cx="20520" cy="47520"/>
              </a:xfrm>
              <a:custGeom>
                <a:avLst/>
                <a:gdLst/>
                <a:ahLst/>
                <a:rect l="l" t="t" r="r" b="b"/>
                <a:pathLst>
                  <a:path w="37" h="92">
                    <a:moveTo>
                      <a:pt x="25" y="0"/>
                    </a:moveTo>
                    <a:lnTo>
                      <a:pt x="25" y="0"/>
                    </a:lnTo>
                    <a:lnTo>
                      <a:pt x="25" y="4"/>
                    </a:lnTo>
                    <a:lnTo>
                      <a:pt x="24" y="8"/>
                    </a:lnTo>
                    <a:lnTo>
                      <a:pt x="22" y="14"/>
                    </a:lnTo>
                    <a:lnTo>
                      <a:pt x="19" y="19"/>
                    </a:lnTo>
                    <a:lnTo>
                      <a:pt x="13" y="30"/>
                    </a:lnTo>
                    <a:lnTo>
                      <a:pt x="7" y="42"/>
                    </a:lnTo>
                    <a:lnTo>
                      <a:pt x="5" y="47"/>
                    </a:lnTo>
                    <a:lnTo>
                      <a:pt x="2" y="54"/>
                    </a:lnTo>
                    <a:lnTo>
                      <a:pt x="0" y="60"/>
                    </a:lnTo>
                    <a:lnTo>
                      <a:pt x="0" y="67"/>
                    </a:lnTo>
                    <a:lnTo>
                      <a:pt x="1" y="73"/>
                    </a:lnTo>
                    <a:lnTo>
                      <a:pt x="5" y="80"/>
                    </a:lnTo>
                    <a:lnTo>
                      <a:pt x="9" y="85"/>
                    </a:lnTo>
                    <a:lnTo>
                      <a:pt x="14" y="92"/>
                    </a:lnTo>
                    <a:lnTo>
                      <a:pt x="22" y="82"/>
                    </a:lnTo>
                    <a:lnTo>
                      <a:pt x="17" y="78"/>
                    </a:lnTo>
                    <a:lnTo>
                      <a:pt x="14" y="73"/>
                    </a:lnTo>
                    <a:lnTo>
                      <a:pt x="13" y="70"/>
                    </a:lnTo>
                    <a:lnTo>
                      <a:pt x="12" y="66"/>
                    </a:lnTo>
                    <a:lnTo>
                      <a:pt x="12" y="61"/>
                    </a:lnTo>
                    <a:lnTo>
                      <a:pt x="13" y="57"/>
                    </a:lnTo>
                    <a:lnTo>
                      <a:pt x="15" y="52"/>
                    </a:lnTo>
                    <a:lnTo>
                      <a:pt x="17" y="47"/>
                    </a:lnTo>
                    <a:lnTo>
                      <a:pt x="24" y="37"/>
                    </a:lnTo>
                    <a:lnTo>
                      <a:pt x="29" y="25"/>
                    </a:lnTo>
                    <a:lnTo>
                      <a:pt x="33" y="18"/>
                    </a:lnTo>
                    <a:lnTo>
                      <a:pt x="35" y="13"/>
                    </a:lnTo>
                    <a:lnTo>
                      <a:pt x="37" y="6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6408720" y="2619360"/>
                <a:ext cx="51480" cy="95040"/>
              </a:xfrm>
              <a:custGeom>
                <a:avLst/>
                <a:gdLst/>
                <a:ahLst/>
                <a:rect l="l" t="t" r="r" b="b"/>
                <a:pathLst>
                  <a:path w="98" h="185">
                    <a:moveTo>
                      <a:pt x="0" y="9"/>
                    </a:moveTo>
                    <a:lnTo>
                      <a:pt x="0" y="9"/>
                    </a:lnTo>
                    <a:lnTo>
                      <a:pt x="12" y="23"/>
                    </a:lnTo>
                    <a:lnTo>
                      <a:pt x="26" y="41"/>
                    </a:lnTo>
                    <a:lnTo>
                      <a:pt x="40" y="63"/>
                    </a:lnTo>
                    <a:lnTo>
                      <a:pt x="55" y="87"/>
                    </a:lnTo>
                    <a:lnTo>
                      <a:pt x="61" y="100"/>
                    </a:lnTo>
                    <a:lnTo>
                      <a:pt x="67" y="111"/>
                    </a:lnTo>
                    <a:lnTo>
                      <a:pt x="72" y="124"/>
                    </a:lnTo>
                    <a:lnTo>
                      <a:pt x="77" y="137"/>
                    </a:lnTo>
                    <a:lnTo>
                      <a:pt x="81" y="150"/>
                    </a:lnTo>
                    <a:lnTo>
                      <a:pt x="84" y="162"/>
                    </a:lnTo>
                    <a:lnTo>
                      <a:pt x="86" y="174"/>
                    </a:lnTo>
                    <a:lnTo>
                      <a:pt x="86" y="185"/>
                    </a:lnTo>
                    <a:lnTo>
                      <a:pt x="98" y="185"/>
                    </a:lnTo>
                    <a:lnTo>
                      <a:pt x="98" y="172"/>
                    </a:lnTo>
                    <a:lnTo>
                      <a:pt x="96" y="160"/>
                    </a:lnTo>
                    <a:lnTo>
                      <a:pt x="93" y="147"/>
                    </a:lnTo>
                    <a:lnTo>
                      <a:pt x="88" y="133"/>
                    </a:lnTo>
                    <a:lnTo>
                      <a:pt x="84" y="120"/>
                    </a:lnTo>
                    <a:lnTo>
                      <a:pt x="78" y="107"/>
                    </a:lnTo>
                    <a:lnTo>
                      <a:pt x="72" y="93"/>
                    </a:lnTo>
                    <a:lnTo>
                      <a:pt x="64" y="80"/>
                    </a:lnTo>
                    <a:lnTo>
                      <a:pt x="50" y="56"/>
                    </a:lnTo>
                    <a:lnTo>
                      <a:pt x="35" y="34"/>
                    </a:lnTo>
                    <a:lnTo>
                      <a:pt x="21" y="15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6346440" y="2610360"/>
                <a:ext cx="66600" cy="28800"/>
              </a:xfrm>
              <a:custGeom>
                <a:avLst/>
                <a:gdLst/>
                <a:ahLst/>
                <a:rect l="l" t="t" r="r" b="b"/>
                <a:pathLst>
                  <a:path w="128" h="56">
                    <a:moveTo>
                      <a:pt x="9" y="56"/>
                    </a:moveTo>
                    <a:lnTo>
                      <a:pt x="9" y="56"/>
                    </a:lnTo>
                    <a:lnTo>
                      <a:pt x="17" y="47"/>
                    </a:lnTo>
                    <a:lnTo>
                      <a:pt x="25" y="40"/>
                    </a:lnTo>
                    <a:lnTo>
                      <a:pt x="32" y="32"/>
                    </a:lnTo>
                    <a:lnTo>
                      <a:pt x="40" y="27"/>
                    </a:lnTo>
                    <a:lnTo>
                      <a:pt x="47" y="21"/>
                    </a:lnTo>
                    <a:lnTo>
                      <a:pt x="55" y="18"/>
                    </a:lnTo>
                    <a:lnTo>
                      <a:pt x="62" y="15"/>
                    </a:lnTo>
                    <a:lnTo>
                      <a:pt x="70" y="13"/>
                    </a:lnTo>
                    <a:lnTo>
                      <a:pt x="76" y="12"/>
                    </a:lnTo>
                    <a:lnTo>
                      <a:pt x="84" y="12"/>
                    </a:lnTo>
                    <a:lnTo>
                      <a:pt x="90" y="13"/>
                    </a:lnTo>
                    <a:lnTo>
                      <a:pt x="97" y="14"/>
                    </a:lnTo>
                    <a:lnTo>
                      <a:pt x="103" y="16"/>
                    </a:lnTo>
                    <a:lnTo>
                      <a:pt x="109" y="19"/>
                    </a:lnTo>
                    <a:lnTo>
                      <a:pt x="114" y="24"/>
                    </a:lnTo>
                    <a:lnTo>
                      <a:pt x="120" y="28"/>
                    </a:lnTo>
                    <a:lnTo>
                      <a:pt x="128" y="19"/>
                    </a:lnTo>
                    <a:lnTo>
                      <a:pt x="122" y="14"/>
                    </a:lnTo>
                    <a:lnTo>
                      <a:pt x="115" y="9"/>
                    </a:lnTo>
                    <a:lnTo>
                      <a:pt x="108" y="5"/>
                    </a:lnTo>
                    <a:lnTo>
                      <a:pt x="100" y="2"/>
                    </a:lnTo>
                    <a:lnTo>
                      <a:pt x="93" y="1"/>
                    </a:lnTo>
                    <a:lnTo>
                      <a:pt x="84" y="0"/>
                    </a:lnTo>
                    <a:lnTo>
                      <a:pt x="76" y="0"/>
                    </a:lnTo>
                    <a:lnTo>
                      <a:pt x="68" y="1"/>
                    </a:lnTo>
                    <a:lnTo>
                      <a:pt x="59" y="3"/>
                    </a:lnTo>
                    <a:lnTo>
                      <a:pt x="51" y="6"/>
                    </a:lnTo>
                    <a:lnTo>
                      <a:pt x="42" y="12"/>
                    </a:lnTo>
                    <a:lnTo>
                      <a:pt x="33" y="17"/>
                    </a:lnTo>
                    <a:lnTo>
                      <a:pt x="25" y="24"/>
                    </a:lnTo>
                    <a:lnTo>
                      <a:pt x="16" y="31"/>
                    </a:lnTo>
                    <a:lnTo>
                      <a:pt x="7" y="40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9" y="5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6302520" y="2635200"/>
                <a:ext cx="48240" cy="79200"/>
              </a:xfrm>
              <a:custGeom>
                <a:avLst/>
                <a:gdLst/>
                <a:ahLst/>
                <a:rect l="l" t="t" r="r" b="b"/>
                <a:pathLst>
                  <a:path w="93" h="156">
                    <a:moveTo>
                      <a:pt x="6" y="156"/>
                    </a:moveTo>
                    <a:lnTo>
                      <a:pt x="6" y="156"/>
                    </a:lnTo>
                    <a:lnTo>
                      <a:pt x="19" y="147"/>
                    </a:lnTo>
                    <a:lnTo>
                      <a:pt x="29" y="139"/>
                    </a:lnTo>
                    <a:lnTo>
                      <a:pt x="37" y="130"/>
                    </a:lnTo>
                    <a:lnTo>
                      <a:pt x="44" y="121"/>
                    </a:lnTo>
                    <a:lnTo>
                      <a:pt x="49" y="113"/>
                    </a:lnTo>
                    <a:lnTo>
                      <a:pt x="54" y="104"/>
                    </a:lnTo>
                    <a:lnTo>
                      <a:pt x="57" y="95"/>
                    </a:lnTo>
                    <a:lnTo>
                      <a:pt x="59" y="87"/>
                    </a:lnTo>
                    <a:lnTo>
                      <a:pt x="63" y="70"/>
                    </a:lnTo>
                    <a:lnTo>
                      <a:pt x="70" y="50"/>
                    </a:lnTo>
                    <a:lnTo>
                      <a:pt x="73" y="40"/>
                    </a:lnTo>
                    <a:lnTo>
                      <a:pt x="78" y="31"/>
                    </a:lnTo>
                    <a:lnTo>
                      <a:pt x="85" y="19"/>
                    </a:lnTo>
                    <a:lnTo>
                      <a:pt x="93" y="7"/>
                    </a:lnTo>
                    <a:lnTo>
                      <a:pt x="84" y="0"/>
                    </a:lnTo>
                    <a:lnTo>
                      <a:pt x="75" y="12"/>
                    </a:lnTo>
                    <a:lnTo>
                      <a:pt x="68" y="24"/>
                    </a:lnTo>
                    <a:lnTo>
                      <a:pt x="62" y="36"/>
                    </a:lnTo>
                    <a:lnTo>
                      <a:pt x="58" y="47"/>
                    </a:lnTo>
                    <a:lnTo>
                      <a:pt x="51" y="66"/>
                    </a:lnTo>
                    <a:lnTo>
                      <a:pt x="47" y="84"/>
                    </a:lnTo>
                    <a:lnTo>
                      <a:pt x="45" y="92"/>
                    </a:lnTo>
                    <a:lnTo>
                      <a:pt x="42" y="100"/>
                    </a:lnTo>
                    <a:lnTo>
                      <a:pt x="38" y="107"/>
                    </a:lnTo>
                    <a:lnTo>
                      <a:pt x="34" y="115"/>
                    </a:lnTo>
                    <a:lnTo>
                      <a:pt x="28" y="122"/>
                    </a:lnTo>
                    <a:lnTo>
                      <a:pt x="21" y="130"/>
                    </a:lnTo>
                    <a:lnTo>
                      <a:pt x="11" y="138"/>
                    </a:lnTo>
                    <a:lnTo>
                      <a:pt x="0" y="146"/>
                    </a:lnTo>
                    <a:lnTo>
                      <a:pt x="0" y="146"/>
                    </a:lnTo>
                    <a:lnTo>
                      <a:pt x="6" y="15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6252480" y="2694600"/>
                <a:ext cx="52920" cy="22680"/>
              </a:xfrm>
              <a:custGeom>
                <a:avLst/>
                <a:gdLst/>
                <a:ahLst/>
                <a:rect l="l" t="t" r="r" b="b"/>
                <a:pathLst>
                  <a:path w="102" h="45">
                    <a:moveTo>
                      <a:pt x="0" y="9"/>
                    </a:moveTo>
                    <a:lnTo>
                      <a:pt x="0" y="9"/>
                    </a:lnTo>
                    <a:lnTo>
                      <a:pt x="10" y="17"/>
                    </a:lnTo>
                    <a:lnTo>
                      <a:pt x="22" y="26"/>
                    </a:lnTo>
                    <a:lnTo>
                      <a:pt x="34" y="32"/>
                    </a:lnTo>
                    <a:lnTo>
                      <a:pt x="48" y="39"/>
                    </a:lnTo>
                    <a:lnTo>
                      <a:pt x="62" y="43"/>
                    </a:lnTo>
                    <a:lnTo>
                      <a:pt x="76" y="45"/>
                    </a:lnTo>
                    <a:lnTo>
                      <a:pt x="84" y="45"/>
                    </a:lnTo>
                    <a:lnTo>
                      <a:pt x="90" y="44"/>
                    </a:lnTo>
                    <a:lnTo>
                      <a:pt x="97" y="42"/>
                    </a:lnTo>
                    <a:lnTo>
                      <a:pt x="102" y="39"/>
                    </a:lnTo>
                    <a:lnTo>
                      <a:pt x="96" y="29"/>
                    </a:lnTo>
                    <a:lnTo>
                      <a:pt x="91" y="31"/>
                    </a:lnTo>
                    <a:lnTo>
                      <a:pt x="87" y="32"/>
                    </a:lnTo>
                    <a:lnTo>
                      <a:pt x="83" y="34"/>
                    </a:lnTo>
                    <a:lnTo>
                      <a:pt x="77" y="34"/>
                    </a:lnTo>
                    <a:lnTo>
                      <a:pt x="65" y="31"/>
                    </a:lnTo>
                    <a:lnTo>
                      <a:pt x="52" y="28"/>
                    </a:lnTo>
                    <a:lnTo>
                      <a:pt x="40" y="22"/>
                    </a:lnTo>
                    <a:lnTo>
                      <a:pt x="29" y="15"/>
                    </a:lnTo>
                    <a:lnTo>
                      <a:pt x="18" y="8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6249240" y="2650320"/>
                <a:ext cx="21600" cy="48600"/>
              </a:xfrm>
              <a:custGeom>
                <a:avLst/>
                <a:gdLst/>
                <a:ahLst/>
                <a:rect l="l" t="t" r="r" b="b"/>
                <a:pathLst>
                  <a:path w="43" h="97">
                    <a:moveTo>
                      <a:pt x="31" y="0"/>
                    </a:moveTo>
                    <a:lnTo>
                      <a:pt x="30" y="3"/>
                    </a:lnTo>
                    <a:lnTo>
                      <a:pt x="30" y="8"/>
                    </a:lnTo>
                    <a:lnTo>
                      <a:pt x="29" y="12"/>
                    </a:lnTo>
                    <a:lnTo>
                      <a:pt x="27" y="18"/>
                    </a:lnTo>
                    <a:lnTo>
                      <a:pt x="25" y="24"/>
                    </a:lnTo>
                    <a:lnTo>
                      <a:pt x="18" y="36"/>
                    </a:lnTo>
                    <a:lnTo>
                      <a:pt x="11" y="48"/>
                    </a:lnTo>
                    <a:lnTo>
                      <a:pt x="5" y="60"/>
                    </a:lnTo>
                    <a:lnTo>
                      <a:pt x="1" y="72"/>
                    </a:lnTo>
                    <a:lnTo>
                      <a:pt x="0" y="78"/>
                    </a:lnTo>
                    <a:lnTo>
                      <a:pt x="1" y="85"/>
                    </a:lnTo>
                    <a:lnTo>
                      <a:pt x="3" y="91"/>
                    </a:lnTo>
                    <a:lnTo>
                      <a:pt x="7" y="97"/>
                    </a:lnTo>
                    <a:lnTo>
                      <a:pt x="16" y="88"/>
                    </a:lnTo>
                    <a:lnTo>
                      <a:pt x="14" y="85"/>
                    </a:lnTo>
                    <a:lnTo>
                      <a:pt x="13" y="83"/>
                    </a:lnTo>
                    <a:lnTo>
                      <a:pt x="13" y="78"/>
                    </a:lnTo>
                    <a:lnTo>
                      <a:pt x="13" y="75"/>
                    </a:lnTo>
                    <a:lnTo>
                      <a:pt x="16" y="65"/>
                    </a:lnTo>
                    <a:lnTo>
                      <a:pt x="22" y="53"/>
                    </a:lnTo>
                    <a:lnTo>
                      <a:pt x="29" y="42"/>
                    </a:lnTo>
                    <a:lnTo>
                      <a:pt x="36" y="30"/>
                    </a:lnTo>
                    <a:lnTo>
                      <a:pt x="38" y="23"/>
                    </a:lnTo>
                    <a:lnTo>
                      <a:pt x="41" y="17"/>
                    </a:lnTo>
                    <a:lnTo>
                      <a:pt x="42" y="10"/>
                    </a:lnTo>
                    <a:lnTo>
                      <a:pt x="43" y="3"/>
                    </a:lnTo>
                    <a:lnTo>
                      <a:pt x="42" y="7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6265080" y="2619360"/>
                <a:ext cx="24840" cy="33480"/>
              </a:xfrm>
              <a:custGeom>
                <a:avLst/>
                <a:gdLst/>
                <a:ahLst/>
                <a:rect l="l" t="t" r="r" b="b"/>
                <a:pathLst>
                  <a:path w="47" h="66">
                    <a:moveTo>
                      <a:pt x="36" y="0"/>
                    </a:moveTo>
                    <a:lnTo>
                      <a:pt x="36" y="0"/>
                    </a:lnTo>
                    <a:lnTo>
                      <a:pt x="25" y="21"/>
                    </a:lnTo>
                    <a:lnTo>
                      <a:pt x="13" y="39"/>
                    </a:lnTo>
                    <a:lnTo>
                      <a:pt x="5" y="53"/>
                    </a:lnTo>
                    <a:lnTo>
                      <a:pt x="0" y="59"/>
                    </a:lnTo>
                    <a:lnTo>
                      <a:pt x="11" y="66"/>
                    </a:lnTo>
                    <a:lnTo>
                      <a:pt x="14" y="60"/>
                    </a:lnTo>
                    <a:lnTo>
                      <a:pt x="24" y="46"/>
                    </a:lnTo>
                    <a:lnTo>
                      <a:pt x="36" y="26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6283800" y="2584440"/>
                <a:ext cx="28080" cy="38160"/>
              </a:xfrm>
              <a:custGeom>
                <a:avLst/>
                <a:gdLst/>
                <a:ahLst/>
                <a:rect l="l" t="t" r="r" b="b"/>
                <a:pathLst>
                  <a:path w="55" h="75">
                    <a:moveTo>
                      <a:pt x="45" y="0"/>
                    </a:moveTo>
                    <a:lnTo>
                      <a:pt x="45" y="1"/>
                    </a:lnTo>
                    <a:lnTo>
                      <a:pt x="41" y="7"/>
                    </a:lnTo>
                    <a:lnTo>
                      <a:pt x="30" y="21"/>
                    </a:lnTo>
                    <a:lnTo>
                      <a:pt x="15" y="42"/>
                    </a:lnTo>
                    <a:lnTo>
                      <a:pt x="0" y="69"/>
                    </a:lnTo>
                    <a:lnTo>
                      <a:pt x="11" y="75"/>
                    </a:lnTo>
                    <a:lnTo>
                      <a:pt x="26" y="49"/>
                    </a:lnTo>
                    <a:lnTo>
                      <a:pt x="40" y="28"/>
                    </a:lnTo>
                    <a:lnTo>
                      <a:pt x="51" y="14"/>
                    </a:lnTo>
                    <a:lnTo>
                      <a:pt x="55" y="9"/>
                    </a:lnTo>
                    <a:lnTo>
                      <a:pt x="54" y="9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6307200" y="2546280"/>
                <a:ext cx="29160" cy="42480"/>
              </a:xfrm>
              <a:custGeom>
                <a:avLst/>
                <a:gdLst/>
                <a:ahLst/>
                <a:rect l="l" t="t" r="r" b="b"/>
                <a:pathLst>
                  <a:path w="57" h="86">
                    <a:moveTo>
                      <a:pt x="46" y="0"/>
                    </a:moveTo>
                    <a:lnTo>
                      <a:pt x="46" y="0"/>
                    </a:lnTo>
                    <a:lnTo>
                      <a:pt x="45" y="10"/>
                    </a:lnTo>
                    <a:lnTo>
                      <a:pt x="42" y="20"/>
                    </a:lnTo>
                    <a:lnTo>
                      <a:pt x="39" y="28"/>
                    </a:lnTo>
                    <a:lnTo>
                      <a:pt x="34" y="38"/>
                    </a:lnTo>
                    <a:lnTo>
                      <a:pt x="28" y="47"/>
                    </a:lnTo>
                    <a:lnTo>
                      <a:pt x="20" y="57"/>
                    </a:lnTo>
                    <a:lnTo>
                      <a:pt x="11" y="66"/>
                    </a:lnTo>
                    <a:lnTo>
                      <a:pt x="0" y="77"/>
                    </a:lnTo>
                    <a:lnTo>
                      <a:pt x="9" y="86"/>
                    </a:lnTo>
                    <a:lnTo>
                      <a:pt x="20" y="75"/>
                    </a:lnTo>
                    <a:lnTo>
                      <a:pt x="29" y="65"/>
                    </a:lnTo>
                    <a:lnTo>
                      <a:pt x="38" y="54"/>
                    </a:lnTo>
                    <a:lnTo>
                      <a:pt x="45" y="45"/>
                    </a:lnTo>
                    <a:lnTo>
                      <a:pt x="50" y="34"/>
                    </a:lnTo>
                    <a:lnTo>
                      <a:pt x="54" y="23"/>
                    </a:lnTo>
                    <a:lnTo>
                      <a:pt x="56" y="12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6289920" y="2458800"/>
                <a:ext cx="46440" cy="87120"/>
              </a:xfrm>
              <a:custGeom>
                <a:avLst/>
                <a:gdLst/>
                <a:ahLst/>
                <a:rect l="l" t="t" r="r" b="b"/>
                <a:pathLst>
                  <a:path w="89" h="169">
                    <a:moveTo>
                      <a:pt x="0" y="3"/>
                    </a:moveTo>
                    <a:lnTo>
                      <a:pt x="0" y="3"/>
                    </a:lnTo>
                    <a:lnTo>
                      <a:pt x="10" y="28"/>
                    </a:lnTo>
                    <a:lnTo>
                      <a:pt x="21" y="53"/>
                    </a:lnTo>
                    <a:lnTo>
                      <a:pt x="34" y="78"/>
                    </a:lnTo>
                    <a:lnTo>
                      <a:pt x="47" y="101"/>
                    </a:lnTo>
                    <a:lnTo>
                      <a:pt x="59" y="123"/>
                    </a:lnTo>
                    <a:lnTo>
                      <a:pt x="69" y="142"/>
                    </a:lnTo>
                    <a:lnTo>
                      <a:pt x="72" y="151"/>
                    </a:lnTo>
                    <a:lnTo>
                      <a:pt x="75" y="159"/>
                    </a:lnTo>
                    <a:lnTo>
                      <a:pt x="77" y="164"/>
                    </a:lnTo>
                    <a:lnTo>
                      <a:pt x="78" y="169"/>
                    </a:lnTo>
                    <a:lnTo>
                      <a:pt x="89" y="169"/>
                    </a:lnTo>
                    <a:lnTo>
                      <a:pt x="88" y="162"/>
                    </a:lnTo>
                    <a:lnTo>
                      <a:pt x="87" y="154"/>
                    </a:lnTo>
                    <a:lnTo>
                      <a:pt x="84" y="146"/>
                    </a:lnTo>
                    <a:lnTo>
                      <a:pt x="80" y="137"/>
                    </a:lnTo>
                    <a:lnTo>
                      <a:pt x="70" y="118"/>
                    </a:lnTo>
                    <a:lnTo>
                      <a:pt x="58" y="95"/>
                    </a:lnTo>
                    <a:lnTo>
                      <a:pt x="44" y="72"/>
                    </a:lnTo>
                    <a:lnTo>
                      <a:pt x="32" y="47"/>
                    </a:lnTo>
                    <a:lnTo>
                      <a:pt x="20" y="2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6289920" y="2423880"/>
                <a:ext cx="32760" cy="36720"/>
              </a:xfrm>
              <a:custGeom>
                <a:avLst/>
                <a:gdLst/>
                <a:ahLst/>
                <a:rect l="l" t="t" r="r" b="b"/>
                <a:pathLst>
                  <a:path w="63" h="74">
                    <a:moveTo>
                      <a:pt x="51" y="4"/>
                    </a:moveTo>
                    <a:lnTo>
                      <a:pt x="51" y="4"/>
                    </a:lnTo>
                    <a:lnTo>
                      <a:pt x="52" y="7"/>
                    </a:lnTo>
                    <a:lnTo>
                      <a:pt x="51" y="10"/>
                    </a:lnTo>
                    <a:lnTo>
                      <a:pt x="49" y="14"/>
                    </a:lnTo>
                    <a:lnTo>
                      <a:pt x="47" y="17"/>
                    </a:lnTo>
                    <a:lnTo>
                      <a:pt x="39" y="24"/>
                    </a:lnTo>
                    <a:lnTo>
                      <a:pt x="28" y="32"/>
                    </a:lnTo>
                    <a:lnTo>
                      <a:pt x="17" y="41"/>
                    </a:lnTo>
                    <a:lnTo>
                      <a:pt x="7" y="49"/>
                    </a:lnTo>
                    <a:lnTo>
                      <a:pt x="3" y="55"/>
                    </a:lnTo>
                    <a:lnTo>
                      <a:pt x="1" y="61"/>
                    </a:lnTo>
                    <a:lnTo>
                      <a:pt x="0" y="68"/>
                    </a:lnTo>
                    <a:lnTo>
                      <a:pt x="1" y="74"/>
                    </a:lnTo>
                    <a:lnTo>
                      <a:pt x="13" y="71"/>
                    </a:lnTo>
                    <a:lnTo>
                      <a:pt x="12" y="68"/>
                    </a:lnTo>
                    <a:lnTo>
                      <a:pt x="13" y="64"/>
                    </a:lnTo>
                    <a:lnTo>
                      <a:pt x="14" y="61"/>
                    </a:lnTo>
                    <a:lnTo>
                      <a:pt x="16" y="58"/>
                    </a:lnTo>
                    <a:lnTo>
                      <a:pt x="25" y="50"/>
                    </a:lnTo>
                    <a:lnTo>
                      <a:pt x="35" y="42"/>
                    </a:lnTo>
                    <a:lnTo>
                      <a:pt x="46" y="34"/>
                    </a:lnTo>
                    <a:lnTo>
                      <a:pt x="56" y="26"/>
                    </a:lnTo>
                    <a:lnTo>
                      <a:pt x="60" y="19"/>
                    </a:lnTo>
                    <a:lnTo>
                      <a:pt x="62" y="14"/>
                    </a:lnTo>
                    <a:lnTo>
                      <a:pt x="63" y="7"/>
                    </a:lnTo>
                    <a:lnTo>
                      <a:pt x="62" y="0"/>
                    </a:lnTo>
                    <a:lnTo>
                      <a:pt x="62" y="0"/>
                    </a:lnTo>
                    <a:lnTo>
                      <a:pt x="51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6224400" y="2374920"/>
                <a:ext cx="98280" cy="50040"/>
              </a:xfrm>
              <a:custGeom>
                <a:avLst/>
                <a:gdLst/>
                <a:ahLst/>
                <a:rect l="l" t="t" r="r" b="b"/>
                <a:pathLst>
                  <a:path w="188" h="98">
                    <a:moveTo>
                      <a:pt x="0" y="9"/>
                    </a:moveTo>
                    <a:lnTo>
                      <a:pt x="2" y="10"/>
                    </a:lnTo>
                    <a:lnTo>
                      <a:pt x="13" y="16"/>
                    </a:lnTo>
                    <a:lnTo>
                      <a:pt x="26" y="20"/>
                    </a:lnTo>
                    <a:lnTo>
                      <a:pt x="39" y="25"/>
                    </a:lnTo>
                    <a:lnTo>
                      <a:pt x="52" y="29"/>
                    </a:lnTo>
                    <a:lnTo>
                      <a:pt x="79" y="36"/>
                    </a:lnTo>
                    <a:lnTo>
                      <a:pt x="106" y="44"/>
                    </a:lnTo>
                    <a:lnTo>
                      <a:pt x="118" y="48"/>
                    </a:lnTo>
                    <a:lnTo>
                      <a:pt x="130" y="53"/>
                    </a:lnTo>
                    <a:lnTo>
                      <a:pt x="141" y="58"/>
                    </a:lnTo>
                    <a:lnTo>
                      <a:pt x="151" y="64"/>
                    </a:lnTo>
                    <a:lnTo>
                      <a:pt x="159" y="71"/>
                    </a:lnTo>
                    <a:lnTo>
                      <a:pt x="167" y="79"/>
                    </a:lnTo>
                    <a:lnTo>
                      <a:pt x="172" y="87"/>
                    </a:lnTo>
                    <a:lnTo>
                      <a:pt x="177" y="98"/>
                    </a:lnTo>
                    <a:lnTo>
                      <a:pt x="188" y="94"/>
                    </a:lnTo>
                    <a:lnTo>
                      <a:pt x="183" y="82"/>
                    </a:lnTo>
                    <a:lnTo>
                      <a:pt x="177" y="71"/>
                    </a:lnTo>
                    <a:lnTo>
                      <a:pt x="168" y="62"/>
                    </a:lnTo>
                    <a:lnTo>
                      <a:pt x="158" y="54"/>
                    </a:lnTo>
                    <a:lnTo>
                      <a:pt x="147" y="47"/>
                    </a:lnTo>
                    <a:lnTo>
                      <a:pt x="135" y="42"/>
                    </a:lnTo>
                    <a:lnTo>
                      <a:pt x="123" y="36"/>
                    </a:lnTo>
                    <a:lnTo>
                      <a:pt x="110" y="32"/>
                    </a:lnTo>
                    <a:lnTo>
                      <a:pt x="83" y="25"/>
                    </a:lnTo>
                    <a:lnTo>
                      <a:pt x="56" y="17"/>
                    </a:lnTo>
                    <a:lnTo>
                      <a:pt x="43" y="14"/>
                    </a:lnTo>
                    <a:lnTo>
                      <a:pt x="31" y="9"/>
                    </a:lnTo>
                    <a:lnTo>
                      <a:pt x="18" y="4"/>
                    </a:lnTo>
                    <a:lnTo>
                      <a:pt x="7" y="0"/>
                    </a:lnTo>
                    <a:lnTo>
                      <a:pt x="8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6196320" y="2362680"/>
                <a:ext cx="32760" cy="16560"/>
              </a:xfrm>
              <a:custGeom>
                <a:avLst/>
                <a:gdLst/>
                <a:ahLst/>
                <a:rect l="l" t="t" r="r" b="b"/>
                <a:pathLst>
                  <a:path w="62" h="35">
                    <a:moveTo>
                      <a:pt x="0" y="13"/>
                    </a:moveTo>
                    <a:lnTo>
                      <a:pt x="0" y="13"/>
                    </a:lnTo>
                    <a:lnTo>
                      <a:pt x="10" y="15"/>
                    </a:lnTo>
                    <a:lnTo>
                      <a:pt x="21" y="18"/>
                    </a:lnTo>
                    <a:lnTo>
                      <a:pt x="30" y="21"/>
                    </a:lnTo>
                    <a:lnTo>
                      <a:pt x="38" y="26"/>
                    </a:lnTo>
                    <a:lnTo>
                      <a:pt x="50" y="33"/>
                    </a:lnTo>
                    <a:lnTo>
                      <a:pt x="54" y="35"/>
                    </a:lnTo>
                    <a:lnTo>
                      <a:pt x="62" y="26"/>
                    </a:lnTo>
                    <a:lnTo>
                      <a:pt x="57" y="22"/>
                    </a:lnTo>
                    <a:lnTo>
                      <a:pt x="44" y="15"/>
                    </a:lnTo>
                    <a:lnTo>
                      <a:pt x="35" y="11"/>
                    </a:lnTo>
                    <a:lnTo>
                      <a:pt x="24" y="6"/>
                    </a:lnTo>
                    <a:lnTo>
                      <a:pt x="13" y="3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6087240" y="2356560"/>
                <a:ext cx="110520" cy="11880"/>
              </a:xfrm>
              <a:custGeom>
                <a:avLst/>
                <a:gdLst/>
                <a:ahLst/>
                <a:rect l="l" t="t" r="r" b="b"/>
                <a:pathLst>
                  <a:path w="211" h="23">
                    <a:moveTo>
                      <a:pt x="3" y="21"/>
                    </a:moveTo>
                    <a:lnTo>
                      <a:pt x="3" y="21"/>
                    </a:lnTo>
                    <a:lnTo>
                      <a:pt x="15" y="17"/>
                    </a:lnTo>
                    <a:lnTo>
                      <a:pt x="31" y="15"/>
                    </a:lnTo>
                    <a:lnTo>
                      <a:pt x="53" y="13"/>
                    </a:lnTo>
                    <a:lnTo>
                      <a:pt x="78" y="13"/>
                    </a:lnTo>
                    <a:lnTo>
                      <a:pt x="106" y="13"/>
                    </a:lnTo>
                    <a:lnTo>
                      <a:pt x="137" y="15"/>
                    </a:lnTo>
                    <a:lnTo>
                      <a:pt x="172" y="17"/>
                    </a:lnTo>
                    <a:lnTo>
                      <a:pt x="209" y="23"/>
                    </a:lnTo>
                    <a:lnTo>
                      <a:pt x="211" y="10"/>
                    </a:lnTo>
                    <a:lnTo>
                      <a:pt x="174" y="5"/>
                    </a:lnTo>
                    <a:lnTo>
                      <a:pt x="138" y="2"/>
                    </a:lnTo>
                    <a:lnTo>
                      <a:pt x="106" y="1"/>
                    </a:lnTo>
                    <a:lnTo>
                      <a:pt x="78" y="0"/>
                    </a:lnTo>
                    <a:lnTo>
                      <a:pt x="52" y="1"/>
                    </a:lnTo>
                    <a:lnTo>
                      <a:pt x="30" y="2"/>
                    </a:lnTo>
                    <a:lnTo>
                      <a:pt x="13" y="5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3" y="2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6073200" y="2360880"/>
                <a:ext cx="15480" cy="27720"/>
              </a:xfrm>
              <a:custGeom>
                <a:avLst/>
                <a:gdLst/>
                <a:ahLst/>
                <a:rect l="l" t="t" r="r" b="b"/>
                <a:pathLst>
                  <a:path w="31" h="54">
                    <a:moveTo>
                      <a:pt x="14" y="54"/>
                    </a:moveTo>
                    <a:lnTo>
                      <a:pt x="14" y="54"/>
                    </a:lnTo>
                    <a:lnTo>
                      <a:pt x="15" y="43"/>
                    </a:lnTo>
                    <a:lnTo>
                      <a:pt x="14" y="33"/>
                    </a:lnTo>
                    <a:lnTo>
                      <a:pt x="12" y="28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12" y="21"/>
                    </a:lnTo>
                    <a:lnTo>
                      <a:pt x="13" y="21"/>
                    </a:lnTo>
                    <a:lnTo>
                      <a:pt x="14" y="20"/>
                    </a:lnTo>
                    <a:lnTo>
                      <a:pt x="20" y="16"/>
                    </a:lnTo>
                    <a:lnTo>
                      <a:pt x="31" y="12"/>
                    </a:lnTo>
                    <a:lnTo>
                      <a:pt x="28" y="0"/>
                    </a:lnTo>
                    <a:lnTo>
                      <a:pt x="15" y="5"/>
                    </a:lnTo>
                    <a:lnTo>
                      <a:pt x="6" y="9"/>
                    </a:lnTo>
                    <a:lnTo>
                      <a:pt x="3" y="13"/>
                    </a:lnTo>
                    <a:lnTo>
                      <a:pt x="1" y="16"/>
                    </a:lnTo>
                    <a:lnTo>
                      <a:pt x="0" y="20"/>
                    </a:lnTo>
                    <a:lnTo>
                      <a:pt x="0" y="23"/>
                    </a:lnTo>
                    <a:lnTo>
                      <a:pt x="0" y="30"/>
                    </a:lnTo>
                    <a:lnTo>
                      <a:pt x="2" y="35"/>
                    </a:lnTo>
                    <a:lnTo>
                      <a:pt x="2" y="43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14" y="5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6069960" y="2388600"/>
                <a:ext cx="10800" cy="51840"/>
              </a:xfrm>
              <a:custGeom>
                <a:avLst/>
                <a:gdLst/>
                <a:ahLst/>
                <a:rect l="l" t="t" r="r" b="b"/>
                <a:pathLst>
                  <a:path w="22" h="103">
                    <a:moveTo>
                      <a:pt x="3" y="103"/>
                    </a:moveTo>
                    <a:lnTo>
                      <a:pt x="5" y="102"/>
                    </a:lnTo>
                    <a:lnTo>
                      <a:pt x="10" y="99"/>
                    </a:lnTo>
                    <a:lnTo>
                      <a:pt x="15" y="95"/>
                    </a:lnTo>
                    <a:lnTo>
                      <a:pt x="19" y="89"/>
                    </a:lnTo>
                    <a:lnTo>
                      <a:pt x="21" y="84"/>
                    </a:lnTo>
                    <a:lnTo>
                      <a:pt x="22" y="71"/>
                    </a:lnTo>
                    <a:lnTo>
                      <a:pt x="22" y="58"/>
                    </a:lnTo>
                    <a:lnTo>
                      <a:pt x="21" y="43"/>
                    </a:lnTo>
                    <a:lnTo>
                      <a:pt x="20" y="29"/>
                    </a:lnTo>
                    <a:lnTo>
                      <a:pt x="19" y="15"/>
                    </a:lnTo>
                    <a:lnTo>
                      <a:pt x="20" y="2"/>
                    </a:lnTo>
                    <a:lnTo>
                      <a:pt x="8" y="0"/>
                    </a:lnTo>
                    <a:lnTo>
                      <a:pt x="7" y="14"/>
                    </a:lnTo>
                    <a:lnTo>
                      <a:pt x="7" y="29"/>
                    </a:lnTo>
                    <a:lnTo>
                      <a:pt x="9" y="44"/>
                    </a:lnTo>
                    <a:lnTo>
                      <a:pt x="10" y="58"/>
                    </a:lnTo>
                    <a:lnTo>
                      <a:pt x="10" y="71"/>
                    </a:lnTo>
                    <a:lnTo>
                      <a:pt x="9" y="81"/>
                    </a:lnTo>
                    <a:lnTo>
                      <a:pt x="7" y="84"/>
                    </a:lnTo>
                    <a:lnTo>
                      <a:pt x="6" y="87"/>
                    </a:lnTo>
                    <a:lnTo>
                      <a:pt x="4" y="89"/>
                    </a:lnTo>
                    <a:lnTo>
                      <a:pt x="0" y="91"/>
                    </a:lnTo>
                    <a:lnTo>
                      <a:pt x="3" y="90"/>
                    </a:lnTo>
                    <a:lnTo>
                      <a:pt x="3" y="10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6037200" y="2434320"/>
                <a:ext cx="34200" cy="18360"/>
              </a:xfrm>
              <a:custGeom>
                <a:avLst/>
                <a:gdLst/>
                <a:ahLst/>
                <a:rect l="l" t="t" r="r" b="b"/>
                <a:pathLst>
                  <a:path w="67" h="36">
                    <a:moveTo>
                      <a:pt x="13" y="36"/>
                    </a:moveTo>
                    <a:lnTo>
                      <a:pt x="13" y="36"/>
                    </a:lnTo>
                    <a:lnTo>
                      <a:pt x="13" y="33"/>
                    </a:lnTo>
                    <a:lnTo>
                      <a:pt x="14" y="29"/>
                    </a:lnTo>
                    <a:lnTo>
                      <a:pt x="16" y="26"/>
                    </a:lnTo>
                    <a:lnTo>
                      <a:pt x="19" y="24"/>
                    </a:lnTo>
                    <a:lnTo>
                      <a:pt x="28" y="20"/>
                    </a:lnTo>
                    <a:lnTo>
                      <a:pt x="37" y="16"/>
                    </a:lnTo>
                    <a:lnTo>
                      <a:pt x="58" y="13"/>
                    </a:lnTo>
                    <a:lnTo>
                      <a:pt x="67" y="13"/>
                    </a:lnTo>
                    <a:lnTo>
                      <a:pt x="67" y="0"/>
                    </a:lnTo>
                    <a:lnTo>
                      <a:pt x="56" y="1"/>
                    </a:lnTo>
                    <a:lnTo>
                      <a:pt x="35" y="5"/>
                    </a:lnTo>
                    <a:lnTo>
                      <a:pt x="23" y="8"/>
                    </a:lnTo>
                    <a:lnTo>
                      <a:pt x="13" y="13"/>
                    </a:lnTo>
                    <a:lnTo>
                      <a:pt x="7" y="19"/>
                    </a:lnTo>
                    <a:lnTo>
                      <a:pt x="4" y="23"/>
                    </a:lnTo>
                    <a:lnTo>
                      <a:pt x="1" y="29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6037200" y="2453040"/>
                <a:ext cx="13680" cy="70200"/>
              </a:xfrm>
              <a:custGeom>
                <a:avLst/>
                <a:gdLst/>
                <a:ahLst/>
                <a:rect l="l" t="t" r="r" b="b"/>
                <a:pathLst>
                  <a:path w="29" h="140">
                    <a:moveTo>
                      <a:pt x="9" y="140"/>
                    </a:moveTo>
                    <a:lnTo>
                      <a:pt x="14" y="138"/>
                    </a:lnTo>
                    <a:lnTo>
                      <a:pt x="20" y="132"/>
                    </a:lnTo>
                    <a:lnTo>
                      <a:pt x="25" y="123"/>
                    </a:lnTo>
                    <a:lnTo>
                      <a:pt x="27" y="114"/>
                    </a:lnTo>
                    <a:lnTo>
                      <a:pt x="28" y="106"/>
                    </a:lnTo>
                    <a:lnTo>
                      <a:pt x="29" y="96"/>
                    </a:lnTo>
                    <a:lnTo>
                      <a:pt x="28" y="86"/>
                    </a:lnTo>
                    <a:lnTo>
                      <a:pt x="27" y="77"/>
                    </a:lnTo>
                    <a:lnTo>
                      <a:pt x="26" y="66"/>
                    </a:lnTo>
                    <a:lnTo>
                      <a:pt x="17" y="28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5" y="30"/>
                    </a:lnTo>
                    <a:lnTo>
                      <a:pt x="14" y="68"/>
                    </a:lnTo>
                    <a:lnTo>
                      <a:pt x="15" y="78"/>
                    </a:lnTo>
                    <a:lnTo>
                      <a:pt x="16" y="87"/>
                    </a:lnTo>
                    <a:lnTo>
                      <a:pt x="16" y="96"/>
                    </a:lnTo>
                    <a:lnTo>
                      <a:pt x="16" y="105"/>
                    </a:lnTo>
                    <a:lnTo>
                      <a:pt x="15" y="112"/>
                    </a:lnTo>
                    <a:lnTo>
                      <a:pt x="13" y="119"/>
                    </a:lnTo>
                    <a:lnTo>
                      <a:pt x="9" y="125"/>
                    </a:lnTo>
                    <a:lnTo>
                      <a:pt x="5" y="129"/>
                    </a:lnTo>
                    <a:lnTo>
                      <a:pt x="10" y="128"/>
                    </a:lnTo>
                    <a:lnTo>
                      <a:pt x="9" y="14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6041880" y="2517120"/>
                <a:ext cx="1080" cy="6120"/>
              </a:xfrm>
              <a:custGeom>
                <a:avLst/>
                <a:gdLst/>
                <a:ahLst/>
                <a:rect l="l" t="t" r="r" b="b"/>
                <a:pathLst>
                  <a:path w="5" h="12">
                    <a:moveTo>
                      <a:pt x="1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1" y="0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5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6026400" y="2517120"/>
                <a:ext cx="15480" cy="6120"/>
              </a:xfrm>
              <a:custGeom>
                <a:avLst/>
                <a:gdLst/>
                <a:ahLst/>
                <a:rect l="l" t="t" r="r" b="b"/>
                <a:pathLst>
                  <a:path w="30" h="13">
                    <a:moveTo>
                      <a:pt x="0" y="0"/>
                    </a:moveTo>
                    <a:lnTo>
                      <a:pt x="0" y="13"/>
                    </a:lnTo>
                    <a:lnTo>
                      <a:pt x="29" y="13"/>
                    </a:lnTo>
                    <a:lnTo>
                      <a:pt x="30" y="1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6026400" y="2517120"/>
                <a:ext cx="1080" cy="2880"/>
              </a:xfrm>
              <a:custGeom>
                <a:avLst/>
                <a:gdLst/>
                <a:ahLst/>
                <a:rect l="l" t="t" r="r" b="b"/>
                <a:pathLst>
                  <a:path w="0" h="7">
                    <a:moveTo>
                      <a:pt x="0" y="0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6007680" y="2468160"/>
                <a:ext cx="18720" cy="55080"/>
              </a:xfrm>
              <a:custGeom>
                <a:avLst/>
                <a:gdLst/>
                <a:ahLst/>
                <a:rect l="l" t="t" r="r" b="b"/>
                <a:pathLst>
                  <a:path w="35" h="109">
                    <a:moveTo>
                      <a:pt x="3" y="12"/>
                    </a:moveTo>
                    <a:lnTo>
                      <a:pt x="3" y="12"/>
                    </a:lnTo>
                    <a:lnTo>
                      <a:pt x="4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7" y="15"/>
                    </a:lnTo>
                    <a:lnTo>
                      <a:pt x="8" y="20"/>
                    </a:lnTo>
                    <a:lnTo>
                      <a:pt x="10" y="35"/>
                    </a:lnTo>
                    <a:lnTo>
                      <a:pt x="11" y="52"/>
                    </a:lnTo>
                    <a:lnTo>
                      <a:pt x="13" y="71"/>
                    </a:lnTo>
                    <a:lnTo>
                      <a:pt x="16" y="88"/>
                    </a:lnTo>
                    <a:lnTo>
                      <a:pt x="18" y="95"/>
                    </a:lnTo>
                    <a:lnTo>
                      <a:pt x="21" y="102"/>
                    </a:lnTo>
                    <a:lnTo>
                      <a:pt x="24" y="105"/>
                    </a:lnTo>
                    <a:lnTo>
                      <a:pt x="28" y="107"/>
                    </a:lnTo>
                    <a:lnTo>
                      <a:pt x="31" y="108"/>
                    </a:lnTo>
                    <a:lnTo>
                      <a:pt x="35" y="109"/>
                    </a:lnTo>
                    <a:lnTo>
                      <a:pt x="35" y="96"/>
                    </a:lnTo>
                    <a:lnTo>
                      <a:pt x="34" y="96"/>
                    </a:lnTo>
                    <a:lnTo>
                      <a:pt x="33" y="96"/>
                    </a:lnTo>
                    <a:lnTo>
                      <a:pt x="32" y="95"/>
                    </a:lnTo>
                    <a:lnTo>
                      <a:pt x="31" y="95"/>
                    </a:lnTo>
                    <a:lnTo>
                      <a:pt x="29" y="91"/>
                    </a:lnTo>
                    <a:lnTo>
                      <a:pt x="28" y="85"/>
                    </a:lnTo>
                    <a:lnTo>
                      <a:pt x="26" y="69"/>
                    </a:lnTo>
                    <a:lnTo>
                      <a:pt x="24" y="52"/>
                    </a:lnTo>
                    <a:lnTo>
                      <a:pt x="23" y="34"/>
                    </a:lnTo>
                    <a:lnTo>
                      <a:pt x="21" y="17"/>
                    </a:lnTo>
                    <a:lnTo>
                      <a:pt x="18" y="10"/>
                    </a:lnTo>
                    <a:lnTo>
                      <a:pt x="15" y="4"/>
                    </a:lnTo>
                    <a:lnTo>
                      <a:pt x="11" y="2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5946840" y="2468160"/>
                <a:ext cx="62280" cy="60840"/>
              </a:xfrm>
              <a:custGeom>
                <a:avLst/>
                <a:gdLst/>
                <a:ahLst/>
                <a:rect l="l" t="t" r="r" b="b"/>
                <a:pathLst>
                  <a:path w="122" h="121">
                    <a:moveTo>
                      <a:pt x="12" y="121"/>
                    </a:moveTo>
                    <a:lnTo>
                      <a:pt x="12" y="121"/>
                    </a:lnTo>
                    <a:lnTo>
                      <a:pt x="17" y="105"/>
                    </a:lnTo>
                    <a:lnTo>
                      <a:pt x="25" y="89"/>
                    </a:lnTo>
                    <a:lnTo>
                      <a:pt x="29" y="80"/>
                    </a:lnTo>
                    <a:lnTo>
                      <a:pt x="33" y="73"/>
                    </a:lnTo>
                    <a:lnTo>
                      <a:pt x="39" y="65"/>
                    </a:lnTo>
                    <a:lnTo>
                      <a:pt x="44" y="57"/>
                    </a:lnTo>
                    <a:lnTo>
                      <a:pt x="51" y="50"/>
                    </a:lnTo>
                    <a:lnTo>
                      <a:pt x="58" y="43"/>
                    </a:lnTo>
                    <a:lnTo>
                      <a:pt x="67" y="37"/>
                    </a:lnTo>
                    <a:lnTo>
                      <a:pt x="75" y="30"/>
                    </a:lnTo>
                    <a:lnTo>
                      <a:pt x="85" y="25"/>
                    </a:lnTo>
                    <a:lnTo>
                      <a:pt x="96" y="21"/>
                    </a:lnTo>
                    <a:lnTo>
                      <a:pt x="109" y="16"/>
                    </a:lnTo>
                    <a:lnTo>
                      <a:pt x="122" y="12"/>
                    </a:lnTo>
                    <a:lnTo>
                      <a:pt x="119" y="0"/>
                    </a:lnTo>
                    <a:lnTo>
                      <a:pt x="105" y="4"/>
                    </a:lnTo>
                    <a:lnTo>
                      <a:pt x="92" y="9"/>
                    </a:lnTo>
                    <a:lnTo>
                      <a:pt x="80" y="14"/>
                    </a:lnTo>
                    <a:lnTo>
                      <a:pt x="69" y="21"/>
                    </a:lnTo>
                    <a:lnTo>
                      <a:pt x="59" y="27"/>
                    </a:lnTo>
                    <a:lnTo>
                      <a:pt x="51" y="34"/>
                    </a:lnTo>
                    <a:lnTo>
                      <a:pt x="42" y="41"/>
                    </a:lnTo>
                    <a:lnTo>
                      <a:pt x="35" y="50"/>
                    </a:lnTo>
                    <a:lnTo>
                      <a:pt x="29" y="57"/>
                    </a:lnTo>
                    <a:lnTo>
                      <a:pt x="22" y="66"/>
                    </a:lnTo>
                    <a:lnTo>
                      <a:pt x="18" y="75"/>
                    </a:lnTo>
                    <a:lnTo>
                      <a:pt x="14" y="83"/>
                    </a:lnTo>
                    <a:lnTo>
                      <a:pt x="6" y="101"/>
                    </a:lnTo>
                    <a:lnTo>
                      <a:pt x="0" y="117"/>
                    </a:lnTo>
                    <a:lnTo>
                      <a:pt x="0" y="117"/>
                    </a:lnTo>
                    <a:lnTo>
                      <a:pt x="12" y="12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5943600" y="2527920"/>
                <a:ext cx="21600" cy="68400"/>
              </a:xfrm>
              <a:custGeom>
                <a:avLst/>
                <a:gdLst/>
                <a:ahLst/>
                <a:rect l="l" t="t" r="r" b="b"/>
                <a:pathLst>
                  <a:path w="43" h="136">
                    <a:moveTo>
                      <a:pt x="43" y="134"/>
                    </a:moveTo>
                    <a:lnTo>
                      <a:pt x="43" y="134"/>
                    </a:lnTo>
                    <a:lnTo>
                      <a:pt x="37" y="113"/>
                    </a:lnTo>
                    <a:lnTo>
                      <a:pt x="32" y="96"/>
                    </a:lnTo>
                    <a:lnTo>
                      <a:pt x="24" y="81"/>
                    </a:lnTo>
                    <a:lnTo>
                      <a:pt x="19" y="67"/>
                    </a:lnTo>
                    <a:lnTo>
                      <a:pt x="17" y="60"/>
                    </a:lnTo>
                    <a:lnTo>
                      <a:pt x="14" y="54"/>
                    </a:lnTo>
                    <a:lnTo>
                      <a:pt x="13" y="47"/>
                    </a:lnTo>
                    <a:lnTo>
                      <a:pt x="12" y="40"/>
                    </a:lnTo>
                    <a:lnTo>
                      <a:pt x="12" y="32"/>
                    </a:lnTo>
                    <a:lnTo>
                      <a:pt x="13" y="24"/>
                    </a:lnTo>
                    <a:lnTo>
                      <a:pt x="14" y="14"/>
                    </a:lnTo>
                    <a:lnTo>
                      <a:pt x="18" y="4"/>
                    </a:lnTo>
                    <a:lnTo>
                      <a:pt x="6" y="0"/>
                    </a:lnTo>
                    <a:lnTo>
                      <a:pt x="3" y="12"/>
                    </a:lnTo>
                    <a:lnTo>
                      <a:pt x="0" y="21"/>
                    </a:lnTo>
                    <a:lnTo>
                      <a:pt x="0" y="31"/>
                    </a:lnTo>
                    <a:lnTo>
                      <a:pt x="0" y="41"/>
                    </a:lnTo>
                    <a:lnTo>
                      <a:pt x="0" y="48"/>
                    </a:lnTo>
                    <a:lnTo>
                      <a:pt x="3" y="57"/>
                    </a:lnTo>
                    <a:lnTo>
                      <a:pt x="5" y="65"/>
                    </a:lnTo>
                    <a:lnTo>
                      <a:pt x="7" y="71"/>
                    </a:lnTo>
                    <a:lnTo>
                      <a:pt x="13" y="85"/>
                    </a:lnTo>
                    <a:lnTo>
                      <a:pt x="20" y="100"/>
                    </a:lnTo>
                    <a:lnTo>
                      <a:pt x="26" y="116"/>
                    </a:lnTo>
                    <a:lnTo>
                      <a:pt x="31" y="136"/>
                    </a:lnTo>
                    <a:lnTo>
                      <a:pt x="31" y="136"/>
                    </a:lnTo>
                    <a:lnTo>
                      <a:pt x="43" y="13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5946840" y="2596680"/>
                <a:ext cx="20160" cy="28800"/>
              </a:xfrm>
              <a:custGeom>
                <a:avLst/>
                <a:gdLst/>
                <a:ahLst/>
                <a:rect l="l" t="t" r="r" b="b"/>
                <a:pathLst>
                  <a:path w="38" h="58">
                    <a:moveTo>
                      <a:pt x="9" y="58"/>
                    </a:moveTo>
                    <a:lnTo>
                      <a:pt x="9" y="58"/>
                    </a:lnTo>
                    <a:lnTo>
                      <a:pt x="26" y="41"/>
                    </a:lnTo>
                    <a:lnTo>
                      <a:pt x="35" y="30"/>
                    </a:lnTo>
                    <a:lnTo>
                      <a:pt x="38" y="23"/>
                    </a:lnTo>
                    <a:lnTo>
                      <a:pt x="38" y="17"/>
                    </a:lnTo>
                    <a:lnTo>
                      <a:pt x="37" y="9"/>
                    </a:lnTo>
                    <a:lnTo>
                      <a:pt x="35" y="0"/>
                    </a:lnTo>
                    <a:lnTo>
                      <a:pt x="23" y="2"/>
                    </a:lnTo>
                    <a:lnTo>
                      <a:pt x="25" y="10"/>
                    </a:lnTo>
                    <a:lnTo>
                      <a:pt x="25" y="17"/>
                    </a:lnTo>
                    <a:lnTo>
                      <a:pt x="25" y="21"/>
                    </a:lnTo>
                    <a:lnTo>
                      <a:pt x="25" y="23"/>
                    </a:lnTo>
                    <a:lnTo>
                      <a:pt x="17" y="3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5926320" y="2621160"/>
                <a:ext cx="24480" cy="42480"/>
              </a:xfrm>
              <a:custGeom>
                <a:avLst/>
                <a:gdLst/>
                <a:ahLst/>
                <a:rect l="l" t="t" r="r" b="b"/>
                <a:pathLst>
                  <a:path w="49" h="85">
                    <a:moveTo>
                      <a:pt x="12" y="85"/>
                    </a:moveTo>
                    <a:lnTo>
                      <a:pt x="12" y="85"/>
                    </a:lnTo>
                    <a:lnTo>
                      <a:pt x="13" y="65"/>
                    </a:lnTo>
                    <a:lnTo>
                      <a:pt x="14" y="52"/>
                    </a:lnTo>
                    <a:lnTo>
                      <a:pt x="16" y="42"/>
                    </a:lnTo>
                    <a:lnTo>
                      <a:pt x="19" y="37"/>
                    </a:lnTo>
                    <a:lnTo>
                      <a:pt x="30" y="25"/>
                    </a:lnTo>
                    <a:lnTo>
                      <a:pt x="49" y="9"/>
                    </a:lnTo>
                    <a:lnTo>
                      <a:pt x="40" y="0"/>
                    </a:lnTo>
                    <a:lnTo>
                      <a:pt x="22" y="17"/>
                    </a:lnTo>
                    <a:lnTo>
                      <a:pt x="10" y="30"/>
                    </a:lnTo>
                    <a:lnTo>
                      <a:pt x="4" y="39"/>
                    </a:lnTo>
                    <a:lnTo>
                      <a:pt x="2" y="50"/>
                    </a:lnTo>
                    <a:lnTo>
                      <a:pt x="1" y="65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12" y="8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5926320" y="2664000"/>
                <a:ext cx="21240" cy="46080"/>
              </a:xfrm>
              <a:custGeom>
                <a:avLst/>
                <a:gdLst/>
                <a:ahLst/>
                <a:rect l="l" t="t" r="r" b="b"/>
                <a:pathLst>
                  <a:path w="41" h="89">
                    <a:moveTo>
                      <a:pt x="41" y="89"/>
                    </a:moveTo>
                    <a:lnTo>
                      <a:pt x="41" y="89"/>
                    </a:lnTo>
                    <a:lnTo>
                      <a:pt x="40" y="77"/>
                    </a:lnTo>
                    <a:lnTo>
                      <a:pt x="37" y="64"/>
                    </a:lnTo>
                    <a:lnTo>
                      <a:pt x="31" y="54"/>
                    </a:lnTo>
                    <a:lnTo>
                      <a:pt x="26" y="42"/>
                    </a:lnTo>
                    <a:lnTo>
                      <a:pt x="21" y="31"/>
                    </a:lnTo>
                    <a:lnTo>
                      <a:pt x="16" y="20"/>
                    </a:lnTo>
                    <a:lnTo>
                      <a:pt x="13" y="9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" y="13"/>
                    </a:lnTo>
                    <a:lnTo>
                      <a:pt x="4" y="24"/>
                    </a:lnTo>
                    <a:lnTo>
                      <a:pt x="10" y="35"/>
                    </a:lnTo>
                    <a:lnTo>
                      <a:pt x="15" y="47"/>
                    </a:lnTo>
                    <a:lnTo>
                      <a:pt x="21" y="58"/>
                    </a:lnTo>
                    <a:lnTo>
                      <a:pt x="25" y="69"/>
                    </a:lnTo>
                    <a:lnTo>
                      <a:pt x="28" y="79"/>
                    </a:lnTo>
                    <a:lnTo>
                      <a:pt x="29" y="89"/>
                    </a:lnTo>
                    <a:lnTo>
                      <a:pt x="29" y="89"/>
                    </a:lnTo>
                    <a:lnTo>
                      <a:pt x="41" y="8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5926320" y="2710080"/>
                <a:ext cx="21240" cy="30240"/>
              </a:xfrm>
              <a:custGeom>
                <a:avLst/>
                <a:gdLst/>
                <a:ahLst/>
                <a:rect l="l" t="t" r="r" b="b"/>
                <a:pathLst>
                  <a:path w="42" h="60">
                    <a:moveTo>
                      <a:pt x="12" y="60"/>
                    </a:moveTo>
                    <a:lnTo>
                      <a:pt x="12" y="60"/>
                    </a:lnTo>
                    <a:lnTo>
                      <a:pt x="12" y="55"/>
                    </a:lnTo>
                    <a:lnTo>
                      <a:pt x="13" y="51"/>
                    </a:lnTo>
                    <a:lnTo>
                      <a:pt x="14" y="48"/>
                    </a:lnTo>
                    <a:lnTo>
                      <a:pt x="16" y="46"/>
                    </a:lnTo>
                    <a:lnTo>
                      <a:pt x="20" y="40"/>
                    </a:lnTo>
                    <a:lnTo>
                      <a:pt x="26" y="35"/>
                    </a:lnTo>
                    <a:lnTo>
                      <a:pt x="31" y="28"/>
                    </a:lnTo>
                    <a:lnTo>
                      <a:pt x="37" y="22"/>
                    </a:lnTo>
                    <a:lnTo>
                      <a:pt x="39" y="16"/>
                    </a:lnTo>
                    <a:lnTo>
                      <a:pt x="41" y="12"/>
                    </a:lnTo>
                    <a:lnTo>
                      <a:pt x="42" y="7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30" y="5"/>
                    </a:lnTo>
                    <a:lnTo>
                      <a:pt x="29" y="9"/>
                    </a:lnTo>
                    <a:lnTo>
                      <a:pt x="28" y="12"/>
                    </a:lnTo>
                    <a:lnTo>
                      <a:pt x="26" y="14"/>
                    </a:lnTo>
                    <a:lnTo>
                      <a:pt x="22" y="21"/>
                    </a:lnTo>
                    <a:lnTo>
                      <a:pt x="17" y="26"/>
                    </a:lnTo>
                    <a:lnTo>
                      <a:pt x="11" y="32"/>
                    </a:lnTo>
                    <a:lnTo>
                      <a:pt x="5" y="39"/>
                    </a:lnTo>
                    <a:lnTo>
                      <a:pt x="3" y="43"/>
                    </a:lnTo>
                    <a:lnTo>
                      <a:pt x="1" y="48"/>
                    </a:lnTo>
                    <a:lnTo>
                      <a:pt x="0" y="53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2" y="6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5926320" y="2740680"/>
                <a:ext cx="35640" cy="47520"/>
              </a:xfrm>
              <a:custGeom>
                <a:avLst/>
                <a:gdLst/>
                <a:ahLst/>
                <a:rect l="l" t="t" r="r" b="b"/>
                <a:pathLst>
                  <a:path w="71" h="94">
                    <a:moveTo>
                      <a:pt x="69" y="85"/>
                    </a:moveTo>
                    <a:lnTo>
                      <a:pt x="71" y="89"/>
                    </a:lnTo>
                    <a:lnTo>
                      <a:pt x="70" y="83"/>
                    </a:lnTo>
                    <a:lnTo>
                      <a:pt x="68" y="76"/>
                    </a:lnTo>
                    <a:lnTo>
                      <a:pt x="65" y="70"/>
                    </a:lnTo>
                    <a:lnTo>
                      <a:pt x="60" y="63"/>
                    </a:lnTo>
                    <a:lnTo>
                      <a:pt x="51" y="51"/>
                    </a:lnTo>
                    <a:lnTo>
                      <a:pt x="40" y="41"/>
                    </a:lnTo>
                    <a:lnTo>
                      <a:pt x="29" y="30"/>
                    </a:lnTo>
                    <a:lnTo>
                      <a:pt x="19" y="18"/>
                    </a:lnTo>
                    <a:lnTo>
                      <a:pt x="16" y="14"/>
                    </a:lnTo>
                    <a:lnTo>
                      <a:pt x="14" y="8"/>
                    </a:lnTo>
                    <a:lnTo>
                      <a:pt x="13" y="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" y="7"/>
                    </a:lnTo>
                    <a:lnTo>
                      <a:pt x="3" y="14"/>
                    </a:lnTo>
                    <a:lnTo>
                      <a:pt x="6" y="20"/>
                    </a:lnTo>
                    <a:lnTo>
                      <a:pt x="11" y="26"/>
                    </a:lnTo>
                    <a:lnTo>
                      <a:pt x="20" y="37"/>
                    </a:lnTo>
                    <a:lnTo>
                      <a:pt x="31" y="49"/>
                    </a:lnTo>
                    <a:lnTo>
                      <a:pt x="42" y="60"/>
                    </a:lnTo>
                    <a:lnTo>
                      <a:pt x="51" y="71"/>
                    </a:lnTo>
                    <a:lnTo>
                      <a:pt x="54" y="76"/>
                    </a:lnTo>
                    <a:lnTo>
                      <a:pt x="57" y="81"/>
                    </a:lnTo>
                    <a:lnTo>
                      <a:pt x="58" y="85"/>
                    </a:lnTo>
                    <a:lnTo>
                      <a:pt x="58" y="89"/>
                    </a:lnTo>
                    <a:lnTo>
                      <a:pt x="60" y="94"/>
                    </a:lnTo>
                    <a:lnTo>
                      <a:pt x="69" y="8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5957640" y="2783160"/>
                <a:ext cx="20160" cy="64440"/>
              </a:xfrm>
              <a:custGeom>
                <a:avLst/>
                <a:gdLst/>
                <a:ahLst/>
                <a:rect l="l" t="t" r="r" b="b"/>
                <a:pathLst>
                  <a:path w="40" h="124">
                    <a:moveTo>
                      <a:pt x="39" y="124"/>
                    </a:moveTo>
                    <a:lnTo>
                      <a:pt x="39" y="124"/>
                    </a:lnTo>
                    <a:lnTo>
                      <a:pt x="40" y="111"/>
                    </a:lnTo>
                    <a:lnTo>
                      <a:pt x="39" y="97"/>
                    </a:lnTo>
                    <a:lnTo>
                      <a:pt x="38" y="81"/>
                    </a:lnTo>
                    <a:lnTo>
                      <a:pt x="36" y="64"/>
                    </a:lnTo>
                    <a:lnTo>
                      <a:pt x="33" y="46"/>
                    </a:lnTo>
                    <a:lnTo>
                      <a:pt x="27" y="30"/>
                    </a:lnTo>
                    <a:lnTo>
                      <a:pt x="24" y="21"/>
                    </a:lnTo>
                    <a:lnTo>
                      <a:pt x="20" y="14"/>
                    </a:lnTo>
                    <a:lnTo>
                      <a:pt x="14" y="6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5" y="14"/>
                    </a:lnTo>
                    <a:lnTo>
                      <a:pt x="9" y="20"/>
                    </a:lnTo>
                    <a:lnTo>
                      <a:pt x="13" y="27"/>
                    </a:lnTo>
                    <a:lnTo>
                      <a:pt x="17" y="33"/>
                    </a:lnTo>
                    <a:lnTo>
                      <a:pt x="21" y="50"/>
                    </a:lnTo>
                    <a:lnTo>
                      <a:pt x="24" y="66"/>
                    </a:lnTo>
                    <a:lnTo>
                      <a:pt x="26" y="82"/>
                    </a:lnTo>
                    <a:lnTo>
                      <a:pt x="27" y="97"/>
                    </a:lnTo>
                    <a:lnTo>
                      <a:pt x="27" y="112"/>
                    </a:lnTo>
                    <a:lnTo>
                      <a:pt x="27" y="124"/>
                    </a:lnTo>
                    <a:lnTo>
                      <a:pt x="27" y="124"/>
                    </a:lnTo>
                    <a:lnTo>
                      <a:pt x="39" y="12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5971320" y="2847960"/>
                <a:ext cx="9360" cy="34920"/>
              </a:xfrm>
              <a:custGeom>
                <a:avLst/>
                <a:gdLst/>
                <a:ahLst/>
                <a:rect l="l" t="t" r="r" b="b"/>
                <a:pathLst>
                  <a:path w="20" h="69">
                    <a:moveTo>
                      <a:pt x="19" y="61"/>
                    </a:moveTo>
                    <a:lnTo>
                      <a:pt x="20" y="65"/>
                    </a:lnTo>
                    <a:lnTo>
                      <a:pt x="19" y="47"/>
                    </a:lnTo>
                    <a:lnTo>
                      <a:pt x="17" y="31"/>
                    </a:lnTo>
                    <a:lnTo>
                      <a:pt x="13" y="1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" y="20"/>
                    </a:lnTo>
                    <a:lnTo>
                      <a:pt x="5" y="34"/>
                    </a:lnTo>
                    <a:lnTo>
                      <a:pt x="7" y="48"/>
                    </a:lnTo>
                    <a:lnTo>
                      <a:pt x="8" y="65"/>
                    </a:lnTo>
                    <a:lnTo>
                      <a:pt x="10" y="69"/>
                    </a:lnTo>
                    <a:lnTo>
                      <a:pt x="19" y="6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5976360" y="2878560"/>
                <a:ext cx="30960" cy="62640"/>
              </a:xfrm>
              <a:custGeom>
                <a:avLst/>
                <a:gdLst/>
                <a:ahLst/>
                <a:rect l="l" t="t" r="r" b="b"/>
                <a:pathLst>
                  <a:path w="61" h="122">
                    <a:moveTo>
                      <a:pt x="61" y="122"/>
                    </a:moveTo>
                    <a:lnTo>
                      <a:pt x="61" y="118"/>
                    </a:lnTo>
                    <a:lnTo>
                      <a:pt x="60" y="105"/>
                    </a:lnTo>
                    <a:lnTo>
                      <a:pt x="57" y="91"/>
                    </a:lnTo>
                    <a:lnTo>
                      <a:pt x="53" y="75"/>
                    </a:lnTo>
                    <a:lnTo>
                      <a:pt x="47" y="59"/>
                    </a:lnTo>
                    <a:lnTo>
                      <a:pt x="39" y="43"/>
                    </a:lnTo>
                    <a:lnTo>
                      <a:pt x="30" y="28"/>
                    </a:lnTo>
                    <a:lnTo>
                      <a:pt x="20" y="13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10" y="20"/>
                    </a:lnTo>
                    <a:lnTo>
                      <a:pt x="20" y="34"/>
                    </a:lnTo>
                    <a:lnTo>
                      <a:pt x="28" y="48"/>
                    </a:lnTo>
                    <a:lnTo>
                      <a:pt x="35" y="64"/>
                    </a:lnTo>
                    <a:lnTo>
                      <a:pt x="41" y="79"/>
                    </a:lnTo>
                    <a:lnTo>
                      <a:pt x="45" y="93"/>
                    </a:lnTo>
                    <a:lnTo>
                      <a:pt x="48" y="108"/>
                    </a:lnTo>
                    <a:lnTo>
                      <a:pt x="49" y="118"/>
                    </a:lnTo>
                    <a:lnTo>
                      <a:pt x="50" y="116"/>
                    </a:lnTo>
                    <a:lnTo>
                      <a:pt x="61" y="12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840" bIns="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5954400" y="2937960"/>
                <a:ext cx="52920" cy="76320"/>
              </a:xfrm>
              <a:custGeom>
                <a:avLst/>
                <a:gdLst/>
                <a:ahLst/>
                <a:rect l="l" t="t" r="r" b="b"/>
                <a:pathLst>
                  <a:path w="103" h="152">
                    <a:moveTo>
                      <a:pt x="12" y="152"/>
                    </a:moveTo>
                    <a:lnTo>
                      <a:pt x="12" y="151"/>
                    </a:lnTo>
                    <a:lnTo>
                      <a:pt x="13" y="146"/>
                    </a:lnTo>
                    <a:lnTo>
                      <a:pt x="14" y="141"/>
                    </a:lnTo>
                    <a:lnTo>
                      <a:pt x="17" y="134"/>
                    </a:lnTo>
                    <a:lnTo>
                      <a:pt x="22" y="127"/>
                    </a:lnTo>
                    <a:lnTo>
                      <a:pt x="32" y="110"/>
                    </a:lnTo>
                    <a:lnTo>
                      <a:pt x="45" y="91"/>
                    </a:lnTo>
                    <a:lnTo>
                      <a:pt x="59" y="71"/>
                    </a:lnTo>
                    <a:lnTo>
                      <a:pt x="75" y="50"/>
                    </a:lnTo>
                    <a:lnTo>
                      <a:pt x="90" y="28"/>
                    </a:lnTo>
                    <a:lnTo>
                      <a:pt x="103" y="6"/>
                    </a:lnTo>
                    <a:lnTo>
                      <a:pt x="92" y="0"/>
                    </a:lnTo>
                    <a:lnTo>
                      <a:pt x="79" y="22"/>
                    </a:lnTo>
                    <a:lnTo>
                      <a:pt x="65" y="43"/>
                    </a:lnTo>
                    <a:lnTo>
                      <a:pt x="50" y="64"/>
                    </a:lnTo>
                    <a:lnTo>
                      <a:pt x="36" y="84"/>
                    </a:lnTo>
                    <a:lnTo>
                      <a:pt x="22" y="103"/>
                    </a:lnTo>
                    <a:lnTo>
                      <a:pt x="11" y="120"/>
                    </a:lnTo>
                    <a:lnTo>
                      <a:pt x="6" y="129"/>
                    </a:lnTo>
                    <a:lnTo>
                      <a:pt x="3" y="136"/>
                    </a:lnTo>
                    <a:lnTo>
                      <a:pt x="1" y="144"/>
                    </a:lnTo>
                    <a:lnTo>
                      <a:pt x="0" y="150"/>
                    </a:lnTo>
                    <a:lnTo>
                      <a:pt x="0" y="149"/>
                    </a:lnTo>
                    <a:lnTo>
                      <a:pt x="12" y="15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5907600" y="3013200"/>
                <a:ext cx="52920" cy="79200"/>
              </a:xfrm>
              <a:custGeom>
                <a:avLst/>
                <a:gdLst/>
                <a:ahLst/>
                <a:rect l="l" t="t" r="r" b="b"/>
                <a:pathLst>
                  <a:path w="101" h="155">
                    <a:moveTo>
                      <a:pt x="0" y="146"/>
                    </a:moveTo>
                    <a:lnTo>
                      <a:pt x="9" y="155"/>
                    </a:lnTo>
                    <a:lnTo>
                      <a:pt x="29" y="132"/>
                    </a:lnTo>
                    <a:lnTo>
                      <a:pt x="46" y="109"/>
                    </a:lnTo>
                    <a:lnTo>
                      <a:pt x="61" y="87"/>
                    </a:lnTo>
                    <a:lnTo>
                      <a:pt x="73" y="66"/>
                    </a:lnTo>
                    <a:lnTo>
                      <a:pt x="84" y="47"/>
                    </a:lnTo>
                    <a:lnTo>
                      <a:pt x="92" y="29"/>
                    </a:lnTo>
                    <a:lnTo>
                      <a:pt x="98" y="15"/>
                    </a:lnTo>
                    <a:lnTo>
                      <a:pt x="101" y="3"/>
                    </a:lnTo>
                    <a:lnTo>
                      <a:pt x="89" y="0"/>
                    </a:lnTo>
                    <a:lnTo>
                      <a:pt x="86" y="11"/>
                    </a:lnTo>
                    <a:lnTo>
                      <a:pt x="80" y="25"/>
                    </a:lnTo>
                    <a:lnTo>
                      <a:pt x="73" y="41"/>
                    </a:lnTo>
                    <a:lnTo>
                      <a:pt x="63" y="60"/>
                    </a:lnTo>
                    <a:lnTo>
                      <a:pt x="50" y="80"/>
                    </a:lnTo>
                    <a:lnTo>
                      <a:pt x="36" y="102"/>
                    </a:lnTo>
                    <a:lnTo>
                      <a:pt x="19" y="124"/>
                    </a:lnTo>
                    <a:lnTo>
                      <a:pt x="0" y="146"/>
                    </a:lnTo>
                    <a:lnTo>
                      <a:pt x="9" y="155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5829480" y="3072600"/>
                <a:ext cx="82800" cy="19440"/>
              </a:xfrm>
              <a:custGeom>
                <a:avLst/>
                <a:gdLst/>
                <a:ahLst/>
                <a:rect l="l" t="t" r="r" b="b"/>
                <a:pathLst>
                  <a:path w="159" h="41">
                    <a:moveTo>
                      <a:pt x="0" y="7"/>
                    </a:moveTo>
                    <a:lnTo>
                      <a:pt x="1" y="8"/>
                    </a:lnTo>
                    <a:lnTo>
                      <a:pt x="11" y="17"/>
                    </a:lnTo>
                    <a:lnTo>
                      <a:pt x="23" y="23"/>
                    </a:lnTo>
                    <a:lnTo>
                      <a:pt x="35" y="29"/>
                    </a:lnTo>
                    <a:lnTo>
                      <a:pt x="48" y="33"/>
                    </a:lnTo>
                    <a:lnTo>
                      <a:pt x="61" y="36"/>
                    </a:lnTo>
                    <a:lnTo>
                      <a:pt x="74" y="39"/>
                    </a:lnTo>
                    <a:lnTo>
                      <a:pt x="88" y="40"/>
                    </a:lnTo>
                    <a:lnTo>
                      <a:pt x="100" y="41"/>
                    </a:lnTo>
                    <a:lnTo>
                      <a:pt x="123" y="41"/>
                    </a:lnTo>
                    <a:lnTo>
                      <a:pt x="141" y="40"/>
                    </a:lnTo>
                    <a:lnTo>
                      <a:pt x="147" y="40"/>
                    </a:lnTo>
                    <a:lnTo>
                      <a:pt x="152" y="40"/>
                    </a:lnTo>
                    <a:lnTo>
                      <a:pt x="150" y="39"/>
                    </a:lnTo>
                    <a:lnTo>
                      <a:pt x="150" y="31"/>
                    </a:lnTo>
                    <a:lnTo>
                      <a:pt x="159" y="40"/>
                    </a:lnTo>
                    <a:lnTo>
                      <a:pt x="158" y="29"/>
                    </a:lnTo>
                    <a:lnTo>
                      <a:pt x="153" y="28"/>
                    </a:lnTo>
                    <a:lnTo>
                      <a:pt x="147" y="27"/>
                    </a:lnTo>
                    <a:lnTo>
                      <a:pt x="141" y="28"/>
                    </a:lnTo>
                    <a:lnTo>
                      <a:pt x="123" y="28"/>
                    </a:lnTo>
                    <a:lnTo>
                      <a:pt x="101" y="28"/>
                    </a:lnTo>
                    <a:lnTo>
                      <a:pt x="88" y="28"/>
                    </a:lnTo>
                    <a:lnTo>
                      <a:pt x="76" y="27"/>
                    </a:lnTo>
                    <a:lnTo>
                      <a:pt x="63" y="24"/>
                    </a:lnTo>
                    <a:lnTo>
                      <a:pt x="51" y="21"/>
                    </a:lnTo>
                    <a:lnTo>
                      <a:pt x="39" y="18"/>
                    </a:lnTo>
                    <a:lnTo>
                      <a:pt x="28" y="13"/>
                    </a:lnTo>
                    <a:lnTo>
                      <a:pt x="19" y="7"/>
                    </a:lnTo>
                    <a:lnTo>
                      <a:pt x="10" y="0"/>
                    </a:lnTo>
                    <a:lnTo>
                      <a:pt x="11" y="1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5814000" y="3026520"/>
                <a:ext cx="21600" cy="48960"/>
              </a:xfrm>
              <a:custGeom>
                <a:avLst/>
                <a:gdLst/>
                <a:ahLst/>
                <a:rect l="l" t="t" r="r" b="b"/>
                <a:pathLst>
                  <a:path w="41" h="96">
                    <a:moveTo>
                      <a:pt x="0" y="3"/>
                    </a:moveTo>
                    <a:lnTo>
                      <a:pt x="1" y="7"/>
                    </a:lnTo>
                    <a:lnTo>
                      <a:pt x="5" y="14"/>
                    </a:lnTo>
                    <a:lnTo>
                      <a:pt x="9" y="24"/>
                    </a:lnTo>
                    <a:lnTo>
                      <a:pt x="12" y="37"/>
                    </a:lnTo>
                    <a:lnTo>
                      <a:pt x="15" y="50"/>
                    </a:lnTo>
                    <a:lnTo>
                      <a:pt x="20" y="63"/>
                    </a:lnTo>
                    <a:lnTo>
                      <a:pt x="23" y="76"/>
                    </a:lnTo>
                    <a:lnTo>
                      <a:pt x="26" y="88"/>
                    </a:lnTo>
                    <a:lnTo>
                      <a:pt x="30" y="96"/>
                    </a:lnTo>
                    <a:lnTo>
                      <a:pt x="41" y="90"/>
                    </a:lnTo>
                    <a:lnTo>
                      <a:pt x="38" y="83"/>
                    </a:lnTo>
                    <a:lnTo>
                      <a:pt x="35" y="72"/>
                    </a:lnTo>
                    <a:lnTo>
                      <a:pt x="31" y="61"/>
                    </a:lnTo>
                    <a:lnTo>
                      <a:pt x="27" y="47"/>
                    </a:lnTo>
                    <a:lnTo>
                      <a:pt x="24" y="34"/>
                    </a:lnTo>
                    <a:lnTo>
                      <a:pt x="21" y="21"/>
                    </a:lnTo>
                    <a:lnTo>
                      <a:pt x="16" y="10"/>
                    </a:lnTo>
                    <a:lnTo>
                      <a:pt x="12" y="0"/>
                    </a:lnTo>
                    <a:lnTo>
                      <a:pt x="13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5784120" y="3009960"/>
                <a:ext cx="37440" cy="18360"/>
              </a:xfrm>
              <a:custGeom>
                <a:avLst/>
                <a:gdLst/>
                <a:ahLst/>
                <a:rect l="l" t="t" r="r" b="b"/>
                <a:pathLst>
                  <a:path w="72" h="36">
                    <a:moveTo>
                      <a:pt x="0" y="6"/>
                    </a:moveTo>
                    <a:lnTo>
                      <a:pt x="6" y="13"/>
                    </a:lnTo>
                    <a:lnTo>
                      <a:pt x="17" y="13"/>
                    </a:lnTo>
                    <a:lnTo>
                      <a:pt x="28" y="13"/>
                    </a:lnTo>
                    <a:lnTo>
                      <a:pt x="37" y="14"/>
                    </a:lnTo>
                    <a:lnTo>
                      <a:pt x="45" y="16"/>
                    </a:lnTo>
                    <a:lnTo>
                      <a:pt x="48" y="17"/>
                    </a:lnTo>
                    <a:lnTo>
                      <a:pt x="52" y="19"/>
                    </a:lnTo>
                    <a:lnTo>
                      <a:pt x="54" y="21"/>
                    </a:lnTo>
                    <a:lnTo>
                      <a:pt x="56" y="23"/>
                    </a:lnTo>
                    <a:lnTo>
                      <a:pt x="57" y="26"/>
                    </a:lnTo>
                    <a:lnTo>
                      <a:pt x="58" y="29"/>
                    </a:lnTo>
                    <a:lnTo>
                      <a:pt x="59" y="32"/>
                    </a:lnTo>
                    <a:lnTo>
                      <a:pt x="59" y="36"/>
                    </a:lnTo>
                    <a:lnTo>
                      <a:pt x="72" y="36"/>
                    </a:lnTo>
                    <a:lnTo>
                      <a:pt x="71" y="31"/>
                    </a:lnTo>
                    <a:lnTo>
                      <a:pt x="70" y="24"/>
                    </a:lnTo>
                    <a:lnTo>
                      <a:pt x="68" y="20"/>
                    </a:lnTo>
                    <a:lnTo>
                      <a:pt x="66" y="16"/>
                    </a:lnTo>
                    <a:lnTo>
                      <a:pt x="62" y="12"/>
                    </a:lnTo>
                    <a:lnTo>
                      <a:pt x="58" y="8"/>
                    </a:lnTo>
                    <a:lnTo>
                      <a:pt x="54" y="6"/>
                    </a:lnTo>
                    <a:lnTo>
                      <a:pt x="49" y="4"/>
                    </a:lnTo>
                    <a:lnTo>
                      <a:pt x="40" y="2"/>
                    </a:lnTo>
                    <a:lnTo>
                      <a:pt x="29" y="1"/>
                    </a:lnTo>
                    <a:lnTo>
                      <a:pt x="17" y="1"/>
                    </a:lnTo>
                    <a:lnTo>
                      <a:pt x="6" y="0"/>
                    </a:lnTo>
                    <a:lnTo>
                      <a:pt x="13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5784120" y="2966760"/>
                <a:ext cx="6120" cy="46080"/>
              </a:xfrm>
              <a:custGeom>
                <a:avLst/>
                <a:gdLst/>
                <a:ahLst/>
                <a:rect l="l" t="t" r="r" b="b"/>
                <a:pathLst>
                  <a:path w="13" h="90">
                    <a:moveTo>
                      <a:pt x="1" y="0"/>
                    </a:moveTo>
                    <a:lnTo>
                      <a:pt x="1" y="0"/>
                    </a:lnTo>
                    <a:lnTo>
                      <a:pt x="1" y="36"/>
                    </a:lnTo>
                    <a:lnTo>
                      <a:pt x="1" y="57"/>
                    </a:lnTo>
                    <a:lnTo>
                      <a:pt x="0" y="72"/>
                    </a:lnTo>
                    <a:lnTo>
                      <a:pt x="0" y="90"/>
                    </a:lnTo>
                    <a:lnTo>
                      <a:pt x="13" y="90"/>
                    </a:lnTo>
                    <a:lnTo>
                      <a:pt x="13" y="72"/>
                    </a:lnTo>
                    <a:lnTo>
                      <a:pt x="13" y="57"/>
                    </a:lnTo>
                    <a:lnTo>
                      <a:pt x="13" y="36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5770440" y="2890440"/>
                <a:ext cx="20160" cy="76320"/>
              </a:xfrm>
              <a:custGeom>
                <a:avLst/>
                <a:gdLst/>
                <a:ahLst/>
                <a:rect l="l" t="t" r="r" b="b"/>
                <a:pathLst>
                  <a:path w="40" h="149">
                    <a:moveTo>
                      <a:pt x="0" y="0"/>
                    </a:moveTo>
                    <a:lnTo>
                      <a:pt x="0" y="0"/>
                    </a:lnTo>
                    <a:lnTo>
                      <a:pt x="1" y="13"/>
                    </a:lnTo>
                    <a:lnTo>
                      <a:pt x="4" y="30"/>
                    </a:lnTo>
                    <a:lnTo>
                      <a:pt x="8" y="47"/>
                    </a:lnTo>
                    <a:lnTo>
                      <a:pt x="14" y="65"/>
                    </a:lnTo>
                    <a:lnTo>
                      <a:pt x="19" y="86"/>
                    </a:lnTo>
                    <a:lnTo>
                      <a:pt x="23" y="106"/>
                    </a:lnTo>
                    <a:lnTo>
                      <a:pt x="27" y="128"/>
                    </a:lnTo>
                    <a:lnTo>
                      <a:pt x="28" y="149"/>
                    </a:lnTo>
                    <a:lnTo>
                      <a:pt x="40" y="149"/>
                    </a:lnTo>
                    <a:lnTo>
                      <a:pt x="39" y="127"/>
                    </a:lnTo>
                    <a:lnTo>
                      <a:pt x="35" y="104"/>
                    </a:lnTo>
                    <a:lnTo>
                      <a:pt x="31" y="83"/>
                    </a:lnTo>
                    <a:lnTo>
                      <a:pt x="26" y="62"/>
                    </a:lnTo>
                    <a:lnTo>
                      <a:pt x="20" y="44"/>
                    </a:lnTo>
                    <a:lnTo>
                      <a:pt x="16" y="26"/>
                    </a:lnTo>
                    <a:lnTo>
                      <a:pt x="13" y="1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5765400" y="2752920"/>
                <a:ext cx="26280" cy="137520"/>
              </a:xfrm>
              <a:custGeom>
                <a:avLst/>
                <a:gdLst/>
                <a:ahLst/>
                <a:rect l="l" t="t" r="r" b="b"/>
                <a:pathLst>
                  <a:path w="50" h="272">
                    <a:moveTo>
                      <a:pt x="39" y="7"/>
                    </a:moveTo>
                    <a:lnTo>
                      <a:pt x="40" y="0"/>
                    </a:lnTo>
                    <a:lnTo>
                      <a:pt x="35" y="6"/>
                    </a:lnTo>
                    <a:lnTo>
                      <a:pt x="29" y="12"/>
                    </a:lnTo>
                    <a:lnTo>
                      <a:pt x="24" y="19"/>
                    </a:lnTo>
                    <a:lnTo>
                      <a:pt x="21" y="26"/>
                    </a:lnTo>
                    <a:lnTo>
                      <a:pt x="13" y="41"/>
                    </a:lnTo>
                    <a:lnTo>
                      <a:pt x="8" y="57"/>
                    </a:lnTo>
                    <a:lnTo>
                      <a:pt x="5" y="74"/>
                    </a:lnTo>
                    <a:lnTo>
                      <a:pt x="2" y="91"/>
                    </a:lnTo>
                    <a:lnTo>
                      <a:pt x="0" y="108"/>
                    </a:lnTo>
                    <a:lnTo>
                      <a:pt x="0" y="127"/>
                    </a:lnTo>
                    <a:lnTo>
                      <a:pt x="1" y="164"/>
                    </a:lnTo>
                    <a:lnTo>
                      <a:pt x="3" y="201"/>
                    </a:lnTo>
                    <a:lnTo>
                      <a:pt x="6" y="238"/>
                    </a:lnTo>
                    <a:lnTo>
                      <a:pt x="7" y="272"/>
                    </a:lnTo>
                    <a:lnTo>
                      <a:pt x="19" y="272"/>
                    </a:lnTo>
                    <a:lnTo>
                      <a:pt x="17" y="237"/>
                    </a:lnTo>
                    <a:lnTo>
                      <a:pt x="15" y="201"/>
                    </a:lnTo>
                    <a:lnTo>
                      <a:pt x="13" y="163"/>
                    </a:lnTo>
                    <a:lnTo>
                      <a:pt x="12" y="127"/>
                    </a:lnTo>
                    <a:lnTo>
                      <a:pt x="13" y="109"/>
                    </a:lnTo>
                    <a:lnTo>
                      <a:pt x="14" y="92"/>
                    </a:lnTo>
                    <a:lnTo>
                      <a:pt x="16" y="76"/>
                    </a:lnTo>
                    <a:lnTo>
                      <a:pt x="20" y="60"/>
                    </a:lnTo>
                    <a:lnTo>
                      <a:pt x="25" y="46"/>
                    </a:lnTo>
                    <a:lnTo>
                      <a:pt x="32" y="32"/>
                    </a:lnTo>
                    <a:lnTo>
                      <a:pt x="35" y="26"/>
                    </a:lnTo>
                    <a:lnTo>
                      <a:pt x="39" y="20"/>
                    </a:lnTo>
                    <a:lnTo>
                      <a:pt x="43" y="14"/>
                    </a:lnTo>
                    <a:lnTo>
                      <a:pt x="49" y="9"/>
                    </a:lnTo>
                    <a:lnTo>
                      <a:pt x="50" y="1"/>
                    </a:lnTo>
                    <a:lnTo>
                      <a:pt x="39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5789160" y="2752920"/>
                <a:ext cx="4320" cy="432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6" y="0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6" y="0"/>
                    </a:lnTo>
                    <a:lnTo>
                      <a:pt x="5" y="8"/>
                    </a:lnTo>
                    <a:lnTo>
                      <a:pt x="8" y="5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480" bIns="-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5770440" y="2722320"/>
                <a:ext cx="21240" cy="33480"/>
              </a:xfrm>
              <a:custGeom>
                <a:avLst/>
                <a:gdLst/>
                <a:ahLst/>
                <a:rect l="l" t="t" r="r" b="b"/>
                <a:pathLst>
                  <a:path w="41" h="65">
                    <a:moveTo>
                      <a:pt x="0" y="2"/>
                    </a:moveTo>
                    <a:lnTo>
                      <a:pt x="1" y="5"/>
                    </a:lnTo>
                    <a:lnTo>
                      <a:pt x="30" y="65"/>
                    </a:lnTo>
                    <a:lnTo>
                      <a:pt x="41" y="59"/>
                    </a:lnTo>
                    <a:lnTo>
                      <a:pt x="12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5773320" y="2723760"/>
                <a:ext cx="2880" cy="1440"/>
              </a:xfrm>
              <a:custGeom>
                <a:avLst/>
                <a:gdLst/>
                <a:ahLst/>
                <a:rect l="l" t="t" r="r" b="b"/>
                <a:pathLst>
                  <a:path w="6" h="0">
                    <a:moveTo>
                      <a:pt x="6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5770440" y="2676240"/>
                <a:ext cx="23040" cy="47160"/>
              </a:xfrm>
              <a:custGeom>
                <a:avLst/>
                <a:gdLst/>
                <a:ahLst/>
                <a:rect l="l" t="t" r="r" b="b"/>
                <a:pathLst>
                  <a:path w="43" h="93">
                    <a:moveTo>
                      <a:pt x="30" y="5"/>
                    </a:moveTo>
                    <a:lnTo>
                      <a:pt x="32" y="0"/>
                    </a:lnTo>
                    <a:lnTo>
                      <a:pt x="21" y="11"/>
                    </a:lnTo>
                    <a:lnTo>
                      <a:pt x="14" y="23"/>
                    </a:lnTo>
                    <a:lnTo>
                      <a:pt x="8" y="35"/>
                    </a:lnTo>
                    <a:lnTo>
                      <a:pt x="4" y="47"/>
                    </a:lnTo>
                    <a:lnTo>
                      <a:pt x="2" y="59"/>
                    </a:lnTo>
                    <a:lnTo>
                      <a:pt x="1" y="71"/>
                    </a:lnTo>
                    <a:lnTo>
                      <a:pt x="0" y="82"/>
                    </a:lnTo>
                    <a:lnTo>
                      <a:pt x="0" y="93"/>
                    </a:lnTo>
                    <a:lnTo>
                      <a:pt x="12" y="93"/>
                    </a:lnTo>
                    <a:lnTo>
                      <a:pt x="12" y="82"/>
                    </a:lnTo>
                    <a:lnTo>
                      <a:pt x="13" y="72"/>
                    </a:lnTo>
                    <a:lnTo>
                      <a:pt x="14" y="61"/>
                    </a:lnTo>
                    <a:lnTo>
                      <a:pt x="16" y="50"/>
                    </a:lnTo>
                    <a:lnTo>
                      <a:pt x="19" y="40"/>
                    </a:lnTo>
                    <a:lnTo>
                      <a:pt x="25" y="29"/>
                    </a:lnTo>
                    <a:lnTo>
                      <a:pt x="31" y="19"/>
                    </a:lnTo>
                    <a:lnTo>
                      <a:pt x="41" y="9"/>
                    </a:lnTo>
                    <a:lnTo>
                      <a:pt x="43" y="5"/>
                    </a:lnTo>
                    <a:lnTo>
                      <a:pt x="3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5785920" y="2555280"/>
                <a:ext cx="23040" cy="123840"/>
              </a:xfrm>
              <a:custGeom>
                <a:avLst/>
                <a:gdLst/>
                <a:ahLst/>
                <a:rect l="l" t="t" r="r" b="b"/>
                <a:pathLst>
                  <a:path w="44" h="242">
                    <a:moveTo>
                      <a:pt x="33" y="0"/>
                    </a:moveTo>
                    <a:lnTo>
                      <a:pt x="33" y="0"/>
                    </a:lnTo>
                    <a:lnTo>
                      <a:pt x="26" y="16"/>
                    </a:lnTo>
                    <a:lnTo>
                      <a:pt x="19" y="31"/>
                    </a:lnTo>
                    <a:lnTo>
                      <a:pt x="15" y="46"/>
                    </a:lnTo>
                    <a:lnTo>
                      <a:pt x="11" y="61"/>
                    </a:lnTo>
                    <a:lnTo>
                      <a:pt x="8" y="76"/>
                    </a:lnTo>
                    <a:lnTo>
                      <a:pt x="4" y="90"/>
                    </a:lnTo>
                    <a:lnTo>
                      <a:pt x="3" y="106"/>
                    </a:lnTo>
                    <a:lnTo>
                      <a:pt x="1" y="120"/>
                    </a:lnTo>
                    <a:lnTo>
                      <a:pt x="0" y="149"/>
                    </a:lnTo>
                    <a:lnTo>
                      <a:pt x="1" y="178"/>
                    </a:lnTo>
                    <a:lnTo>
                      <a:pt x="1" y="209"/>
                    </a:lnTo>
                    <a:lnTo>
                      <a:pt x="1" y="242"/>
                    </a:lnTo>
                    <a:lnTo>
                      <a:pt x="14" y="242"/>
                    </a:lnTo>
                    <a:lnTo>
                      <a:pt x="13" y="208"/>
                    </a:lnTo>
                    <a:lnTo>
                      <a:pt x="13" y="178"/>
                    </a:lnTo>
                    <a:lnTo>
                      <a:pt x="13" y="149"/>
                    </a:lnTo>
                    <a:lnTo>
                      <a:pt x="14" y="121"/>
                    </a:lnTo>
                    <a:lnTo>
                      <a:pt x="15" y="107"/>
                    </a:lnTo>
                    <a:lnTo>
                      <a:pt x="16" y="93"/>
                    </a:lnTo>
                    <a:lnTo>
                      <a:pt x="19" y="79"/>
                    </a:lnTo>
                    <a:lnTo>
                      <a:pt x="23" y="65"/>
                    </a:lnTo>
                    <a:lnTo>
                      <a:pt x="26" y="51"/>
                    </a:lnTo>
                    <a:lnTo>
                      <a:pt x="31" y="35"/>
                    </a:lnTo>
                    <a:lnTo>
                      <a:pt x="38" y="21"/>
                    </a:lnTo>
                    <a:lnTo>
                      <a:pt x="44" y="6"/>
                    </a:lnTo>
                    <a:lnTo>
                      <a:pt x="44" y="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5802840" y="2486520"/>
                <a:ext cx="24840" cy="71640"/>
              </a:xfrm>
              <a:custGeom>
                <a:avLst/>
                <a:gdLst/>
                <a:ahLst/>
                <a:rect l="l" t="t" r="r" b="b"/>
                <a:pathLst>
                  <a:path w="49" h="142">
                    <a:moveTo>
                      <a:pt x="24" y="8"/>
                    </a:moveTo>
                    <a:lnTo>
                      <a:pt x="24" y="8"/>
                    </a:lnTo>
                    <a:lnTo>
                      <a:pt x="30" y="15"/>
                    </a:lnTo>
                    <a:lnTo>
                      <a:pt x="33" y="21"/>
                    </a:lnTo>
                    <a:lnTo>
                      <a:pt x="36" y="29"/>
                    </a:lnTo>
                    <a:lnTo>
                      <a:pt x="37" y="36"/>
                    </a:lnTo>
                    <a:lnTo>
                      <a:pt x="37" y="45"/>
                    </a:lnTo>
                    <a:lnTo>
                      <a:pt x="36" y="53"/>
                    </a:lnTo>
                    <a:lnTo>
                      <a:pt x="35" y="61"/>
                    </a:lnTo>
                    <a:lnTo>
                      <a:pt x="32" y="70"/>
                    </a:lnTo>
                    <a:lnTo>
                      <a:pt x="25" y="87"/>
                    </a:lnTo>
                    <a:lnTo>
                      <a:pt x="18" y="104"/>
                    </a:lnTo>
                    <a:lnTo>
                      <a:pt x="9" y="121"/>
                    </a:lnTo>
                    <a:lnTo>
                      <a:pt x="0" y="136"/>
                    </a:lnTo>
                    <a:lnTo>
                      <a:pt x="11" y="142"/>
                    </a:lnTo>
                    <a:lnTo>
                      <a:pt x="20" y="127"/>
                    </a:lnTo>
                    <a:lnTo>
                      <a:pt x="29" y="110"/>
                    </a:lnTo>
                    <a:lnTo>
                      <a:pt x="37" y="93"/>
                    </a:lnTo>
                    <a:lnTo>
                      <a:pt x="44" y="74"/>
                    </a:lnTo>
                    <a:lnTo>
                      <a:pt x="47" y="65"/>
                    </a:lnTo>
                    <a:lnTo>
                      <a:pt x="48" y="55"/>
                    </a:lnTo>
                    <a:lnTo>
                      <a:pt x="49" y="45"/>
                    </a:lnTo>
                    <a:lnTo>
                      <a:pt x="49" y="35"/>
                    </a:lnTo>
                    <a:lnTo>
                      <a:pt x="47" y="26"/>
                    </a:lnTo>
                    <a:lnTo>
                      <a:pt x="45" y="17"/>
                    </a:lnTo>
                    <a:lnTo>
                      <a:pt x="39" y="8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24" y="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840" bIns="24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5787360" y="2483280"/>
                <a:ext cx="32760" cy="59400"/>
              </a:xfrm>
              <a:custGeom>
                <a:avLst/>
                <a:gdLst/>
                <a:ahLst/>
                <a:rect l="l" t="t" r="r" b="b"/>
                <a:pathLst>
                  <a:path w="63" h="118">
                    <a:moveTo>
                      <a:pt x="11" y="118"/>
                    </a:moveTo>
                    <a:lnTo>
                      <a:pt x="11" y="118"/>
                    </a:lnTo>
                    <a:lnTo>
                      <a:pt x="21" y="96"/>
                    </a:lnTo>
                    <a:lnTo>
                      <a:pt x="28" y="75"/>
                    </a:lnTo>
                    <a:lnTo>
                      <a:pt x="35" y="54"/>
                    </a:lnTo>
                    <a:lnTo>
                      <a:pt x="40" y="36"/>
                    </a:lnTo>
                    <a:lnTo>
                      <a:pt x="46" y="22"/>
                    </a:lnTo>
                    <a:lnTo>
                      <a:pt x="50" y="13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3" y="14"/>
                    </a:lnTo>
                    <a:lnTo>
                      <a:pt x="63" y="6"/>
                    </a:lnTo>
                    <a:lnTo>
                      <a:pt x="58" y="1"/>
                    </a:lnTo>
                    <a:lnTo>
                      <a:pt x="51" y="0"/>
                    </a:lnTo>
                    <a:lnTo>
                      <a:pt x="45" y="1"/>
                    </a:lnTo>
                    <a:lnTo>
                      <a:pt x="40" y="7"/>
                    </a:lnTo>
                    <a:lnTo>
                      <a:pt x="34" y="18"/>
                    </a:lnTo>
                    <a:lnTo>
                      <a:pt x="28" y="33"/>
                    </a:lnTo>
                    <a:lnTo>
                      <a:pt x="23" y="51"/>
                    </a:lnTo>
                    <a:lnTo>
                      <a:pt x="17" y="72"/>
                    </a:lnTo>
                    <a:lnTo>
                      <a:pt x="9" y="92"/>
                    </a:lnTo>
                    <a:lnTo>
                      <a:pt x="0" y="113"/>
                    </a:lnTo>
                    <a:lnTo>
                      <a:pt x="0" y="113"/>
                    </a:lnTo>
                    <a:lnTo>
                      <a:pt x="11" y="11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5767200" y="2540160"/>
                <a:ext cx="26280" cy="28800"/>
              </a:xfrm>
              <a:custGeom>
                <a:avLst/>
                <a:gdLst/>
                <a:ahLst/>
                <a:rect l="l" t="t" r="r" b="b"/>
                <a:pathLst>
                  <a:path w="52" h="55">
                    <a:moveTo>
                      <a:pt x="8" y="55"/>
                    </a:moveTo>
                    <a:lnTo>
                      <a:pt x="8" y="55"/>
                    </a:lnTo>
                    <a:lnTo>
                      <a:pt x="25" y="41"/>
                    </a:lnTo>
                    <a:lnTo>
                      <a:pt x="36" y="31"/>
                    </a:lnTo>
                    <a:lnTo>
                      <a:pt x="43" y="20"/>
                    </a:lnTo>
                    <a:lnTo>
                      <a:pt x="52" y="5"/>
                    </a:lnTo>
                    <a:lnTo>
                      <a:pt x="41" y="0"/>
                    </a:lnTo>
                    <a:lnTo>
                      <a:pt x="34" y="14"/>
                    </a:lnTo>
                    <a:lnTo>
                      <a:pt x="27" y="22"/>
                    </a:lnTo>
                    <a:lnTo>
                      <a:pt x="18" y="31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8" y="5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5706360" y="2564640"/>
                <a:ext cx="63720" cy="47160"/>
              </a:xfrm>
              <a:custGeom>
                <a:avLst/>
                <a:gdLst/>
                <a:ahLst/>
                <a:rect l="l" t="t" r="r" b="b"/>
                <a:pathLst>
                  <a:path w="124" h="93">
                    <a:moveTo>
                      <a:pt x="0" y="85"/>
                    </a:moveTo>
                    <a:lnTo>
                      <a:pt x="0" y="85"/>
                    </a:lnTo>
                    <a:lnTo>
                      <a:pt x="10" y="90"/>
                    </a:lnTo>
                    <a:lnTo>
                      <a:pt x="20" y="92"/>
                    </a:lnTo>
                    <a:lnTo>
                      <a:pt x="29" y="93"/>
                    </a:lnTo>
                    <a:lnTo>
                      <a:pt x="37" y="92"/>
                    </a:lnTo>
                    <a:lnTo>
                      <a:pt x="46" y="89"/>
                    </a:lnTo>
                    <a:lnTo>
                      <a:pt x="54" y="84"/>
                    </a:lnTo>
                    <a:lnTo>
                      <a:pt x="60" y="79"/>
                    </a:lnTo>
                    <a:lnTo>
                      <a:pt x="67" y="72"/>
                    </a:lnTo>
                    <a:lnTo>
                      <a:pt x="93" y="42"/>
                    </a:lnTo>
                    <a:lnTo>
                      <a:pt x="124" y="9"/>
                    </a:lnTo>
                    <a:lnTo>
                      <a:pt x="116" y="0"/>
                    </a:lnTo>
                    <a:lnTo>
                      <a:pt x="84" y="35"/>
                    </a:lnTo>
                    <a:lnTo>
                      <a:pt x="58" y="65"/>
                    </a:lnTo>
                    <a:lnTo>
                      <a:pt x="53" y="70"/>
                    </a:lnTo>
                    <a:lnTo>
                      <a:pt x="46" y="75"/>
                    </a:lnTo>
                    <a:lnTo>
                      <a:pt x="41" y="78"/>
                    </a:lnTo>
                    <a:lnTo>
                      <a:pt x="35" y="80"/>
                    </a:lnTo>
                    <a:lnTo>
                      <a:pt x="29" y="80"/>
                    </a:lnTo>
                    <a:lnTo>
                      <a:pt x="21" y="80"/>
                    </a:lnTo>
                    <a:lnTo>
                      <a:pt x="14" y="78"/>
                    </a:lnTo>
                    <a:lnTo>
                      <a:pt x="5" y="75"/>
                    </a:lnTo>
                    <a:lnTo>
                      <a:pt x="5" y="75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5701680" y="2524680"/>
                <a:ext cx="44640" cy="82440"/>
              </a:xfrm>
              <a:custGeom>
                <a:avLst/>
                <a:gdLst/>
                <a:ahLst/>
                <a:rect l="l" t="t" r="r" b="b"/>
                <a:pathLst>
                  <a:path w="88" h="163">
                    <a:moveTo>
                      <a:pt x="79" y="0"/>
                    </a:moveTo>
                    <a:lnTo>
                      <a:pt x="79" y="0"/>
                    </a:lnTo>
                    <a:lnTo>
                      <a:pt x="64" y="22"/>
                    </a:lnTo>
                    <a:lnTo>
                      <a:pt x="47" y="46"/>
                    </a:lnTo>
                    <a:lnTo>
                      <a:pt x="32" y="69"/>
                    </a:lnTo>
                    <a:lnTo>
                      <a:pt x="18" y="93"/>
                    </a:lnTo>
                    <a:lnTo>
                      <a:pt x="13" y="104"/>
                    </a:lnTo>
                    <a:lnTo>
                      <a:pt x="7" y="115"/>
                    </a:lnTo>
                    <a:lnTo>
                      <a:pt x="4" y="124"/>
                    </a:lnTo>
                    <a:lnTo>
                      <a:pt x="1" y="134"/>
                    </a:lnTo>
                    <a:lnTo>
                      <a:pt x="0" y="143"/>
                    </a:lnTo>
                    <a:lnTo>
                      <a:pt x="0" y="150"/>
                    </a:lnTo>
                    <a:lnTo>
                      <a:pt x="2" y="155"/>
                    </a:lnTo>
                    <a:lnTo>
                      <a:pt x="3" y="158"/>
                    </a:lnTo>
                    <a:lnTo>
                      <a:pt x="6" y="161"/>
                    </a:lnTo>
                    <a:lnTo>
                      <a:pt x="10" y="163"/>
                    </a:lnTo>
                    <a:lnTo>
                      <a:pt x="15" y="153"/>
                    </a:lnTo>
                    <a:lnTo>
                      <a:pt x="14" y="151"/>
                    </a:lnTo>
                    <a:lnTo>
                      <a:pt x="13" y="150"/>
                    </a:lnTo>
                    <a:lnTo>
                      <a:pt x="13" y="149"/>
                    </a:lnTo>
                    <a:lnTo>
                      <a:pt x="13" y="148"/>
                    </a:lnTo>
                    <a:lnTo>
                      <a:pt x="12" y="143"/>
                    </a:lnTo>
                    <a:lnTo>
                      <a:pt x="13" y="136"/>
                    </a:lnTo>
                    <a:lnTo>
                      <a:pt x="15" y="129"/>
                    </a:lnTo>
                    <a:lnTo>
                      <a:pt x="19" y="120"/>
                    </a:lnTo>
                    <a:lnTo>
                      <a:pt x="24" y="109"/>
                    </a:lnTo>
                    <a:lnTo>
                      <a:pt x="29" y="99"/>
                    </a:lnTo>
                    <a:lnTo>
                      <a:pt x="43" y="76"/>
                    </a:lnTo>
                    <a:lnTo>
                      <a:pt x="58" y="52"/>
                    </a:lnTo>
                    <a:lnTo>
                      <a:pt x="73" y="28"/>
                    </a:lnTo>
                    <a:lnTo>
                      <a:pt x="88" y="7"/>
                    </a:lnTo>
                    <a:lnTo>
                      <a:pt x="88" y="7"/>
                    </a:lnTo>
                    <a:lnTo>
                      <a:pt x="7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5742000" y="2475720"/>
                <a:ext cx="34200" cy="51840"/>
              </a:xfrm>
              <a:custGeom>
                <a:avLst/>
                <a:gdLst/>
                <a:ahLst/>
                <a:rect l="l" t="t" r="r" b="b"/>
                <a:pathLst>
                  <a:path w="66" h="101">
                    <a:moveTo>
                      <a:pt x="54" y="0"/>
                    </a:moveTo>
                    <a:lnTo>
                      <a:pt x="54" y="0"/>
                    </a:lnTo>
                    <a:lnTo>
                      <a:pt x="49" y="11"/>
                    </a:lnTo>
                    <a:lnTo>
                      <a:pt x="44" y="22"/>
                    </a:lnTo>
                    <a:lnTo>
                      <a:pt x="39" y="33"/>
                    </a:lnTo>
                    <a:lnTo>
                      <a:pt x="32" y="45"/>
                    </a:lnTo>
                    <a:lnTo>
                      <a:pt x="17" y="68"/>
                    </a:lnTo>
                    <a:lnTo>
                      <a:pt x="0" y="94"/>
                    </a:lnTo>
                    <a:lnTo>
                      <a:pt x="9" y="101"/>
                    </a:lnTo>
                    <a:lnTo>
                      <a:pt x="27" y="75"/>
                    </a:lnTo>
                    <a:lnTo>
                      <a:pt x="42" y="51"/>
                    </a:lnTo>
                    <a:lnTo>
                      <a:pt x="49" y="39"/>
                    </a:lnTo>
                    <a:lnTo>
                      <a:pt x="56" y="27"/>
                    </a:lnTo>
                    <a:lnTo>
                      <a:pt x="61" y="15"/>
                    </a:lnTo>
                    <a:lnTo>
                      <a:pt x="66" y="5"/>
                    </a:lnTo>
                    <a:lnTo>
                      <a:pt x="66" y="5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5770440" y="2386800"/>
                <a:ext cx="40320" cy="91800"/>
              </a:xfrm>
              <a:custGeom>
                <a:avLst/>
                <a:gdLst/>
                <a:ahLst/>
                <a:rect l="l" t="t" r="r" b="b"/>
                <a:pathLst>
                  <a:path w="78" h="181">
                    <a:moveTo>
                      <a:pt x="72" y="0"/>
                    </a:moveTo>
                    <a:lnTo>
                      <a:pt x="67" y="4"/>
                    </a:lnTo>
                    <a:lnTo>
                      <a:pt x="56" y="25"/>
                    </a:lnTo>
                    <a:lnTo>
                      <a:pt x="46" y="47"/>
                    </a:lnTo>
                    <a:lnTo>
                      <a:pt x="38" y="68"/>
                    </a:lnTo>
                    <a:lnTo>
                      <a:pt x="30" y="89"/>
                    </a:lnTo>
                    <a:lnTo>
                      <a:pt x="22" y="110"/>
                    </a:lnTo>
                    <a:lnTo>
                      <a:pt x="15" y="132"/>
                    </a:lnTo>
                    <a:lnTo>
                      <a:pt x="7" y="154"/>
                    </a:lnTo>
                    <a:lnTo>
                      <a:pt x="0" y="176"/>
                    </a:lnTo>
                    <a:lnTo>
                      <a:pt x="12" y="181"/>
                    </a:lnTo>
                    <a:lnTo>
                      <a:pt x="19" y="158"/>
                    </a:lnTo>
                    <a:lnTo>
                      <a:pt x="27" y="135"/>
                    </a:lnTo>
                    <a:lnTo>
                      <a:pt x="33" y="114"/>
                    </a:lnTo>
                    <a:lnTo>
                      <a:pt x="41" y="93"/>
                    </a:lnTo>
                    <a:lnTo>
                      <a:pt x="49" y="73"/>
                    </a:lnTo>
                    <a:lnTo>
                      <a:pt x="57" y="51"/>
                    </a:lnTo>
                    <a:lnTo>
                      <a:pt x="67" y="31"/>
                    </a:lnTo>
                    <a:lnTo>
                      <a:pt x="78" y="9"/>
                    </a:lnTo>
                    <a:lnTo>
                      <a:pt x="72" y="12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5804640" y="2386800"/>
                <a:ext cx="2520" cy="6120"/>
              </a:xfrm>
              <a:custGeom>
                <a:avLst/>
                <a:gdLst/>
                <a:ahLst/>
                <a:rect l="l" t="t" r="r" b="b"/>
                <a:pathLst>
                  <a:path w="5" h="12">
                    <a:moveTo>
                      <a:pt x="5" y="12"/>
                    </a:move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12"/>
                    </a:lnTo>
                    <a:lnTo>
                      <a:pt x="5" y="0"/>
                    </a:lnTo>
                    <a:lnTo>
                      <a:pt x="1" y="0"/>
                    </a:lnTo>
                    <a:lnTo>
                      <a:pt x="0" y="4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5807520" y="2386800"/>
                <a:ext cx="96840" cy="6120"/>
              </a:xfrm>
              <a:custGeom>
                <a:avLst/>
                <a:gdLst/>
                <a:ahLst/>
                <a:rect l="l" t="t" r="r" b="b"/>
                <a:pathLst>
                  <a:path w="185" h="13">
                    <a:moveTo>
                      <a:pt x="185" y="9"/>
                    </a:moveTo>
                    <a:lnTo>
                      <a:pt x="179" y="1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79" y="13"/>
                    </a:lnTo>
                    <a:lnTo>
                      <a:pt x="185" y="9"/>
                    </a:lnTo>
                    <a:lnTo>
                      <a:pt x="179" y="13"/>
                    </a:lnTo>
                    <a:lnTo>
                      <a:pt x="184" y="13"/>
                    </a:lnTo>
                    <a:lnTo>
                      <a:pt x="185" y="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5898240" y="2341080"/>
                <a:ext cx="21600" cy="50040"/>
              </a:xfrm>
              <a:custGeom>
                <a:avLst/>
                <a:gdLst/>
                <a:ahLst/>
                <a:rect l="l" t="t" r="r" b="b"/>
                <a:pathLst>
                  <a:path w="42" h="97">
                    <a:moveTo>
                      <a:pt x="37" y="0"/>
                    </a:moveTo>
                    <a:lnTo>
                      <a:pt x="30" y="4"/>
                    </a:lnTo>
                    <a:lnTo>
                      <a:pt x="0" y="94"/>
                    </a:lnTo>
                    <a:lnTo>
                      <a:pt x="12" y="97"/>
                    </a:lnTo>
                    <a:lnTo>
                      <a:pt x="42" y="8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2" y="0"/>
                    </a:lnTo>
                    <a:lnTo>
                      <a:pt x="30" y="4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5916960" y="2344320"/>
                <a:ext cx="1440" cy="4320"/>
              </a:xfrm>
              <a:custGeom>
                <a:avLst/>
                <a:gdLst/>
                <a:ahLst/>
                <a:rect l="l" t="t" r="r" b="b"/>
                <a:pathLst>
                  <a:path w="0" h="7">
                    <a:moveTo>
                      <a:pt x="0" y="7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480" bIns="-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5916960" y="2328840"/>
                <a:ext cx="81000" cy="22680"/>
              </a:xfrm>
              <a:custGeom>
                <a:avLst/>
                <a:gdLst/>
                <a:ahLst/>
                <a:rect l="l" t="t" r="r" b="b"/>
                <a:pathLst>
                  <a:path w="155" h="46">
                    <a:moveTo>
                      <a:pt x="143" y="5"/>
                    </a:moveTo>
                    <a:lnTo>
                      <a:pt x="144" y="0"/>
                    </a:lnTo>
                    <a:lnTo>
                      <a:pt x="134" y="9"/>
                    </a:lnTo>
                    <a:lnTo>
                      <a:pt x="123" y="17"/>
                    </a:lnTo>
                    <a:lnTo>
                      <a:pt x="112" y="23"/>
                    </a:lnTo>
                    <a:lnTo>
                      <a:pt x="102" y="28"/>
                    </a:lnTo>
                    <a:lnTo>
                      <a:pt x="91" y="31"/>
                    </a:lnTo>
                    <a:lnTo>
                      <a:pt x="82" y="32"/>
                    </a:lnTo>
                    <a:lnTo>
                      <a:pt x="72" y="33"/>
                    </a:lnTo>
                    <a:lnTo>
                      <a:pt x="63" y="34"/>
                    </a:lnTo>
                    <a:lnTo>
                      <a:pt x="28" y="30"/>
                    </a:lnTo>
                    <a:lnTo>
                      <a:pt x="0" y="26"/>
                    </a:lnTo>
                    <a:lnTo>
                      <a:pt x="0" y="39"/>
                    </a:lnTo>
                    <a:lnTo>
                      <a:pt x="27" y="42"/>
                    </a:lnTo>
                    <a:lnTo>
                      <a:pt x="62" y="46"/>
                    </a:lnTo>
                    <a:lnTo>
                      <a:pt x="73" y="46"/>
                    </a:lnTo>
                    <a:lnTo>
                      <a:pt x="84" y="45"/>
                    </a:lnTo>
                    <a:lnTo>
                      <a:pt x="95" y="42"/>
                    </a:lnTo>
                    <a:lnTo>
                      <a:pt x="107" y="39"/>
                    </a:lnTo>
                    <a:lnTo>
                      <a:pt x="118" y="33"/>
                    </a:lnTo>
                    <a:lnTo>
                      <a:pt x="129" y="27"/>
                    </a:lnTo>
                    <a:lnTo>
                      <a:pt x="141" y="18"/>
                    </a:lnTo>
                    <a:lnTo>
                      <a:pt x="153" y="9"/>
                    </a:lnTo>
                    <a:lnTo>
                      <a:pt x="155" y="2"/>
                    </a:lnTo>
                    <a:lnTo>
                      <a:pt x="143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5990040" y="2293560"/>
                <a:ext cx="20520" cy="36720"/>
              </a:xfrm>
              <a:custGeom>
                <a:avLst/>
                <a:gdLst/>
                <a:ahLst/>
                <a:rect l="l" t="t" r="r" b="b"/>
                <a:pathLst>
                  <a:path w="38" h="72">
                    <a:moveTo>
                      <a:pt x="35" y="0"/>
                    </a:moveTo>
                    <a:lnTo>
                      <a:pt x="35" y="0"/>
                    </a:lnTo>
                    <a:lnTo>
                      <a:pt x="26" y="3"/>
                    </a:lnTo>
                    <a:lnTo>
                      <a:pt x="20" y="6"/>
                    </a:lnTo>
                    <a:lnTo>
                      <a:pt x="14" y="12"/>
                    </a:lnTo>
                    <a:lnTo>
                      <a:pt x="10" y="17"/>
                    </a:lnTo>
                    <a:lnTo>
                      <a:pt x="7" y="24"/>
                    </a:lnTo>
                    <a:lnTo>
                      <a:pt x="3" y="30"/>
                    </a:lnTo>
                    <a:lnTo>
                      <a:pt x="2" y="36"/>
                    </a:lnTo>
                    <a:lnTo>
                      <a:pt x="1" y="42"/>
                    </a:lnTo>
                    <a:lnTo>
                      <a:pt x="0" y="63"/>
                    </a:lnTo>
                    <a:lnTo>
                      <a:pt x="2" y="72"/>
                    </a:lnTo>
                    <a:lnTo>
                      <a:pt x="14" y="69"/>
                    </a:lnTo>
                    <a:lnTo>
                      <a:pt x="13" y="63"/>
                    </a:lnTo>
                    <a:lnTo>
                      <a:pt x="13" y="43"/>
                    </a:lnTo>
                    <a:lnTo>
                      <a:pt x="14" y="39"/>
                    </a:lnTo>
                    <a:lnTo>
                      <a:pt x="15" y="33"/>
                    </a:lnTo>
                    <a:lnTo>
                      <a:pt x="17" y="29"/>
                    </a:lnTo>
                    <a:lnTo>
                      <a:pt x="20" y="25"/>
                    </a:lnTo>
                    <a:lnTo>
                      <a:pt x="23" y="20"/>
                    </a:lnTo>
                    <a:lnTo>
                      <a:pt x="27" y="17"/>
                    </a:lnTo>
                    <a:lnTo>
                      <a:pt x="31" y="14"/>
                    </a:lnTo>
                    <a:lnTo>
                      <a:pt x="38" y="11"/>
                    </a:lnTo>
                    <a:lnTo>
                      <a:pt x="38" y="11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6009120" y="2266200"/>
                <a:ext cx="93600" cy="33480"/>
              </a:xfrm>
              <a:custGeom>
                <a:avLst/>
                <a:gdLst/>
                <a:ahLst/>
                <a:rect l="l" t="t" r="r" b="b"/>
                <a:pathLst>
                  <a:path w="180" h="67">
                    <a:moveTo>
                      <a:pt x="169" y="0"/>
                    </a:moveTo>
                    <a:lnTo>
                      <a:pt x="169" y="0"/>
                    </a:lnTo>
                    <a:lnTo>
                      <a:pt x="165" y="5"/>
                    </a:lnTo>
                    <a:lnTo>
                      <a:pt x="160" y="10"/>
                    </a:lnTo>
                    <a:lnTo>
                      <a:pt x="153" y="15"/>
                    </a:lnTo>
                    <a:lnTo>
                      <a:pt x="144" y="19"/>
                    </a:lnTo>
                    <a:lnTo>
                      <a:pt x="135" y="24"/>
                    </a:lnTo>
                    <a:lnTo>
                      <a:pt x="124" y="27"/>
                    </a:lnTo>
                    <a:lnTo>
                      <a:pt x="113" y="30"/>
                    </a:lnTo>
                    <a:lnTo>
                      <a:pt x="100" y="33"/>
                    </a:lnTo>
                    <a:lnTo>
                      <a:pt x="74" y="39"/>
                    </a:lnTo>
                    <a:lnTo>
                      <a:pt x="48" y="44"/>
                    </a:lnTo>
                    <a:lnTo>
                      <a:pt x="22" y="49"/>
                    </a:lnTo>
                    <a:lnTo>
                      <a:pt x="0" y="56"/>
                    </a:lnTo>
                    <a:lnTo>
                      <a:pt x="3" y="67"/>
                    </a:lnTo>
                    <a:lnTo>
                      <a:pt x="26" y="61"/>
                    </a:lnTo>
                    <a:lnTo>
                      <a:pt x="50" y="56"/>
                    </a:lnTo>
                    <a:lnTo>
                      <a:pt x="77" y="51"/>
                    </a:lnTo>
                    <a:lnTo>
                      <a:pt x="103" y="45"/>
                    </a:lnTo>
                    <a:lnTo>
                      <a:pt x="116" y="42"/>
                    </a:lnTo>
                    <a:lnTo>
                      <a:pt x="128" y="39"/>
                    </a:lnTo>
                    <a:lnTo>
                      <a:pt x="139" y="34"/>
                    </a:lnTo>
                    <a:lnTo>
                      <a:pt x="150" y="30"/>
                    </a:lnTo>
                    <a:lnTo>
                      <a:pt x="160" y="26"/>
                    </a:lnTo>
                    <a:lnTo>
                      <a:pt x="168" y="19"/>
                    </a:lnTo>
                    <a:lnTo>
                      <a:pt x="175" y="13"/>
                    </a:lnTo>
                    <a:lnTo>
                      <a:pt x="180" y="5"/>
                    </a:lnTo>
                    <a:lnTo>
                      <a:pt x="180" y="5"/>
                    </a:lnTo>
                    <a:lnTo>
                      <a:pt x="169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6069960" y="2224800"/>
                <a:ext cx="32760" cy="42480"/>
              </a:xfrm>
              <a:custGeom>
                <a:avLst/>
                <a:gdLst/>
                <a:ahLst/>
                <a:rect l="l" t="t" r="r" b="b"/>
                <a:pathLst>
                  <a:path w="65" h="86">
                    <a:moveTo>
                      <a:pt x="0" y="0"/>
                    </a:moveTo>
                    <a:lnTo>
                      <a:pt x="0" y="0"/>
                    </a:lnTo>
                    <a:lnTo>
                      <a:pt x="1" y="8"/>
                    </a:lnTo>
                    <a:lnTo>
                      <a:pt x="4" y="17"/>
                    </a:lnTo>
                    <a:lnTo>
                      <a:pt x="7" y="25"/>
                    </a:lnTo>
                    <a:lnTo>
                      <a:pt x="11" y="31"/>
                    </a:lnTo>
                    <a:lnTo>
                      <a:pt x="22" y="42"/>
                    </a:lnTo>
                    <a:lnTo>
                      <a:pt x="33" y="52"/>
                    </a:lnTo>
                    <a:lnTo>
                      <a:pt x="43" y="60"/>
                    </a:lnTo>
                    <a:lnTo>
                      <a:pt x="50" y="69"/>
                    </a:lnTo>
                    <a:lnTo>
                      <a:pt x="52" y="72"/>
                    </a:lnTo>
                    <a:lnTo>
                      <a:pt x="53" y="74"/>
                    </a:lnTo>
                    <a:lnTo>
                      <a:pt x="53" y="78"/>
                    </a:lnTo>
                    <a:lnTo>
                      <a:pt x="52" y="81"/>
                    </a:lnTo>
                    <a:lnTo>
                      <a:pt x="63" y="86"/>
                    </a:lnTo>
                    <a:lnTo>
                      <a:pt x="65" y="80"/>
                    </a:lnTo>
                    <a:lnTo>
                      <a:pt x="65" y="73"/>
                    </a:lnTo>
                    <a:lnTo>
                      <a:pt x="63" y="67"/>
                    </a:lnTo>
                    <a:lnTo>
                      <a:pt x="60" y="61"/>
                    </a:lnTo>
                    <a:lnTo>
                      <a:pt x="51" y="52"/>
                    </a:lnTo>
                    <a:lnTo>
                      <a:pt x="41" y="43"/>
                    </a:lnTo>
                    <a:lnTo>
                      <a:pt x="31" y="33"/>
                    </a:lnTo>
                    <a:lnTo>
                      <a:pt x="21" y="24"/>
                    </a:lnTo>
                    <a:lnTo>
                      <a:pt x="18" y="18"/>
                    </a:lnTo>
                    <a:lnTo>
                      <a:pt x="14" y="13"/>
                    </a:lnTo>
                    <a:lnTo>
                      <a:pt x="13" y="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6069960" y="2206440"/>
                <a:ext cx="65160" cy="18360"/>
              </a:xfrm>
              <a:custGeom>
                <a:avLst/>
                <a:gdLst/>
                <a:ahLst/>
                <a:rect l="l" t="t" r="r" b="b"/>
                <a:pathLst>
                  <a:path w="126" h="36">
                    <a:moveTo>
                      <a:pt x="126" y="1"/>
                    </a:moveTo>
                    <a:lnTo>
                      <a:pt x="126" y="1"/>
                    </a:lnTo>
                    <a:lnTo>
                      <a:pt x="82" y="0"/>
                    </a:lnTo>
                    <a:lnTo>
                      <a:pt x="44" y="0"/>
                    </a:lnTo>
                    <a:lnTo>
                      <a:pt x="35" y="1"/>
                    </a:lnTo>
                    <a:lnTo>
                      <a:pt x="27" y="2"/>
                    </a:lnTo>
                    <a:lnTo>
                      <a:pt x="20" y="6"/>
                    </a:lnTo>
                    <a:lnTo>
                      <a:pt x="13" y="9"/>
                    </a:lnTo>
                    <a:lnTo>
                      <a:pt x="8" y="14"/>
                    </a:lnTo>
                    <a:lnTo>
                      <a:pt x="4" y="21"/>
                    </a:lnTo>
                    <a:lnTo>
                      <a:pt x="1" y="28"/>
                    </a:lnTo>
                    <a:lnTo>
                      <a:pt x="0" y="36"/>
                    </a:lnTo>
                    <a:lnTo>
                      <a:pt x="12" y="36"/>
                    </a:lnTo>
                    <a:lnTo>
                      <a:pt x="13" y="30"/>
                    </a:lnTo>
                    <a:lnTo>
                      <a:pt x="14" y="25"/>
                    </a:lnTo>
                    <a:lnTo>
                      <a:pt x="18" y="22"/>
                    </a:lnTo>
                    <a:lnTo>
                      <a:pt x="21" y="19"/>
                    </a:lnTo>
                    <a:lnTo>
                      <a:pt x="25" y="16"/>
                    </a:lnTo>
                    <a:lnTo>
                      <a:pt x="31" y="14"/>
                    </a:lnTo>
                    <a:lnTo>
                      <a:pt x="37" y="13"/>
                    </a:lnTo>
                    <a:lnTo>
                      <a:pt x="45" y="12"/>
                    </a:lnTo>
                    <a:lnTo>
                      <a:pt x="82" y="12"/>
                    </a:lnTo>
                    <a:lnTo>
                      <a:pt x="126" y="13"/>
                    </a:lnTo>
                    <a:lnTo>
                      <a:pt x="126" y="13"/>
                    </a:lnTo>
                    <a:lnTo>
                      <a:pt x="126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6135480" y="2206440"/>
                <a:ext cx="1440" cy="5760"/>
              </a:xfrm>
              <a:custGeom>
                <a:avLst/>
                <a:gdLst/>
                <a:ahLst/>
                <a:rect l="l" t="t" r="r" b="b"/>
                <a:pathLst>
                  <a:path w="0" h="12">
                    <a:moveTo>
                      <a:pt x="0" y="12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6135480" y="2209680"/>
                <a:ext cx="1440" cy="2520"/>
              </a:xfrm>
              <a:custGeom>
                <a:avLst/>
                <a:gdLst/>
                <a:ahLst/>
                <a:rect l="l" t="t" r="r" b="b"/>
                <a:pathLst>
                  <a:path w="0" h="5">
                    <a:moveTo>
                      <a:pt x="0" y="5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280" bIns="-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6795720" y="2432880"/>
                <a:ext cx="458640" cy="270720"/>
              </a:xfrm>
              <a:custGeom>
                <a:avLst/>
                <a:gdLst/>
                <a:ahLst/>
                <a:rect l="l" t="t" r="r" b="b"/>
                <a:pathLst>
                  <a:path w="882" h="530">
                    <a:moveTo>
                      <a:pt x="179" y="502"/>
                    </a:moveTo>
                    <a:lnTo>
                      <a:pt x="166" y="502"/>
                    </a:lnTo>
                    <a:lnTo>
                      <a:pt x="151" y="502"/>
                    </a:lnTo>
                    <a:lnTo>
                      <a:pt x="136" y="503"/>
                    </a:lnTo>
                    <a:lnTo>
                      <a:pt x="119" y="505"/>
                    </a:lnTo>
                    <a:lnTo>
                      <a:pt x="102" y="509"/>
                    </a:lnTo>
                    <a:lnTo>
                      <a:pt x="86" y="514"/>
                    </a:lnTo>
                    <a:lnTo>
                      <a:pt x="79" y="517"/>
                    </a:lnTo>
                    <a:lnTo>
                      <a:pt x="71" y="521"/>
                    </a:lnTo>
                    <a:lnTo>
                      <a:pt x="65" y="525"/>
                    </a:lnTo>
                    <a:lnTo>
                      <a:pt x="59" y="530"/>
                    </a:lnTo>
                    <a:lnTo>
                      <a:pt x="54" y="530"/>
                    </a:lnTo>
                    <a:lnTo>
                      <a:pt x="41" y="530"/>
                    </a:lnTo>
                    <a:lnTo>
                      <a:pt x="21" y="530"/>
                    </a:lnTo>
                    <a:lnTo>
                      <a:pt x="0" y="530"/>
                    </a:lnTo>
                    <a:lnTo>
                      <a:pt x="0" y="525"/>
                    </a:lnTo>
                    <a:lnTo>
                      <a:pt x="1" y="521"/>
                    </a:lnTo>
                    <a:lnTo>
                      <a:pt x="2" y="516"/>
                    </a:lnTo>
                    <a:lnTo>
                      <a:pt x="4" y="512"/>
                    </a:lnTo>
                    <a:lnTo>
                      <a:pt x="10" y="506"/>
                    </a:lnTo>
                    <a:lnTo>
                      <a:pt x="15" y="500"/>
                    </a:lnTo>
                    <a:lnTo>
                      <a:pt x="20" y="495"/>
                    </a:lnTo>
                    <a:lnTo>
                      <a:pt x="25" y="488"/>
                    </a:lnTo>
                    <a:lnTo>
                      <a:pt x="27" y="485"/>
                    </a:lnTo>
                    <a:lnTo>
                      <a:pt x="28" y="481"/>
                    </a:lnTo>
                    <a:lnTo>
                      <a:pt x="29" y="476"/>
                    </a:lnTo>
                    <a:lnTo>
                      <a:pt x="30" y="471"/>
                    </a:lnTo>
                    <a:lnTo>
                      <a:pt x="30" y="461"/>
                    </a:lnTo>
                    <a:lnTo>
                      <a:pt x="30" y="437"/>
                    </a:lnTo>
                    <a:lnTo>
                      <a:pt x="30" y="408"/>
                    </a:lnTo>
                    <a:lnTo>
                      <a:pt x="30" y="381"/>
                    </a:lnTo>
                    <a:lnTo>
                      <a:pt x="40" y="381"/>
                    </a:lnTo>
                    <a:lnTo>
                      <a:pt x="60" y="378"/>
                    </a:lnTo>
                    <a:lnTo>
                      <a:pt x="71" y="375"/>
                    </a:lnTo>
                    <a:lnTo>
                      <a:pt x="81" y="369"/>
                    </a:lnTo>
                    <a:lnTo>
                      <a:pt x="85" y="366"/>
                    </a:lnTo>
                    <a:lnTo>
                      <a:pt x="87" y="362"/>
                    </a:lnTo>
                    <a:lnTo>
                      <a:pt x="89" y="357"/>
                    </a:lnTo>
                    <a:lnTo>
                      <a:pt x="91" y="352"/>
                    </a:lnTo>
                    <a:lnTo>
                      <a:pt x="96" y="347"/>
                    </a:lnTo>
                    <a:lnTo>
                      <a:pt x="100" y="340"/>
                    </a:lnTo>
                    <a:lnTo>
                      <a:pt x="104" y="335"/>
                    </a:lnTo>
                    <a:lnTo>
                      <a:pt x="107" y="328"/>
                    </a:lnTo>
                    <a:lnTo>
                      <a:pt x="112" y="315"/>
                    </a:lnTo>
                    <a:lnTo>
                      <a:pt x="118" y="303"/>
                    </a:lnTo>
                    <a:lnTo>
                      <a:pt x="123" y="292"/>
                    </a:lnTo>
                    <a:lnTo>
                      <a:pt x="129" y="281"/>
                    </a:lnTo>
                    <a:lnTo>
                      <a:pt x="134" y="275"/>
                    </a:lnTo>
                    <a:lnTo>
                      <a:pt x="138" y="271"/>
                    </a:lnTo>
                    <a:lnTo>
                      <a:pt x="145" y="267"/>
                    </a:lnTo>
                    <a:lnTo>
                      <a:pt x="151" y="262"/>
                    </a:lnTo>
                    <a:lnTo>
                      <a:pt x="167" y="256"/>
                    </a:lnTo>
                    <a:lnTo>
                      <a:pt x="180" y="253"/>
                    </a:lnTo>
                    <a:lnTo>
                      <a:pt x="186" y="251"/>
                    </a:lnTo>
                    <a:lnTo>
                      <a:pt x="192" y="247"/>
                    </a:lnTo>
                    <a:lnTo>
                      <a:pt x="199" y="243"/>
                    </a:lnTo>
                    <a:lnTo>
                      <a:pt x="205" y="237"/>
                    </a:lnTo>
                    <a:lnTo>
                      <a:pt x="215" y="229"/>
                    </a:lnTo>
                    <a:lnTo>
                      <a:pt x="226" y="221"/>
                    </a:lnTo>
                    <a:lnTo>
                      <a:pt x="237" y="216"/>
                    </a:lnTo>
                    <a:lnTo>
                      <a:pt x="250" y="212"/>
                    </a:lnTo>
                    <a:lnTo>
                      <a:pt x="263" y="207"/>
                    </a:lnTo>
                    <a:lnTo>
                      <a:pt x="276" y="204"/>
                    </a:lnTo>
                    <a:lnTo>
                      <a:pt x="290" y="202"/>
                    </a:lnTo>
                    <a:lnTo>
                      <a:pt x="304" y="200"/>
                    </a:lnTo>
                    <a:lnTo>
                      <a:pt x="331" y="196"/>
                    </a:lnTo>
                    <a:lnTo>
                      <a:pt x="355" y="191"/>
                    </a:lnTo>
                    <a:lnTo>
                      <a:pt x="366" y="188"/>
                    </a:lnTo>
                    <a:lnTo>
                      <a:pt x="376" y="185"/>
                    </a:lnTo>
                    <a:lnTo>
                      <a:pt x="383" y="180"/>
                    </a:lnTo>
                    <a:lnTo>
                      <a:pt x="390" y="175"/>
                    </a:lnTo>
                    <a:lnTo>
                      <a:pt x="391" y="171"/>
                    </a:lnTo>
                    <a:lnTo>
                      <a:pt x="394" y="161"/>
                    </a:lnTo>
                    <a:lnTo>
                      <a:pt x="397" y="156"/>
                    </a:lnTo>
                    <a:lnTo>
                      <a:pt x="403" y="150"/>
                    </a:lnTo>
                    <a:lnTo>
                      <a:pt x="406" y="149"/>
                    </a:lnTo>
                    <a:lnTo>
                      <a:pt x="410" y="147"/>
                    </a:lnTo>
                    <a:lnTo>
                      <a:pt x="415" y="146"/>
                    </a:lnTo>
                    <a:lnTo>
                      <a:pt x="420" y="146"/>
                    </a:lnTo>
                    <a:lnTo>
                      <a:pt x="425" y="146"/>
                    </a:lnTo>
                    <a:lnTo>
                      <a:pt x="438" y="146"/>
                    </a:lnTo>
                    <a:lnTo>
                      <a:pt x="458" y="146"/>
                    </a:lnTo>
                    <a:lnTo>
                      <a:pt x="479" y="147"/>
                    </a:lnTo>
                    <a:lnTo>
                      <a:pt x="490" y="135"/>
                    </a:lnTo>
                    <a:lnTo>
                      <a:pt x="498" y="124"/>
                    </a:lnTo>
                    <a:lnTo>
                      <a:pt x="504" y="115"/>
                    </a:lnTo>
                    <a:lnTo>
                      <a:pt x="510" y="106"/>
                    </a:lnTo>
                    <a:lnTo>
                      <a:pt x="516" y="98"/>
                    </a:lnTo>
                    <a:lnTo>
                      <a:pt x="523" y="92"/>
                    </a:lnTo>
                    <a:lnTo>
                      <a:pt x="526" y="90"/>
                    </a:lnTo>
                    <a:lnTo>
                      <a:pt x="530" y="89"/>
                    </a:lnTo>
                    <a:lnTo>
                      <a:pt x="534" y="88"/>
                    </a:lnTo>
                    <a:lnTo>
                      <a:pt x="540" y="88"/>
                    </a:lnTo>
                    <a:lnTo>
                      <a:pt x="540" y="109"/>
                    </a:lnTo>
                    <a:lnTo>
                      <a:pt x="540" y="129"/>
                    </a:lnTo>
                    <a:lnTo>
                      <a:pt x="540" y="142"/>
                    </a:lnTo>
                    <a:lnTo>
                      <a:pt x="540" y="147"/>
                    </a:lnTo>
                    <a:lnTo>
                      <a:pt x="557" y="147"/>
                    </a:lnTo>
                    <a:lnTo>
                      <a:pt x="569" y="147"/>
                    </a:lnTo>
                    <a:lnTo>
                      <a:pt x="581" y="147"/>
                    </a:lnTo>
                    <a:lnTo>
                      <a:pt x="599" y="147"/>
                    </a:lnTo>
                    <a:lnTo>
                      <a:pt x="615" y="149"/>
                    </a:lnTo>
                    <a:lnTo>
                      <a:pt x="623" y="150"/>
                    </a:lnTo>
                    <a:lnTo>
                      <a:pt x="626" y="150"/>
                    </a:lnTo>
                    <a:lnTo>
                      <a:pt x="629" y="148"/>
                    </a:lnTo>
                    <a:lnTo>
                      <a:pt x="634" y="144"/>
                    </a:lnTo>
                    <a:lnTo>
                      <a:pt x="640" y="137"/>
                    </a:lnTo>
                    <a:lnTo>
                      <a:pt x="644" y="134"/>
                    </a:lnTo>
                    <a:lnTo>
                      <a:pt x="646" y="130"/>
                    </a:lnTo>
                    <a:lnTo>
                      <a:pt x="648" y="125"/>
                    </a:lnTo>
                    <a:lnTo>
                      <a:pt x="648" y="121"/>
                    </a:lnTo>
                    <a:lnTo>
                      <a:pt x="647" y="112"/>
                    </a:lnTo>
                    <a:lnTo>
                      <a:pt x="642" y="105"/>
                    </a:lnTo>
                    <a:lnTo>
                      <a:pt x="634" y="93"/>
                    </a:lnTo>
                    <a:lnTo>
                      <a:pt x="629" y="88"/>
                    </a:lnTo>
                    <a:lnTo>
                      <a:pt x="644" y="76"/>
                    </a:lnTo>
                    <a:lnTo>
                      <a:pt x="662" y="62"/>
                    </a:lnTo>
                    <a:lnTo>
                      <a:pt x="683" y="48"/>
                    </a:lnTo>
                    <a:lnTo>
                      <a:pt x="708" y="32"/>
                    </a:lnTo>
                    <a:lnTo>
                      <a:pt x="721" y="26"/>
                    </a:lnTo>
                    <a:lnTo>
                      <a:pt x="734" y="19"/>
                    </a:lnTo>
                    <a:lnTo>
                      <a:pt x="747" y="14"/>
                    </a:lnTo>
                    <a:lnTo>
                      <a:pt x="760" y="10"/>
                    </a:lnTo>
                    <a:lnTo>
                      <a:pt x="773" y="5"/>
                    </a:lnTo>
                    <a:lnTo>
                      <a:pt x="785" y="2"/>
                    </a:lnTo>
                    <a:lnTo>
                      <a:pt x="798" y="1"/>
                    </a:lnTo>
                    <a:lnTo>
                      <a:pt x="809" y="0"/>
                    </a:lnTo>
                    <a:lnTo>
                      <a:pt x="810" y="5"/>
                    </a:lnTo>
                    <a:lnTo>
                      <a:pt x="811" y="10"/>
                    </a:lnTo>
                    <a:lnTo>
                      <a:pt x="814" y="14"/>
                    </a:lnTo>
                    <a:lnTo>
                      <a:pt x="818" y="17"/>
                    </a:lnTo>
                    <a:lnTo>
                      <a:pt x="827" y="24"/>
                    </a:lnTo>
                    <a:lnTo>
                      <a:pt x="839" y="30"/>
                    </a:lnTo>
                    <a:lnTo>
                      <a:pt x="850" y="36"/>
                    </a:lnTo>
                    <a:lnTo>
                      <a:pt x="858" y="42"/>
                    </a:lnTo>
                    <a:lnTo>
                      <a:pt x="863" y="46"/>
                    </a:lnTo>
                    <a:lnTo>
                      <a:pt x="866" y="50"/>
                    </a:lnTo>
                    <a:lnTo>
                      <a:pt x="867" y="55"/>
                    </a:lnTo>
                    <a:lnTo>
                      <a:pt x="868" y="61"/>
                    </a:lnTo>
                    <a:lnTo>
                      <a:pt x="868" y="66"/>
                    </a:lnTo>
                    <a:lnTo>
                      <a:pt x="867" y="70"/>
                    </a:lnTo>
                    <a:lnTo>
                      <a:pt x="865" y="75"/>
                    </a:lnTo>
                    <a:lnTo>
                      <a:pt x="863" y="78"/>
                    </a:lnTo>
                    <a:lnTo>
                      <a:pt x="858" y="84"/>
                    </a:lnTo>
                    <a:lnTo>
                      <a:pt x="853" y="90"/>
                    </a:lnTo>
                    <a:lnTo>
                      <a:pt x="848" y="95"/>
                    </a:lnTo>
                    <a:lnTo>
                      <a:pt x="842" y="102"/>
                    </a:lnTo>
                    <a:lnTo>
                      <a:pt x="841" y="106"/>
                    </a:lnTo>
                    <a:lnTo>
                      <a:pt x="839" y="109"/>
                    </a:lnTo>
                    <a:lnTo>
                      <a:pt x="838" y="115"/>
                    </a:lnTo>
                    <a:lnTo>
                      <a:pt x="838" y="120"/>
                    </a:lnTo>
                    <a:lnTo>
                      <a:pt x="838" y="125"/>
                    </a:lnTo>
                    <a:lnTo>
                      <a:pt x="840" y="130"/>
                    </a:lnTo>
                    <a:lnTo>
                      <a:pt x="842" y="134"/>
                    </a:lnTo>
                    <a:lnTo>
                      <a:pt x="844" y="137"/>
                    </a:lnTo>
                    <a:lnTo>
                      <a:pt x="852" y="145"/>
                    </a:lnTo>
                    <a:lnTo>
                      <a:pt x="861" y="151"/>
                    </a:lnTo>
                    <a:lnTo>
                      <a:pt x="868" y="157"/>
                    </a:lnTo>
                    <a:lnTo>
                      <a:pt x="876" y="164"/>
                    </a:lnTo>
                    <a:lnTo>
                      <a:pt x="879" y="167"/>
                    </a:lnTo>
                    <a:lnTo>
                      <a:pt x="881" y="172"/>
                    </a:lnTo>
                    <a:lnTo>
                      <a:pt x="882" y="177"/>
                    </a:lnTo>
                    <a:lnTo>
                      <a:pt x="882" y="181"/>
                    </a:lnTo>
                    <a:lnTo>
                      <a:pt x="882" y="192"/>
                    </a:lnTo>
                    <a:lnTo>
                      <a:pt x="879" y="202"/>
                    </a:lnTo>
                    <a:lnTo>
                      <a:pt x="876" y="210"/>
                    </a:lnTo>
                    <a:lnTo>
                      <a:pt x="870" y="216"/>
                    </a:lnTo>
                    <a:lnTo>
                      <a:pt x="865" y="221"/>
                    </a:lnTo>
                    <a:lnTo>
                      <a:pt x="858" y="226"/>
                    </a:lnTo>
                    <a:lnTo>
                      <a:pt x="852" y="230"/>
                    </a:lnTo>
                    <a:lnTo>
                      <a:pt x="844" y="232"/>
                    </a:lnTo>
                    <a:lnTo>
                      <a:pt x="830" y="237"/>
                    </a:lnTo>
                    <a:lnTo>
                      <a:pt x="818" y="238"/>
                    </a:lnTo>
                    <a:lnTo>
                      <a:pt x="810" y="239"/>
                    </a:lnTo>
                    <a:lnTo>
                      <a:pt x="807" y="239"/>
                    </a:lnTo>
                    <a:lnTo>
                      <a:pt x="797" y="249"/>
                    </a:lnTo>
                    <a:lnTo>
                      <a:pt x="788" y="260"/>
                    </a:lnTo>
                    <a:lnTo>
                      <a:pt x="781" y="272"/>
                    </a:lnTo>
                    <a:lnTo>
                      <a:pt x="773" y="283"/>
                    </a:lnTo>
                    <a:lnTo>
                      <a:pt x="763" y="294"/>
                    </a:lnTo>
                    <a:lnTo>
                      <a:pt x="752" y="306"/>
                    </a:lnTo>
                    <a:lnTo>
                      <a:pt x="745" y="311"/>
                    </a:lnTo>
                    <a:lnTo>
                      <a:pt x="736" y="316"/>
                    </a:lnTo>
                    <a:lnTo>
                      <a:pt x="728" y="322"/>
                    </a:lnTo>
                    <a:lnTo>
                      <a:pt x="717" y="327"/>
                    </a:lnTo>
                    <a:lnTo>
                      <a:pt x="710" y="333"/>
                    </a:lnTo>
                    <a:lnTo>
                      <a:pt x="703" y="337"/>
                    </a:lnTo>
                    <a:lnTo>
                      <a:pt x="694" y="341"/>
                    </a:lnTo>
                    <a:lnTo>
                      <a:pt x="685" y="345"/>
                    </a:lnTo>
                    <a:lnTo>
                      <a:pt x="674" y="347"/>
                    </a:lnTo>
                    <a:lnTo>
                      <a:pt x="663" y="349"/>
                    </a:lnTo>
                    <a:lnTo>
                      <a:pt x="651" y="351"/>
                    </a:lnTo>
                    <a:lnTo>
                      <a:pt x="638" y="353"/>
                    </a:lnTo>
                    <a:lnTo>
                      <a:pt x="612" y="354"/>
                    </a:lnTo>
                    <a:lnTo>
                      <a:pt x="586" y="355"/>
                    </a:lnTo>
                    <a:lnTo>
                      <a:pt x="561" y="355"/>
                    </a:lnTo>
                    <a:lnTo>
                      <a:pt x="538" y="355"/>
                    </a:lnTo>
                    <a:lnTo>
                      <a:pt x="517" y="354"/>
                    </a:lnTo>
                    <a:lnTo>
                      <a:pt x="498" y="352"/>
                    </a:lnTo>
                    <a:lnTo>
                      <a:pt x="487" y="353"/>
                    </a:lnTo>
                    <a:lnTo>
                      <a:pt x="474" y="356"/>
                    </a:lnTo>
                    <a:lnTo>
                      <a:pt x="459" y="361"/>
                    </a:lnTo>
                    <a:lnTo>
                      <a:pt x="440" y="369"/>
                    </a:lnTo>
                    <a:lnTo>
                      <a:pt x="431" y="374"/>
                    </a:lnTo>
                    <a:lnTo>
                      <a:pt x="420" y="377"/>
                    </a:lnTo>
                    <a:lnTo>
                      <a:pt x="410" y="380"/>
                    </a:lnTo>
                    <a:lnTo>
                      <a:pt x="401" y="381"/>
                    </a:lnTo>
                    <a:lnTo>
                      <a:pt x="380" y="383"/>
                    </a:lnTo>
                    <a:lnTo>
                      <a:pt x="358" y="383"/>
                    </a:lnTo>
                    <a:lnTo>
                      <a:pt x="323" y="383"/>
                    </a:lnTo>
                    <a:lnTo>
                      <a:pt x="299" y="383"/>
                    </a:lnTo>
                    <a:lnTo>
                      <a:pt x="274" y="383"/>
                    </a:lnTo>
                    <a:lnTo>
                      <a:pt x="240" y="383"/>
                    </a:lnTo>
                    <a:lnTo>
                      <a:pt x="233" y="383"/>
                    </a:lnTo>
                    <a:lnTo>
                      <a:pt x="228" y="386"/>
                    </a:lnTo>
                    <a:lnTo>
                      <a:pt x="222" y="389"/>
                    </a:lnTo>
                    <a:lnTo>
                      <a:pt x="217" y="393"/>
                    </a:lnTo>
                    <a:lnTo>
                      <a:pt x="212" y="399"/>
                    </a:lnTo>
                    <a:lnTo>
                      <a:pt x="207" y="405"/>
                    </a:lnTo>
                    <a:lnTo>
                      <a:pt x="202" y="411"/>
                    </a:lnTo>
                    <a:lnTo>
                      <a:pt x="197" y="420"/>
                    </a:lnTo>
                    <a:lnTo>
                      <a:pt x="194" y="429"/>
                    </a:lnTo>
                    <a:lnTo>
                      <a:pt x="190" y="437"/>
                    </a:lnTo>
                    <a:lnTo>
                      <a:pt x="187" y="448"/>
                    </a:lnTo>
                    <a:lnTo>
                      <a:pt x="185" y="458"/>
                    </a:lnTo>
                    <a:lnTo>
                      <a:pt x="181" y="469"/>
                    </a:lnTo>
                    <a:lnTo>
                      <a:pt x="180" y="479"/>
                    </a:lnTo>
                    <a:lnTo>
                      <a:pt x="179" y="490"/>
                    </a:lnTo>
                    <a:lnTo>
                      <a:pt x="179" y="502"/>
                    </a:lnTo>
                    <a:close/>
                  </a:path>
                </a:pathLst>
              </a:custGeom>
              <a:solidFill>
                <a:srgbClr val="8ecb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6825600" y="2685240"/>
                <a:ext cx="63360" cy="21240"/>
              </a:xfrm>
              <a:custGeom>
                <a:avLst/>
                <a:gdLst/>
                <a:ahLst/>
                <a:rect l="l" t="t" r="r" b="b"/>
                <a:pathLst>
                  <a:path w="124" h="41">
                    <a:moveTo>
                      <a:pt x="4" y="41"/>
                    </a:moveTo>
                    <a:lnTo>
                      <a:pt x="9" y="39"/>
                    </a:lnTo>
                    <a:lnTo>
                      <a:pt x="14" y="34"/>
                    </a:lnTo>
                    <a:lnTo>
                      <a:pt x="19" y="30"/>
                    </a:lnTo>
                    <a:lnTo>
                      <a:pt x="27" y="27"/>
                    </a:lnTo>
                    <a:lnTo>
                      <a:pt x="33" y="23"/>
                    </a:lnTo>
                    <a:lnTo>
                      <a:pt x="49" y="18"/>
                    </a:lnTo>
                    <a:lnTo>
                      <a:pt x="65" y="15"/>
                    </a:lnTo>
                    <a:lnTo>
                      <a:pt x="81" y="13"/>
                    </a:lnTo>
                    <a:lnTo>
                      <a:pt x="97" y="12"/>
                    </a:lnTo>
                    <a:lnTo>
                      <a:pt x="111" y="12"/>
                    </a:lnTo>
                    <a:lnTo>
                      <a:pt x="123" y="12"/>
                    </a:lnTo>
                    <a:lnTo>
                      <a:pt x="124" y="0"/>
                    </a:lnTo>
                    <a:lnTo>
                      <a:pt x="111" y="0"/>
                    </a:lnTo>
                    <a:lnTo>
                      <a:pt x="96" y="0"/>
                    </a:lnTo>
                    <a:lnTo>
                      <a:pt x="80" y="1"/>
                    </a:lnTo>
                    <a:lnTo>
                      <a:pt x="63" y="3"/>
                    </a:lnTo>
                    <a:lnTo>
                      <a:pt x="45" y="6"/>
                    </a:lnTo>
                    <a:lnTo>
                      <a:pt x="29" y="12"/>
                    </a:lnTo>
                    <a:lnTo>
                      <a:pt x="20" y="16"/>
                    </a:lnTo>
                    <a:lnTo>
                      <a:pt x="13" y="19"/>
                    </a:lnTo>
                    <a:lnTo>
                      <a:pt x="6" y="25"/>
                    </a:lnTo>
                    <a:lnTo>
                      <a:pt x="0" y="30"/>
                    </a:lnTo>
                    <a:lnTo>
                      <a:pt x="4" y="29"/>
                    </a:lnTo>
                    <a:lnTo>
                      <a:pt x="4" y="4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6792840" y="2700720"/>
                <a:ext cx="34200" cy="6120"/>
              </a:xfrm>
              <a:custGeom>
                <a:avLst/>
                <a:gdLst/>
                <a:ahLst/>
                <a:rect l="l" t="t" r="r" b="b"/>
                <a:pathLst>
                  <a:path w="66" h="13">
                    <a:moveTo>
                      <a:pt x="0" y="6"/>
                    </a:moveTo>
                    <a:lnTo>
                      <a:pt x="7" y="12"/>
                    </a:lnTo>
                    <a:lnTo>
                      <a:pt x="28" y="13"/>
                    </a:lnTo>
                    <a:lnTo>
                      <a:pt x="48" y="13"/>
                    </a:lnTo>
                    <a:lnTo>
                      <a:pt x="61" y="13"/>
                    </a:lnTo>
                    <a:lnTo>
                      <a:pt x="66" y="13"/>
                    </a:lnTo>
                    <a:lnTo>
                      <a:pt x="66" y="1"/>
                    </a:lnTo>
                    <a:lnTo>
                      <a:pt x="61" y="1"/>
                    </a:lnTo>
                    <a:lnTo>
                      <a:pt x="48" y="0"/>
                    </a:lnTo>
                    <a:lnTo>
                      <a:pt x="28" y="0"/>
                    </a:lnTo>
                    <a:lnTo>
                      <a:pt x="7" y="0"/>
                    </a:lnTo>
                    <a:lnTo>
                      <a:pt x="12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6792840" y="2673360"/>
                <a:ext cx="21600" cy="30240"/>
              </a:xfrm>
              <a:custGeom>
                <a:avLst/>
                <a:gdLst/>
                <a:ahLst/>
                <a:rect l="l" t="t" r="r" b="b"/>
                <a:pathLst>
                  <a:path w="42" h="59">
                    <a:moveTo>
                      <a:pt x="31" y="0"/>
                    </a:moveTo>
                    <a:lnTo>
                      <a:pt x="31" y="0"/>
                    </a:lnTo>
                    <a:lnTo>
                      <a:pt x="31" y="4"/>
                    </a:lnTo>
                    <a:lnTo>
                      <a:pt x="30" y="7"/>
                    </a:lnTo>
                    <a:lnTo>
                      <a:pt x="28" y="11"/>
                    </a:lnTo>
                    <a:lnTo>
                      <a:pt x="27" y="14"/>
                    </a:lnTo>
                    <a:lnTo>
                      <a:pt x="22" y="19"/>
                    </a:lnTo>
                    <a:lnTo>
                      <a:pt x="18" y="25"/>
                    </a:lnTo>
                    <a:lnTo>
                      <a:pt x="11" y="31"/>
                    </a:lnTo>
                    <a:lnTo>
                      <a:pt x="6" y="38"/>
                    </a:lnTo>
                    <a:lnTo>
                      <a:pt x="4" y="43"/>
                    </a:lnTo>
                    <a:lnTo>
                      <a:pt x="1" y="47"/>
                    </a:lnTo>
                    <a:lnTo>
                      <a:pt x="0" y="53"/>
                    </a:lnTo>
                    <a:lnTo>
                      <a:pt x="0" y="59"/>
                    </a:lnTo>
                    <a:lnTo>
                      <a:pt x="12" y="59"/>
                    </a:lnTo>
                    <a:lnTo>
                      <a:pt x="13" y="55"/>
                    </a:lnTo>
                    <a:lnTo>
                      <a:pt x="13" y="51"/>
                    </a:lnTo>
                    <a:lnTo>
                      <a:pt x="14" y="47"/>
                    </a:lnTo>
                    <a:lnTo>
                      <a:pt x="17" y="45"/>
                    </a:lnTo>
                    <a:lnTo>
                      <a:pt x="21" y="39"/>
                    </a:lnTo>
                    <a:lnTo>
                      <a:pt x="26" y="33"/>
                    </a:lnTo>
                    <a:lnTo>
                      <a:pt x="32" y="28"/>
                    </a:lnTo>
                    <a:lnTo>
                      <a:pt x="37" y="20"/>
                    </a:lnTo>
                    <a:lnTo>
                      <a:pt x="39" y="16"/>
                    </a:lnTo>
                    <a:lnTo>
                      <a:pt x="41" y="12"/>
                    </a:lnTo>
                    <a:lnTo>
                      <a:pt x="42" y="5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6808320" y="2624400"/>
                <a:ext cx="7560" cy="48600"/>
              </a:xfrm>
              <a:custGeom>
                <a:avLst/>
                <a:gdLst/>
                <a:ahLst/>
                <a:rect l="l" t="t" r="r" b="b"/>
                <a:pathLst>
                  <a:path w="13" h="96">
                    <a:moveTo>
                      <a:pt x="6" y="0"/>
                    </a:moveTo>
                    <a:lnTo>
                      <a:pt x="1" y="6"/>
                    </a:lnTo>
                    <a:lnTo>
                      <a:pt x="0" y="33"/>
                    </a:lnTo>
                    <a:lnTo>
                      <a:pt x="0" y="62"/>
                    </a:lnTo>
                    <a:lnTo>
                      <a:pt x="0" y="86"/>
                    </a:lnTo>
                    <a:lnTo>
                      <a:pt x="0" y="96"/>
                    </a:lnTo>
                    <a:lnTo>
                      <a:pt x="11" y="96"/>
                    </a:lnTo>
                    <a:lnTo>
                      <a:pt x="11" y="86"/>
                    </a:lnTo>
                    <a:lnTo>
                      <a:pt x="13" y="62"/>
                    </a:lnTo>
                    <a:lnTo>
                      <a:pt x="13" y="33"/>
                    </a:lnTo>
                    <a:lnTo>
                      <a:pt x="13" y="6"/>
                    </a:lnTo>
                    <a:lnTo>
                      <a:pt x="6" y="13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09" name=""/>
            <p:cNvGrpSpPr/>
            <p:nvPr/>
          </p:nvGrpSpPr>
          <p:grpSpPr>
            <a:xfrm>
              <a:off x="915840" y="1427400"/>
              <a:ext cx="7422120" cy="4569840"/>
              <a:chOff x="915840" y="1427400"/>
              <a:chExt cx="7422120" cy="4569840"/>
            </a:xfrm>
          </p:grpSpPr>
          <p:sp>
            <p:nvSpPr>
              <p:cNvPr id="610" name=""/>
              <p:cNvSpPr/>
              <p:nvPr/>
            </p:nvSpPr>
            <p:spPr>
              <a:xfrm>
                <a:off x="6811560" y="2610360"/>
                <a:ext cx="34200" cy="19440"/>
              </a:xfrm>
              <a:custGeom>
                <a:avLst/>
                <a:gdLst/>
                <a:ahLst/>
                <a:rect l="l" t="t" r="r" b="b"/>
                <a:pathLst>
                  <a:path w="66" h="40">
                    <a:moveTo>
                      <a:pt x="56" y="0"/>
                    </a:moveTo>
                    <a:lnTo>
                      <a:pt x="54" y="4"/>
                    </a:lnTo>
                    <a:lnTo>
                      <a:pt x="54" y="7"/>
                    </a:lnTo>
                    <a:lnTo>
                      <a:pt x="52" y="11"/>
                    </a:lnTo>
                    <a:lnTo>
                      <a:pt x="50" y="14"/>
                    </a:lnTo>
                    <a:lnTo>
                      <a:pt x="48" y="16"/>
                    </a:lnTo>
                    <a:lnTo>
                      <a:pt x="39" y="20"/>
                    </a:lnTo>
                    <a:lnTo>
                      <a:pt x="29" y="24"/>
                    </a:lnTo>
                    <a:lnTo>
                      <a:pt x="9" y="27"/>
                    </a:lnTo>
                    <a:lnTo>
                      <a:pt x="0" y="27"/>
                    </a:lnTo>
                    <a:lnTo>
                      <a:pt x="0" y="40"/>
                    </a:lnTo>
                    <a:lnTo>
                      <a:pt x="11" y="39"/>
                    </a:lnTo>
                    <a:lnTo>
                      <a:pt x="31" y="35"/>
                    </a:lnTo>
                    <a:lnTo>
                      <a:pt x="43" y="32"/>
                    </a:lnTo>
                    <a:lnTo>
                      <a:pt x="54" y="26"/>
                    </a:lnTo>
                    <a:lnTo>
                      <a:pt x="59" y="21"/>
                    </a:lnTo>
                    <a:lnTo>
                      <a:pt x="63" y="17"/>
                    </a:lnTo>
                    <a:lnTo>
                      <a:pt x="66" y="11"/>
                    </a:lnTo>
                    <a:lnTo>
                      <a:pt x="66" y="4"/>
                    </a:lnTo>
                    <a:lnTo>
                      <a:pt x="65" y="8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6841080" y="2564640"/>
                <a:ext cx="34200" cy="50040"/>
              </a:xfrm>
              <a:custGeom>
                <a:avLst/>
                <a:gdLst/>
                <a:ahLst/>
                <a:rect l="l" t="t" r="r" b="b"/>
                <a:pathLst>
                  <a:path w="67" h="99">
                    <a:moveTo>
                      <a:pt x="62" y="0"/>
                    </a:moveTo>
                    <a:lnTo>
                      <a:pt x="62" y="0"/>
                    </a:lnTo>
                    <a:lnTo>
                      <a:pt x="55" y="4"/>
                    </a:lnTo>
                    <a:lnTo>
                      <a:pt x="49" y="9"/>
                    </a:lnTo>
                    <a:lnTo>
                      <a:pt x="43" y="14"/>
                    </a:lnTo>
                    <a:lnTo>
                      <a:pt x="38" y="21"/>
                    </a:lnTo>
                    <a:lnTo>
                      <a:pt x="32" y="31"/>
                    </a:lnTo>
                    <a:lnTo>
                      <a:pt x="26" y="44"/>
                    </a:lnTo>
                    <a:lnTo>
                      <a:pt x="21" y="56"/>
                    </a:lnTo>
                    <a:lnTo>
                      <a:pt x="15" y="68"/>
                    </a:lnTo>
                    <a:lnTo>
                      <a:pt x="12" y="75"/>
                    </a:lnTo>
                    <a:lnTo>
                      <a:pt x="9" y="80"/>
                    </a:lnTo>
                    <a:lnTo>
                      <a:pt x="5" y="85"/>
                    </a:lnTo>
                    <a:lnTo>
                      <a:pt x="0" y="91"/>
                    </a:lnTo>
                    <a:lnTo>
                      <a:pt x="9" y="99"/>
                    </a:lnTo>
                    <a:lnTo>
                      <a:pt x="14" y="93"/>
                    </a:lnTo>
                    <a:lnTo>
                      <a:pt x="19" y="86"/>
                    </a:lnTo>
                    <a:lnTo>
                      <a:pt x="23" y="80"/>
                    </a:lnTo>
                    <a:lnTo>
                      <a:pt x="26" y="73"/>
                    </a:lnTo>
                    <a:lnTo>
                      <a:pt x="33" y="61"/>
                    </a:lnTo>
                    <a:lnTo>
                      <a:pt x="37" y="49"/>
                    </a:lnTo>
                    <a:lnTo>
                      <a:pt x="42" y="37"/>
                    </a:lnTo>
                    <a:lnTo>
                      <a:pt x="49" y="27"/>
                    </a:lnTo>
                    <a:lnTo>
                      <a:pt x="52" y="23"/>
                    </a:lnTo>
                    <a:lnTo>
                      <a:pt x="56" y="18"/>
                    </a:lnTo>
                    <a:lnTo>
                      <a:pt x="62" y="15"/>
                    </a:lnTo>
                    <a:lnTo>
                      <a:pt x="67" y="12"/>
                    </a:lnTo>
                    <a:lnTo>
                      <a:pt x="67" y="12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6873840" y="2550600"/>
                <a:ext cx="30960" cy="19440"/>
              </a:xfrm>
              <a:custGeom>
                <a:avLst/>
                <a:gdLst/>
                <a:ahLst/>
                <a:rect l="l" t="t" r="r" b="b"/>
                <a:pathLst>
                  <a:path w="61" h="37">
                    <a:moveTo>
                      <a:pt x="53" y="0"/>
                    </a:moveTo>
                    <a:lnTo>
                      <a:pt x="53" y="0"/>
                    </a:lnTo>
                    <a:lnTo>
                      <a:pt x="46" y="7"/>
                    </a:lnTo>
                    <a:lnTo>
                      <a:pt x="41" y="11"/>
                    </a:lnTo>
                    <a:lnTo>
                      <a:pt x="35" y="13"/>
                    </a:lnTo>
                    <a:lnTo>
                      <a:pt x="30" y="15"/>
                    </a:lnTo>
                    <a:lnTo>
                      <a:pt x="17" y="19"/>
                    </a:lnTo>
                    <a:lnTo>
                      <a:pt x="0" y="25"/>
                    </a:lnTo>
                    <a:lnTo>
                      <a:pt x="5" y="37"/>
                    </a:lnTo>
                    <a:lnTo>
                      <a:pt x="21" y="30"/>
                    </a:lnTo>
                    <a:lnTo>
                      <a:pt x="34" y="26"/>
                    </a:lnTo>
                    <a:lnTo>
                      <a:pt x="40" y="24"/>
                    </a:lnTo>
                    <a:lnTo>
                      <a:pt x="47" y="21"/>
                    </a:lnTo>
                    <a:lnTo>
                      <a:pt x="54" y="16"/>
                    </a:lnTo>
                    <a:lnTo>
                      <a:pt x="61" y="9"/>
                    </a:lnTo>
                    <a:lnTo>
                      <a:pt x="61" y="9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6900480" y="2520000"/>
                <a:ext cx="101520" cy="34920"/>
              </a:xfrm>
              <a:custGeom>
                <a:avLst/>
                <a:gdLst/>
                <a:ahLst/>
                <a:rect l="l" t="t" r="r" b="b"/>
                <a:pathLst>
                  <a:path w="195" h="70">
                    <a:moveTo>
                      <a:pt x="183" y="4"/>
                    </a:moveTo>
                    <a:lnTo>
                      <a:pt x="184" y="0"/>
                    </a:lnTo>
                    <a:lnTo>
                      <a:pt x="179" y="4"/>
                    </a:lnTo>
                    <a:lnTo>
                      <a:pt x="173" y="8"/>
                    </a:lnTo>
                    <a:lnTo>
                      <a:pt x="163" y="12"/>
                    </a:lnTo>
                    <a:lnTo>
                      <a:pt x="153" y="14"/>
                    </a:lnTo>
                    <a:lnTo>
                      <a:pt x="129" y="18"/>
                    </a:lnTo>
                    <a:lnTo>
                      <a:pt x="102" y="22"/>
                    </a:lnTo>
                    <a:lnTo>
                      <a:pt x="88" y="25"/>
                    </a:lnTo>
                    <a:lnTo>
                      <a:pt x="74" y="28"/>
                    </a:lnTo>
                    <a:lnTo>
                      <a:pt x="61" y="31"/>
                    </a:lnTo>
                    <a:lnTo>
                      <a:pt x="47" y="34"/>
                    </a:lnTo>
                    <a:lnTo>
                      <a:pt x="34" y="40"/>
                    </a:lnTo>
                    <a:lnTo>
                      <a:pt x="22" y="45"/>
                    </a:lnTo>
                    <a:lnTo>
                      <a:pt x="11" y="53"/>
                    </a:lnTo>
                    <a:lnTo>
                      <a:pt x="0" y="61"/>
                    </a:lnTo>
                    <a:lnTo>
                      <a:pt x="8" y="70"/>
                    </a:lnTo>
                    <a:lnTo>
                      <a:pt x="18" y="62"/>
                    </a:lnTo>
                    <a:lnTo>
                      <a:pt x="28" y="56"/>
                    </a:lnTo>
                    <a:lnTo>
                      <a:pt x="39" y="50"/>
                    </a:lnTo>
                    <a:lnTo>
                      <a:pt x="52" y="46"/>
                    </a:lnTo>
                    <a:lnTo>
                      <a:pt x="63" y="43"/>
                    </a:lnTo>
                    <a:lnTo>
                      <a:pt x="77" y="40"/>
                    </a:lnTo>
                    <a:lnTo>
                      <a:pt x="90" y="36"/>
                    </a:lnTo>
                    <a:lnTo>
                      <a:pt x="104" y="34"/>
                    </a:lnTo>
                    <a:lnTo>
                      <a:pt x="131" y="31"/>
                    </a:lnTo>
                    <a:lnTo>
                      <a:pt x="155" y="26"/>
                    </a:lnTo>
                    <a:lnTo>
                      <a:pt x="167" y="23"/>
                    </a:lnTo>
                    <a:lnTo>
                      <a:pt x="177" y="19"/>
                    </a:lnTo>
                    <a:lnTo>
                      <a:pt x="185" y="15"/>
                    </a:lnTo>
                    <a:lnTo>
                      <a:pt x="193" y="8"/>
                    </a:lnTo>
                    <a:lnTo>
                      <a:pt x="195" y="4"/>
                    </a:lnTo>
                    <a:lnTo>
                      <a:pt x="183" y="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6995520" y="250308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6" h="36">
                    <a:moveTo>
                      <a:pt x="36" y="0"/>
                    </a:moveTo>
                    <a:lnTo>
                      <a:pt x="36" y="0"/>
                    </a:lnTo>
                    <a:lnTo>
                      <a:pt x="31" y="1"/>
                    </a:lnTo>
                    <a:lnTo>
                      <a:pt x="25" y="3"/>
                    </a:lnTo>
                    <a:lnTo>
                      <a:pt x="20" y="4"/>
                    </a:lnTo>
                    <a:lnTo>
                      <a:pt x="15" y="7"/>
                    </a:lnTo>
                    <a:lnTo>
                      <a:pt x="9" y="12"/>
                    </a:lnTo>
                    <a:lnTo>
                      <a:pt x="5" y="19"/>
                    </a:lnTo>
                    <a:lnTo>
                      <a:pt x="0" y="31"/>
                    </a:lnTo>
                    <a:lnTo>
                      <a:pt x="0" y="36"/>
                    </a:lnTo>
                    <a:lnTo>
                      <a:pt x="12" y="36"/>
                    </a:lnTo>
                    <a:lnTo>
                      <a:pt x="12" y="34"/>
                    </a:lnTo>
                    <a:lnTo>
                      <a:pt x="15" y="24"/>
                    </a:lnTo>
                    <a:lnTo>
                      <a:pt x="18" y="20"/>
                    </a:lnTo>
                    <a:lnTo>
                      <a:pt x="23" y="17"/>
                    </a:lnTo>
                    <a:lnTo>
                      <a:pt x="25" y="15"/>
                    </a:lnTo>
                    <a:lnTo>
                      <a:pt x="27" y="14"/>
                    </a:lnTo>
                    <a:lnTo>
                      <a:pt x="32" y="13"/>
                    </a:lnTo>
                    <a:lnTo>
                      <a:pt x="36" y="13"/>
                    </a:lnTo>
                    <a:lnTo>
                      <a:pt x="36" y="13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7014240" y="2503080"/>
                <a:ext cx="34200" cy="7560"/>
              </a:xfrm>
              <a:custGeom>
                <a:avLst/>
                <a:gdLst/>
                <a:ahLst/>
                <a:rect l="l" t="t" r="r" b="b"/>
                <a:pathLst>
                  <a:path w="64" h="13">
                    <a:moveTo>
                      <a:pt x="55" y="3"/>
                    </a:moveTo>
                    <a:lnTo>
                      <a:pt x="59" y="1"/>
                    </a:lnTo>
                    <a:lnTo>
                      <a:pt x="38" y="1"/>
                    </a:lnTo>
                    <a:lnTo>
                      <a:pt x="18" y="1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5" y="13"/>
                    </a:lnTo>
                    <a:lnTo>
                      <a:pt x="18" y="13"/>
                    </a:lnTo>
                    <a:lnTo>
                      <a:pt x="38" y="13"/>
                    </a:lnTo>
                    <a:lnTo>
                      <a:pt x="59" y="13"/>
                    </a:lnTo>
                    <a:lnTo>
                      <a:pt x="64" y="12"/>
                    </a:lnTo>
                    <a:lnTo>
                      <a:pt x="55" y="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7044120" y="2474280"/>
                <a:ext cx="35640" cy="34920"/>
              </a:xfrm>
              <a:custGeom>
                <a:avLst/>
                <a:gdLst/>
                <a:ahLst/>
                <a:rect l="l" t="t" r="r" b="b"/>
                <a:pathLst>
                  <a:path w="71" h="70">
                    <a:moveTo>
                      <a:pt x="71" y="7"/>
                    </a:moveTo>
                    <a:lnTo>
                      <a:pt x="65" y="0"/>
                    </a:lnTo>
                    <a:lnTo>
                      <a:pt x="58" y="0"/>
                    </a:lnTo>
                    <a:lnTo>
                      <a:pt x="53" y="1"/>
                    </a:lnTo>
                    <a:lnTo>
                      <a:pt x="49" y="3"/>
                    </a:lnTo>
                    <a:lnTo>
                      <a:pt x="43" y="7"/>
                    </a:lnTo>
                    <a:lnTo>
                      <a:pt x="36" y="13"/>
                    </a:lnTo>
                    <a:lnTo>
                      <a:pt x="30" y="22"/>
                    </a:lnTo>
                    <a:lnTo>
                      <a:pt x="24" y="30"/>
                    </a:lnTo>
                    <a:lnTo>
                      <a:pt x="17" y="40"/>
                    </a:lnTo>
                    <a:lnTo>
                      <a:pt x="10" y="51"/>
                    </a:lnTo>
                    <a:lnTo>
                      <a:pt x="0" y="61"/>
                    </a:lnTo>
                    <a:lnTo>
                      <a:pt x="9" y="70"/>
                    </a:lnTo>
                    <a:lnTo>
                      <a:pt x="19" y="58"/>
                    </a:lnTo>
                    <a:lnTo>
                      <a:pt x="28" y="48"/>
                    </a:lnTo>
                    <a:lnTo>
                      <a:pt x="35" y="37"/>
                    </a:lnTo>
                    <a:lnTo>
                      <a:pt x="40" y="28"/>
                    </a:lnTo>
                    <a:lnTo>
                      <a:pt x="45" y="22"/>
                    </a:lnTo>
                    <a:lnTo>
                      <a:pt x="51" y="16"/>
                    </a:lnTo>
                    <a:lnTo>
                      <a:pt x="53" y="14"/>
                    </a:lnTo>
                    <a:lnTo>
                      <a:pt x="56" y="13"/>
                    </a:lnTo>
                    <a:lnTo>
                      <a:pt x="61" y="13"/>
                    </a:lnTo>
                    <a:lnTo>
                      <a:pt x="65" y="12"/>
                    </a:lnTo>
                    <a:lnTo>
                      <a:pt x="58" y="7"/>
                    </a:lnTo>
                    <a:lnTo>
                      <a:pt x="71" y="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7073640" y="2477160"/>
                <a:ext cx="5760" cy="33480"/>
              </a:xfrm>
              <a:custGeom>
                <a:avLst/>
                <a:gdLst/>
                <a:ahLst/>
                <a:rect l="l" t="t" r="r" b="b"/>
                <a:pathLst>
                  <a:path w="13" h="65">
                    <a:moveTo>
                      <a:pt x="7" y="52"/>
                    </a:moveTo>
                    <a:lnTo>
                      <a:pt x="12" y="59"/>
                    </a:lnTo>
                    <a:lnTo>
                      <a:pt x="12" y="54"/>
                    </a:lnTo>
                    <a:lnTo>
                      <a:pt x="12" y="41"/>
                    </a:lnTo>
                    <a:lnTo>
                      <a:pt x="13" y="21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0" y="21"/>
                    </a:lnTo>
                    <a:lnTo>
                      <a:pt x="0" y="41"/>
                    </a:lnTo>
                    <a:lnTo>
                      <a:pt x="0" y="54"/>
                    </a:lnTo>
                    <a:lnTo>
                      <a:pt x="0" y="59"/>
                    </a:lnTo>
                    <a:lnTo>
                      <a:pt x="7" y="65"/>
                    </a:lnTo>
                    <a:lnTo>
                      <a:pt x="7" y="5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7076880" y="2504880"/>
                <a:ext cx="30960" cy="5760"/>
              </a:xfrm>
              <a:custGeom>
                <a:avLst/>
                <a:gdLst/>
                <a:ahLst/>
                <a:rect l="l" t="t" r="r" b="b"/>
                <a:pathLst>
                  <a:path w="59" h="13">
                    <a:moveTo>
                      <a:pt x="59" y="2"/>
                    </a:moveTo>
                    <a:lnTo>
                      <a:pt x="59" y="2"/>
                    </a:lnTo>
                    <a:lnTo>
                      <a:pt x="41" y="2"/>
                    </a:lnTo>
                    <a:lnTo>
                      <a:pt x="29" y="2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7" y="13"/>
                    </a:lnTo>
                    <a:lnTo>
                      <a:pt x="29" y="13"/>
                    </a:lnTo>
                    <a:lnTo>
                      <a:pt x="41" y="13"/>
                    </a:lnTo>
                    <a:lnTo>
                      <a:pt x="59" y="13"/>
                    </a:lnTo>
                    <a:lnTo>
                      <a:pt x="59" y="13"/>
                    </a:lnTo>
                    <a:lnTo>
                      <a:pt x="59" y="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040" bIns="-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7108200" y="2500200"/>
                <a:ext cx="23040" cy="11880"/>
              </a:xfrm>
              <a:custGeom>
                <a:avLst/>
                <a:gdLst/>
                <a:ahLst/>
                <a:rect l="l" t="t" r="r" b="b"/>
                <a:pathLst>
                  <a:path w="46" h="24">
                    <a:moveTo>
                      <a:pt x="37" y="0"/>
                    </a:moveTo>
                    <a:lnTo>
                      <a:pt x="37" y="0"/>
                    </a:lnTo>
                    <a:lnTo>
                      <a:pt x="30" y="6"/>
                    </a:lnTo>
                    <a:lnTo>
                      <a:pt x="26" y="10"/>
                    </a:lnTo>
                    <a:lnTo>
                      <a:pt x="25" y="11"/>
                    </a:lnTo>
                    <a:lnTo>
                      <a:pt x="25" y="12"/>
                    </a:lnTo>
                    <a:lnTo>
                      <a:pt x="16" y="10"/>
                    </a:lnTo>
                    <a:lnTo>
                      <a:pt x="0" y="9"/>
                    </a:lnTo>
                    <a:lnTo>
                      <a:pt x="0" y="20"/>
                    </a:lnTo>
                    <a:lnTo>
                      <a:pt x="15" y="21"/>
                    </a:lnTo>
                    <a:lnTo>
                      <a:pt x="23" y="24"/>
                    </a:lnTo>
                    <a:lnTo>
                      <a:pt x="29" y="23"/>
                    </a:lnTo>
                    <a:lnTo>
                      <a:pt x="34" y="19"/>
                    </a:lnTo>
                    <a:lnTo>
                      <a:pt x="39" y="15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7121880" y="2475720"/>
                <a:ext cx="14040" cy="28800"/>
              </a:xfrm>
              <a:custGeom>
                <a:avLst/>
                <a:gdLst/>
                <a:ahLst/>
                <a:rect l="l" t="t" r="r" b="b"/>
                <a:pathLst>
                  <a:path w="29" h="59">
                    <a:moveTo>
                      <a:pt x="0" y="0"/>
                    </a:moveTo>
                    <a:lnTo>
                      <a:pt x="0" y="10"/>
                    </a:lnTo>
                    <a:lnTo>
                      <a:pt x="4" y="13"/>
                    </a:lnTo>
                    <a:lnTo>
                      <a:pt x="13" y="25"/>
                    </a:lnTo>
                    <a:lnTo>
                      <a:pt x="15" y="32"/>
                    </a:lnTo>
                    <a:lnTo>
                      <a:pt x="16" y="38"/>
                    </a:lnTo>
                    <a:lnTo>
                      <a:pt x="16" y="41"/>
                    </a:lnTo>
                    <a:lnTo>
                      <a:pt x="15" y="44"/>
                    </a:lnTo>
                    <a:lnTo>
                      <a:pt x="14" y="47"/>
                    </a:lnTo>
                    <a:lnTo>
                      <a:pt x="11" y="50"/>
                    </a:lnTo>
                    <a:lnTo>
                      <a:pt x="20" y="59"/>
                    </a:lnTo>
                    <a:lnTo>
                      <a:pt x="24" y="54"/>
                    </a:lnTo>
                    <a:lnTo>
                      <a:pt x="27" y="49"/>
                    </a:lnTo>
                    <a:lnTo>
                      <a:pt x="28" y="43"/>
                    </a:lnTo>
                    <a:lnTo>
                      <a:pt x="29" y="38"/>
                    </a:lnTo>
                    <a:lnTo>
                      <a:pt x="27" y="28"/>
                    </a:lnTo>
                    <a:lnTo>
                      <a:pt x="23" y="19"/>
                    </a:lnTo>
                    <a:lnTo>
                      <a:pt x="14" y="6"/>
                    </a:lnTo>
                    <a:lnTo>
                      <a:pt x="9" y="0"/>
                    </a:lnTo>
                    <a:lnTo>
                      <a:pt x="9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7121880" y="2430000"/>
                <a:ext cx="98280" cy="50040"/>
              </a:xfrm>
              <a:custGeom>
                <a:avLst/>
                <a:gdLst/>
                <a:ahLst/>
                <a:rect l="l" t="t" r="r" b="b"/>
                <a:pathLst>
                  <a:path w="190" h="98">
                    <a:moveTo>
                      <a:pt x="190" y="6"/>
                    </a:moveTo>
                    <a:lnTo>
                      <a:pt x="184" y="0"/>
                    </a:lnTo>
                    <a:lnTo>
                      <a:pt x="172" y="1"/>
                    </a:lnTo>
                    <a:lnTo>
                      <a:pt x="159" y="3"/>
                    </a:lnTo>
                    <a:lnTo>
                      <a:pt x="146" y="6"/>
                    </a:lnTo>
                    <a:lnTo>
                      <a:pt x="133" y="9"/>
                    </a:lnTo>
                    <a:lnTo>
                      <a:pt x="120" y="15"/>
                    </a:lnTo>
                    <a:lnTo>
                      <a:pt x="106" y="20"/>
                    </a:lnTo>
                    <a:lnTo>
                      <a:pt x="93" y="27"/>
                    </a:lnTo>
                    <a:lnTo>
                      <a:pt x="80" y="33"/>
                    </a:lnTo>
                    <a:lnTo>
                      <a:pt x="55" y="48"/>
                    </a:lnTo>
                    <a:lnTo>
                      <a:pt x="34" y="62"/>
                    </a:lnTo>
                    <a:lnTo>
                      <a:pt x="14" y="77"/>
                    </a:lnTo>
                    <a:lnTo>
                      <a:pt x="0" y="89"/>
                    </a:lnTo>
                    <a:lnTo>
                      <a:pt x="9" y="98"/>
                    </a:lnTo>
                    <a:lnTo>
                      <a:pt x="22" y="86"/>
                    </a:lnTo>
                    <a:lnTo>
                      <a:pt x="40" y="73"/>
                    </a:lnTo>
                    <a:lnTo>
                      <a:pt x="62" y="58"/>
                    </a:lnTo>
                    <a:lnTo>
                      <a:pt x="87" y="44"/>
                    </a:lnTo>
                    <a:lnTo>
                      <a:pt x="98" y="37"/>
                    </a:lnTo>
                    <a:lnTo>
                      <a:pt x="111" y="31"/>
                    </a:lnTo>
                    <a:lnTo>
                      <a:pt x="124" y="25"/>
                    </a:lnTo>
                    <a:lnTo>
                      <a:pt x="137" y="21"/>
                    </a:lnTo>
                    <a:lnTo>
                      <a:pt x="149" y="17"/>
                    </a:lnTo>
                    <a:lnTo>
                      <a:pt x="161" y="15"/>
                    </a:lnTo>
                    <a:lnTo>
                      <a:pt x="173" y="13"/>
                    </a:lnTo>
                    <a:lnTo>
                      <a:pt x="184" y="13"/>
                    </a:lnTo>
                    <a:lnTo>
                      <a:pt x="178" y="6"/>
                    </a:lnTo>
                    <a:lnTo>
                      <a:pt x="190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7214400" y="2432520"/>
                <a:ext cx="37080" cy="30600"/>
              </a:xfrm>
              <a:custGeom>
                <a:avLst/>
                <a:gdLst/>
                <a:ahLst/>
                <a:rect l="l" t="t" r="r" b="b"/>
                <a:pathLst>
                  <a:path w="72" h="61">
                    <a:moveTo>
                      <a:pt x="72" y="61"/>
                    </a:moveTo>
                    <a:lnTo>
                      <a:pt x="72" y="61"/>
                    </a:lnTo>
                    <a:lnTo>
                      <a:pt x="71" y="53"/>
                    </a:lnTo>
                    <a:lnTo>
                      <a:pt x="68" y="48"/>
                    </a:lnTo>
                    <a:lnTo>
                      <a:pt x="64" y="42"/>
                    </a:lnTo>
                    <a:lnTo>
                      <a:pt x="60" y="38"/>
                    </a:lnTo>
                    <a:lnTo>
                      <a:pt x="50" y="30"/>
                    </a:lnTo>
                    <a:lnTo>
                      <a:pt x="38" y="25"/>
                    </a:lnTo>
                    <a:lnTo>
                      <a:pt x="27" y="19"/>
                    </a:lnTo>
                    <a:lnTo>
                      <a:pt x="19" y="13"/>
                    </a:lnTo>
                    <a:lnTo>
                      <a:pt x="15" y="10"/>
                    </a:lnTo>
                    <a:lnTo>
                      <a:pt x="13" y="7"/>
                    </a:lnTo>
                    <a:lnTo>
                      <a:pt x="12" y="3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3" y="13"/>
                    </a:lnTo>
                    <a:lnTo>
                      <a:pt x="7" y="18"/>
                    </a:lnTo>
                    <a:lnTo>
                      <a:pt x="11" y="23"/>
                    </a:lnTo>
                    <a:lnTo>
                      <a:pt x="22" y="29"/>
                    </a:lnTo>
                    <a:lnTo>
                      <a:pt x="33" y="36"/>
                    </a:lnTo>
                    <a:lnTo>
                      <a:pt x="44" y="41"/>
                    </a:lnTo>
                    <a:lnTo>
                      <a:pt x="52" y="48"/>
                    </a:lnTo>
                    <a:lnTo>
                      <a:pt x="55" y="50"/>
                    </a:lnTo>
                    <a:lnTo>
                      <a:pt x="58" y="53"/>
                    </a:lnTo>
                    <a:lnTo>
                      <a:pt x="59" y="56"/>
                    </a:lnTo>
                    <a:lnTo>
                      <a:pt x="59" y="61"/>
                    </a:lnTo>
                    <a:lnTo>
                      <a:pt x="59" y="61"/>
                    </a:lnTo>
                    <a:lnTo>
                      <a:pt x="72" y="6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7228080" y="2463480"/>
                <a:ext cx="23040" cy="30240"/>
              </a:xfrm>
              <a:custGeom>
                <a:avLst/>
                <a:gdLst/>
                <a:ahLst/>
                <a:rect l="l" t="t" r="r" b="b"/>
                <a:pathLst>
                  <a:path w="44" h="59">
                    <a:moveTo>
                      <a:pt x="13" y="59"/>
                    </a:moveTo>
                    <a:lnTo>
                      <a:pt x="13" y="59"/>
                    </a:lnTo>
                    <a:lnTo>
                      <a:pt x="13" y="55"/>
                    </a:lnTo>
                    <a:lnTo>
                      <a:pt x="14" y="50"/>
                    </a:lnTo>
                    <a:lnTo>
                      <a:pt x="16" y="47"/>
                    </a:lnTo>
                    <a:lnTo>
                      <a:pt x="17" y="44"/>
                    </a:lnTo>
                    <a:lnTo>
                      <a:pt x="21" y="38"/>
                    </a:lnTo>
                    <a:lnTo>
                      <a:pt x="26" y="33"/>
                    </a:lnTo>
                    <a:lnTo>
                      <a:pt x="32" y="28"/>
                    </a:lnTo>
                    <a:lnTo>
                      <a:pt x="37" y="20"/>
                    </a:lnTo>
                    <a:lnTo>
                      <a:pt x="39" y="16"/>
                    </a:lnTo>
                    <a:lnTo>
                      <a:pt x="41" y="10"/>
                    </a:lnTo>
                    <a:lnTo>
                      <a:pt x="43" y="5"/>
                    </a:lnTo>
                    <a:lnTo>
                      <a:pt x="44" y="0"/>
                    </a:lnTo>
                    <a:lnTo>
                      <a:pt x="31" y="0"/>
                    </a:lnTo>
                    <a:lnTo>
                      <a:pt x="31" y="4"/>
                    </a:lnTo>
                    <a:lnTo>
                      <a:pt x="30" y="7"/>
                    </a:lnTo>
                    <a:lnTo>
                      <a:pt x="29" y="10"/>
                    </a:lnTo>
                    <a:lnTo>
                      <a:pt x="27" y="14"/>
                    </a:lnTo>
                    <a:lnTo>
                      <a:pt x="23" y="19"/>
                    </a:lnTo>
                    <a:lnTo>
                      <a:pt x="18" y="24"/>
                    </a:lnTo>
                    <a:lnTo>
                      <a:pt x="11" y="31"/>
                    </a:lnTo>
                    <a:lnTo>
                      <a:pt x="7" y="37"/>
                    </a:lnTo>
                    <a:lnTo>
                      <a:pt x="4" y="42"/>
                    </a:lnTo>
                    <a:lnTo>
                      <a:pt x="3" y="47"/>
                    </a:lnTo>
                    <a:lnTo>
                      <a:pt x="2" y="52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13" y="5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7228080" y="2494080"/>
                <a:ext cx="30960" cy="31680"/>
              </a:xfrm>
              <a:custGeom>
                <a:avLst/>
                <a:gdLst/>
                <a:ahLst/>
                <a:rect l="l" t="t" r="r" b="b"/>
                <a:pathLst>
                  <a:path w="58" h="63">
                    <a:moveTo>
                      <a:pt x="58" y="63"/>
                    </a:moveTo>
                    <a:lnTo>
                      <a:pt x="58" y="63"/>
                    </a:lnTo>
                    <a:lnTo>
                      <a:pt x="58" y="56"/>
                    </a:lnTo>
                    <a:lnTo>
                      <a:pt x="56" y="50"/>
                    </a:lnTo>
                    <a:lnTo>
                      <a:pt x="52" y="44"/>
                    </a:lnTo>
                    <a:lnTo>
                      <a:pt x="49" y="40"/>
                    </a:lnTo>
                    <a:lnTo>
                      <a:pt x="41" y="32"/>
                    </a:lnTo>
                    <a:lnTo>
                      <a:pt x="33" y="26"/>
                    </a:lnTo>
                    <a:lnTo>
                      <a:pt x="25" y="19"/>
                    </a:lnTo>
                    <a:lnTo>
                      <a:pt x="18" y="14"/>
                    </a:lnTo>
                    <a:lnTo>
                      <a:pt x="16" y="11"/>
                    </a:lnTo>
                    <a:lnTo>
                      <a:pt x="14" y="7"/>
                    </a:lnTo>
                    <a:lnTo>
                      <a:pt x="13" y="4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2" y="6"/>
                    </a:lnTo>
                    <a:lnTo>
                      <a:pt x="3" y="12"/>
                    </a:lnTo>
                    <a:lnTo>
                      <a:pt x="6" y="17"/>
                    </a:lnTo>
                    <a:lnTo>
                      <a:pt x="9" y="22"/>
                    </a:lnTo>
                    <a:lnTo>
                      <a:pt x="17" y="29"/>
                    </a:lnTo>
                    <a:lnTo>
                      <a:pt x="25" y="36"/>
                    </a:lnTo>
                    <a:lnTo>
                      <a:pt x="34" y="42"/>
                    </a:lnTo>
                    <a:lnTo>
                      <a:pt x="40" y="49"/>
                    </a:lnTo>
                    <a:lnTo>
                      <a:pt x="43" y="51"/>
                    </a:lnTo>
                    <a:lnTo>
                      <a:pt x="44" y="54"/>
                    </a:lnTo>
                    <a:lnTo>
                      <a:pt x="45" y="58"/>
                    </a:lnTo>
                    <a:lnTo>
                      <a:pt x="46" y="61"/>
                    </a:lnTo>
                    <a:lnTo>
                      <a:pt x="46" y="61"/>
                    </a:lnTo>
                    <a:lnTo>
                      <a:pt x="58" y="6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7214400" y="2524680"/>
                <a:ext cx="44640" cy="33480"/>
              </a:xfrm>
              <a:custGeom>
                <a:avLst/>
                <a:gdLst/>
                <a:ahLst/>
                <a:rect l="l" t="t" r="r" b="b"/>
                <a:pathLst>
                  <a:path w="87" h="64">
                    <a:moveTo>
                      <a:pt x="9" y="62"/>
                    </a:moveTo>
                    <a:lnTo>
                      <a:pt x="5" y="63"/>
                    </a:lnTo>
                    <a:lnTo>
                      <a:pt x="9" y="64"/>
                    </a:lnTo>
                    <a:lnTo>
                      <a:pt x="18" y="63"/>
                    </a:lnTo>
                    <a:lnTo>
                      <a:pt x="31" y="61"/>
                    </a:lnTo>
                    <a:lnTo>
                      <a:pt x="45" y="58"/>
                    </a:lnTo>
                    <a:lnTo>
                      <a:pt x="52" y="54"/>
                    </a:lnTo>
                    <a:lnTo>
                      <a:pt x="60" y="50"/>
                    </a:lnTo>
                    <a:lnTo>
                      <a:pt x="67" y="45"/>
                    </a:lnTo>
                    <a:lnTo>
                      <a:pt x="74" y="39"/>
                    </a:lnTo>
                    <a:lnTo>
                      <a:pt x="79" y="32"/>
                    </a:lnTo>
                    <a:lnTo>
                      <a:pt x="83" y="23"/>
                    </a:lnTo>
                    <a:lnTo>
                      <a:pt x="86" y="12"/>
                    </a:lnTo>
                    <a:lnTo>
                      <a:pt x="87" y="2"/>
                    </a:lnTo>
                    <a:lnTo>
                      <a:pt x="75" y="0"/>
                    </a:lnTo>
                    <a:lnTo>
                      <a:pt x="74" y="10"/>
                    </a:lnTo>
                    <a:lnTo>
                      <a:pt x="72" y="19"/>
                    </a:lnTo>
                    <a:lnTo>
                      <a:pt x="68" y="25"/>
                    </a:lnTo>
                    <a:lnTo>
                      <a:pt x="64" y="31"/>
                    </a:lnTo>
                    <a:lnTo>
                      <a:pt x="59" y="36"/>
                    </a:lnTo>
                    <a:lnTo>
                      <a:pt x="53" y="39"/>
                    </a:lnTo>
                    <a:lnTo>
                      <a:pt x="47" y="44"/>
                    </a:lnTo>
                    <a:lnTo>
                      <a:pt x="40" y="46"/>
                    </a:lnTo>
                    <a:lnTo>
                      <a:pt x="27" y="49"/>
                    </a:lnTo>
                    <a:lnTo>
                      <a:pt x="16" y="51"/>
                    </a:lnTo>
                    <a:lnTo>
                      <a:pt x="8" y="51"/>
                    </a:lnTo>
                    <a:lnTo>
                      <a:pt x="6" y="51"/>
                    </a:lnTo>
                    <a:lnTo>
                      <a:pt x="0" y="53"/>
                    </a:lnTo>
                    <a:lnTo>
                      <a:pt x="9" y="6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7167240" y="2552040"/>
                <a:ext cx="51480" cy="50400"/>
              </a:xfrm>
              <a:custGeom>
                <a:avLst/>
                <a:gdLst/>
                <a:ahLst/>
                <a:rect l="l" t="t" r="r" b="b"/>
                <a:pathLst>
                  <a:path w="98" h="99">
                    <a:moveTo>
                      <a:pt x="8" y="98"/>
                    </a:moveTo>
                    <a:lnTo>
                      <a:pt x="6" y="99"/>
                    </a:lnTo>
                    <a:lnTo>
                      <a:pt x="17" y="93"/>
                    </a:lnTo>
                    <a:lnTo>
                      <a:pt x="27" y="88"/>
                    </a:lnTo>
                    <a:lnTo>
                      <a:pt x="35" y="81"/>
                    </a:lnTo>
                    <a:lnTo>
                      <a:pt x="43" y="76"/>
                    </a:lnTo>
                    <a:lnTo>
                      <a:pt x="55" y="64"/>
                    </a:lnTo>
                    <a:lnTo>
                      <a:pt x="64" y="52"/>
                    </a:lnTo>
                    <a:lnTo>
                      <a:pt x="73" y="41"/>
                    </a:lnTo>
                    <a:lnTo>
                      <a:pt x="81" y="31"/>
                    </a:lnTo>
                    <a:lnTo>
                      <a:pt x="88" y="20"/>
                    </a:lnTo>
                    <a:lnTo>
                      <a:pt x="98" y="9"/>
                    </a:lnTo>
                    <a:lnTo>
                      <a:pt x="89" y="0"/>
                    </a:lnTo>
                    <a:lnTo>
                      <a:pt x="80" y="12"/>
                    </a:lnTo>
                    <a:lnTo>
                      <a:pt x="71" y="23"/>
                    </a:lnTo>
                    <a:lnTo>
                      <a:pt x="63" y="34"/>
                    </a:lnTo>
                    <a:lnTo>
                      <a:pt x="56" y="46"/>
                    </a:lnTo>
                    <a:lnTo>
                      <a:pt x="46" y="55"/>
                    </a:lnTo>
                    <a:lnTo>
                      <a:pt x="35" y="66"/>
                    </a:lnTo>
                    <a:lnTo>
                      <a:pt x="28" y="72"/>
                    </a:lnTo>
                    <a:lnTo>
                      <a:pt x="20" y="77"/>
                    </a:lnTo>
                    <a:lnTo>
                      <a:pt x="12" y="82"/>
                    </a:lnTo>
                    <a:lnTo>
                      <a:pt x="1" y="88"/>
                    </a:lnTo>
                    <a:lnTo>
                      <a:pt x="0" y="89"/>
                    </a:lnTo>
                    <a:lnTo>
                      <a:pt x="8" y="9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7076880" y="2598120"/>
                <a:ext cx="95040" cy="19440"/>
              </a:xfrm>
              <a:custGeom>
                <a:avLst/>
                <a:gdLst/>
                <a:ahLst/>
                <a:rect l="l" t="t" r="r" b="b"/>
                <a:pathLst>
                  <a:path w="183" h="39">
                    <a:moveTo>
                      <a:pt x="0" y="39"/>
                    </a:moveTo>
                    <a:lnTo>
                      <a:pt x="0" y="39"/>
                    </a:lnTo>
                    <a:lnTo>
                      <a:pt x="23" y="39"/>
                    </a:lnTo>
                    <a:lnTo>
                      <a:pt x="48" y="39"/>
                    </a:lnTo>
                    <a:lnTo>
                      <a:pt x="75" y="38"/>
                    </a:lnTo>
                    <a:lnTo>
                      <a:pt x="101" y="36"/>
                    </a:lnTo>
                    <a:lnTo>
                      <a:pt x="113" y="34"/>
                    </a:lnTo>
                    <a:lnTo>
                      <a:pt x="126" y="32"/>
                    </a:lnTo>
                    <a:lnTo>
                      <a:pt x="137" y="30"/>
                    </a:lnTo>
                    <a:lnTo>
                      <a:pt x="149" y="27"/>
                    </a:lnTo>
                    <a:lnTo>
                      <a:pt x="158" y="24"/>
                    </a:lnTo>
                    <a:lnTo>
                      <a:pt x="168" y="19"/>
                    </a:lnTo>
                    <a:lnTo>
                      <a:pt x="176" y="14"/>
                    </a:lnTo>
                    <a:lnTo>
                      <a:pt x="183" y="9"/>
                    </a:lnTo>
                    <a:lnTo>
                      <a:pt x="175" y="0"/>
                    </a:lnTo>
                    <a:lnTo>
                      <a:pt x="169" y="4"/>
                    </a:lnTo>
                    <a:lnTo>
                      <a:pt x="162" y="9"/>
                    </a:lnTo>
                    <a:lnTo>
                      <a:pt x="154" y="12"/>
                    </a:lnTo>
                    <a:lnTo>
                      <a:pt x="144" y="15"/>
                    </a:lnTo>
                    <a:lnTo>
                      <a:pt x="135" y="18"/>
                    </a:lnTo>
                    <a:lnTo>
                      <a:pt x="124" y="20"/>
                    </a:lnTo>
                    <a:lnTo>
                      <a:pt x="112" y="23"/>
                    </a:lnTo>
                    <a:lnTo>
                      <a:pt x="100" y="24"/>
                    </a:lnTo>
                    <a:lnTo>
                      <a:pt x="74" y="26"/>
                    </a:lnTo>
                    <a:lnTo>
                      <a:pt x="48" y="27"/>
                    </a:lnTo>
                    <a:lnTo>
                      <a:pt x="23" y="2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7023960" y="2610360"/>
                <a:ext cx="52920" cy="13680"/>
              </a:xfrm>
              <a:custGeom>
                <a:avLst/>
                <a:gdLst/>
                <a:ahLst/>
                <a:rect l="l" t="t" r="r" b="b"/>
                <a:pathLst>
                  <a:path w="101" h="28">
                    <a:moveTo>
                      <a:pt x="6" y="28"/>
                    </a:moveTo>
                    <a:lnTo>
                      <a:pt x="6" y="28"/>
                    </a:lnTo>
                    <a:lnTo>
                      <a:pt x="24" y="20"/>
                    </a:lnTo>
                    <a:lnTo>
                      <a:pt x="38" y="15"/>
                    </a:lnTo>
                    <a:lnTo>
                      <a:pt x="51" y="13"/>
                    </a:lnTo>
                    <a:lnTo>
                      <a:pt x="61" y="12"/>
                    </a:lnTo>
                    <a:lnTo>
                      <a:pt x="80" y="13"/>
                    </a:lnTo>
                    <a:lnTo>
                      <a:pt x="101" y="15"/>
                    </a:lnTo>
                    <a:lnTo>
                      <a:pt x="101" y="3"/>
                    </a:lnTo>
                    <a:lnTo>
                      <a:pt x="81" y="1"/>
                    </a:lnTo>
                    <a:lnTo>
                      <a:pt x="61" y="0"/>
                    </a:lnTo>
                    <a:lnTo>
                      <a:pt x="49" y="1"/>
                    </a:lnTo>
                    <a:lnTo>
                      <a:pt x="35" y="3"/>
                    </a:lnTo>
                    <a:lnTo>
                      <a:pt x="20" y="8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6" y="2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6983280" y="2617920"/>
                <a:ext cx="43200" cy="13680"/>
              </a:xfrm>
              <a:custGeom>
                <a:avLst/>
                <a:gdLst/>
                <a:ahLst/>
                <a:rect l="l" t="t" r="r" b="b"/>
                <a:pathLst>
                  <a:path w="85" h="26">
                    <a:moveTo>
                      <a:pt x="0" y="26"/>
                    </a:moveTo>
                    <a:lnTo>
                      <a:pt x="0" y="26"/>
                    </a:lnTo>
                    <a:lnTo>
                      <a:pt x="22" y="26"/>
                    </a:lnTo>
                    <a:lnTo>
                      <a:pt x="44" y="24"/>
                    </a:lnTo>
                    <a:lnTo>
                      <a:pt x="53" y="22"/>
                    </a:lnTo>
                    <a:lnTo>
                      <a:pt x="64" y="19"/>
                    </a:lnTo>
                    <a:lnTo>
                      <a:pt x="75" y="15"/>
                    </a:lnTo>
                    <a:lnTo>
                      <a:pt x="85" y="11"/>
                    </a:lnTo>
                    <a:lnTo>
                      <a:pt x="79" y="0"/>
                    </a:lnTo>
                    <a:lnTo>
                      <a:pt x="71" y="4"/>
                    </a:lnTo>
                    <a:lnTo>
                      <a:pt x="61" y="8"/>
                    </a:lnTo>
                    <a:lnTo>
                      <a:pt x="51" y="10"/>
                    </a:lnTo>
                    <a:lnTo>
                      <a:pt x="41" y="12"/>
                    </a:lnTo>
                    <a:lnTo>
                      <a:pt x="22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6921000" y="2625480"/>
                <a:ext cx="62280" cy="6120"/>
              </a:xfrm>
              <a:custGeom>
                <a:avLst/>
                <a:gdLst/>
                <a:ahLst/>
                <a:rect l="l" t="t" r="r" b="b"/>
                <a:pathLst>
                  <a:path w="118" h="13">
                    <a:moveTo>
                      <a:pt x="0" y="12"/>
                    </a:moveTo>
                    <a:lnTo>
                      <a:pt x="0" y="12"/>
                    </a:lnTo>
                    <a:lnTo>
                      <a:pt x="34" y="13"/>
                    </a:lnTo>
                    <a:lnTo>
                      <a:pt x="59" y="13"/>
                    </a:lnTo>
                    <a:lnTo>
                      <a:pt x="83" y="13"/>
                    </a:lnTo>
                    <a:lnTo>
                      <a:pt x="118" y="13"/>
                    </a:lnTo>
                    <a:lnTo>
                      <a:pt x="118" y="1"/>
                    </a:lnTo>
                    <a:lnTo>
                      <a:pt x="83" y="1"/>
                    </a:lnTo>
                    <a:lnTo>
                      <a:pt x="59" y="0"/>
                    </a:lnTo>
                    <a:lnTo>
                      <a:pt x="34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6886440" y="2625480"/>
                <a:ext cx="34200" cy="65880"/>
              </a:xfrm>
              <a:custGeom>
                <a:avLst/>
                <a:gdLst/>
                <a:ahLst/>
                <a:rect l="l" t="t" r="r" b="b"/>
                <a:pathLst>
                  <a:path w="67" h="131">
                    <a:moveTo>
                      <a:pt x="5" y="131"/>
                    </a:moveTo>
                    <a:lnTo>
                      <a:pt x="12" y="125"/>
                    </a:lnTo>
                    <a:lnTo>
                      <a:pt x="13" y="114"/>
                    </a:lnTo>
                    <a:lnTo>
                      <a:pt x="14" y="104"/>
                    </a:lnTo>
                    <a:lnTo>
                      <a:pt x="15" y="93"/>
                    </a:lnTo>
                    <a:lnTo>
                      <a:pt x="17" y="82"/>
                    </a:lnTo>
                    <a:lnTo>
                      <a:pt x="20" y="72"/>
                    </a:lnTo>
                    <a:lnTo>
                      <a:pt x="22" y="63"/>
                    </a:lnTo>
                    <a:lnTo>
                      <a:pt x="27" y="54"/>
                    </a:lnTo>
                    <a:lnTo>
                      <a:pt x="30" y="45"/>
                    </a:lnTo>
                    <a:lnTo>
                      <a:pt x="34" y="38"/>
                    </a:lnTo>
                    <a:lnTo>
                      <a:pt x="39" y="31"/>
                    </a:lnTo>
                    <a:lnTo>
                      <a:pt x="44" y="26"/>
                    </a:lnTo>
                    <a:lnTo>
                      <a:pt x="48" y="20"/>
                    </a:lnTo>
                    <a:lnTo>
                      <a:pt x="53" y="17"/>
                    </a:lnTo>
                    <a:lnTo>
                      <a:pt x="58" y="14"/>
                    </a:lnTo>
                    <a:lnTo>
                      <a:pt x="62" y="13"/>
                    </a:lnTo>
                    <a:lnTo>
                      <a:pt x="67" y="12"/>
                    </a:lnTo>
                    <a:lnTo>
                      <a:pt x="67" y="0"/>
                    </a:lnTo>
                    <a:lnTo>
                      <a:pt x="59" y="1"/>
                    </a:lnTo>
                    <a:lnTo>
                      <a:pt x="53" y="3"/>
                    </a:lnTo>
                    <a:lnTo>
                      <a:pt x="46" y="6"/>
                    </a:lnTo>
                    <a:lnTo>
                      <a:pt x="40" y="12"/>
                    </a:lnTo>
                    <a:lnTo>
                      <a:pt x="34" y="17"/>
                    </a:lnTo>
                    <a:lnTo>
                      <a:pt x="29" y="24"/>
                    </a:lnTo>
                    <a:lnTo>
                      <a:pt x="24" y="31"/>
                    </a:lnTo>
                    <a:lnTo>
                      <a:pt x="19" y="40"/>
                    </a:lnTo>
                    <a:lnTo>
                      <a:pt x="15" y="50"/>
                    </a:lnTo>
                    <a:lnTo>
                      <a:pt x="12" y="59"/>
                    </a:lnTo>
                    <a:lnTo>
                      <a:pt x="8" y="69"/>
                    </a:lnTo>
                    <a:lnTo>
                      <a:pt x="5" y="80"/>
                    </a:lnTo>
                    <a:lnTo>
                      <a:pt x="3" y="91"/>
                    </a:lnTo>
                    <a:lnTo>
                      <a:pt x="1" y="101"/>
                    </a:lnTo>
                    <a:lnTo>
                      <a:pt x="0" y="113"/>
                    </a:lnTo>
                    <a:lnTo>
                      <a:pt x="0" y="125"/>
                    </a:lnTo>
                    <a:lnTo>
                      <a:pt x="6" y="119"/>
                    </a:lnTo>
                    <a:lnTo>
                      <a:pt x="5" y="13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6889320" y="2685240"/>
                <a:ext cx="1440" cy="288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6889320" y="2685240"/>
                <a:ext cx="1440" cy="2880"/>
              </a:xfrm>
              <a:custGeom>
                <a:avLst/>
                <a:gdLst/>
                <a:ahLst/>
                <a:rect l="l" t="t" r="r" b="b"/>
                <a:pathLst>
                  <a:path w="0"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920" bIns="-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6372720" y="2714400"/>
                <a:ext cx="560160" cy="340920"/>
              </a:xfrm>
              <a:custGeom>
                <a:avLst/>
                <a:gdLst/>
                <a:ahLst/>
                <a:rect l="l" t="t" r="r" b="b"/>
                <a:pathLst>
                  <a:path w="1076" h="669">
                    <a:moveTo>
                      <a:pt x="1057" y="2"/>
                    </a:moveTo>
                    <a:lnTo>
                      <a:pt x="1061" y="0"/>
                    </a:lnTo>
                    <a:lnTo>
                      <a:pt x="1064" y="0"/>
                    </a:lnTo>
                    <a:lnTo>
                      <a:pt x="1069" y="2"/>
                    </a:lnTo>
                    <a:lnTo>
                      <a:pt x="1071" y="6"/>
                    </a:lnTo>
                    <a:lnTo>
                      <a:pt x="1073" y="11"/>
                    </a:lnTo>
                    <a:lnTo>
                      <a:pt x="1075" y="17"/>
                    </a:lnTo>
                    <a:lnTo>
                      <a:pt x="1076" y="25"/>
                    </a:lnTo>
                    <a:lnTo>
                      <a:pt x="1076" y="32"/>
                    </a:lnTo>
                    <a:lnTo>
                      <a:pt x="1076" y="41"/>
                    </a:lnTo>
                    <a:lnTo>
                      <a:pt x="1075" y="50"/>
                    </a:lnTo>
                    <a:lnTo>
                      <a:pt x="1074" y="58"/>
                    </a:lnTo>
                    <a:lnTo>
                      <a:pt x="1071" y="67"/>
                    </a:lnTo>
                    <a:lnTo>
                      <a:pt x="1069" y="75"/>
                    </a:lnTo>
                    <a:lnTo>
                      <a:pt x="1064" y="84"/>
                    </a:lnTo>
                    <a:lnTo>
                      <a:pt x="1060" y="91"/>
                    </a:lnTo>
                    <a:lnTo>
                      <a:pt x="1055" y="97"/>
                    </a:lnTo>
                    <a:lnTo>
                      <a:pt x="1044" y="108"/>
                    </a:lnTo>
                    <a:lnTo>
                      <a:pt x="1034" y="120"/>
                    </a:lnTo>
                    <a:lnTo>
                      <a:pt x="1026" y="132"/>
                    </a:lnTo>
                    <a:lnTo>
                      <a:pt x="1017" y="145"/>
                    </a:lnTo>
                    <a:lnTo>
                      <a:pt x="1008" y="156"/>
                    </a:lnTo>
                    <a:lnTo>
                      <a:pt x="999" y="168"/>
                    </a:lnTo>
                    <a:lnTo>
                      <a:pt x="989" y="180"/>
                    </a:lnTo>
                    <a:lnTo>
                      <a:pt x="978" y="192"/>
                    </a:lnTo>
                    <a:lnTo>
                      <a:pt x="955" y="214"/>
                    </a:lnTo>
                    <a:lnTo>
                      <a:pt x="931" y="235"/>
                    </a:lnTo>
                    <a:lnTo>
                      <a:pt x="906" y="257"/>
                    </a:lnTo>
                    <a:lnTo>
                      <a:pt x="882" y="278"/>
                    </a:lnTo>
                    <a:lnTo>
                      <a:pt x="877" y="283"/>
                    </a:lnTo>
                    <a:lnTo>
                      <a:pt x="863" y="294"/>
                    </a:lnTo>
                    <a:lnTo>
                      <a:pt x="843" y="311"/>
                    </a:lnTo>
                    <a:lnTo>
                      <a:pt x="821" y="331"/>
                    </a:lnTo>
                    <a:lnTo>
                      <a:pt x="818" y="336"/>
                    </a:lnTo>
                    <a:lnTo>
                      <a:pt x="812" y="345"/>
                    </a:lnTo>
                    <a:lnTo>
                      <a:pt x="806" y="351"/>
                    </a:lnTo>
                    <a:lnTo>
                      <a:pt x="801" y="357"/>
                    </a:lnTo>
                    <a:lnTo>
                      <a:pt x="794" y="364"/>
                    </a:lnTo>
                    <a:lnTo>
                      <a:pt x="787" y="369"/>
                    </a:lnTo>
                    <a:lnTo>
                      <a:pt x="774" y="378"/>
                    </a:lnTo>
                    <a:lnTo>
                      <a:pt x="763" y="384"/>
                    </a:lnTo>
                    <a:lnTo>
                      <a:pt x="752" y="390"/>
                    </a:lnTo>
                    <a:lnTo>
                      <a:pt x="744" y="394"/>
                    </a:lnTo>
                    <a:lnTo>
                      <a:pt x="732" y="398"/>
                    </a:lnTo>
                    <a:lnTo>
                      <a:pt x="726" y="399"/>
                    </a:lnTo>
                    <a:lnTo>
                      <a:pt x="547" y="504"/>
                    </a:lnTo>
                    <a:lnTo>
                      <a:pt x="536" y="515"/>
                    </a:lnTo>
                    <a:lnTo>
                      <a:pt x="529" y="527"/>
                    </a:lnTo>
                    <a:lnTo>
                      <a:pt x="522" y="539"/>
                    </a:lnTo>
                    <a:lnTo>
                      <a:pt x="517" y="549"/>
                    </a:lnTo>
                    <a:lnTo>
                      <a:pt x="512" y="561"/>
                    </a:lnTo>
                    <a:lnTo>
                      <a:pt x="505" y="573"/>
                    </a:lnTo>
                    <a:lnTo>
                      <a:pt x="497" y="585"/>
                    </a:lnTo>
                    <a:lnTo>
                      <a:pt x="488" y="597"/>
                    </a:lnTo>
                    <a:lnTo>
                      <a:pt x="453" y="637"/>
                    </a:lnTo>
                    <a:lnTo>
                      <a:pt x="450" y="640"/>
                    </a:lnTo>
                    <a:lnTo>
                      <a:pt x="446" y="642"/>
                    </a:lnTo>
                    <a:lnTo>
                      <a:pt x="442" y="643"/>
                    </a:lnTo>
                    <a:lnTo>
                      <a:pt x="439" y="644"/>
                    </a:lnTo>
                    <a:lnTo>
                      <a:pt x="433" y="643"/>
                    </a:lnTo>
                    <a:lnTo>
                      <a:pt x="426" y="640"/>
                    </a:lnTo>
                    <a:lnTo>
                      <a:pt x="419" y="637"/>
                    </a:lnTo>
                    <a:lnTo>
                      <a:pt x="411" y="634"/>
                    </a:lnTo>
                    <a:lnTo>
                      <a:pt x="408" y="634"/>
                    </a:lnTo>
                    <a:lnTo>
                      <a:pt x="404" y="634"/>
                    </a:lnTo>
                    <a:lnTo>
                      <a:pt x="398" y="635"/>
                    </a:lnTo>
                    <a:lnTo>
                      <a:pt x="394" y="636"/>
                    </a:lnTo>
                    <a:lnTo>
                      <a:pt x="379" y="642"/>
                    </a:lnTo>
                    <a:lnTo>
                      <a:pt x="362" y="647"/>
                    </a:lnTo>
                    <a:lnTo>
                      <a:pt x="345" y="650"/>
                    </a:lnTo>
                    <a:lnTo>
                      <a:pt x="327" y="652"/>
                    </a:lnTo>
                    <a:lnTo>
                      <a:pt x="307" y="654"/>
                    </a:lnTo>
                    <a:lnTo>
                      <a:pt x="287" y="657"/>
                    </a:lnTo>
                    <a:lnTo>
                      <a:pt x="266" y="661"/>
                    </a:lnTo>
                    <a:lnTo>
                      <a:pt x="245" y="665"/>
                    </a:lnTo>
                    <a:lnTo>
                      <a:pt x="233" y="667"/>
                    </a:lnTo>
                    <a:lnTo>
                      <a:pt x="223" y="668"/>
                    </a:lnTo>
                    <a:lnTo>
                      <a:pt x="216" y="669"/>
                    </a:lnTo>
                    <a:lnTo>
                      <a:pt x="208" y="669"/>
                    </a:lnTo>
                    <a:lnTo>
                      <a:pt x="203" y="668"/>
                    </a:lnTo>
                    <a:lnTo>
                      <a:pt x="197" y="667"/>
                    </a:lnTo>
                    <a:lnTo>
                      <a:pt x="193" y="665"/>
                    </a:lnTo>
                    <a:lnTo>
                      <a:pt x="190" y="663"/>
                    </a:lnTo>
                    <a:lnTo>
                      <a:pt x="183" y="656"/>
                    </a:lnTo>
                    <a:lnTo>
                      <a:pt x="176" y="649"/>
                    </a:lnTo>
                    <a:lnTo>
                      <a:pt x="167" y="641"/>
                    </a:lnTo>
                    <a:lnTo>
                      <a:pt x="155" y="635"/>
                    </a:lnTo>
                    <a:lnTo>
                      <a:pt x="150" y="633"/>
                    </a:lnTo>
                    <a:lnTo>
                      <a:pt x="141" y="632"/>
                    </a:lnTo>
                    <a:lnTo>
                      <a:pt x="132" y="632"/>
                    </a:lnTo>
                    <a:lnTo>
                      <a:pt x="123" y="633"/>
                    </a:lnTo>
                    <a:lnTo>
                      <a:pt x="100" y="635"/>
                    </a:lnTo>
                    <a:lnTo>
                      <a:pt x="75" y="639"/>
                    </a:lnTo>
                    <a:lnTo>
                      <a:pt x="51" y="641"/>
                    </a:lnTo>
                    <a:lnTo>
                      <a:pt x="31" y="642"/>
                    </a:lnTo>
                    <a:lnTo>
                      <a:pt x="22" y="642"/>
                    </a:lnTo>
                    <a:lnTo>
                      <a:pt x="15" y="640"/>
                    </a:lnTo>
                    <a:lnTo>
                      <a:pt x="13" y="639"/>
                    </a:lnTo>
                    <a:lnTo>
                      <a:pt x="9" y="637"/>
                    </a:lnTo>
                    <a:lnTo>
                      <a:pt x="7" y="636"/>
                    </a:lnTo>
                    <a:lnTo>
                      <a:pt x="6" y="633"/>
                    </a:lnTo>
                    <a:lnTo>
                      <a:pt x="4" y="627"/>
                    </a:lnTo>
                    <a:lnTo>
                      <a:pt x="2" y="621"/>
                    </a:lnTo>
                    <a:lnTo>
                      <a:pt x="1" y="615"/>
                    </a:lnTo>
                    <a:lnTo>
                      <a:pt x="0" y="610"/>
                    </a:lnTo>
                    <a:lnTo>
                      <a:pt x="1" y="599"/>
                    </a:lnTo>
                    <a:lnTo>
                      <a:pt x="4" y="589"/>
                    </a:lnTo>
                    <a:lnTo>
                      <a:pt x="8" y="580"/>
                    </a:lnTo>
                    <a:lnTo>
                      <a:pt x="15" y="571"/>
                    </a:lnTo>
                    <a:lnTo>
                      <a:pt x="21" y="562"/>
                    </a:lnTo>
                    <a:lnTo>
                      <a:pt x="30" y="554"/>
                    </a:lnTo>
                    <a:lnTo>
                      <a:pt x="67" y="526"/>
                    </a:lnTo>
                    <a:lnTo>
                      <a:pt x="94" y="503"/>
                    </a:lnTo>
                    <a:lnTo>
                      <a:pt x="99" y="498"/>
                    </a:lnTo>
                    <a:lnTo>
                      <a:pt x="101" y="495"/>
                    </a:lnTo>
                    <a:lnTo>
                      <a:pt x="100" y="498"/>
                    </a:lnTo>
                    <a:lnTo>
                      <a:pt x="99" y="502"/>
                    </a:lnTo>
                    <a:lnTo>
                      <a:pt x="99" y="505"/>
                    </a:lnTo>
                    <a:lnTo>
                      <a:pt x="99" y="507"/>
                    </a:lnTo>
                    <a:lnTo>
                      <a:pt x="100" y="511"/>
                    </a:lnTo>
                    <a:lnTo>
                      <a:pt x="102" y="513"/>
                    </a:lnTo>
                    <a:lnTo>
                      <a:pt x="104" y="515"/>
                    </a:lnTo>
                    <a:lnTo>
                      <a:pt x="109" y="517"/>
                    </a:lnTo>
                    <a:lnTo>
                      <a:pt x="114" y="518"/>
                    </a:lnTo>
                    <a:lnTo>
                      <a:pt x="122" y="518"/>
                    </a:lnTo>
                    <a:lnTo>
                      <a:pt x="126" y="518"/>
                    </a:lnTo>
                    <a:lnTo>
                      <a:pt x="129" y="517"/>
                    </a:lnTo>
                    <a:lnTo>
                      <a:pt x="130" y="516"/>
                    </a:lnTo>
                    <a:lnTo>
                      <a:pt x="130" y="514"/>
                    </a:lnTo>
                    <a:lnTo>
                      <a:pt x="128" y="507"/>
                    </a:lnTo>
                    <a:lnTo>
                      <a:pt x="124" y="501"/>
                    </a:lnTo>
                    <a:lnTo>
                      <a:pt x="119" y="493"/>
                    </a:lnTo>
                    <a:lnTo>
                      <a:pt x="116" y="486"/>
                    </a:lnTo>
                    <a:lnTo>
                      <a:pt x="116" y="483"/>
                    </a:lnTo>
                    <a:lnTo>
                      <a:pt x="117" y="479"/>
                    </a:lnTo>
                    <a:lnTo>
                      <a:pt x="119" y="476"/>
                    </a:lnTo>
                    <a:lnTo>
                      <a:pt x="124" y="474"/>
                    </a:lnTo>
                    <a:lnTo>
                      <a:pt x="134" y="470"/>
                    </a:lnTo>
                    <a:lnTo>
                      <a:pt x="143" y="467"/>
                    </a:lnTo>
                    <a:lnTo>
                      <a:pt x="152" y="466"/>
                    </a:lnTo>
                    <a:lnTo>
                      <a:pt x="162" y="467"/>
                    </a:lnTo>
                    <a:lnTo>
                      <a:pt x="169" y="468"/>
                    </a:lnTo>
                    <a:lnTo>
                      <a:pt x="178" y="472"/>
                    </a:lnTo>
                    <a:lnTo>
                      <a:pt x="185" y="475"/>
                    </a:lnTo>
                    <a:lnTo>
                      <a:pt x="193" y="479"/>
                    </a:lnTo>
                    <a:lnTo>
                      <a:pt x="207" y="488"/>
                    </a:lnTo>
                    <a:lnTo>
                      <a:pt x="220" y="495"/>
                    </a:lnTo>
                    <a:lnTo>
                      <a:pt x="225" y="499"/>
                    </a:lnTo>
                    <a:lnTo>
                      <a:pt x="232" y="502"/>
                    </a:lnTo>
                    <a:lnTo>
                      <a:pt x="237" y="504"/>
                    </a:lnTo>
                    <a:lnTo>
                      <a:pt x="243" y="504"/>
                    </a:lnTo>
                    <a:lnTo>
                      <a:pt x="248" y="504"/>
                    </a:lnTo>
                    <a:lnTo>
                      <a:pt x="251" y="503"/>
                    </a:lnTo>
                    <a:lnTo>
                      <a:pt x="254" y="502"/>
                    </a:lnTo>
                    <a:lnTo>
                      <a:pt x="256" y="500"/>
                    </a:lnTo>
                    <a:lnTo>
                      <a:pt x="257" y="497"/>
                    </a:lnTo>
                    <a:lnTo>
                      <a:pt x="257" y="493"/>
                    </a:lnTo>
                    <a:lnTo>
                      <a:pt x="256" y="490"/>
                    </a:lnTo>
                    <a:lnTo>
                      <a:pt x="254" y="486"/>
                    </a:lnTo>
                    <a:lnTo>
                      <a:pt x="251" y="477"/>
                    </a:lnTo>
                    <a:lnTo>
                      <a:pt x="248" y="466"/>
                    </a:lnTo>
                    <a:lnTo>
                      <a:pt x="245" y="456"/>
                    </a:lnTo>
                    <a:lnTo>
                      <a:pt x="244" y="445"/>
                    </a:lnTo>
                    <a:lnTo>
                      <a:pt x="254" y="446"/>
                    </a:lnTo>
                    <a:lnTo>
                      <a:pt x="265" y="449"/>
                    </a:lnTo>
                    <a:lnTo>
                      <a:pt x="275" y="452"/>
                    </a:lnTo>
                    <a:lnTo>
                      <a:pt x="285" y="457"/>
                    </a:lnTo>
                    <a:lnTo>
                      <a:pt x="288" y="458"/>
                    </a:lnTo>
                    <a:lnTo>
                      <a:pt x="292" y="458"/>
                    </a:lnTo>
                    <a:lnTo>
                      <a:pt x="296" y="459"/>
                    </a:lnTo>
                    <a:lnTo>
                      <a:pt x="298" y="458"/>
                    </a:lnTo>
                    <a:lnTo>
                      <a:pt x="300" y="457"/>
                    </a:lnTo>
                    <a:lnTo>
                      <a:pt x="302" y="453"/>
                    </a:lnTo>
                    <a:lnTo>
                      <a:pt x="303" y="450"/>
                    </a:lnTo>
                    <a:lnTo>
                      <a:pt x="303" y="445"/>
                    </a:lnTo>
                    <a:lnTo>
                      <a:pt x="308" y="445"/>
                    </a:lnTo>
                    <a:lnTo>
                      <a:pt x="313" y="443"/>
                    </a:lnTo>
                    <a:lnTo>
                      <a:pt x="317" y="439"/>
                    </a:lnTo>
                    <a:lnTo>
                      <a:pt x="320" y="435"/>
                    </a:lnTo>
                    <a:lnTo>
                      <a:pt x="324" y="431"/>
                    </a:lnTo>
                    <a:lnTo>
                      <a:pt x="326" y="425"/>
                    </a:lnTo>
                    <a:lnTo>
                      <a:pt x="328" y="419"/>
                    </a:lnTo>
                    <a:lnTo>
                      <a:pt x="330" y="412"/>
                    </a:lnTo>
                    <a:lnTo>
                      <a:pt x="332" y="397"/>
                    </a:lnTo>
                    <a:lnTo>
                      <a:pt x="333" y="382"/>
                    </a:lnTo>
                    <a:lnTo>
                      <a:pt x="333" y="368"/>
                    </a:lnTo>
                    <a:lnTo>
                      <a:pt x="333" y="356"/>
                    </a:lnTo>
                    <a:lnTo>
                      <a:pt x="327" y="356"/>
                    </a:lnTo>
                    <a:lnTo>
                      <a:pt x="327" y="355"/>
                    </a:lnTo>
                    <a:lnTo>
                      <a:pt x="331" y="354"/>
                    </a:lnTo>
                    <a:lnTo>
                      <a:pt x="341" y="352"/>
                    </a:lnTo>
                    <a:lnTo>
                      <a:pt x="354" y="349"/>
                    </a:lnTo>
                    <a:lnTo>
                      <a:pt x="368" y="343"/>
                    </a:lnTo>
                    <a:lnTo>
                      <a:pt x="374" y="340"/>
                    </a:lnTo>
                    <a:lnTo>
                      <a:pt x="381" y="337"/>
                    </a:lnTo>
                    <a:lnTo>
                      <a:pt x="387" y="331"/>
                    </a:lnTo>
                    <a:lnTo>
                      <a:pt x="394" y="327"/>
                    </a:lnTo>
                    <a:lnTo>
                      <a:pt x="404" y="315"/>
                    </a:lnTo>
                    <a:lnTo>
                      <a:pt x="411" y="304"/>
                    </a:lnTo>
                    <a:lnTo>
                      <a:pt x="418" y="291"/>
                    </a:lnTo>
                    <a:lnTo>
                      <a:pt x="424" y="278"/>
                    </a:lnTo>
                    <a:lnTo>
                      <a:pt x="436" y="247"/>
                    </a:lnTo>
                    <a:lnTo>
                      <a:pt x="454" y="208"/>
                    </a:lnTo>
                    <a:lnTo>
                      <a:pt x="474" y="208"/>
                    </a:lnTo>
                    <a:lnTo>
                      <a:pt x="505" y="208"/>
                    </a:lnTo>
                    <a:lnTo>
                      <a:pt x="546" y="208"/>
                    </a:lnTo>
                    <a:lnTo>
                      <a:pt x="593" y="209"/>
                    </a:lnTo>
                    <a:lnTo>
                      <a:pt x="640" y="209"/>
                    </a:lnTo>
                    <a:lnTo>
                      <a:pt x="685" y="209"/>
                    </a:lnTo>
                    <a:lnTo>
                      <a:pt x="724" y="210"/>
                    </a:lnTo>
                    <a:lnTo>
                      <a:pt x="752" y="210"/>
                    </a:lnTo>
                    <a:lnTo>
                      <a:pt x="752" y="188"/>
                    </a:lnTo>
                    <a:lnTo>
                      <a:pt x="752" y="166"/>
                    </a:lnTo>
                    <a:lnTo>
                      <a:pt x="753" y="143"/>
                    </a:lnTo>
                    <a:lnTo>
                      <a:pt x="753" y="121"/>
                    </a:lnTo>
                    <a:lnTo>
                      <a:pt x="765" y="111"/>
                    </a:lnTo>
                    <a:lnTo>
                      <a:pt x="784" y="98"/>
                    </a:lnTo>
                    <a:lnTo>
                      <a:pt x="807" y="83"/>
                    </a:lnTo>
                    <a:lnTo>
                      <a:pt x="832" y="68"/>
                    </a:lnTo>
                    <a:lnTo>
                      <a:pt x="857" y="54"/>
                    </a:lnTo>
                    <a:lnTo>
                      <a:pt x="879" y="42"/>
                    </a:lnTo>
                    <a:lnTo>
                      <a:pt x="888" y="38"/>
                    </a:lnTo>
                    <a:lnTo>
                      <a:pt x="895" y="34"/>
                    </a:lnTo>
                    <a:lnTo>
                      <a:pt x="900" y="33"/>
                    </a:lnTo>
                    <a:lnTo>
                      <a:pt x="904" y="32"/>
                    </a:lnTo>
                    <a:lnTo>
                      <a:pt x="909" y="33"/>
                    </a:lnTo>
                    <a:lnTo>
                      <a:pt x="924" y="34"/>
                    </a:lnTo>
                    <a:lnTo>
                      <a:pt x="945" y="35"/>
                    </a:lnTo>
                    <a:lnTo>
                      <a:pt x="967" y="37"/>
                    </a:lnTo>
                    <a:lnTo>
                      <a:pt x="963" y="35"/>
                    </a:lnTo>
                    <a:lnTo>
                      <a:pt x="960" y="34"/>
                    </a:lnTo>
                    <a:lnTo>
                      <a:pt x="959" y="33"/>
                    </a:lnTo>
                    <a:lnTo>
                      <a:pt x="960" y="31"/>
                    </a:lnTo>
                    <a:lnTo>
                      <a:pt x="962" y="29"/>
                    </a:lnTo>
                    <a:lnTo>
                      <a:pt x="965" y="26"/>
                    </a:lnTo>
                    <a:lnTo>
                      <a:pt x="971" y="23"/>
                    </a:lnTo>
                    <a:lnTo>
                      <a:pt x="976" y="20"/>
                    </a:lnTo>
                    <a:lnTo>
                      <a:pt x="991" y="14"/>
                    </a:lnTo>
                    <a:lnTo>
                      <a:pt x="1009" y="8"/>
                    </a:lnTo>
                    <a:lnTo>
                      <a:pt x="1020" y="6"/>
                    </a:lnTo>
                    <a:lnTo>
                      <a:pt x="1030" y="5"/>
                    </a:lnTo>
                    <a:lnTo>
                      <a:pt x="1041" y="4"/>
                    </a:lnTo>
                    <a:lnTo>
                      <a:pt x="1053" y="4"/>
                    </a:lnTo>
                    <a:lnTo>
                      <a:pt x="1057" y="2"/>
                    </a:lnTo>
                    <a:close/>
                  </a:path>
                </a:pathLst>
              </a:custGeom>
              <a:solidFill>
                <a:srgbClr val="8ecb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6919200" y="2711520"/>
                <a:ext cx="17280" cy="55080"/>
              </a:xfrm>
              <a:custGeom>
                <a:avLst/>
                <a:gdLst/>
                <a:ahLst/>
                <a:rect l="l" t="t" r="r" b="b"/>
                <a:pathLst>
                  <a:path w="33" h="108">
                    <a:moveTo>
                      <a:pt x="9" y="108"/>
                    </a:moveTo>
                    <a:lnTo>
                      <a:pt x="9" y="108"/>
                    </a:lnTo>
                    <a:lnTo>
                      <a:pt x="16" y="101"/>
                    </a:lnTo>
                    <a:lnTo>
                      <a:pt x="20" y="93"/>
                    </a:lnTo>
                    <a:lnTo>
                      <a:pt x="24" y="85"/>
                    </a:lnTo>
                    <a:lnTo>
                      <a:pt x="27" y="76"/>
                    </a:lnTo>
                    <a:lnTo>
                      <a:pt x="30" y="67"/>
                    </a:lnTo>
                    <a:lnTo>
                      <a:pt x="32" y="58"/>
                    </a:lnTo>
                    <a:lnTo>
                      <a:pt x="33" y="48"/>
                    </a:lnTo>
                    <a:lnTo>
                      <a:pt x="33" y="39"/>
                    </a:lnTo>
                    <a:lnTo>
                      <a:pt x="32" y="31"/>
                    </a:lnTo>
                    <a:lnTo>
                      <a:pt x="31" y="23"/>
                    </a:lnTo>
                    <a:lnTo>
                      <a:pt x="30" y="15"/>
                    </a:lnTo>
                    <a:lnTo>
                      <a:pt x="26" y="10"/>
                    </a:lnTo>
                    <a:lnTo>
                      <a:pt x="22" y="5"/>
                    </a:lnTo>
                    <a:lnTo>
                      <a:pt x="17" y="1"/>
                    </a:lnTo>
                    <a:lnTo>
                      <a:pt x="10" y="0"/>
                    </a:lnTo>
                    <a:lnTo>
                      <a:pt x="4" y="4"/>
                    </a:lnTo>
                    <a:lnTo>
                      <a:pt x="9" y="14"/>
                    </a:lnTo>
                    <a:lnTo>
                      <a:pt x="12" y="13"/>
                    </a:lnTo>
                    <a:lnTo>
                      <a:pt x="13" y="13"/>
                    </a:lnTo>
                    <a:lnTo>
                      <a:pt x="14" y="13"/>
                    </a:lnTo>
                    <a:lnTo>
                      <a:pt x="16" y="15"/>
                    </a:lnTo>
                    <a:lnTo>
                      <a:pt x="18" y="20"/>
                    </a:lnTo>
                    <a:lnTo>
                      <a:pt x="19" y="25"/>
                    </a:lnTo>
                    <a:lnTo>
                      <a:pt x="20" y="32"/>
                    </a:lnTo>
                    <a:lnTo>
                      <a:pt x="20" y="39"/>
                    </a:lnTo>
                    <a:lnTo>
                      <a:pt x="20" y="48"/>
                    </a:lnTo>
                    <a:lnTo>
                      <a:pt x="19" y="55"/>
                    </a:lnTo>
                    <a:lnTo>
                      <a:pt x="18" y="64"/>
                    </a:lnTo>
                    <a:lnTo>
                      <a:pt x="16" y="73"/>
                    </a:lnTo>
                    <a:lnTo>
                      <a:pt x="12" y="80"/>
                    </a:lnTo>
                    <a:lnTo>
                      <a:pt x="9" y="88"/>
                    </a:lnTo>
                    <a:lnTo>
                      <a:pt x="5" y="94"/>
                    </a:lnTo>
                    <a:lnTo>
                      <a:pt x="0" y="100"/>
                    </a:lnTo>
                    <a:lnTo>
                      <a:pt x="0" y="100"/>
                    </a:lnTo>
                    <a:lnTo>
                      <a:pt x="9" y="10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6879960" y="2761920"/>
                <a:ext cx="43200" cy="51840"/>
              </a:xfrm>
              <a:custGeom>
                <a:avLst/>
                <a:gdLst/>
                <a:ahLst/>
                <a:rect l="l" t="t" r="r" b="b"/>
                <a:pathLst>
                  <a:path w="85" h="103">
                    <a:moveTo>
                      <a:pt x="8" y="103"/>
                    </a:moveTo>
                    <a:lnTo>
                      <a:pt x="8" y="103"/>
                    </a:lnTo>
                    <a:lnTo>
                      <a:pt x="20" y="91"/>
                    </a:lnTo>
                    <a:lnTo>
                      <a:pt x="30" y="80"/>
                    </a:lnTo>
                    <a:lnTo>
                      <a:pt x="39" y="68"/>
                    </a:lnTo>
                    <a:lnTo>
                      <a:pt x="47" y="55"/>
                    </a:lnTo>
                    <a:lnTo>
                      <a:pt x="56" y="43"/>
                    </a:lnTo>
                    <a:lnTo>
                      <a:pt x="66" y="31"/>
                    </a:lnTo>
                    <a:lnTo>
                      <a:pt x="74" y="19"/>
                    </a:lnTo>
                    <a:lnTo>
                      <a:pt x="85" y="8"/>
                    </a:lnTo>
                    <a:lnTo>
                      <a:pt x="76" y="0"/>
                    </a:lnTo>
                    <a:lnTo>
                      <a:pt x="66" y="12"/>
                    </a:lnTo>
                    <a:lnTo>
                      <a:pt x="56" y="23"/>
                    </a:lnTo>
                    <a:lnTo>
                      <a:pt x="46" y="35"/>
                    </a:lnTo>
                    <a:lnTo>
                      <a:pt x="38" y="48"/>
                    </a:lnTo>
                    <a:lnTo>
                      <a:pt x="29" y="60"/>
                    </a:lnTo>
                    <a:lnTo>
                      <a:pt x="20" y="72"/>
                    </a:lnTo>
                    <a:lnTo>
                      <a:pt x="11" y="84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8" y="103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6830280" y="2810880"/>
                <a:ext cx="54360" cy="47160"/>
              </a:xfrm>
              <a:custGeom>
                <a:avLst/>
                <a:gdLst/>
                <a:ahLst/>
                <a:rect l="l" t="t" r="r" b="b"/>
                <a:pathLst>
                  <a:path w="104" h="95">
                    <a:moveTo>
                      <a:pt x="7" y="95"/>
                    </a:moveTo>
                    <a:lnTo>
                      <a:pt x="8" y="95"/>
                    </a:lnTo>
                    <a:lnTo>
                      <a:pt x="32" y="73"/>
                    </a:lnTo>
                    <a:lnTo>
                      <a:pt x="56" y="52"/>
                    </a:lnTo>
                    <a:lnTo>
                      <a:pt x="81" y="30"/>
                    </a:lnTo>
                    <a:lnTo>
                      <a:pt x="104" y="8"/>
                    </a:lnTo>
                    <a:lnTo>
                      <a:pt x="96" y="0"/>
                    </a:lnTo>
                    <a:lnTo>
                      <a:pt x="73" y="21"/>
                    </a:lnTo>
                    <a:lnTo>
                      <a:pt x="48" y="43"/>
                    </a:lnTo>
                    <a:lnTo>
                      <a:pt x="23" y="63"/>
                    </a:lnTo>
                    <a:lnTo>
                      <a:pt x="0" y="86"/>
                    </a:lnTo>
                    <a:lnTo>
                      <a:pt x="0" y="85"/>
                    </a:lnTo>
                    <a:lnTo>
                      <a:pt x="7" y="9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>
                <a:off x="6797160" y="2853720"/>
                <a:ext cx="36000" cy="32040"/>
              </a:xfrm>
              <a:custGeom>
                <a:avLst/>
                <a:gdLst/>
                <a:ahLst/>
                <a:rect l="l" t="t" r="r" b="b"/>
                <a:pathLst>
                  <a:path w="69" h="63">
                    <a:moveTo>
                      <a:pt x="10" y="62"/>
                    </a:moveTo>
                    <a:lnTo>
                      <a:pt x="9" y="63"/>
                    </a:lnTo>
                    <a:lnTo>
                      <a:pt x="31" y="42"/>
                    </a:lnTo>
                    <a:lnTo>
                      <a:pt x="51" y="26"/>
                    </a:lnTo>
                    <a:lnTo>
                      <a:pt x="65" y="14"/>
                    </a:lnTo>
                    <a:lnTo>
                      <a:pt x="69" y="10"/>
                    </a:lnTo>
                    <a:lnTo>
                      <a:pt x="62" y="0"/>
                    </a:lnTo>
                    <a:lnTo>
                      <a:pt x="56" y="4"/>
                    </a:lnTo>
                    <a:lnTo>
                      <a:pt x="43" y="16"/>
                    </a:lnTo>
                    <a:lnTo>
                      <a:pt x="23" y="34"/>
                    </a:lnTo>
                    <a:lnTo>
                      <a:pt x="1" y="54"/>
                    </a:lnTo>
                    <a:lnTo>
                      <a:pt x="0" y="55"/>
                    </a:lnTo>
                    <a:lnTo>
                      <a:pt x="10" y="6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6781680" y="2881440"/>
                <a:ext cx="21600" cy="24120"/>
              </a:xfrm>
              <a:custGeom>
                <a:avLst/>
                <a:gdLst/>
                <a:ahLst/>
                <a:rect l="l" t="t" r="r" b="b"/>
                <a:pathLst>
                  <a:path w="42" h="47">
                    <a:moveTo>
                      <a:pt x="6" y="47"/>
                    </a:moveTo>
                    <a:lnTo>
                      <a:pt x="6" y="47"/>
                    </a:lnTo>
                    <a:lnTo>
                      <a:pt x="14" y="40"/>
                    </a:lnTo>
                    <a:lnTo>
                      <a:pt x="21" y="34"/>
                    </a:lnTo>
                    <a:lnTo>
                      <a:pt x="28" y="27"/>
                    </a:lnTo>
                    <a:lnTo>
                      <a:pt x="32" y="21"/>
                    </a:lnTo>
                    <a:lnTo>
                      <a:pt x="40" y="11"/>
                    </a:lnTo>
                    <a:lnTo>
                      <a:pt x="42" y="7"/>
                    </a:lnTo>
                    <a:lnTo>
                      <a:pt x="32" y="0"/>
                    </a:lnTo>
                    <a:lnTo>
                      <a:pt x="30" y="4"/>
                    </a:lnTo>
                    <a:lnTo>
                      <a:pt x="22" y="13"/>
                    </a:lnTo>
                    <a:lnTo>
                      <a:pt x="18" y="18"/>
                    </a:lnTo>
                    <a:lnTo>
                      <a:pt x="13" y="25"/>
                    </a:lnTo>
                    <a:lnTo>
                      <a:pt x="6" y="30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6" y="4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6750720" y="2901240"/>
                <a:ext cx="34200" cy="19440"/>
              </a:xfrm>
              <a:custGeom>
                <a:avLst/>
                <a:gdLst/>
                <a:ahLst/>
                <a:rect l="l" t="t" r="r" b="b"/>
                <a:pathLst>
                  <a:path w="66" h="41">
                    <a:moveTo>
                      <a:pt x="6" y="40"/>
                    </a:moveTo>
                    <a:lnTo>
                      <a:pt x="5" y="41"/>
                    </a:lnTo>
                    <a:lnTo>
                      <a:pt x="9" y="39"/>
                    </a:lnTo>
                    <a:lnTo>
                      <a:pt x="22" y="34"/>
                    </a:lnTo>
                    <a:lnTo>
                      <a:pt x="32" y="30"/>
                    </a:lnTo>
                    <a:lnTo>
                      <a:pt x="42" y="25"/>
                    </a:lnTo>
                    <a:lnTo>
                      <a:pt x="53" y="18"/>
                    </a:lnTo>
                    <a:lnTo>
                      <a:pt x="66" y="10"/>
                    </a:lnTo>
                    <a:lnTo>
                      <a:pt x="60" y="0"/>
                    </a:lnTo>
                    <a:lnTo>
                      <a:pt x="47" y="7"/>
                    </a:lnTo>
                    <a:lnTo>
                      <a:pt x="36" y="14"/>
                    </a:lnTo>
                    <a:lnTo>
                      <a:pt x="26" y="19"/>
                    </a:lnTo>
                    <a:lnTo>
                      <a:pt x="18" y="24"/>
                    </a:lnTo>
                    <a:lnTo>
                      <a:pt x="6" y="28"/>
                    </a:lnTo>
                    <a:lnTo>
                      <a:pt x="1" y="29"/>
                    </a:lnTo>
                    <a:lnTo>
                      <a:pt x="0" y="29"/>
                    </a:lnTo>
                    <a:lnTo>
                      <a:pt x="6" y="4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>
                <a:off x="6750720" y="2915280"/>
                <a:ext cx="1080" cy="2520"/>
              </a:xfrm>
              <a:custGeom>
                <a:avLst/>
                <a:gdLst/>
                <a:ahLst/>
                <a:rect l="l" t="t" r="r" b="b"/>
                <a:pathLst>
                  <a:path w="2" h="5">
                    <a:moveTo>
                      <a:pt x="0" y="0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280" bIns="-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>
                <a:off x="6655320" y="2915280"/>
                <a:ext cx="98280" cy="59400"/>
              </a:xfrm>
              <a:custGeom>
                <a:avLst/>
                <a:gdLst/>
                <a:ahLst/>
                <a:rect l="l" t="t" r="r" b="b"/>
                <a:pathLst>
                  <a:path w="187" h="116">
                    <a:moveTo>
                      <a:pt x="0" y="106"/>
                    </a:moveTo>
                    <a:lnTo>
                      <a:pt x="6" y="116"/>
                    </a:lnTo>
                    <a:lnTo>
                      <a:pt x="187" y="11"/>
                    </a:lnTo>
                    <a:lnTo>
                      <a:pt x="181" y="0"/>
                    </a:lnTo>
                    <a:lnTo>
                      <a:pt x="1" y="105"/>
                    </a:lnTo>
                    <a:lnTo>
                      <a:pt x="0" y="106"/>
                    </a:lnTo>
                    <a:lnTo>
                      <a:pt x="1" y="105"/>
                    </a:lnTo>
                    <a:lnTo>
                      <a:pt x="0" y="105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>
                <a:off x="6655320" y="2970000"/>
                <a:ext cx="2880" cy="144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>
                <a:off x="6624360" y="2970000"/>
                <a:ext cx="35640" cy="50400"/>
              </a:xfrm>
              <a:custGeom>
                <a:avLst/>
                <a:gdLst/>
                <a:ahLst/>
                <a:rect l="l" t="t" r="r" b="b"/>
                <a:pathLst>
                  <a:path w="68" h="101">
                    <a:moveTo>
                      <a:pt x="10" y="101"/>
                    </a:moveTo>
                    <a:lnTo>
                      <a:pt x="10" y="101"/>
                    </a:lnTo>
                    <a:lnTo>
                      <a:pt x="20" y="89"/>
                    </a:lnTo>
                    <a:lnTo>
                      <a:pt x="27" y="76"/>
                    </a:lnTo>
                    <a:lnTo>
                      <a:pt x="34" y="65"/>
                    </a:lnTo>
                    <a:lnTo>
                      <a:pt x="39" y="53"/>
                    </a:lnTo>
                    <a:lnTo>
                      <a:pt x="45" y="41"/>
                    </a:lnTo>
                    <a:lnTo>
                      <a:pt x="51" y="30"/>
                    </a:lnTo>
                    <a:lnTo>
                      <a:pt x="59" y="19"/>
                    </a:lnTo>
                    <a:lnTo>
                      <a:pt x="68" y="8"/>
                    </a:lnTo>
                    <a:lnTo>
                      <a:pt x="60" y="0"/>
                    </a:lnTo>
                    <a:lnTo>
                      <a:pt x="49" y="12"/>
                    </a:lnTo>
                    <a:lnTo>
                      <a:pt x="40" y="24"/>
                    </a:lnTo>
                    <a:lnTo>
                      <a:pt x="34" y="35"/>
                    </a:lnTo>
                    <a:lnTo>
                      <a:pt x="29" y="47"/>
                    </a:lnTo>
                    <a:lnTo>
                      <a:pt x="23" y="59"/>
                    </a:lnTo>
                    <a:lnTo>
                      <a:pt x="17" y="71"/>
                    </a:lnTo>
                    <a:lnTo>
                      <a:pt x="9" y="82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10" y="10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>
                <a:off x="6606720" y="3017520"/>
                <a:ext cx="23040" cy="24480"/>
              </a:xfrm>
              <a:custGeom>
                <a:avLst/>
                <a:gdLst/>
                <a:ahLst/>
                <a:rect l="l" t="t" r="r" b="b"/>
                <a:pathLst>
                  <a:path w="44" h="47">
                    <a:moveTo>
                      <a:pt x="0" y="39"/>
                    </a:moveTo>
                    <a:lnTo>
                      <a:pt x="9" y="47"/>
                    </a:lnTo>
                    <a:lnTo>
                      <a:pt x="44" y="7"/>
                    </a:lnTo>
                    <a:lnTo>
                      <a:pt x="34" y="0"/>
                    </a:lnTo>
                    <a:lnTo>
                      <a:pt x="0" y="3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>
                <a:off x="6577200" y="3034440"/>
                <a:ext cx="34200" cy="11880"/>
              </a:xfrm>
              <a:custGeom>
                <a:avLst/>
                <a:gdLst/>
                <a:ahLst/>
                <a:rect l="l" t="t" r="r" b="b"/>
                <a:pathLst>
                  <a:path w="67" h="23">
                    <a:moveTo>
                      <a:pt x="5" y="14"/>
                    </a:moveTo>
                    <a:lnTo>
                      <a:pt x="5" y="14"/>
                    </a:lnTo>
                    <a:lnTo>
                      <a:pt x="9" y="13"/>
                    </a:lnTo>
                    <a:lnTo>
                      <a:pt x="13" y="12"/>
                    </a:lnTo>
                    <a:lnTo>
                      <a:pt x="16" y="12"/>
                    </a:lnTo>
                    <a:lnTo>
                      <a:pt x="19" y="13"/>
                    </a:lnTo>
                    <a:lnTo>
                      <a:pt x="25" y="15"/>
                    </a:lnTo>
                    <a:lnTo>
                      <a:pt x="33" y="19"/>
                    </a:lnTo>
                    <a:lnTo>
                      <a:pt x="40" y="22"/>
                    </a:lnTo>
                    <a:lnTo>
                      <a:pt x="48" y="23"/>
                    </a:lnTo>
                    <a:lnTo>
                      <a:pt x="54" y="23"/>
                    </a:lnTo>
                    <a:lnTo>
                      <a:pt x="58" y="21"/>
                    </a:lnTo>
                    <a:lnTo>
                      <a:pt x="62" y="17"/>
                    </a:lnTo>
                    <a:lnTo>
                      <a:pt x="67" y="14"/>
                    </a:lnTo>
                    <a:lnTo>
                      <a:pt x="58" y="6"/>
                    </a:lnTo>
                    <a:lnTo>
                      <a:pt x="55" y="9"/>
                    </a:lnTo>
                    <a:lnTo>
                      <a:pt x="52" y="10"/>
                    </a:lnTo>
                    <a:lnTo>
                      <a:pt x="50" y="11"/>
                    </a:lnTo>
                    <a:lnTo>
                      <a:pt x="49" y="11"/>
                    </a:lnTo>
                    <a:lnTo>
                      <a:pt x="44" y="10"/>
                    </a:lnTo>
                    <a:lnTo>
                      <a:pt x="37" y="8"/>
                    </a:lnTo>
                    <a:lnTo>
                      <a:pt x="31" y="3"/>
                    </a:lnTo>
                    <a:lnTo>
                      <a:pt x="22" y="1"/>
                    </a:lnTo>
                    <a:lnTo>
                      <a:pt x="17" y="0"/>
                    </a:lnTo>
                    <a:lnTo>
                      <a:pt x="11" y="0"/>
                    </a:lnTo>
                    <a:lnTo>
                      <a:pt x="6" y="1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5" y="14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>
                <a:off x="6499080" y="3035880"/>
                <a:ext cx="79560" cy="19440"/>
              </a:xfrm>
              <a:custGeom>
                <a:avLst/>
                <a:gdLst/>
                <a:ahLst/>
                <a:rect l="l" t="t" r="r" b="b"/>
                <a:pathLst>
                  <a:path w="153" h="40">
                    <a:moveTo>
                      <a:pt x="3" y="40"/>
                    </a:moveTo>
                    <a:lnTo>
                      <a:pt x="3" y="40"/>
                    </a:lnTo>
                    <a:lnTo>
                      <a:pt x="24" y="36"/>
                    </a:lnTo>
                    <a:lnTo>
                      <a:pt x="45" y="33"/>
                    </a:lnTo>
                    <a:lnTo>
                      <a:pt x="64" y="31"/>
                    </a:lnTo>
                    <a:lnTo>
                      <a:pt x="84" y="29"/>
                    </a:lnTo>
                    <a:lnTo>
                      <a:pt x="103" y="25"/>
                    </a:lnTo>
                    <a:lnTo>
                      <a:pt x="121" y="22"/>
                    </a:lnTo>
                    <a:lnTo>
                      <a:pt x="138" y="18"/>
                    </a:lnTo>
                    <a:lnTo>
                      <a:pt x="153" y="11"/>
                    </a:lnTo>
                    <a:lnTo>
                      <a:pt x="148" y="0"/>
                    </a:lnTo>
                    <a:lnTo>
                      <a:pt x="134" y="6"/>
                    </a:lnTo>
                    <a:lnTo>
                      <a:pt x="118" y="10"/>
                    </a:lnTo>
                    <a:lnTo>
                      <a:pt x="101" y="13"/>
                    </a:lnTo>
                    <a:lnTo>
                      <a:pt x="83" y="17"/>
                    </a:lnTo>
                    <a:lnTo>
                      <a:pt x="63" y="19"/>
                    </a:lnTo>
                    <a:lnTo>
                      <a:pt x="43" y="21"/>
                    </a:lnTo>
                    <a:lnTo>
                      <a:pt x="21" y="24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4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>
                <a:off x="6452640" y="3034440"/>
                <a:ext cx="47880" cy="24120"/>
              </a:xfrm>
              <a:custGeom>
                <a:avLst/>
                <a:gdLst/>
                <a:ahLst/>
                <a:rect l="l" t="t" r="r" b="b"/>
                <a:pathLst>
                  <a:path w="94" h="48">
                    <a:moveTo>
                      <a:pt x="0" y="12"/>
                    </a:moveTo>
                    <a:lnTo>
                      <a:pt x="0" y="12"/>
                    </a:lnTo>
                    <a:lnTo>
                      <a:pt x="12" y="19"/>
                    </a:lnTo>
                    <a:lnTo>
                      <a:pt x="19" y="26"/>
                    </a:lnTo>
                    <a:lnTo>
                      <a:pt x="27" y="33"/>
                    </a:lnTo>
                    <a:lnTo>
                      <a:pt x="33" y="39"/>
                    </a:lnTo>
                    <a:lnTo>
                      <a:pt x="39" y="42"/>
                    </a:lnTo>
                    <a:lnTo>
                      <a:pt x="43" y="45"/>
                    </a:lnTo>
                    <a:lnTo>
                      <a:pt x="50" y="47"/>
                    </a:lnTo>
                    <a:lnTo>
                      <a:pt x="56" y="48"/>
                    </a:lnTo>
                    <a:lnTo>
                      <a:pt x="64" y="48"/>
                    </a:lnTo>
                    <a:lnTo>
                      <a:pt x="72" y="47"/>
                    </a:lnTo>
                    <a:lnTo>
                      <a:pt x="82" y="46"/>
                    </a:lnTo>
                    <a:lnTo>
                      <a:pt x="94" y="42"/>
                    </a:lnTo>
                    <a:lnTo>
                      <a:pt x="91" y="31"/>
                    </a:lnTo>
                    <a:lnTo>
                      <a:pt x="80" y="34"/>
                    </a:lnTo>
                    <a:lnTo>
                      <a:pt x="71" y="35"/>
                    </a:lnTo>
                    <a:lnTo>
                      <a:pt x="63" y="35"/>
                    </a:lnTo>
                    <a:lnTo>
                      <a:pt x="57" y="35"/>
                    </a:lnTo>
                    <a:lnTo>
                      <a:pt x="52" y="35"/>
                    </a:lnTo>
                    <a:lnTo>
                      <a:pt x="47" y="34"/>
                    </a:lnTo>
                    <a:lnTo>
                      <a:pt x="44" y="32"/>
                    </a:lnTo>
                    <a:lnTo>
                      <a:pt x="41" y="29"/>
                    </a:lnTo>
                    <a:lnTo>
                      <a:pt x="36" y="24"/>
                    </a:lnTo>
                    <a:lnTo>
                      <a:pt x="28" y="16"/>
                    </a:lnTo>
                    <a:lnTo>
                      <a:pt x="18" y="9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6374160" y="3032640"/>
                <a:ext cx="81000" cy="11880"/>
              </a:xfrm>
              <a:custGeom>
                <a:avLst/>
                <a:gdLst/>
                <a:ahLst/>
                <a:rect l="l" t="t" r="r" b="b"/>
                <a:pathLst>
                  <a:path w="157" h="24">
                    <a:moveTo>
                      <a:pt x="0" y="11"/>
                    </a:moveTo>
                    <a:lnTo>
                      <a:pt x="0" y="11"/>
                    </a:lnTo>
                    <a:lnTo>
                      <a:pt x="2" y="14"/>
                    </a:lnTo>
                    <a:lnTo>
                      <a:pt x="5" y="17"/>
                    </a:lnTo>
                    <a:lnTo>
                      <a:pt x="8" y="19"/>
                    </a:lnTo>
                    <a:lnTo>
                      <a:pt x="13" y="22"/>
                    </a:lnTo>
                    <a:lnTo>
                      <a:pt x="20" y="23"/>
                    </a:lnTo>
                    <a:lnTo>
                      <a:pt x="30" y="24"/>
                    </a:lnTo>
                    <a:lnTo>
                      <a:pt x="52" y="23"/>
                    </a:lnTo>
                    <a:lnTo>
                      <a:pt x="75" y="19"/>
                    </a:lnTo>
                    <a:lnTo>
                      <a:pt x="99" y="16"/>
                    </a:lnTo>
                    <a:lnTo>
                      <a:pt x="122" y="13"/>
                    </a:lnTo>
                    <a:lnTo>
                      <a:pt x="131" y="13"/>
                    </a:lnTo>
                    <a:lnTo>
                      <a:pt x="140" y="13"/>
                    </a:lnTo>
                    <a:lnTo>
                      <a:pt x="147" y="13"/>
                    </a:lnTo>
                    <a:lnTo>
                      <a:pt x="151" y="15"/>
                    </a:lnTo>
                    <a:lnTo>
                      <a:pt x="157" y="3"/>
                    </a:lnTo>
                    <a:lnTo>
                      <a:pt x="150" y="1"/>
                    </a:lnTo>
                    <a:lnTo>
                      <a:pt x="141" y="0"/>
                    </a:lnTo>
                    <a:lnTo>
                      <a:pt x="131" y="0"/>
                    </a:lnTo>
                    <a:lnTo>
                      <a:pt x="121" y="1"/>
                    </a:lnTo>
                    <a:lnTo>
                      <a:pt x="98" y="4"/>
                    </a:lnTo>
                    <a:lnTo>
                      <a:pt x="73" y="8"/>
                    </a:lnTo>
                    <a:lnTo>
                      <a:pt x="50" y="11"/>
                    </a:lnTo>
                    <a:lnTo>
                      <a:pt x="30" y="12"/>
                    </a:lnTo>
                    <a:lnTo>
                      <a:pt x="22" y="11"/>
                    </a:lnTo>
                    <a:lnTo>
                      <a:pt x="16" y="10"/>
                    </a:lnTo>
                    <a:lnTo>
                      <a:pt x="14" y="9"/>
                    </a:lnTo>
                    <a:lnTo>
                      <a:pt x="13" y="8"/>
                    </a:lnTo>
                    <a:lnTo>
                      <a:pt x="12" y="7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>
                <a:off x="6369840" y="2968560"/>
                <a:ext cx="54360" cy="70200"/>
              </a:xfrm>
              <a:custGeom>
                <a:avLst/>
                <a:gdLst/>
                <a:ahLst/>
                <a:rect l="l" t="t" r="r" b="b"/>
                <a:pathLst>
                  <a:path w="105" h="137">
                    <a:moveTo>
                      <a:pt x="95" y="0"/>
                    </a:moveTo>
                    <a:lnTo>
                      <a:pt x="95" y="0"/>
                    </a:lnTo>
                    <a:lnTo>
                      <a:pt x="68" y="21"/>
                    </a:lnTo>
                    <a:lnTo>
                      <a:pt x="32" y="50"/>
                    </a:lnTo>
                    <a:lnTo>
                      <a:pt x="23" y="59"/>
                    </a:lnTo>
                    <a:lnTo>
                      <a:pt x="15" y="68"/>
                    </a:lnTo>
                    <a:lnTo>
                      <a:pt x="9" y="77"/>
                    </a:lnTo>
                    <a:lnTo>
                      <a:pt x="3" y="88"/>
                    </a:lnTo>
                    <a:lnTo>
                      <a:pt x="0" y="99"/>
                    </a:lnTo>
                    <a:lnTo>
                      <a:pt x="0" y="111"/>
                    </a:lnTo>
                    <a:lnTo>
                      <a:pt x="0" y="117"/>
                    </a:lnTo>
                    <a:lnTo>
                      <a:pt x="1" y="124"/>
                    </a:lnTo>
                    <a:lnTo>
                      <a:pt x="3" y="130"/>
                    </a:lnTo>
                    <a:lnTo>
                      <a:pt x="7" y="137"/>
                    </a:lnTo>
                    <a:lnTo>
                      <a:pt x="17" y="131"/>
                    </a:lnTo>
                    <a:lnTo>
                      <a:pt x="15" y="126"/>
                    </a:lnTo>
                    <a:lnTo>
                      <a:pt x="13" y="121"/>
                    </a:lnTo>
                    <a:lnTo>
                      <a:pt x="13" y="115"/>
                    </a:lnTo>
                    <a:lnTo>
                      <a:pt x="12" y="111"/>
                    </a:lnTo>
                    <a:lnTo>
                      <a:pt x="13" y="101"/>
                    </a:lnTo>
                    <a:lnTo>
                      <a:pt x="15" y="93"/>
                    </a:lnTo>
                    <a:lnTo>
                      <a:pt x="20" y="84"/>
                    </a:lnTo>
                    <a:lnTo>
                      <a:pt x="25" y="75"/>
                    </a:lnTo>
                    <a:lnTo>
                      <a:pt x="32" y="67"/>
                    </a:lnTo>
                    <a:lnTo>
                      <a:pt x="39" y="59"/>
                    </a:lnTo>
                    <a:lnTo>
                      <a:pt x="76" y="31"/>
                    </a:lnTo>
                    <a:lnTo>
                      <a:pt x="105" y="8"/>
                    </a:lnTo>
                    <a:lnTo>
                      <a:pt x="105" y="8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>
                <a:off x="6419520" y="2965320"/>
                <a:ext cx="17280" cy="16920"/>
              </a:xfrm>
              <a:custGeom>
                <a:avLst/>
                <a:gdLst/>
                <a:ahLst/>
                <a:rect l="l" t="t" r="r" b="b"/>
                <a:pathLst>
                  <a:path w="33" h="34">
                    <a:moveTo>
                      <a:pt x="33" y="22"/>
                    </a:moveTo>
                    <a:lnTo>
                      <a:pt x="33" y="22"/>
                    </a:lnTo>
                    <a:lnTo>
                      <a:pt x="26" y="21"/>
                    </a:lnTo>
                    <a:lnTo>
                      <a:pt x="22" y="20"/>
                    </a:lnTo>
                    <a:lnTo>
                      <a:pt x="19" y="19"/>
                    </a:lnTo>
                    <a:lnTo>
                      <a:pt x="18" y="17"/>
                    </a:lnTo>
                    <a:lnTo>
                      <a:pt x="16" y="16"/>
                    </a:lnTo>
                    <a:lnTo>
                      <a:pt x="16" y="15"/>
                    </a:lnTo>
                    <a:lnTo>
                      <a:pt x="16" y="14"/>
                    </a:lnTo>
                    <a:lnTo>
                      <a:pt x="16" y="12"/>
                    </a:lnTo>
                    <a:lnTo>
                      <a:pt x="18" y="9"/>
                    </a:lnTo>
                    <a:lnTo>
                      <a:pt x="15" y="0"/>
                    </a:lnTo>
                    <a:lnTo>
                      <a:pt x="6" y="2"/>
                    </a:lnTo>
                    <a:lnTo>
                      <a:pt x="0" y="8"/>
                    </a:lnTo>
                    <a:lnTo>
                      <a:pt x="10" y="16"/>
                    </a:lnTo>
                    <a:lnTo>
                      <a:pt x="14" y="11"/>
                    </a:lnTo>
                    <a:lnTo>
                      <a:pt x="8" y="10"/>
                    </a:lnTo>
                    <a:lnTo>
                      <a:pt x="6" y="6"/>
                    </a:lnTo>
                    <a:lnTo>
                      <a:pt x="5" y="10"/>
                    </a:lnTo>
                    <a:lnTo>
                      <a:pt x="3" y="14"/>
                    </a:lnTo>
                    <a:lnTo>
                      <a:pt x="5" y="17"/>
                    </a:lnTo>
                    <a:lnTo>
                      <a:pt x="6" y="22"/>
                    </a:lnTo>
                    <a:lnTo>
                      <a:pt x="9" y="26"/>
                    </a:lnTo>
                    <a:lnTo>
                      <a:pt x="12" y="29"/>
                    </a:lnTo>
                    <a:lnTo>
                      <a:pt x="18" y="31"/>
                    </a:lnTo>
                    <a:lnTo>
                      <a:pt x="24" y="33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3" y="2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>
                <a:off x="6430680" y="2953440"/>
                <a:ext cx="14040" cy="28800"/>
              </a:xfrm>
              <a:custGeom>
                <a:avLst/>
                <a:gdLst/>
                <a:ahLst/>
                <a:rect l="l" t="t" r="r" b="b"/>
                <a:pathLst>
                  <a:path w="26" h="57">
                    <a:moveTo>
                      <a:pt x="11" y="0"/>
                    </a:moveTo>
                    <a:lnTo>
                      <a:pt x="11" y="0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20"/>
                    </a:lnTo>
                    <a:lnTo>
                      <a:pt x="3" y="29"/>
                    </a:lnTo>
                    <a:lnTo>
                      <a:pt x="7" y="36"/>
                    </a:lnTo>
                    <a:lnTo>
                      <a:pt x="12" y="43"/>
                    </a:lnTo>
                    <a:lnTo>
                      <a:pt x="14" y="47"/>
                    </a:lnTo>
                    <a:lnTo>
                      <a:pt x="14" y="45"/>
                    </a:lnTo>
                    <a:lnTo>
                      <a:pt x="15" y="44"/>
                    </a:lnTo>
                    <a:lnTo>
                      <a:pt x="14" y="44"/>
                    </a:lnTo>
                    <a:lnTo>
                      <a:pt x="11" y="45"/>
                    </a:lnTo>
                    <a:lnTo>
                      <a:pt x="10" y="57"/>
                    </a:lnTo>
                    <a:lnTo>
                      <a:pt x="16" y="57"/>
                    </a:lnTo>
                    <a:lnTo>
                      <a:pt x="20" y="54"/>
                    </a:lnTo>
                    <a:lnTo>
                      <a:pt x="25" y="50"/>
                    </a:lnTo>
                    <a:lnTo>
                      <a:pt x="26" y="44"/>
                    </a:lnTo>
                    <a:lnTo>
                      <a:pt x="23" y="37"/>
                    </a:lnTo>
                    <a:lnTo>
                      <a:pt x="18" y="30"/>
                    </a:lnTo>
                    <a:lnTo>
                      <a:pt x="14" y="23"/>
                    </a:lnTo>
                    <a:lnTo>
                      <a:pt x="12" y="17"/>
                    </a:lnTo>
                    <a:lnTo>
                      <a:pt x="12" y="16"/>
                    </a:lnTo>
                    <a:lnTo>
                      <a:pt x="12" y="15"/>
                    </a:lnTo>
                    <a:lnTo>
                      <a:pt x="13" y="12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6436800" y="2950200"/>
                <a:ext cx="63360" cy="24480"/>
              </a:xfrm>
              <a:custGeom>
                <a:avLst/>
                <a:gdLst/>
                <a:ahLst/>
                <a:rect l="l" t="t" r="r" b="b"/>
                <a:pathLst>
                  <a:path w="122" h="50">
                    <a:moveTo>
                      <a:pt x="122" y="37"/>
                    </a:moveTo>
                    <a:lnTo>
                      <a:pt x="122" y="37"/>
                    </a:lnTo>
                    <a:lnTo>
                      <a:pt x="116" y="37"/>
                    </a:lnTo>
                    <a:lnTo>
                      <a:pt x="112" y="36"/>
                    </a:lnTo>
                    <a:lnTo>
                      <a:pt x="107" y="32"/>
                    </a:lnTo>
                    <a:lnTo>
                      <a:pt x="100" y="29"/>
                    </a:lnTo>
                    <a:lnTo>
                      <a:pt x="88" y="22"/>
                    </a:lnTo>
                    <a:lnTo>
                      <a:pt x="73" y="13"/>
                    </a:lnTo>
                    <a:lnTo>
                      <a:pt x="66" y="9"/>
                    </a:lnTo>
                    <a:lnTo>
                      <a:pt x="58" y="5"/>
                    </a:lnTo>
                    <a:lnTo>
                      <a:pt x="49" y="2"/>
                    </a:lnTo>
                    <a:lnTo>
                      <a:pt x="40" y="0"/>
                    </a:lnTo>
                    <a:lnTo>
                      <a:pt x="30" y="0"/>
                    </a:lnTo>
                    <a:lnTo>
                      <a:pt x="20" y="0"/>
                    </a:lnTo>
                    <a:lnTo>
                      <a:pt x="10" y="3"/>
                    </a:lnTo>
                    <a:lnTo>
                      <a:pt x="0" y="7"/>
                    </a:lnTo>
                    <a:lnTo>
                      <a:pt x="5" y="18"/>
                    </a:lnTo>
                    <a:lnTo>
                      <a:pt x="14" y="14"/>
                    </a:lnTo>
                    <a:lnTo>
                      <a:pt x="22" y="12"/>
                    </a:lnTo>
                    <a:lnTo>
                      <a:pt x="30" y="12"/>
                    </a:lnTo>
                    <a:lnTo>
                      <a:pt x="39" y="12"/>
                    </a:lnTo>
                    <a:lnTo>
                      <a:pt x="46" y="14"/>
                    </a:lnTo>
                    <a:lnTo>
                      <a:pt x="54" y="16"/>
                    </a:lnTo>
                    <a:lnTo>
                      <a:pt x="60" y="19"/>
                    </a:lnTo>
                    <a:lnTo>
                      <a:pt x="68" y="24"/>
                    </a:lnTo>
                    <a:lnTo>
                      <a:pt x="82" y="31"/>
                    </a:lnTo>
                    <a:lnTo>
                      <a:pt x="95" y="40"/>
                    </a:lnTo>
                    <a:lnTo>
                      <a:pt x="101" y="43"/>
                    </a:lnTo>
                    <a:lnTo>
                      <a:pt x="108" y="46"/>
                    </a:lnTo>
                    <a:lnTo>
                      <a:pt x="114" y="49"/>
                    </a:lnTo>
                    <a:lnTo>
                      <a:pt x="121" y="50"/>
                    </a:lnTo>
                    <a:lnTo>
                      <a:pt x="121" y="50"/>
                    </a:lnTo>
                    <a:lnTo>
                      <a:pt x="122" y="37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6496200" y="2937960"/>
                <a:ext cx="14040" cy="36720"/>
              </a:xfrm>
              <a:custGeom>
                <a:avLst/>
                <a:gdLst/>
                <a:ahLst/>
                <a:rect l="l" t="t" r="r" b="b"/>
                <a:pathLst>
                  <a:path w="25" h="73">
                    <a:moveTo>
                      <a:pt x="7" y="0"/>
                    </a:moveTo>
                    <a:lnTo>
                      <a:pt x="0" y="7"/>
                    </a:lnTo>
                    <a:lnTo>
                      <a:pt x="1" y="19"/>
                    </a:lnTo>
                    <a:lnTo>
                      <a:pt x="5" y="30"/>
                    </a:lnTo>
                    <a:lnTo>
                      <a:pt x="9" y="40"/>
                    </a:lnTo>
                    <a:lnTo>
                      <a:pt x="12" y="50"/>
                    </a:lnTo>
                    <a:lnTo>
                      <a:pt x="13" y="53"/>
                    </a:lnTo>
                    <a:lnTo>
                      <a:pt x="13" y="56"/>
                    </a:lnTo>
                    <a:lnTo>
                      <a:pt x="13" y="57"/>
                    </a:lnTo>
                    <a:lnTo>
                      <a:pt x="13" y="59"/>
                    </a:lnTo>
                    <a:lnTo>
                      <a:pt x="13" y="59"/>
                    </a:lnTo>
                    <a:lnTo>
                      <a:pt x="12" y="60"/>
                    </a:lnTo>
                    <a:lnTo>
                      <a:pt x="10" y="60"/>
                    </a:lnTo>
                    <a:lnTo>
                      <a:pt x="7" y="60"/>
                    </a:lnTo>
                    <a:lnTo>
                      <a:pt x="6" y="73"/>
                    </a:lnTo>
                    <a:lnTo>
                      <a:pt x="12" y="72"/>
                    </a:lnTo>
                    <a:lnTo>
                      <a:pt x="17" y="70"/>
                    </a:lnTo>
                    <a:lnTo>
                      <a:pt x="22" y="68"/>
                    </a:lnTo>
                    <a:lnTo>
                      <a:pt x="24" y="64"/>
                    </a:lnTo>
                    <a:lnTo>
                      <a:pt x="25" y="60"/>
                    </a:lnTo>
                    <a:lnTo>
                      <a:pt x="25" y="54"/>
                    </a:lnTo>
                    <a:lnTo>
                      <a:pt x="25" y="50"/>
                    </a:lnTo>
                    <a:lnTo>
                      <a:pt x="23" y="46"/>
                    </a:lnTo>
                    <a:lnTo>
                      <a:pt x="20" y="37"/>
                    </a:lnTo>
                    <a:lnTo>
                      <a:pt x="16" y="27"/>
                    </a:lnTo>
                    <a:lnTo>
                      <a:pt x="14" y="16"/>
                    </a:lnTo>
                    <a:lnTo>
                      <a:pt x="13" y="7"/>
                    </a:lnTo>
                    <a:lnTo>
                      <a:pt x="7" y="1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6500520" y="2937960"/>
                <a:ext cx="34200" cy="13320"/>
              </a:xfrm>
              <a:custGeom>
                <a:avLst/>
                <a:gdLst/>
                <a:ahLst/>
                <a:rect l="l" t="t" r="r" b="b"/>
                <a:pathLst>
                  <a:path w="66" h="26">
                    <a:moveTo>
                      <a:pt x="59" y="1"/>
                    </a:moveTo>
                    <a:lnTo>
                      <a:pt x="53" y="7"/>
                    </a:lnTo>
                    <a:lnTo>
                      <a:pt x="53" y="11"/>
                    </a:lnTo>
                    <a:lnTo>
                      <a:pt x="53" y="13"/>
                    </a:lnTo>
                    <a:lnTo>
                      <a:pt x="52" y="14"/>
                    </a:lnTo>
                    <a:lnTo>
                      <a:pt x="52" y="14"/>
                    </a:lnTo>
                    <a:lnTo>
                      <a:pt x="50" y="14"/>
                    </a:lnTo>
                    <a:lnTo>
                      <a:pt x="49" y="14"/>
                    </a:lnTo>
                    <a:lnTo>
                      <a:pt x="46" y="13"/>
                    </a:lnTo>
                    <a:lnTo>
                      <a:pt x="43" y="12"/>
                    </a:lnTo>
                    <a:lnTo>
                      <a:pt x="33" y="9"/>
                    </a:lnTo>
                    <a:lnTo>
                      <a:pt x="23" y="6"/>
                    </a:lnTo>
                    <a:lnTo>
                      <a:pt x="12" y="2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9" y="14"/>
                    </a:lnTo>
                    <a:lnTo>
                      <a:pt x="19" y="16"/>
                    </a:lnTo>
                    <a:lnTo>
                      <a:pt x="29" y="21"/>
                    </a:lnTo>
                    <a:lnTo>
                      <a:pt x="39" y="24"/>
                    </a:lnTo>
                    <a:lnTo>
                      <a:pt x="43" y="25"/>
                    </a:lnTo>
                    <a:lnTo>
                      <a:pt x="47" y="26"/>
                    </a:lnTo>
                    <a:lnTo>
                      <a:pt x="52" y="26"/>
                    </a:lnTo>
                    <a:lnTo>
                      <a:pt x="57" y="25"/>
                    </a:lnTo>
                    <a:lnTo>
                      <a:pt x="60" y="23"/>
                    </a:lnTo>
                    <a:lnTo>
                      <a:pt x="63" y="19"/>
                    </a:lnTo>
                    <a:lnTo>
                      <a:pt x="64" y="13"/>
                    </a:lnTo>
                    <a:lnTo>
                      <a:pt x="66" y="7"/>
                    </a:lnTo>
                    <a:lnTo>
                      <a:pt x="59" y="13"/>
                    </a:lnTo>
                    <a:lnTo>
                      <a:pt x="59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6530400" y="2893680"/>
                <a:ext cx="20160" cy="50040"/>
              </a:xfrm>
              <a:custGeom>
                <a:avLst/>
                <a:gdLst/>
                <a:ahLst/>
                <a:rect l="l" t="t" r="r" b="b"/>
                <a:pathLst>
                  <a:path w="37" h="101">
                    <a:moveTo>
                      <a:pt x="30" y="12"/>
                    </a:moveTo>
                    <a:lnTo>
                      <a:pt x="25" y="6"/>
                    </a:lnTo>
                    <a:lnTo>
                      <a:pt x="25" y="18"/>
                    </a:lnTo>
                    <a:lnTo>
                      <a:pt x="24" y="32"/>
                    </a:lnTo>
                    <a:lnTo>
                      <a:pt x="23" y="46"/>
                    </a:lnTo>
                    <a:lnTo>
                      <a:pt x="21" y="61"/>
                    </a:lnTo>
                    <a:lnTo>
                      <a:pt x="20" y="67"/>
                    </a:lnTo>
                    <a:lnTo>
                      <a:pt x="17" y="73"/>
                    </a:lnTo>
                    <a:lnTo>
                      <a:pt x="15" y="77"/>
                    </a:lnTo>
                    <a:lnTo>
                      <a:pt x="13" y="82"/>
                    </a:lnTo>
                    <a:lnTo>
                      <a:pt x="10" y="85"/>
                    </a:lnTo>
                    <a:lnTo>
                      <a:pt x="7" y="87"/>
                    </a:lnTo>
                    <a:lnTo>
                      <a:pt x="4" y="88"/>
                    </a:lnTo>
                    <a:lnTo>
                      <a:pt x="0" y="89"/>
                    </a:lnTo>
                    <a:lnTo>
                      <a:pt x="0" y="101"/>
                    </a:lnTo>
                    <a:lnTo>
                      <a:pt x="7" y="100"/>
                    </a:lnTo>
                    <a:lnTo>
                      <a:pt x="13" y="98"/>
                    </a:lnTo>
                    <a:lnTo>
                      <a:pt x="18" y="94"/>
                    </a:lnTo>
                    <a:lnTo>
                      <a:pt x="23" y="89"/>
                    </a:lnTo>
                    <a:lnTo>
                      <a:pt x="26" y="83"/>
                    </a:lnTo>
                    <a:lnTo>
                      <a:pt x="28" y="77"/>
                    </a:lnTo>
                    <a:lnTo>
                      <a:pt x="30" y="70"/>
                    </a:lnTo>
                    <a:lnTo>
                      <a:pt x="32" y="63"/>
                    </a:lnTo>
                    <a:lnTo>
                      <a:pt x="35" y="48"/>
                    </a:lnTo>
                    <a:lnTo>
                      <a:pt x="36" y="33"/>
                    </a:lnTo>
                    <a:lnTo>
                      <a:pt x="37" y="18"/>
                    </a:lnTo>
                    <a:lnTo>
                      <a:pt x="37" y="6"/>
                    </a:lnTo>
                    <a:lnTo>
                      <a:pt x="30" y="0"/>
                    </a:lnTo>
                    <a:lnTo>
                      <a:pt x="30" y="12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6542640" y="2879640"/>
                <a:ext cx="37440" cy="19440"/>
              </a:xfrm>
              <a:custGeom>
                <a:avLst/>
                <a:gdLst/>
                <a:ahLst/>
                <a:rect l="l" t="t" r="r" b="b"/>
                <a:pathLst>
                  <a:path w="73" h="39">
                    <a:moveTo>
                      <a:pt x="64" y="0"/>
                    </a:moveTo>
                    <a:lnTo>
                      <a:pt x="64" y="0"/>
                    </a:lnTo>
                    <a:lnTo>
                      <a:pt x="59" y="4"/>
                    </a:lnTo>
                    <a:lnTo>
                      <a:pt x="53" y="8"/>
                    </a:lnTo>
                    <a:lnTo>
                      <a:pt x="46" y="12"/>
                    </a:lnTo>
                    <a:lnTo>
                      <a:pt x="40" y="15"/>
                    </a:lnTo>
                    <a:lnTo>
                      <a:pt x="27" y="20"/>
                    </a:lnTo>
                    <a:lnTo>
                      <a:pt x="15" y="23"/>
                    </a:lnTo>
                    <a:lnTo>
                      <a:pt x="5" y="26"/>
                    </a:lnTo>
                    <a:lnTo>
                      <a:pt x="0" y="27"/>
                    </a:lnTo>
                    <a:lnTo>
                      <a:pt x="1" y="39"/>
                    </a:lnTo>
                    <a:lnTo>
                      <a:pt x="8" y="39"/>
                    </a:lnTo>
                    <a:lnTo>
                      <a:pt x="8" y="27"/>
                    </a:lnTo>
                    <a:lnTo>
                      <a:pt x="2" y="27"/>
                    </a:lnTo>
                    <a:lnTo>
                      <a:pt x="3" y="39"/>
                    </a:lnTo>
                    <a:lnTo>
                      <a:pt x="8" y="38"/>
                    </a:lnTo>
                    <a:lnTo>
                      <a:pt x="18" y="35"/>
                    </a:lnTo>
                    <a:lnTo>
                      <a:pt x="31" y="32"/>
                    </a:lnTo>
                    <a:lnTo>
                      <a:pt x="45" y="27"/>
                    </a:lnTo>
                    <a:lnTo>
                      <a:pt x="53" y="22"/>
                    </a:lnTo>
                    <a:lnTo>
                      <a:pt x="59" y="18"/>
                    </a:lnTo>
                    <a:lnTo>
                      <a:pt x="67" y="14"/>
                    </a:lnTo>
                    <a:lnTo>
                      <a:pt x="73" y="8"/>
                    </a:lnTo>
                    <a:lnTo>
                      <a:pt x="73" y="8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6575760" y="2817000"/>
                <a:ext cx="37440" cy="65880"/>
              </a:xfrm>
              <a:custGeom>
                <a:avLst/>
                <a:gdLst/>
                <a:ahLst/>
                <a:rect l="l" t="t" r="r" b="b"/>
                <a:pathLst>
                  <a:path w="71" h="129">
                    <a:moveTo>
                      <a:pt x="65" y="0"/>
                    </a:moveTo>
                    <a:lnTo>
                      <a:pt x="60" y="3"/>
                    </a:lnTo>
                    <a:lnTo>
                      <a:pt x="42" y="43"/>
                    </a:lnTo>
                    <a:lnTo>
                      <a:pt x="30" y="74"/>
                    </a:lnTo>
                    <a:lnTo>
                      <a:pt x="23" y="87"/>
                    </a:lnTo>
                    <a:lnTo>
                      <a:pt x="18" y="99"/>
                    </a:lnTo>
                    <a:lnTo>
                      <a:pt x="10" y="110"/>
                    </a:lnTo>
                    <a:lnTo>
                      <a:pt x="0" y="121"/>
                    </a:lnTo>
                    <a:lnTo>
                      <a:pt x="9" y="129"/>
                    </a:lnTo>
                    <a:lnTo>
                      <a:pt x="20" y="117"/>
                    </a:lnTo>
                    <a:lnTo>
                      <a:pt x="27" y="106"/>
                    </a:lnTo>
                    <a:lnTo>
                      <a:pt x="35" y="93"/>
                    </a:lnTo>
                    <a:lnTo>
                      <a:pt x="40" y="79"/>
                    </a:lnTo>
                    <a:lnTo>
                      <a:pt x="53" y="47"/>
                    </a:lnTo>
                    <a:lnTo>
                      <a:pt x="71" y="8"/>
                    </a:lnTo>
                    <a:lnTo>
                      <a:pt x="65" y="1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6609960" y="2817000"/>
                <a:ext cx="157320" cy="7560"/>
              </a:xfrm>
              <a:custGeom>
                <a:avLst/>
                <a:gdLst/>
                <a:ahLst/>
                <a:rect l="l" t="t" r="r" b="b"/>
                <a:pathLst>
                  <a:path w="305" h="15">
                    <a:moveTo>
                      <a:pt x="292" y="8"/>
                    </a:moveTo>
                    <a:lnTo>
                      <a:pt x="298" y="2"/>
                    </a:lnTo>
                    <a:lnTo>
                      <a:pt x="270" y="2"/>
                    </a:lnTo>
                    <a:lnTo>
                      <a:pt x="231" y="2"/>
                    </a:lnTo>
                    <a:lnTo>
                      <a:pt x="186" y="1"/>
                    </a:lnTo>
                    <a:lnTo>
                      <a:pt x="139" y="1"/>
                    </a:lnTo>
                    <a:lnTo>
                      <a:pt x="92" y="1"/>
                    </a:lnTo>
                    <a:lnTo>
                      <a:pt x="51" y="0"/>
                    </a:lnTo>
                    <a:lnTo>
                      <a:pt x="2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9" y="12"/>
                    </a:lnTo>
                    <a:lnTo>
                      <a:pt x="51" y="13"/>
                    </a:lnTo>
                    <a:lnTo>
                      <a:pt x="92" y="13"/>
                    </a:lnTo>
                    <a:lnTo>
                      <a:pt x="139" y="13"/>
                    </a:lnTo>
                    <a:lnTo>
                      <a:pt x="186" y="14"/>
                    </a:lnTo>
                    <a:lnTo>
                      <a:pt x="231" y="14"/>
                    </a:lnTo>
                    <a:lnTo>
                      <a:pt x="269" y="14"/>
                    </a:lnTo>
                    <a:lnTo>
                      <a:pt x="298" y="15"/>
                    </a:lnTo>
                    <a:lnTo>
                      <a:pt x="305" y="8"/>
                    </a:lnTo>
                    <a:lnTo>
                      <a:pt x="292" y="8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6761520" y="2774160"/>
                <a:ext cx="5760" cy="47520"/>
              </a:xfrm>
              <a:custGeom>
                <a:avLst/>
                <a:gdLst/>
                <a:ahLst/>
                <a:rect l="l" t="t" r="r" b="b"/>
                <a:pathLst>
                  <a:path w="13" h="94">
                    <a:moveTo>
                      <a:pt x="3" y="0"/>
                    </a:moveTo>
                    <a:lnTo>
                      <a:pt x="1" y="5"/>
                    </a:lnTo>
                    <a:lnTo>
                      <a:pt x="1" y="27"/>
                    </a:lnTo>
                    <a:lnTo>
                      <a:pt x="1" y="49"/>
                    </a:lnTo>
                    <a:lnTo>
                      <a:pt x="1" y="72"/>
                    </a:lnTo>
                    <a:lnTo>
                      <a:pt x="0" y="94"/>
                    </a:lnTo>
                    <a:lnTo>
                      <a:pt x="13" y="94"/>
                    </a:lnTo>
                    <a:lnTo>
                      <a:pt x="13" y="72"/>
                    </a:lnTo>
                    <a:lnTo>
                      <a:pt x="13" y="50"/>
                    </a:lnTo>
                    <a:lnTo>
                      <a:pt x="13" y="27"/>
                    </a:lnTo>
                    <a:lnTo>
                      <a:pt x="13" y="5"/>
                    </a:lnTo>
                    <a:lnTo>
                      <a:pt x="12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>
                <a:off x="6762960" y="2728440"/>
                <a:ext cx="81000" cy="50040"/>
              </a:xfrm>
              <a:custGeom>
                <a:avLst/>
                <a:gdLst/>
                <a:ahLst/>
                <a:rect l="l" t="t" r="r" b="b"/>
                <a:pathLst>
                  <a:path w="157" h="98">
                    <a:moveTo>
                      <a:pt x="155" y="0"/>
                    </a:moveTo>
                    <a:lnTo>
                      <a:pt x="157" y="0"/>
                    </a:lnTo>
                    <a:lnTo>
                      <a:pt x="150" y="0"/>
                    </a:lnTo>
                    <a:lnTo>
                      <a:pt x="144" y="2"/>
                    </a:lnTo>
                    <a:lnTo>
                      <a:pt x="136" y="5"/>
                    </a:lnTo>
                    <a:lnTo>
                      <a:pt x="128" y="10"/>
                    </a:lnTo>
                    <a:lnTo>
                      <a:pt x="106" y="21"/>
                    </a:lnTo>
                    <a:lnTo>
                      <a:pt x="81" y="35"/>
                    </a:lnTo>
                    <a:lnTo>
                      <a:pt x="55" y="51"/>
                    </a:lnTo>
                    <a:lnTo>
                      <a:pt x="31" y="66"/>
                    </a:lnTo>
                    <a:lnTo>
                      <a:pt x="13" y="79"/>
                    </a:lnTo>
                    <a:lnTo>
                      <a:pt x="0" y="89"/>
                    </a:lnTo>
                    <a:lnTo>
                      <a:pt x="9" y="98"/>
                    </a:lnTo>
                    <a:lnTo>
                      <a:pt x="20" y="89"/>
                    </a:lnTo>
                    <a:lnTo>
                      <a:pt x="39" y="77"/>
                    </a:lnTo>
                    <a:lnTo>
                      <a:pt x="62" y="61"/>
                    </a:lnTo>
                    <a:lnTo>
                      <a:pt x="87" y="46"/>
                    </a:lnTo>
                    <a:lnTo>
                      <a:pt x="111" y="32"/>
                    </a:lnTo>
                    <a:lnTo>
                      <a:pt x="133" y="20"/>
                    </a:lnTo>
                    <a:lnTo>
                      <a:pt x="142" y="16"/>
                    </a:lnTo>
                    <a:lnTo>
                      <a:pt x="148" y="13"/>
                    </a:lnTo>
                    <a:lnTo>
                      <a:pt x="152" y="12"/>
                    </a:lnTo>
                    <a:lnTo>
                      <a:pt x="151" y="12"/>
                    </a:lnTo>
                    <a:lnTo>
                      <a:pt x="153" y="12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" bIns="3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6842520" y="2728440"/>
                <a:ext cx="34200" cy="7560"/>
              </a:xfrm>
              <a:custGeom>
                <a:avLst/>
                <a:gdLst/>
                <a:ahLst/>
                <a:rect l="l" t="t" r="r" b="b"/>
                <a:pathLst>
                  <a:path w="65" h="15">
                    <a:moveTo>
                      <a:pt x="65" y="15"/>
                    </a:moveTo>
                    <a:lnTo>
                      <a:pt x="65" y="3"/>
                    </a:lnTo>
                    <a:lnTo>
                      <a:pt x="43" y="2"/>
                    </a:lnTo>
                    <a:lnTo>
                      <a:pt x="22" y="1"/>
                    </a:lnTo>
                    <a:lnTo>
                      <a:pt x="7" y="0"/>
                    </a:lnTo>
                    <a:lnTo>
                      <a:pt x="2" y="0"/>
                    </a:lnTo>
                    <a:lnTo>
                      <a:pt x="0" y="12"/>
                    </a:lnTo>
                    <a:lnTo>
                      <a:pt x="6" y="13"/>
                    </a:lnTo>
                    <a:lnTo>
                      <a:pt x="22" y="14"/>
                    </a:lnTo>
                    <a:lnTo>
                      <a:pt x="43" y="15"/>
                    </a:lnTo>
                    <a:lnTo>
                      <a:pt x="65" y="15"/>
                    </a:lnTo>
                    <a:lnTo>
                      <a:pt x="65" y="3"/>
                    </a:lnTo>
                    <a:lnTo>
                      <a:pt x="65" y="15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6869160" y="2712600"/>
                <a:ext cx="52920" cy="23040"/>
              </a:xfrm>
              <a:custGeom>
                <a:avLst/>
                <a:gdLst/>
                <a:ahLst/>
                <a:rect l="l" t="t" r="r" b="b"/>
                <a:pathLst>
                  <a:path w="103" h="44">
                    <a:moveTo>
                      <a:pt x="96" y="1"/>
                    </a:moveTo>
                    <a:lnTo>
                      <a:pt x="100" y="0"/>
                    </a:lnTo>
                    <a:lnTo>
                      <a:pt x="88" y="1"/>
                    </a:lnTo>
                    <a:lnTo>
                      <a:pt x="77" y="1"/>
                    </a:lnTo>
                    <a:lnTo>
                      <a:pt x="66" y="3"/>
                    </a:lnTo>
                    <a:lnTo>
                      <a:pt x="55" y="5"/>
                    </a:lnTo>
                    <a:lnTo>
                      <a:pt x="37" y="10"/>
                    </a:lnTo>
                    <a:lnTo>
                      <a:pt x="21" y="16"/>
                    </a:lnTo>
                    <a:lnTo>
                      <a:pt x="14" y="19"/>
                    </a:lnTo>
                    <a:lnTo>
                      <a:pt x="9" y="22"/>
                    </a:lnTo>
                    <a:lnTo>
                      <a:pt x="5" y="26"/>
                    </a:lnTo>
                    <a:lnTo>
                      <a:pt x="1" y="30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9" y="44"/>
                    </a:lnTo>
                    <a:lnTo>
                      <a:pt x="14" y="44"/>
                    </a:lnTo>
                    <a:lnTo>
                      <a:pt x="14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2" y="34"/>
                    </a:lnTo>
                    <a:lnTo>
                      <a:pt x="12" y="36"/>
                    </a:lnTo>
                    <a:lnTo>
                      <a:pt x="13" y="35"/>
                    </a:lnTo>
                    <a:lnTo>
                      <a:pt x="15" y="33"/>
                    </a:lnTo>
                    <a:lnTo>
                      <a:pt x="20" y="30"/>
                    </a:lnTo>
                    <a:lnTo>
                      <a:pt x="26" y="28"/>
                    </a:lnTo>
                    <a:lnTo>
                      <a:pt x="40" y="21"/>
                    </a:lnTo>
                    <a:lnTo>
                      <a:pt x="59" y="17"/>
                    </a:lnTo>
                    <a:lnTo>
                      <a:pt x="68" y="15"/>
                    </a:lnTo>
                    <a:lnTo>
                      <a:pt x="78" y="14"/>
                    </a:lnTo>
                    <a:lnTo>
                      <a:pt x="89" y="13"/>
                    </a:lnTo>
                    <a:lnTo>
                      <a:pt x="100" y="13"/>
                    </a:lnTo>
                    <a:lnTo>
                      <a:pt x="103" y="12"/>
                    </a:lnTo>
                    <a:lnTo>
                      <a:pt x="96" y="1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6921000" y="2715840"/>
                <a:ext cx="1080" cy="4680"/>
              </a:xfrm>
              <a:custGeom>
                <a:avLst/>
                <a:gdLst/>
                <a:ahLst/>
                <a:rect l="l" t="t" r="r" b="b"/>
                <a:pathLst>
                  <a:path w="3" h="7">
                    <a:moveTo>
                      <a:pt x="3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6"/>
                    </a:lnTo>
                    <a:lnTo>
                      <a:pt x="0" y="7"/>
                    </a:lnTo>
                    <a:lnTo>
                      <a:pt x="1" y="7"/>
                    </a:ln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6919200" y="2712600"/>
                <a:ext cx="4320" cy="6120"/>
              </a:xfrm>
              <a:custGeom>
                <a:avLst/>
                <a:gdLst/>
                <a:ahLst/>
                <a:rect l="l" t="t" r="r" b="b"/>
                <a:pathLst>
                  <a:path w="10" h="13">
                    <a:moveTo>
                      <a:pt x="10" y="10"/>
                    </a:moveTo>
                    <a:lnTo>
                      <a:pt x="5" y="0"/>
                    </a:lnTo>
                    <a:lnTo>
                      <a:pt x="0" y="2"/>
                    </a:lnTo>
                    <a:lnTo>
                      <a:pt x="7" y="13"/>
                    </a:lnTo>
                    <a:lnTo>
                      <a:pt x="10" y="10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rgbClr val="a58e9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>
                <a:off x="5653080" y="519984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17" y="24"/>
                    </a:moveTo>
                    <a:lnTo>
                      <a:pt x="19" y="22"/>
                    </a:lnTo>
                    <a:lnTo>
                      <a:pt x="22" y="18"/>
                    </a:lnTo>
                    <a:lnTo>
                      <a:pt x="22" y="16"/>
                    </a:lnTo>
                    <a:lnTo>
                      <a:pt x="23" y="14"/>
                    </a:lnTo>
                    <a:lnTo>
                      <a:pt x="22" y="9"/>
                    </a:lnTo>
                    <a:lnTo>
                      <a:pt x="18" y="4"/>
                    </a:lnTo>
                    <a:lnTo>
                      <a:pt x="15" y="2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7" y="2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>
                <a:off x="5642280" y="520308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7" h="38">
                    <a:moveTo>
                      <a:pt x="17" y="38"/>
                    </a:moveTo>
                    <a:lnTo>
                      <a:pt x="0" y="19"/>
                    </a:lnTo>
                    <a:lnTo>
                      <a:pt x="20" y="0"/>
                    </a:lnTo>
                    <a:lnTo>
                      <a:pt x="37" y="20"/>
                    </a:lnTo>
                    <a:lnTo>
                      <a:pt x="17" y="38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5639040" y="521244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6" y="0"/>
                    </a:moveTo>
                    <a:lnTo>
                      <a:pt x="3" y="2"/>
                    </a:lnTo>
                    <a:lnTo>
                      <a:pt x="2" y="5"/>
                    </a:lnTo>
                    <a:lnTo>
                      <a:pt x="1" y="7"/>
                    </a:lnTo>
                    <a:lnTo>
                      <a:pt x="0" y="9"/>
                    </a:lnTo>
                    <a:lnTo>
                      <a:pt x="1" y="15"/>
                    </a:lnTo>
                    <a:lnTo>
                      <a:pt x="4" y="19"/>
                    </a:lnTo>
                    <a:lnTo>
                      <a:pt x="8" y="21"/>
                    </a:lnTo>
                    <a:lnTo>
                      <a:pt x="13" y="23"/>
                    </a:lnTo>
                    <a:lnTo>
                      <a:pt x="15" y="22"/>
                    </a:lnTo>
                    <a:lnTo>
                      <a:pt x="17" y="22"/>
                    </a:lnTo>
                    <a:lnTo>
                      <a:pt x="21" y="21"/>
                    </a:lnTo>
                    <a:lnTo>
                      <a:pt x="23" y="19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5631480" y="522000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17" y="23"/>
                    </a:moveTo>
                    <a:lnTo>
                      <a:pt x="19" y="20"/>
                    </a:lnTo>
                    <a:lnTo>
                      <a:pt x="22" y="18"/>
                    </a:lnTo>
                    <a:lnTo>
                      <a:pt x="22" y="15"/>
                    </a:lnTo>
                    <a:lnTo>
                      <a:pt x="23" y="13"/>
                    </a:lnTo>
                    <a:lnTo>
                      <a:pt x="22" y="7"/>
                    </a:lnTo>
                    <a:lnTo>
                      <a:pt x="19" y="4"/>
                    </a:lnTo>
                    <a:lnTo>
                      <a:pt x="15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17" y="2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5620320" y="5221440"/>
                <a:ext cx="20520" cy="19440"/>
              </a:xfrm>
              <a:custGeom>
                <a:avLst/>
                <a:gdLst/>
                <a:ahLst/>
                <a:rect l="l" t="t" r="r" b="b"/>
                <a:pathLst>
                  <a:path w="38" h="38">
                    <a:moveTo>
                      <a:pt x="18" y="38"/>
                    </a:moveTo>
                    <a:lnTo>
                      <a:pt x="0" y="18"/>
                    </a:lnTo>
                    <a:lnTo>
                      <a:pt x="21" y="0"/>
                    </a:lnTo>
                    <a:lnTo>
                      <a:pt x="38" y="20"/>
                    </a:lnTo>
                    <a:lnTo>
                      <a:pt x="18" y="38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5618880" y="523044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2" h="24">
                    <a:moveTo>
                      <a:pt x="4" y="0"/>
                    </a:moveTo>
                    <a:lnTo>
                      <a:pt x="2" y="4"/>
                    </a:lnTo>
                    <a:lnTo>
                      <a:pt x="1" y="6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3" y="20"/>
                    </a:lnTo>
                    <a:lnTo>
                      <a:pt x="7" y="23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6" y="23"/>
                    </a:lnTo>
                    <a:lnTo>
                      <a:pt x="20" y="22"/>
                    </a:lnTo>
                    <a:lnTo>
                      <a:pt x="22" y="2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5609520" y="523836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3" h="22">
                    <a:moveTo>
                      <a:pt x="17" y="22"/>
                    </a:moveTo>
                    <a:lnTo>
                      <a:pt x="19" y="20"/>
                    </a:lnTo>
                    <a:lnTo>
                      <a:pt x="22" y="18"/>
                    </a:lnTo>
                    <a:lnTo>
                      <a:pt x="23" y="15"/>
                    </a:lnTo>
                    <a:lnTo>
                      <a:pt x="23" y="13"/>
                    </a:lnTo>
                    <a:lnTo>
                      <a:pt x="22" y="8"/>
                    </a:lnTo>
                    <a:lnTo>
                      <a:pt x="19" y="4"/>
                    </a:lnTo>
                    <a:lnTo>
                      <a:pt x="15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4"/>
                    </a:lnTo>
                    <a:lnTo>
                      <a:pt x="17" y="22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5598720" y="5241240"/>
                <a:ext cx="2016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18" y="37"/>
                    </a:moveTo>
                    <a:lnTo>
                      <a:pt x="0" y="18"/>
                    </a:lnTo>
                    <a:lnTo>
                      <a:pt x="21" y="0"/>
                    </a:lnTo>
                    <a:lnTo>
                      <a:pt x="38" y="18"/>
                    </a:lnTo>
                    <a:lnTo>
                      <a:pt x="18" y="3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5596920" y="5250600"/>
                <a:ext cx="10800" cy="10440"/>
              </a:xfrm>
              <a:custGeom>
                <a:avLst/>
                <a:gdLst/>
                <a:ahLst/>
                <a:rect l="l" t="t" r="r" b="b"/>
                <a:pathLst>
                  <a:path w="22" h="23">
                    <a:moveTo>
                      <a:pt x="4" y="0"/>
                    </a:moveTo>
                    <a:lnTo>
                      <a:pt x="2" y="2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3" y="19"/>
                    </a:lnTo>
                    <a:lnTo>
                      <a:pt x="7" y="22"/>
                    </a:lnTo>
                    <a:lnTo>
                      <a:pt x="12" y="23"/>
                    </a:lnTo>
                    <a:lnTo>
                      <a:pt x="14" y="23"/>
                    </a:lnTo>
                    <a:lnTo>
                      <a:pt x="17" y="22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5589360" y="525636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17" y="23"/>
                    </a:moveTo>
                    <a:lnTo>
                      <a:pt x="19" y="21"/>
                    </a:lnTo>
                    <a:lnTo>
                      <a:pt x="22" y="19"/>
                    </a:lnTo>
                    <a:lnTo>
                      <a:pt x="23" y="16"/>
                    </a:lnTo>
                    <a:lnTo>
                      <a:pt x="23" y="13"/>
                    </a:lnTo>
                    <a:lnTo>
                      <a:pt x="22" y="9"/>
                    </a:lnTo>
                    <a:lnTo>
                      <a:pt x="19" y="5"/>
                    </a:lnTo>
                    <a:lnTo>
                      <a:pt x="15" y="1"/>
                    </a:lnTo>
                    <a:lnTo>
                      <a:pt x="11" y="0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17" y="2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5578200" y="525960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18" y="37"/>
                    </a:moveTo>
                    <a:lnTo>
                      <a:pt x="0" y="18"/>
                    </a:lnTo>
                    <a:lnTo>
                      <a:pt x="21" y="0"/>
                    </a:lnTo>
                    <a:lnTo>
                      <a:pt x="38" y="18"/>
                    </a:lnTo>
                    <a:lnTo>
                      <a:pt x="18" y="3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5574960" y="526896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2" h="23">
                    <a:moveTo>
                      <a:pt x="4" y="0"/>
                    </a:move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4"/>
                    </a:lnTo>
                    <a:lnTo>
                      <a:pt x="3" y="18"/>
                    </a:lnTo>
                    <a:lnTo>
                      <a:pt x="7" y="22"/>
                    </a:lnTo>
                    <a:lnTo>
                      <a:pt x="12" y="23"/>
                    </a:lnTo>
                    <a:lnTo>
                      <a:pt x="14" y="23"/>
                    </a:lnTo>
                    <a:lnTo>
                      <a:pt x="17" y="23"/>
                    </a:lnTo>
                    <a:lnTo>
                      <a:pt x="20" y="20"/>
                    </a:lnTo>
                    <a:lnTo>
                      <a:pt x="22" y="1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7203240" y="590112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2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3" y="19"/>
                    </a:lnTo>
                    <a:lnTo>
                      <a:pt x="1" y="29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6" y="80"/>
                    </a:lnTo>
                    <a:lnTo>
                      <a:pt x="12" y="86"/>
                    </a:lnTo>
                    <a:lnTo>
                      <a:pt x="15" y="88"/>
                    </a:lnTo>
                    <a:lnTo>
                      <a:pt x="19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4" y="90"/>
                    </a:lnTo>
                    <a:lnTo>
                      <a:pt x="40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59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0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4" y="61"/>
                    </a:lnTo>
                    <a:lnTo>
                      <a:pt x="59" y="61"/>
                    </a:lnTo>
                    <a:lnTo>
                      <a:pt x="59" y="50"/>
                    </a:lnTo>
                    <a:lnTo>
                      <a:pt x="59" y="39"/>
                    </a:lnTo>
                    <a:lnTo>
                      <a:pt x="58" y="29"/>
                    </a:lnTo>
                    <a:lnTo>
                      <a:pt x="56" y="20"/>
                    </a:lnTo>
                    <a:lnTo>
                      <a:pt x="54" y="16"/>
                    </a:lnTo>
                    <a:lnTo>
                      <a:pt x="52" y="12"/>
                    </a:lnTo>
                    <a:lnTo>
                      <a:pt x="50" y="9"/>
                    </a:lnTo>
                    <a:lnTo>
                      <a:pt x="47" y="6"/>
                    </a:lnTo>
                    <a:lnTo>
                      <a:pt x="43" y="4"/>
                    </a:lnTo>
                    <a:lnTo>
                      <a:pt x="40" y="3"/>
                    </a:lnTo>
                    <a:lnTo>
                      <a:pt x="34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>
                <a:off x="7203240" y="590112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2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3" y="19"/>
                    </a:lnTo>
                    <a:lnTo>
                      <a:pt x="1" y="29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6" y="80"/>
                    </a:lnTo>
                    <a:lnTo>
                      <a:pt x="12" y="86"/>
                    </a:lnTo>
                    <a:lnTo>
                      <a:pt x="15" y="88"/>
                    </a:lnTo>
                    <a:lnTo>
                      <a:pt x="19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4" y="90"/>
                    </a:lnTo>
                    <a:lnTo>
                      <a:pt x="40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59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0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4" y="61"/>
                    </a:lnTo>
                    <a:lnTo>
                      <a:pt x="59" y="61"/>
                    </a:lnTo>
                    <a:lnTo>
                      <a:pt x="59" y="50"/>
                    </a:lnTo>
                    <a:lnTo>
                      <a:pt x="59" y="39"/>
                    </a:lnTo>
                    <a:lnTo>
                      <a:pt x="58" y="29"/>
                    </a:lnTo>
                    <a:lnTo>
                      <a:pt x="56" y="20"/>
                    </a:lnTo>
                    <a:lnTo>
                      <a:pt x="54" y="16"/>
                    </a:lnTo>
                    <a:lnTo>
                      <a:pt x="52" y="12"/>
                    </a:lnTo>
                    <a:lnTo>
                      <a:pt x="50" y="9"/>
                    </a:lnTo>
                    <a:lnTo>
                      <a:pt x="47" y="6"/>
                    </a:lnTo>
                    <a:lnTo>
                      <a:pt x="43" y="4"/>
                    </a:lnTo>
                    <a:lnTo>
                      <a:pt x="40" y="3"/>
                    </a:lnTo>
                    <a:lnTo>
                      <a:pt x="34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>
                <a:off x="7002000" y="5976000"/>
                <a:ext cx="4644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59" y="0"/>
                    </a:moveTo>
                    <a:lnTo>
                      <a:pt x="69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5" y="4"/>
                    </a:lnTo>
                    <a:lnTo>
                      <a:pt x="88" y="8"/>
                    </a:lnTo>
                    <a:lnTo>
                      <a:pt x="89" y="13"/>
                    </a:lnTo>
                    <a:lnTo>
                      <a:pt x="90" y="20"/>
                    </a:lnTo>
                    <a:lnTo>
                      <a:pt x="90" y="31"/>
                    </a:lnTo>
                    <a:lnTo>
                      <a:pt x="85" y="29"/>
                    </a:lnTo>
                    <a:lnTo>
                      <a:pt x="59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3" y="40"/>
                    </a:lnTo>
                    <a:lnTo>
                      <a:pt x="38" y="42"/>
                    </a:lnTo>
                    <a:lnTo>
                      <a:pt x="32" y="42"/>
                    </a:lnTo>
                    <a:lnTo>
                      <a:pt x="27" y="42"/>
                    </a:lnTo>
                    <a:lnTo>
                      <a:pt x="23" y="41"/>
                    </a:lnTo>
                    <a:lnTo>
                      <a:pt x="18" y="40"/>
                    </a:lnTo>
                    <a:lnTo>
                      <a:pt x="4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4" y="5"/>
                    </a:lnTo>
                    <a:lnTo>
                      <a:pt x="18" y="4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>
                <a:off x="7002000" y="5976000"/>
                <a:ext cx="4644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59" y="0"/>
                    </a:moveTo>
                    <a:lnTo>
                      <a:pt x="69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5" y="4"/>
                    </a:lnTo>
                    <a:lnTo>
                      <a:pt x="88" y="8"/>
                    </a:lnTo>
                    <a:lnTo>
                      <a:pt x="89" y="13"/>
                    </a:lnTo>
                    <a:lnTo>
                      <a:pt x="90" y="20"/>
                    </a:lnTo>
                    <a:lnTo>
                      <a:pt x="90" y="31"/>
                    </a:lnTo>
                    <a:lnTo>
                      <a:pt x="85" y="29"/>
                    </a:lnTo>
                    <a:lnTo>
                      <a:pt x="59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3" y="40"/>
                    </a:lnTo>
                    <a:lnTo>
                      <a:pt x="38" y="42"/>
                    </a:lnTo>
                    <a:lnTo>
                      <a:pt x="32" y="42"/>
                    </a:lnTo>
                    <a:lnTo>
                      <a:pt x="27" y="42"/>
                    </a:lnTo>
                    <a:lnTo>
                      <a:pt x="23" y="41"/>
                    </a:lnTo>
                    <a:lnTo>
                      <a:pt x="18" y="40"/>
                    </a:lnTo>
                    <a:lnTo>
                      <a:pt x="4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4" y="5"/>
                    </a:lnTo>
                    <a:lnTo>
                      <a:pt x="18" y="4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>
                <a:off x="7156080" y="5945400"/>
                <a:ext cx="1584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1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21" y="58"/>
                    </a:lnTo>
                    <a:lnTo>
                      <a:pt x="16" y="57"/>
                    </a:lnTo>
                    <a:lnTo>
                      <a:pt x="13" y="55"/>
                    </a:lnTo>
                    <a:lnTo>
                      <a:pt x="8" y="51"/>
                    </a:lnTo>
                    <a:lnTo>
                      <a:pt x="4" y="45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1" y="0"/>
                    </a:lnTo>
                    <a:lnTo>
                      <a:pt x="30" y="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7156080" y="5945400"/>
                <a:ext cx="1584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1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21" y="58"/>
                    </a:lnTo>
                    <a:lnTo>
                      <a:pt x="16" y="57"/>
                    </a:lnTo>
                    <a:lnTo>
                      <a:pt x="13" y="55"/>
                    </a:lnTo>
                    <a:lnTo>
                      <a:pt x="8" y="51"/>
                    </a:lnTo>
                    <a:lnTo>
                      <a:pt x="4" y="45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1" y="0"/>
                    </a:lnTo>
                    <a:lnTo>
                      <a:pt x="30" y="1"/>
                    </a:lnTo>
                    <a:lnTo>
                      <a:pt x="30" y="1"/>
                    </a:lnTo>
                    <a:lnTo>
                      <a:pt x="30" y="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6908040" y="597456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30" y="0"/>
                    </a:moveTo>
                    <a:lnTo>
                      <a:pt x="60" y="0"/>
                    </a:lnTo>
                    <a:lnTo>
                      <a:pt x="59" y="6"/>
                    </a:lnTo>
                    <a:lnTo>
                      <a:pt x="58" y="10"/>
                    </a:lnTo>
                    <a:lnTo>
                      <a:pt x="57" y="14"/>
                    </a:lnTo>
                    <a:lnTo>
                      <a:pt x="55" y="17"/>
                    </a:lnTo>
                    <a:lnTo>
                      <a:pt x="51" y="23"/>
                    </a:lnTo>
                    <a:lnTo>
                      <a:pt x="45" y="26"/>
                    </a:lnTo>
                    <a:lnTo>
                      <a:pt x="34" y="29"/>
                    </a:lnTo>
                    <a:lnTo>
                      <a:pt x="30" y="30"/>
                    </a:lnTo>
                    <a:lnTo>
                      <a:pt x="20" y="30"/>
                    </a:lnTo>
                    <a:lnTo>
                      <a:pt x="13" y="29"/>
                    </a:lnTo>
                    <a:lnTo>
                      <a:pt x="7" y="28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6908040" y="597456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30" y="0"/>
                    </a:moveTo>
                    <a:lnTo>
                      <a:pt x="60" y="0"/>
                    </a:lnTo>
                    <a:lnTo>
                      <a:pt x="60" y="0"/>
                    </a:lnTo>
                    <a:lnTo>
                      <a:pt x="59" y="6"/>
                    </a:lnTo>
                    <a:lnTo>
                      <a:pt x="58" y="10"/>
                    </a:lnTo>
                    <a:lnTo>
                      <a:pt x="57" y="14"/>
                    </a:lnTo>
                    <a:lnTo>
                      <a:pt x="55" y="17"/>
                    </a:lnTo>
                    <a:lnTo>
                      <a:pt x="51" y="23"/>
                    </a:lnTo>
                    <a:lnTo>
                      <a:pt x="45" y="26"/>
                    </a:lnTo>
                    <a:lnTo>
                      <a:pt x="34" y="29"/>
                    </a:lnTo>
                    <a:lnTo>
                      <a:pt x="30" y="30"/>
                    </a:lnTo>
                    <a:lnTo>
                      <a:pt x="20" y="30"/>
                    </a:lnTo>
                    <a:lnTo>
                      <a:pt x="13" y="29"/>
                    </a:lnTo>
                    <a:lnTo>
                      <a:pt x="7" y="28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7048440" y="5930280"/>
                <a:ext cx="29520" cy="30240"/>
              </a:xfrm>
              <a:custGeom>
                <a:avLst/>
                <a:gdLst/>
                <a:ahLst/>
                <a:rect l="l" t="t" r="r" b="b"/>
                <a:pathLst>
                  <a:path w="59" h="60">
                    <a:moveTo>
                      <a:pt x="30" y="0"/>
                    </a:moveTo>
                    <a:lnTo>
                      <a:pt x="59" y="30"/>
                    </a:lnTo>
                    <a:lnTo>
                      <a:pt x="59" y="35"/>
                    </a:lnTo>
                    <a:lnTo>
                      <a:pt x="58" y="40"/>
                    </a:lnTo>
                    <a:lnTo>
                      <a:pt x="57" y="44"/>
                    </a:lnTo>
                    <a:lnTo>
                      <a:pt x="55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15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3" y="44"/>
                    </a:lnTo>
                    <a:lnTo>
                      <a:pt x="1" y="40"/>
                    </a:lnTo>
                    <a:lnTo>
                      <a:pt x="0" y="35"/>
                    </a:lnTo>
                    <a:lnTo>
                      <a:pt x="0" y="3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7048440" y="5930280"/>
                <a:ext cx="29520" cy="30240"/>
              </a:xfrm>
              <a:custGeom>
                <a:avLst/>
                <a:gdLst/>
                <a:ahLst/>
                <a:rect l="l" t="t" r="r" b="b"/>
                <a:pathLst>
                  <a:path w="59" h="60">
                    <a:moveTo>
                      <a:pt x="30" y="0"/>
                    </a:moveTo>
                    <a:lnTo>
                      <a:pt x="59" y="30"/>
                    </a:lnTo>
                    <a:lnTo>
                      <a:pt x="59" y="30"/>
                    </a:lnTo>
                    <a:lnTo>
                      <a:pt x="59" y="35"/>
                    </a:lnTo>
                    <a:lnTo>
                      <a:pt x="58" y="40"/>
                    </a:lnTo>
                    <a:lnTo>
                      <a:pt x="57" y="44"/>
                    </a:lnTo>
                    <a:lnTo>
                      <a:pt x="55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15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3" y="44"/>
                    </a:lnTo>
                    <a:lnTo>
                      <a:pt x="1" y="40"/>
                    </a:lnTo>
                    <a:lnTo>
                      <a:pt x="0" y="35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6955200" y="5974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1" h="29">
                    <a:moveTo>
                      <a:pt x="30" y="29"/>
                    </a:moveTo>
                    <a:lnTo>
                      <a:pt x="31" y="3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5" y="3"/>
                    </a:lnTo>
                    <a:lnTo>
                      <a:pt x="3" y="7"/>
                    </a:lnTo>
                    <a:lnTo>
                      <a:pt x="0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6955200" y="5974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1" h="29">
                    <a:moveTo>
                      <a:pt x="30" y="29"/>
                    </a:moveTo>
                    <a:lnTo>
                      <a:pt x="30" y="29"/>
                    </a:lnTo>
                    <a:lnTo>
                      <a:pt x="30" y="29"/>
                    </a:lnTo>
                    <a:lnTo>
                      <a:pt x="31" y="3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5" y="3"/>
                    </a:lnTo>
                    <a:lnTo>
                      <a:pt x="3" y="7"/>
                    </a:lnTo>
                    <a:lnTo>
                      <a:pt x="0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7111440" y="5916240"/>
                <a:ext cx="29160" cy="13680"/>
              </a:xfrm>
              <a:custGeom>
                <a:avLst/>
                <a:gdLst/>
                <a:ahLst/>
                <a:rect l="l" t="t" r="r" b="b"/>
                <a:pathLst>
                  <a:path w="59" h="29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0" y="7"/>
                    </a:lnTo>
                    <a:lnTo>
                      <a:pt x="55" y="12"/>
                    </a:lnTo>
                    <a:lnTo>
                      <a:pt x="57" y="16"/>
                    </a:lnTo>
                    <a:lnTo>
                      <a:pt x="58" y="19"/>
                    </a:lnTo>
                    <a:lnTo>
                      <a:pt x="59" y="24"/>
                    </a:lnTo>
                    <a:lnTo>
                      <a:pt x="59" y="29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>
                <a:off x="7111440" y="5916240"/>
                <a:ext cx="29160" cy="13680"/>
              </a:xfrm>
              <a:custGeom>
                <a:avLst/>
                <a:gdLst/>
                <a:ahLst/>
                <a:rect l="l" t="t" r="r" b="b"/>
                <a:pathLst>
                  <a:path w="59" h="29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0" y="7"/>
                    </a:lnTo>
                    <a:lnTo>
                      <a:pt x="55" y="12"/>
                    </a:lnTo>
                    <a:lnTo>
                      <a:pt x="57" y="16"/>
                    </a:lnTo>
                    <a:lnTo>
                      <a:pt x="58" y="19"/>
                    </a:lnTo>
                    <a:lnTo>
                      <a:pt x="59" y="24"/>
                    </a:lnTo>
                    <a:lnTo>
                      <a:pt x="59" y="29"/>
                    </a:lnTo>
                    <a:lnTo>
                      <a:pt x="59" y="29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>
                <a:off x="6939360" y="594360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29" y="30"/>
                    </a:lnTo>
                    <a:lnTo>
                      <a:pt x="3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3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6939360" y="594360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3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3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6986160" y="594540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29" y="20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6986160" y="594540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29" y="20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>
                <a:off x="7275240" y="5836680"/>
                <a:ext cx="69840" cy="96480"/>
              </a:xfrm>
              <a:custGeom>
                <a:avLst/>
                <a:gdLst/>
                <a:ahLst/>
                <a:rect l="l" t="t" r="r" b="b"/>
                <a:pathLst>
                  <a:path w="133" h="189">
                    <a:moveTo>
                      <a:pt x="41" y="65"/>
                    </a:moveTo>
                    <a:lnTo>
                      <a:pt x="63" y="48"/>
                    </a:lnTo>
                    <a:lnTo>
                      <a:pt x="79" y="34"/>
                    </a:lnTo>
                    <a:lnTo>
                      <a:pt x="91" y="22"/>
                    </a:lnTo>
                    <a:lnTo>
                      <a:pt x="98" y="13"/>
                    </a:lnTo>
                    <a:lnTo>
                      <a:pt x="106" y="3"/>
                    </a:lnTo>
                    <a:lnTo>
                      <a:pt x="107" y="0"/>
                    </a:lnTo>
                    <a:lnTo>
                      <a:pt x="109" y="0"/>
                    </a:lnTo>
                    <a:lnTo>
                      <a:pt x="116" y="2"/>
                    </a:lnTo>
                    <a:lnTo>
                      <a:pt x="119" y="3"/>
                    </a:lnTo>
                    <a:lnTo>
                      <a:pt x="123" y="7"/>
                    </a:lnTo>
                    <a:lnTo>
                      <a:pt x="126" y="10"/>
                    </a:lnTo>
                    <a:lnTo>
                      <a:pt x="130" y="15"/>
                    </a:lnTo>
                    <a:lnTo>
                      <a:pt x="132" y="22"/>
                    </a:lnTo>
                    <a:lnTo>
                      <a:pt x="133" y="29"/>
                    </a:lnTo>
                    <a:lnTo>
                      <a:pt x="133" y="39"/>
                    </a:lnTo>
                    <a:lnTo>
                      <a:pt x="132" y="51"/>
                    </a:lnTo>
                    <a:lnTo>
                      <a:pt x="129" y="64"/>
                    </a:lnTo>
                    <a:lnTo>
                      <a:pt x="123" y="80"/>
                    </a:lnTo>
                    <a:lnTo>
                      <a:pt x="116" y="98"/>
                    </a:lnTo>
                    <a:lnTo>
                      <a:pt x="106" y="119"/>
                    </a:lnTo>
                    <a:lnTo>
                      <a:pt x="98" y="120"/>
                    </a:lnTo>
                    <a:lnTo>
                      <a:pt x="91" y="123"/>
                    </a:lnTo>
                    <a:lnTo>
                      <a:pt x="84" y="128"/>
                    </a:lnTo>
                    <a:lnTo>
                      <a:pt x="78" y="133"/>
                    </a:lnTo>
                    <a:lnTo>
                      <a:pt x="66" y="146"/>
                    </a:lnTo>
                    <a:lnTo>
                      <a:pt x="54" y="161"/>
                    </a:lnTo>
                    <a:lnTo>
                      <a:pt x="49" y="168"/>
                    </a:lnTo>
                    <a:lnTo>
                      <a:pt x="43" y="174"/>
                    </a:lnTo>
                    <a:lnTo>
                      <a:pt x="38" y="181"/>
                    </a:lnTo>
                    <a:lnTo>
                      <a:pt x="32" y="185"/>
                    </a:lnTo>
                    <a:lnTo>
                      <a:pt x="27" y="187"/>
                    </a:lnTo>
                    <a:lnTo>
                      <a:pt x="22" y="189"/>
                    </a:lnTo>
                    <a:lnTo>
                      <a:pt x="18" y="188"/>
                    </a:lnTo>
                    <a:lnTo>
                      <a:pt x="16" y="188"/>
                    </a:lnTo>
                    <a:lnTo>
                      <a:pt x="13" y="186"/>
                    </a:lnTo>
                    <a:lnTo>
                      <a:pt x="10" y="185"/>
                    </a:lnTo>
                    <a:lnTo>
                      <a:pt x="9" y="182"/>
                    </a:lnTo>
                    <a:lnTo>
                      <a:pt x="5" y="173"/>
                    </a:lnTo>
                    <a:lnTo>
                      <a:pt x="2" y="160"/>
                    </a:lnTo>
                    <a:lnTo>
                      <a:pt x="0" y="144"/>
                    </a:lnTo>
                    <a:lnTo>
                      <a:pt x="0" y="135"/>
                    </a:lnTo>
                    <a:lnTo>
                      <a:pt x="2" y="125"/>
                    </a:lnTo>
                    <a:lnTo>
                      <a:pt x="4" y="116"/>
                    </a:lnTo>
                    <a:lnTo>
                      <a:pt x="8" y="106"/>
                    </a:lnTo>
                    <a:lnTo>
                      <a:pt x="13" y="95"/>
                    </a:lnTo>
                    <a:lnTo>
                      <a:pt x="21" y="86"/>
                    </a:lnTo>
                    <a:lnTo>
                      <a:pt x="29" y="76"/>
                    </a:lnTo>
                    <a:lnTo>
                      <a:pt x="41" y="6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>
                <a:off x="7275240" y="5836680"/>
                <a:ext cx="69840" cy="96480"/>
              </a:xfrm>
              <a:custGeom>
                <a:avLst/>
                <a:gdLst/>
                <a:ahLst/>
                <a:rect l="l" t="t" r="r" b="b"/>
                <a:pathLst>
                  <a:path w="133" h="189">
                    <a:moveTo>
                      <a:pt x="41" y="65"/>
                    </a:moveTo>
                    <a:lnTo>
                      <a:pt x="63" y="48"/>
                    </a:lnTo>
                    <a:lnTo>
                      <a:pt x="79" y="34"/>
                    </a:lnTo>
                    <a:lnTo>
                      <a:pt x="91" y="22"/>
                    </a:lnTo>
                    <a:lnTo>
                      <a:pt x="98" y="13"/>
                    </a:lnTo>
                    <a:lnTo>
                      <a:pt x="106" y="3"/>
                    </a:lnTo>
                    <a:lnTo>
                      <a:pt x="107" y="0"/>
                    </a:lnTo>
                    <a:lnTo>
                      <a:pt x="109" y="0"/>
                    </a:lnTo>
                    <a:lnTo>
                      <a:pt x="116" y="2"/>
                    </a:lnTo>
                    <a:lnTo>
                      <a:pt x="119" y="3"/>
                    </a:lnTo>
                    <a:lnTo>
                      <a:pt x="123" y="7"/>
                    </a:lnTo>
                    <a:lnTo>
                      <a:pt x="126" y="10"/>
                    </a:lnTo>
                    <a:lnTo>
                      <a:pt x="130" y="15"/>
                    </a:lnTo>
                    <a:lnTo>
                      <a:pt x="132" y="22"/>
                    </a:lnTo>
                    <a:lnTo>
                      <a:pt x="133" y="29"/>
                    </a:lnTo>
                    <a:lnTo>
                      <a:pt x="133" y="39"/>
                    </a:lnTo>
                    <a:lnTo>
                      <a:pt x="132" y="51"/>
                    </a:lnTo>
                    <a:lnTo>
                      <a:pt x="129" y="64"/>
                    </a:lnTo>
                    <a:lnTo>
                      <a:pt x="123" y="80"/>
                    </a:lnTo>
                    <a:lnTo>
                      <a:pt x="116" y="98"/>
                    </a:lnTo>
                    <a:lnTo>
                      <a:pt x="106" y="119"/>
                    </a:lnTo>
                    <a:lnTo>
                      <a:pt x="98" y="120"/>
                    </a:lnTo>
                    <a:lnTo>
                      <a:pt x="91" y="123"/>
                    </a:lnTo>
                    <a:lnTo>
                      <a:pt x="84" y="128"/>
                    </a:lnTo>
                    <a:lnTo>
                      <a:pt x="78" y="133"/>
                    </a:lnTo>
                    <a:lnTo>
                      <a:pt x="66" y="146"/>
                    </a:lnTo>
                    <a:lnTo>
                      <a:pt x="54" y="161"/>
                    </a:lnTo>
                    <a:lnTo>
                      <a:pt x="49" y="168"/>
                    </a:lnTo>
                    <a:lnTo>
                      <a:pt x="43" y="174"/>
                    </a:lnTo>
                    <a:lnTo>
                      <a:pt x="38" y="181"/>
                    </a:lnTo>
                    <a:lnTo>
                      <a:pt x="32" y="185"/>
                    </a:lnTo>
                    <a:lnTo>
                      <a:pt x="27" y="187"/>
                    </a:lnTo>
                    <a:lnTo>
                      <a:pt x="22" y="189"/>
                    </a:lnTo>
                    <a:lnTo>
                      <a:pt x="18" y="188"/>
                    </a:lnTo>
                    <a:lnTo>
                      <a:pt x="16" y="188"/>
                    </a:lnTo>
                    <a:lnTo>
                      <a:pt x="13" y="186"/>
                    </a:lnTo>
                    <a:lnTo>
                      <a:pt x="10" y="185"/>
                    </a:lnTo>
                    <a:lnTo>
                      <a:pt x="9" y="182"/>
                    </a:lnTo>
                    <a:lnTo>
                      <a:pt x="5" y="173"/>
                    </a:lnTo>
                    <a:lnTo>
                      <a:pt x="2" y="160"/>
                    </a:lnTo>
                    <a:lnTo>
                      <a:pt x="0" y="144"/>
                    </a:lnTo>
                    <a:lnTo>
                      <a:pt x="0" y="135"/>
                    </a:lnTo>
                    <a:lnTo>
                      <a:pt x="2" y="125"/>
                    </a:lnTo>
                    <a:lnTo>
                      <a:pt x="4" y="116"/>
                    </a:lnTo>
                    <a:lnTo>
                      <a:pt x="8" y="106"/>
                    </a:lnTo>
                    <a:lnTo>
                      <a:pt x="13" y="95"/>
                    </a:lnTo>
                    <a:lnTo>
                      <a:pt x="21" y="86"/>
                    </a:lnTo>
                    <a:lnTo>
                      <a:pt x="29" y="76"/>
                    </a:lnTo>
                    <a:lnTo>
                      <a:pt x="41" y="65"/>
                    </a:lnTo>
                    <a:lnTo>
                      <a:pt x="41" y="65"/>
                    </a:lnTo>
                    <a:lnTo>
                      <a:pt x="41" y="65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7203240" y="590112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2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3" y="19"/>
                    </a:lnTo>
                    <a:lnTo>
                      <a:pt x="1" y="29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6" y="80"/>
                    </a:lnTo>
                    <a:lnTo>
                      <a:pt x="12" y="86"/>
                    </a:lnTo>
                    <a:lnTo>
                      <a:pt x="15" y="88"/>
                    </a:lnTo>
                    <a:lnTo>
                      <a:pt x="19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4" y="90"/>
                    </a:lnTo>
                    <a:lnTo>
                      <a:pt x="40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59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0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4" y="61"/>
                    </a:lnTo>
                    <a:lnTo>
                      <a:pt x="59" y="61"/>
                    </a:lnTo>
                    <a:lnTo>
                      <a:pt x="59" y="50"/>
                    </a:lnTo>
                    <a:lnTo>
                      <a:pt x="59" y="39"/>
                    </a:lnTo>
                    <a:lnTo>
                      <a:pt x="58" y="29"/>
                    </a:lnTo>
                    <a:lnTo>
                      <a:pt x="56" y="20"/>
                    </a:lnTo>
                    <a:lnTo>
                      <a:pt x="54" y="16"/>
                    </a:lnTo>
                    <a:lnTo>
                      <a:pt x="52" y="12"/>
                    </a:lnTo>
                    <a:lnTo>
                      <a:pt x="50" y="9"/>
                    </a:lnTo>
                    <a:lnTo>
                      <a:pt x="47" y="6"/>
                    </a:lnTo>
                    <a:lnTo>
                      <a:pt x="43" y="4"/>
                    </a:lnTo>
                    <a:lnTo>
                      <a:pt x="40" y="3"/>
                    </a:lnTo>
                    <a:lnTo>
                      <a:pt x="34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>
                <a:off x="7203240" y="5901120"/>
                <a:ext cx="37440" cy="45720"/>
              </a:xfrm>
              <a:custGeom>
                <a:avLst/>
                <a:gdLst/>
                <a:ahLst/>
                <a:rect l="l" t="t" r="r" b="b"/>
                <a:pathLst>
                  <a:path w="71" h="90">
                    <a:moveTo>
                      <a:pt x="30" y="0"/>
                    </a:moveTo>
                    <a:lnTo>
                      <a:pt x="25" y="2"/>
                    </a:lnTo>
                    <a:lnTo>
                      <a:pt x="19" y="3"/>
                    </a:lnTo>
                    <a:lnTo>
                      <a:pt x="16" y="4"/>
                    </a:lnTo>
                    <a:lnTo>
                      <a:pt x="13" y="6"/>
                    </a:lnTo>
                    <a:lnTo>
                      <a:pt x="10" y="8"/>
                    </a:lnTo>
                    <a:lnTo>
                      <a:pt x="7" y="11"/>
                    </a:lnTo>
                    <a:lnTo>
                      <a:pt x="5" y="16"/>
                    </a:lnTo>
                    <a:lnTo>
                      <a:pt x="3" y="19"/>
                    </a:lnTo>
                    <a:lnTo>
                      <a:pt x="1" y="29"/>
                    </a:lnTo>
                    <a:lnTo>
                      <a:pt x="0" y="38"/>
                    </a:lnTo>
                    <a:lnTo>
                      <a:pt x="0" y="49"/>
                    </a:lnTo>
                    <a:lnTo>
                      <a:pt x="0" y="60"/>
                    </a:lnTo>
                    <a:lnTo>
                      <a:pt x="0" y="65"/>
                    </a:lnTo>
                    <a:lnTo>
                      <a:pt x="3" y="75"/>
                    </a:lnTo>
                    <a:lnTo>
                      <a:pt x="6" y="80"/>
                    </a:lnTo>
                    <a:lnTo>
                      <a:pt x="12" y="86"/>
                    </a:lnTo>
                    <a:lnTo>
                      <a:pt x="15" y="88"/>
                    </a:lnTo>
                    <a:lnTo>
                      <a:pt x="19" y="89"/>
                    </a:lnTo>
                    <a:lnTo>
                      <a:pt x="24" y="90"/>
                    </a:lnTo>
                    <a:lnTo>
                      <a:pt x="29" y="90"/>
                    </a:lnTo>
                    <a:lnTo>
                      <a:pt x="34" y="90"/>
                    </a:lnTo>
                    <a:lnTo>
                      <a:pt x="40" y="89"/>
                    </a:lnTo>
                    <a:lnTo>
                      <a:pt x="45" y="88"/>
                    </a:lnTo>
                    <a:lnTo>
                      <a:pt x="51" y="86"/>
                    </a:lnTo>
                    <a:lnTo>
                      <a:pt x="59" y="81"/>
                    </a:lnTo>
                    <a:lnTo>
                      <a:pt x="67" y="76"/>
                    </a:lnTo>
                    <a:lnTo>
                      <a:pt x="69" y="73"/>
                    </a:lnTo>
                    <a:lnTo>
                      <a:pt x="70" y="71"/>
                    </a:lnTo>
                    <a:lnTo>
                      <a:pt x="71" y="67"/>
                    </a:lnTo>
                    <a:lnTo>
                      <a:pt x="71" y="65"/>
                    </a:lnTo>
                    <a:lnTo>
                      <a:pt x="70" y="63"/>
                    </a:lnTo>
                    <a:lnTo>
                      <a:pt x="68" y="62"/>
                    </a:lnTo>
                    <a:lnTo>
                      <a:pt x="64" y="61"/>
                    </a:lnTo>
                    <a:lnTo>
                      <a:pt x="59" y="61"/>
                    </a:lnTo>
                    <a:lnTo>
                      <a:pt x="59" y="50"/>
                    </a:lnTo>
                    <a:lnTo>
                      <a:pt x="59" y="39"/>
                    </a:lnTo>
                    <a:lnTo>
                      <a:pt x="58" y="29"/>
                    </a:lnTo>
                    <a:lnTo>
                      <a:pt x="56" y="20"/>
                    </a:lnTo>
                    <a:lnTo>
                      <a:pt x="54" y="16"/>
                    </a:lnTo>
                    <a:lnTo>
                      <a:pt x="52" y="12"/>
                    </a:lnTo>
                    <a:lnTo>
                      <a:pt x="50" y="9"/>
                    </a:lnTo>
                    <a:lnTo>
                      <a:pt x="47" y="6"/>
                    </a:lnTo>
                    <a:lnTo>
                      <a:pt x="43" y="4"/>
                    </a:lnTo>
                    <a:lnTo>
                      <a:pt x="40" y="3"/>
                    </a:lnTo>
                    <a:lnTo>
                      <a:pt x="34" y="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>
                <a:off x="7156080" y="5945400"/>
                <a:ext cx="1584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1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21" y="58"/>
                    </a:lnTo>
                    <a:lnTo>
                      <a:pt x="16" y="57"/>
                    </a:lnTo>
                    <a:lnTo>
                      <a:pt x="13" y="55"/>
                    </a:lnTo>
                    <a:lnTo>
                      <a:pt x="8" y="51"/>
                    </a:lnTo>
                    <a:lnTo>
                      <a:pt x="4" y="45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1" y="0"/>
                    </a:lnTo>
                    <a:lnTo>
                      <a:pt x="30" y="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7156080" y="5945400"/>
                <a:ext cx="15840" cy="3024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30" y="1"/>
                    </a:moveTo>
                    <a:lnTo>
                      <a:pt x="30" y="4"/>
                    </a:lnTo>
                    <a:lnTo>
                      <a:pt x="30" y="30"/>
                    </a:lnTo>
                    <a:lnTo>
                      <a:pt x="30" y="30"/>
                    </a:lnTo>
                    <a:lnTo>
                      <a:pt x="30" y="60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21" y="58"/>
                    </a:lnTo>
                    <a:lnTo>
                      <a:pt x="16" y="57"/>
                    </a:lnTo>
                    <a:lnTo>
                      <a:pt x="13" y="55"/>
                    </a:lnTo>
                    <a:lnTo>
                      <a:pt x="8" y="51"/>
                    </a:lnTo>
                    <a:lnTo>
                      <a:pt x="4" y="45"/>
                    </a:lnTo>
                    <a:lnTo>
                      <a:pt x="1" y="35"/>
                    </a:lnTo>
                    <a:lnTo>
                      <a:pt x="0" y="30"/>
                    </a:lnTo>
                    <a:lnTo>
                      <a:pt x="0" y="21"/>
                    </a:lnTo>
                    <a:lnTo>
                      <a:pt x="1" y="13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1" y="0"/>
                    </a:lnTo>
                    <a:lnTo>
                      <a:pt x="30" y="1"/>
                    </a:lnTo>
                    <a:lnTo>
                      <a:pt x="30" y="1"/>
                    </a:lnTo>
                    <a:lnTo>
                      <a:pt x="30" y="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7111440" y="5916240"/>
                <a:ext cx="29160" cy="13680"/>
              </a:xfrm>
              <a:custGeom>
                <a:avLst/>
                <a:gdLst/>
                <a:ahLst/>
                <a:rect l="l" t="t" r="r" b="b"/>
                <a:pathLst>
                  <a:path w="59" h="29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0" y="7"/>
                    </a:lnTo>
                    <a:lnTo>
                      <a:pt x="55" y="12"/>
                    </a:lnTo>
                    <a:lnTo>
                      <a:pt x="57" y="16"/>
                    </a:lnTo>
                    <a:lnTo>
                      <a:pt x="58" y="19"/>
                    </a:lnTo>
                    <a:lnTo>
                      <a:pt x="59" y="24"/>
                    </a:lnTo>
                    <a:lnTo>
                      <a:pt x="59" y="29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7111440" y="5916240"/>
                <a:ext cx="29160" cy="13680"/>
              </a:xfrm>
              <a:custGeom>
                <a:avLst/>
                <a:gdLst/>
                <a:ahLst/>
                <a:rect l="l" t="t" r="r" b="b"/>
                <a:pathLst>
                  <a:path w="59" h="29">
                    <a:moveTo>
                      <a:pt x="30" y="0"/>
                    </a:moveTo>
                    <a:lnTo>
                      <a:pt x="34" y="0"/>
                    </a:lnTo>
                    <a:lnTo>
                      <a:pt x="45" y="3"/>
                    </a:lnTo>
                    <a:lnTo>
                      <a:pt x="50" y="7"/>
                    </a:lnTo>
                    <a:lnTo>
                      <a:pt x="55" y="12"/>
                    </a:lnTo>
                    <a:lnTo>
                      <a:pt x="57" y="16"/>
                    </a:lnTo>
                    <a:lnTo>
                      <a:pt x="58" y="19"/>
                    </a:lnTo>
                    <a:lnTo>
                      <a:pt x="59" y="24"/>
                    </a:lnTo>
                    <a:lnTo>
                      <a:pt x="59" y="29"/>
                    </a:lnTo>
                    <a:lnTo>
                      <a:pt x="59" y="29"/>
                    </a:lnTo>
                    <a:lnTo>
                      <a:pt x="3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>
                <a:off x="7048440" y="5930280"/>
                <a:ext cx="29520" cy="30240"/>
              </a:xfrm>
              <a:custGeom>
                <a:avLst/>
                <a:gdLst/>
                <a:ahLst/>
                <a:rect l="l" t="t" r="r" b="b"/>
                <a:pathLst>
                  <a:path w="59" h="60">
                    <a:moveTo>
                      <a:pt x="30" y="0"/>
                    </a:moveTo>
                    <a:lnTo>
                      <a:pt x="59" y="30"/>
                    </a:lnTo>
                    <a:lnTo>
                      <a:pt x="59" y="35"/>
                    </a:lnTo>
                    <a:lnTo>
                      <a:pt x="58" y="40"/>
                    </a:lnTo>
                    <a:lnTo>
                      <a:pt x="57" y="44"/>
                    </a:lnTo>
                    <a:lnTo>
                      <a:pt x="55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15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3" y="44"/>
                    </a:lnTo>
                    <a:lnTo>
                      <a:pt x="1" y="40"/>
                    </a:lnTo>
                    <a:lnTo>
                      <a:pt x="0" y="35"/>
                    </a:lnTo>
                    <a:lnTo>
                      <a:pt x="0" y="3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7048440" y="5930280"/>
                <a:ext cx="29520" cy="30240"/>
              </a:xfrm>
              <a:custGeom>
                <a:avLst/>
                <a:gdLst/>
                <a:ahLst/>
                <a:rect l="l" t="t" r="r" b="b"/>
                <a:pathLst>
                  <a:path w="59" h="60">
                    <a:moveTo>
                      <a:pt x="30" y="0"/>
                    </a:moveTo>
                    <a:lnTo>
                      <a:pt x="59" y="30"/>
                    </a:lnTo>
                    <a:lnTo>
                      <a:pt x="59" y="30"/>
                    </a:lnTo>
                    <a:lnTo>
                      <a:pt x="59" y="35"/>
                    </a:lnTo>
                    <a:lnTo>
                      <a:pt x="58" y="40"/>
                    </a:lnTo>
                    <a:lnTo>
                      <a:pt x="57" y="44"/>
                    </a:lnTo>
                    <a:lnTo>
                      <a:pt x="55" y="47"/>
                    </a:lnTo>
                    <a:lnTo>
                      <a:pt x="50" y="53"/>
                    </a:lnTo>
                    <a:lnTo>
                      <a:pt x="44" y="56"/>
                    </a:lnTo>
                    <a:lnTo>
                      <a:pt x="34" y="59"/>
                    </a:lnTo>
                    <a:lnTo>
                      <a:pt x="30" y="60"/>
                    </a:lnTo>
                    <a:lnTo>
                      <a:pt x="25" y="59"/>
                    </a:lnTo>
                    <a:lnTo>
                      <a:pt x="15" y="56"/>
                    </a:lnTo>
                    <a:lnTo>
                      <a:pt x="9" y="53"/>
                    </a:lnTo>
                    <a:lnTo>
                      <a:pt x="4" y="47"/>
                    </a:lnTo>
                    <a:lnTo>
                      <a:pt x="3" y="44"/>
                    </a:lnTo>
                    <a:lnTo>
                      <a:pt x="1" y="40"/>
                    </a:lnTo>
                    <a:lnTo>
                      <a:pt x="0" y="35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>
                <a:off x="7002000" y="5976000"/>
                <a:ext cx="4644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59" y="0"/>
                    </a:moveTo>
                    <a:lnTo>
                      <a:pt x="69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5" y="4"/>
                    </a:lnTo>
                    <a:lnTo>
                      <a:pt x="88" y="8"/>
                    </a:lnTo>
                    <a:lnTo>
                      <a:pt x="89" y="13"/>
                    </a:lnTo>
                    <a:lnTo>
                      <a:pt x="90" y="20"/>
                    </a:lnTo>
                    <a:lnTo>
                      <a:pt x="90" y="31"/>
                    </a:lnTo>
                    <a:lnTo>
                      <a:pt x="85" y="29"/>
                    </a:lnTo>
                    <a:lnTo>
                      <a:pt x="59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3" y="40"/>
                    </a:lnTo>
                    <a:lnTo>
                      <a:pt x="38" y="42"/>
                    </a:lnTo>
                    <a:lnTo>
                      <a:pt x="32" y="42"/>
                    </a:lnTo>
                    <a:lnTo>
                      <a:pt x="27" y="42"/>
                    </a:lnTo>
                    <a:lnTo>
                      <a:pt x="23" y="41"/>
                    </a:lnTo>
                    <a:lnTo>
                      <a:pt x="18" y="40"/>
                    </a:lnTo>
                    <a:lnTo>
                      <a:pt x="4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4" y="5"/>
                    </a:lnTo>
                    <a:lnTo>
                      <a:pt x="18" y="4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7002000" y="5976000"/>
                <a:ext cx="46440" cy="2124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59" y="0"/>
                    </a:moveTo>
                    <a:lnTo>
                      <a:pt x="69" y="0"/>
                    </a:lnTo>
                    <a:lnTo>
                      <a:pt x="77" y="0"/>
                    </a:lnTo>
                    <a:lnTo>
                      <a:pt x="82" y="1"/>
                    </a:lnTo>
                    <a:lnTo>
                      <a:pt x="85" y="4"/>
                    </a:lnTo>
                    <a:lnTo>
                      <a:pt x="88" y="8"/>
                    </a:lnTo>
                    <a:lnTo>
                      <a:pt x="89" y="13"/>
                    </a:lnTo>
                    <a:lnTo>
                      <a:pt x="90" y="20"/>
                    </a:lnTo>
                    <a:lnTo>
                      <a:pt x="90" y="31"/>
                    </a:lnTo>
                    <a:lnTo>
                      <a:pt x="85" y="29"/>
                    </a:lnTo>
                    <a:lnTo>
                      <a:pt x="59" y="29"/>
                    </a:lnTo>
                    <a:lnTo>
                      <a:pt x="54" y="35"/>
                    </a:lnTo>
                    <a:lnTo>
                      <a:pt x="49" y="38"/>
                    </a:lnTo>
                    <a:lnTo>
                      <a:pt x="43" y="40"/>
                    </a:lnTo>
                    <a:lnTo>
                      <a:pt x="38" y="42"/>
                    </a:lnTo>
                    <a:lnTo>
                      <a:pt x="32" y="42"/>
                    </a:lnTo>
                    <a:lnTo>
                      <a:pt x="27" y="42"/>
                    </a:lnTo>
                    <a:lnTo>
                      <a:pt x="23" y="41"/>
                    </a:lnTo>
                    <a:lnTo>
                      <a:pt x="18" y="40"/>
                    </a:lnTo>
                    <a:lnTo>
                      <a:pt x="4" y="34"/>
                    </a:lnTo>
                    <a:lnTo>
                      <a:pt x="0" y="29"/>
                    </a:lnTo>
                    <a:lnTo>
                      <a:pt x="0" y="24"/>
                    </a:lnTo>
                    <a:lnTo>
                      <a:pt x="1" y="20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8" y="9"/>
                    </a:lnTo>
                    <a:lnTo>
                      <a:pt x="11" y="7"/>
                    </a:lnTo>
                    <a:lnTo>
                      <a:pt x="14" y="5"/>
                    </a:lnTo>
                    <a:lnTo>
                      <a:pt x="18" y="4"/>
                    </a:lnTo>
                    <a:lnTo>
                      <a:pt x="28" y="1"/>
                    </a:lnTo>
                    <a:lnTo>
                      <a:pt x="38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59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6986160" y="594540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29" y="20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>
                <a:off x="6986160" y="594540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29" h="30">
                    <a:moveTo>
                      <a:pt x="0" y="0"/>
                    </a:moveTo>
                    <a:lnTo>
                      <a:pt x="10" y="0"/>
                    </a:lnTo>
                    <a:lnTo>
                      <a:pt x="17" y="0"/>
                    </a:lnTo>
                    <a:lnTo>
                      <a:pt x="23" y="1"/>
                    </a:lnTo>
                    <a:lnTo>
                      <a:pt x="26" y="3"/>
                    </a:lnTo>
                    <a:lnTo>
                      <a:pt x="28" y="7"/>
                    </a:lnTo>
                    <a:lnTo>
                      <a:pt x="29" y="13"/>
                    </a:lnTo>
                    <a:lnTo>
                      <a:pt x="29" y="20"/>
                    </a:lnTo>
                    <a:lnTo>
                      <a:pt x="29" y="30"/>
                    </a:lnTo>
                    <a:lnTo>
                      <a:pt x="26" y="30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>
                <a:off x="6955200" y="5974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1" h="29">
                    <a:moveTo>
                      <a:pt x="30" y="29"/>
                    </a:moveTo>
                    <a:lnTo>
                      <a:pt x="31" y="3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5" y="3"/>
                    </a:lnTo>
                    <a:lnTo>
                      <a:pt x="3" y="7"/>
                    </a:lnTo>
                    <a:lnTo>
                      <a:pt x="0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>
                <a:off x="6955200" y="5974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1" h="29">
                    <a:moveTo>
                      <a:pt x="30" y="29"/>
                    </a:moveTo>
                    <a:lnTo>
                      <a:pt x="30" y="29"/>
                    </a:lnTo>
                    <a:lnTo>
                      <a:pt x="30" y="29"/>
                    </a:lnTo>
                    <a:lnTo>
                      <a:pt x="31" y="3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5" y="3"/>
                    </a:lnTo>
                    <a:lnTo>
                      <a:pt x="3" y="7"/>
                    </a:lnTo>
                    <a:lnTo>
                      <a:pt x="0" y="12"/>
                    </a:lnTo>
                    <a:lnTo>
                      <a:pt x="0" y="20"/>
                    </a:lnTo>
                    <a:lnTo>
                      <a:pt x="0" y="29"/>
                    </a:lnTo>
                    <a:lnTo>
                      <a:pt x="4" y="29"/>
                    </a:lnTo>
                    <a:lnTo>
                      <a:pt x="30" y="29"/>
                    </a:lnTo>
                    <a:lnTo>
                      <a:pt x="30" y="29"/>
                    </a:lnTo>
                    <a:lnTo>
                      <a:pt x="30" y="29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>
                <a:off x="6939360" y="594360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29" y="30"/>
                    </a:lnTo>
                    <a:lnTo>
                      <a:pt x="3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3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0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6939360" y="594360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30">
                    <a:moveTo>
                      <a:pt x="30" y="0"/>
                    </a:moveTo>
                    <a:lnTo>
                      <a:pt x="30" y="4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3" y="30"/>
                    </a:lnTo>
                    <a:lnTo>
                      <a:pt x="0" y="30"/>
                    </a:lnTo>
                    <a:lnTo>
                      <a:pt x="0" y="20"/>
                    </a:lnTo>
                    <a:lnTo>
                      <a:pt x="0" y="13"/>
                    </a:lnTo>
                    <a:lnTo>
                      <a:pt x="1" y="7"/>
                    </a:lnTo>
                    <a:lnTo>
                      <a:pt x="3" y="4"/>
                    </a:lnTo>
                    <a:lnTo>
                      <a:pt x="8" y="2"/>
                    </a:lnTo>
                    <a:lnTo>
                      <a:pt x="13" y="1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4" name=""/>
              <p:cNvSpPr/>
              <p:nvPr/>
            </p:nvSpPr>
            <p:spPr>
              <a:xfrm>
                <a:off x="6908040" y="597456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30" y="0"/>
                    </a:moveTo>
                    <a:lnTo>
                      <a:pt x="60" y="0"/>
                    </a:lnTo>
                    <a:lnTo>
                      <a:pt x="59" y="6"/>
                    </a:lnTo>
                    <a:lnTo>
                      <a:pt x="58" y="10"/>
                    </a:lnTo>
                    <a:lnTo>
                      <a:pt x="57" y="14"/>
                    </a:lnTo>
                    <a:lnTo>
                      <a:pt x="55" y="17"/>
                    </a:lnTo>
                    <a:lnTo>
                      <a:pt x="51" y="23"/>
                    </a:lnTo>
                    <a:lnTo>
                      <a:pt x="45" y="26"/>
                    </a:lnTo>
                    <a:lnTo>
                      <a:pt x="34" y="29"/>
                    </a:lnTo>
                    <a:lnTo>
                      <a:pt x="30" y="30"/>
                    </a:lnTo>
                    <a:lnTo>
                      <a:pt x="20" y="30"/>
                    </a:lnTo>
                    <a:lnTo>
                      <a:pt x="13" y="29"/>
                    </a:lnTo>
                    <a:lnTo>
                      <a:pt x="7" y="28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5" name=""/>
              <p:cNvSpPr/>
              <p:nvPr/>
            </p:nvSpPr>
            <p:spPr>
              <a:xfrm>
                <a:off x="6908040" y="597456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30" y="0"/>
                    </a:moveTo>
                    <a:lnTo>
                      <a:pt x="60" y="0"/>
                    </a:lnTo>
                    <a:lnTo>
                      <a:pt x="60" y="0"/>
                    </a:lnTo>
                    <a:lnTo>
                      <a:pt x="59" y="6"/>
                    </a:lnTo>
                    <a:lnTo>
                      <a:pt x="58" y="10"/>
                    </a:lnTo>
                    <a:lnTo>
                      <a:pt x="57" y="14"/>
                    </a:lnTo>
                    <a:lnTo>
                      <a:pt x="55" y="17"/>
                    </a:lnTo>
                    <a:lnTo>
                      <a:pt x="51" y="23"/>
                    </a:lnTo>
                    <a:lnTo>
                      <a:pt x="45" y="26"/>
                    </a:lnTo>
                    <a:lnTo>
                      <a:pt x="34" y="29"/>
                    </a:lnTo>
                    <a:lnTo>
                      <a:pt x="30" y="30"/>
                    </a:lnTo>
                    <a:lnTo>
                      <a:pt x="20" y="30"/>
                    </a:lnTo>
                    <a:lnTo>
                      <a:pt x="13" y="29"/>
                    </a:lnTo>
                    <a:lnTo>
                      <a:pt x="7" y="28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17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3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6" name=""/>
              <p:cNvSpPr/>
              <p:nvPr/>
            </p:nvSpPr>
            <p:spPr>
              <a:xfrm>
                <a:off x="4621320" y="2819880"/>
                <a:ext cx="867600" cy="555480"/>
              </a:xfrm>
              <a:custGeom>
                <a:avLst/>
                <a:gdLst/>
                <a:ahLst/>
                <a:rect l="l" t="t" r="r" b="b"/>
                <a:pathLst>
                  <a:path w="1667" h="1091">
                    <a:moveTo>
                      <a:pt x="1366" y="0"/>
                    </a:moveTo>
                    <a:lnTo>
                      <a:pt x="1374" y="48"/>
                    </a:lnTo>
                    <a:lnTo>
                      <a:pt x="1375" y="57"/>
                    </a:lnTo>
                    <a:lnTo>
                      <a:pt x="1374" y="67"/>
                    </a:lnTo>
                    <a:lnTo>
                      <a:pt x="1371" y="77"/>
                    </a:lnTo>
                    <a:lnTo>
                      <a:pt x="1368" y="85"/>
                    </a:lnTo>
                    <a:lnTo>
                      <a:pt x="1364" y="94"/>
                    </a:lnTo>
                    <a:lnTo>
                      <a:pt x="1361" y="104"/>
                    </a:lnTo>
                    <a:lnTo>
                      <a:pt x="1359" y="113"/>
                    </a:lnTo>
                    <a:lnTo>
                      <a:pt x="1358" y="124"/>
                    </a:lnTo>
                    <a:lnTo>
                      <a:pt x="1358" y="134"/>
                    </a:lnTo>
                    <a:lnTo>
                      <a:pt x="1359" y="140"/>
                    </a:lnTo>
                    <a:lnTo>
                      <a:pt x="1359" y="146"/>
                    </a:lnTo>
                    <a:lnTo>
                      <a:pt x="1361" y="149"/>
                    </a:lnTo>
                    <a:lnTo>
                      <a:pt x="1365" y="156"/>
                    </a:lnTo>
                    <a:lnTo>
                      <a:pt x="1373" y="166"/>
                    </a:lnTo>
                    <a:lnTo>
                      <a:pt x="1384" y="181"/>
                    </a:lnTo>
                    <a:lnTo>
                      <a:pt x="1396" y="200"/>
                    </a:lnTo>
                    <a:lnTo>
                      <a:pt x="1401" y="207"/>
                    </a:lnTo>
                    <a:lnTo>
                      <a:pt x="1404" y="212"/>
                    </a:lnTo>
                    <a:lnTo>
                      <a:pt x="1405" y="212"/>
                    </a:lnTo>
                    <a:lnTo>
                      <a:pt x="1402" y="206"/>
                    </a:lnTo>
                    <a:lnTo>
                      <a:pt x="1401" y="202"/>
                    </a:lnTo>
                    <a:lnTo>
                      <a:pt x="1400" y="201"/>
                    </a:lnTo>
                    <a:lnTo>
                      <a:pt x="1401" y="201"/>
                    </a:lnTo>
                    <a:lnTo>
                      <a:pt x="1403" y="203"/>
                    </a:lnTo>
                    <a:lnTo>
                      <a:pt x="1410" y="211"/>
                    </a:lnTo>
                    <a:lnTo>
                      <a:pt x="1419" y="223"/>
                    </a:lnTo>
                    <a:lnTo>
                      <a:pt x="1430" y="235"/>
                    </a:lnTo>
                    <a:lnTo>
                      <a:pt x="1443" y="248"/>
                    </a:lnTo>
                    <a:lnTo>
                      <a:pt x="1450" y="254"/>
                    </a:lnTo>
                    <a:lnTo>
                      <a:pt x="1455" y="259"/>
                    </a:lnTo>
                    <a:lnTo>
                      <a:pt x="1461" y="264"/>
                    </a:lnTo>
                    <a:lnTo>
                      <a:pt x="1467" y="267"/>
                    </a:lnTo>
                    <a:lnTo>
                      <a:pt x="1491" y="273"/>
                    </a:lnTo>
                    <a:lnTo>
                      <a:pt x="1513" y="279"/>
                    </a:lnTo>
                    <a:lnTo>
                      <a:pt x="1518" y="281"/>
                    </a:lnTo>
                    <a:lnTo>
                      <a:pt x="1522" y="283"/>
                    </a:lnTo>
                    <a:lnTo>
                      <a:pt x="1526" y="285"/>
                    </a:lnTo>
                    <a:lnTo>
                      <a:pt x="1530" y="287"/>
                    </a:lnTo>
                    <a:lnTo>
                      <a:pt x="1532" y="291"/>
                    </a:lnTo>
                    <a:lnTo>
                      <a:pt x="1534" y="295"/>
                    </a:lnTo>
                    <a:lnTo>
                      <a:pt x="1535" y="299"/>
                    </a:lnTo>
                    <a:lnTo>
                      <a:pt x="1536" y="305"/>
                    </a:lnTo>
                    <a:lnTo>
                      <a:pt x="1535" y="314"/>
                    </a:lnTo>
                    <a:lnTo>
                      <a:pt x="1533" y="323"/>
                    </a:lnTo>
                    <a:lnTo>
                      <a:pt x="1530" y="331"/>
                    </a:lnTo>
                    <a:lnTo>
                      <a:pt x="1527" y="337"/>
                    </a:lnTo>
                    <a:lnTo>
                      <a:pt x="1526" y="343"/>
                    </a:lnTo>
                    <a:lnTo>
                      <a:pt x="1526" y="350"/>
                    </a:lnTo>
                    <a:lnTo>
                      <a:pt x="1527" y="353"/>
                    </a:lnTo>
                    <a:lnTo>
                      <a:pt x="1530" y="356"/>
                    </a:lnTo>
                    <a:lnTo>
                      <a:pt x="1532" y="360"/>
                    </a:lnTo>
                    <a:lnTo>
                      <a:pt x="1535" y="364"/>
                    </a:lnTo>
                    <a:lnTo>
                      <a:pt x="1542" y="370"/>
                    </a:lnTo>
                    <a:lnTo>
                      <a:pt x="1549" y="374"/>
                    </a:lnTo>
                    <a:lnTo>
                      <a:pt x="1555" y="375"/>
                    </a:lnTo>
                    <a:lnTo>
                      <a:pt x="1562" y="376"/>
                    </a:lnTo>
                    <a:lnTo>
                      <a:pt x="1568" y="377"/>
                    </a:lnTo>
                    <a:lnTo>
                      <a:pt x="1576" y="380"/>
                    </a:lnTo>
                    <a:lnTo>
                      <a:pt x="1585" y="386"/>
                    </a:lnTo>
                    <a:lnTo>
                      <a:pt x="1594" y="394"/>
                    </a:lnTo>
                    <a:lnTo>
                      <a:pt x="1591" y="396"/>
                    </a:lnTo>
                    <a:lnTo>
                      <a:pt x="1587" y="402"/>
                    </a:lnTo>
                    <a:lnTo>
                      <a:pt x="1586" y="405"/>
                    </a:lnTo>
                    <a:lnTo>
                      <a:pt x="1586" y="410"/>
                    </a:lnTo>
                    <a:lnTo>
                      <a:pt x="1588" y="417"/>
                    </a:lnTo>
                    <a:lnTo>
                      <a:pt x="1594" y="424"/>
                    </a:lnTo>
                    <a:lnTo>
                      <a:pt x="1603" y="432"/>
                    </a:lnTo>
                    <a:lnTo>
                      <a:pt x="1613" y="437"/>
                    </a:lnTo>
                    <a:lnTo>
                      <a:pt x="1622" y="443"/>
                    </a:lnTo>
                    <a:lnTo>
                      <a:pt x="1632" y="447"/>
                    </a:lnTo>
                    <a:lnTo>
                      <a:pt x="1647" y="453"/>
                    </a:lnTo>
                    <a:lnTo>
                      <a:pt x="1654" y="455"/>
                    </a:lnTo>
                    <a:lnTo>
                      <a:pt x="1658" y="461"/>
                    </a:lnTo>
                    <a:lnTo>
                      <a:pt x="1662" y="470"/>
                    </a:lnTo>
                    <a:lnTo>
                      <a:pt x="1665" y="480"/>
                    </a:lnTo>
                    <a:lnTo>
                      <a:pt x="1667" y="491"/>
                    </a:lnTo>
                    <a:lnTo>
                      <a:pt x="1667" y="503"/>
                    </a:lnTo>
                    <a:lnTo>
                      <a:pt x="1667" y="516"/>
                    </a:lnTo>
                    <a:lnTo>
                      <a:pt x="1667" y="530"/>
                    </a:lnTo>
                    <a:lnTo>
                      <a:pt x="1665" y="544"/>
                    </a:lnTo>
                    <a:lnTo>
                      <a:pt x="1661" y="570"/>
                    </a:lnTo>
                    <a:lnTo>
                      <a:pt x="1656" y="595"/>
                    </a:lnTo>
                    <a:lnTo>
                      <a:pt x="1652" y="615"/>
                    </a:lnTo>
                    <a:lnTo>
                      <a:pt x="1647" y="626"/>
                    </a:lnTo>
                    <a:lnTo>
                      <a:pt x="1644" y="633"/>
                    </a:lnTo>
                    <a:lnTo>
                      <a:pt x="1639" y="638"/>
                    </a:lnTo>
                    <a:lnTo>
                      <a:pt x="1631" y="644"/>
                    </a:lnTo>
                    <a:lnTo>
                      <a:pt x="1621" y="649"/>
                    </a:lnTo>
                    <a:lnTo>
                      <a:pt x="1594" y="663"/>
                    </a:lnTo>
                    <a:lnTo>
                      <a:pt x="1558" y="686"/>
                    </a:lnTo>
                    <a:lnTo>
                      <a:pt x="1544" y="694"/>
                    </a:lnTo>
                    <a:lnTo>
                      <a:pt x="1526" y="703"/>
                    </a:lnTo>
                    <a:lnTo>
                      <a:pt x="1509" y="711"/>
                    </a:lnTo>
                    <a:lnTo>
                      <a:pt x="1491" y="718"/>
                    </a:lnTo>
                    <a:lnTo>
                      <a:pt x="1473" y="725"/>
                    </a:lnTo>
                    <a:lnTo>
                      <a:pt x="1456" y="729"/>
                    </a:lnTo>
                    <a:lnTo>
                      <a:pt x="1441" y="732"/>
                    </a:lnTo>
                    <a:lnTo>
                      <a:pt x="1428" y="733"/>
                    </a:lnTo>
                    <a:lnTo>
                      <a:pt x="1428" y="739"/>
                    </a:lnTo>
                    <a:lnTo>
                      <a:pt x="1428" y="752"/>
                    </a:lnTo>
                    <a:lnTo>
                      <a:pt x="1428" y="771"/>
                    </a:lnTo>
                    <a:lnTo>
                      <a:pt x="1428" y="793"/>
                    </a:lnTo>
                    <a:lnTo>
                      <a:pt x="1429" y="805"/>
                    </a:lnTo>
                    <a:lnTo>
                      <a:pt x="1432" y="815"/>
                    </a:lnTo>
                    <a:lnTo>
                      <a:pt x="1437" y="826"/>
                    </a:lnTo>
                    <a:lnTo>
                      <a:pt x="1442" y="838"/>
                    </a:lnTo>
                    <a:lnTo>
                      <a:pt x="1447" y="849"/>
                    </a:lnTo>
                    <a:lnTo>
                      <a:pt x="1452" y="861"/>
                    </a:lnTo>
                    <a:lnTo>
                      <a:pt x="1455" y="871"/>
                    </a:lnTo>
                    <a:lnTo>
                      <a:pt x="1457" y="882"/>
                    </a:lnTo>
                    <a:lnTo>
                      <a:pt x="1456" y="889"/>
                    </a:lnTo>
                    <a:lnTo>
                      <a:pt x="1454" y="895"/>
                    </a:lnTo>
                    <a:lnTo>
                      <a:pt x="1451" y="902"/>
                    </a:lnTo>
                    <a:lnTo>
                      <a:pt x="1446" y="909"/>
                    </a:lnTo>
                    <a:lnTo>
                      <a:pt x="1436" y="925"/>
                    </a:lnTo>
                    <a:lnTo>
                      <a:pt x="1423" y="942"/>
                    </a:lnTo>
                    <a:lnTo>
                      <a:pt x="1393" y="974"/>
                    </a:lnTo>
                    <a:lnTo>
                      <a:pt x="1366" y="1001"/>
                    </a:lnTo>
                    <a:lnTo>
                      <a:pt x="1366" y="1012"/>
                    </a:lnTo>
                    <a:lnTo>
                      <a:pt x="1365" y="1024"/>
                    </a:lnTo>
                    <a:lnTo>
                      <a:pt x="1364" y="1035"/>
                    </a:lnTo>
                    <a:lnTo>
                      <a:pt x="1362" y="1045"/>
                    </a:lnTo>
                    <a:lnTo>
                      <a:pt x="1359" y="1057"/>
                    </a:lnTo>
                    <a:lnTo>
                      <a:pt x="1353" y="1068"/>
                    </a:lnTo>
                    <a:lnTo>
                      <a:pt x="1346" y="1079"/>
                    </a:lnTo>
                    <a:lnTo>
                      <a:pt x="1335" y="1091"/>
                    </a:lnTo>
                    <a:lnTo>
                      <a:pt x="1334" y="1079"/>
                    </a:lnTo>
                    <a:lnTo>
                      <a:pt x="1331" y="1068"/>
                    </a:lnTo>
                    <a:lnTo>
                      <a:pt x="1326" y="1057"/>
                    </a:lnTo>
                    <a:lnTo>
                      <a:pt x="1321" y="1045"/>
                    </a:lnTo>
                    <a:lnTo>
                      <a:pt x="1316" y="1035"/>
                    </a:lnTo>
                    <a:lnTo>
                      <a:pt x="1311" y="1023"/>
                    </a:lnTo>
                    <a:lnTo>
                      <a:pt x="1308" y="1012"/>
                    </a:lnTo>
                    <a:lnTo>
                      <a:pt x="1307" y="1001"/>
                    </a:lnTo>
                    <a:lnTo>
                      <a:pt x="205" y="1016"/>
                    </a:lnTo>
                    <a:lnTo>
                      <a:pt x="203" y="932"/>
                    </a:lnTo>
                    <a:lnTo>
                      <a:pt x="203" y="927"/>
                    </a:lnTo>
                    <a:lnTo>
                      <a:pt x="202" y="922"/>
                    </a:lnTo>
                    <a:lnTo>
                      <a:pt x="201" y="918"/>
                    </a:lnTo>
                    <a:lnTo>
                      <a:pt x="199" y="915"/>
                    </a:lnTo>
                    <a:lnTo>
                      <a:pt x="195" y="909"/>
                    </a:lnTo>
                    <a:lnTo>
                      <a:pt x="189" y="906"/>
                    </a:lnTo>
                    <a:lnTo>
                      <a:pt x="178" y="903"/>
                    </a:lnTo>
                    <a:lnTo>
                      <a:pt x="174" y="902"/>
                    </a:lnTo>
                    <a:lnTo>
                      <a:pt x="175" y="783"/>
                    </a:lnTo>
                    <a:lnTo>
                      <a:pt x="175" y="772"/>
                    </a:lnTo>
                    <a:lnTo>
                      <a:pt x="174" y="764"/>
                    </a:lnTo>
                    <a:lnTo>
                      <a:pt x="173" y="755"/>
                    </a:lnTo>
                    <a:lnTo>
                      <a:pt x="171" y="748"/>
                    </a:lnTo>
                    <a:lnTo>
                      <a:pt x="169" y="742"/>
                    </a:lnTo>
                    <a:lnTo>
                      <a:pt x="164" y="738"/>
                    </a:lnTo>
                    <a:lnTo>
                      <a:pt x="158" y="732"/>
                    </a:lnTo>
                    <a:lnTo>
                      <a:pt x="151" y="728"/>
                    </a:lnTo>
                    <a:lnTo>
                      <a:pt x="147" y="633"/>
                    </a:lnTo>
                    <a:lnTo>
                      <a:pt x="142" y="633"/>
                    </a:lnTo>
                    <a:lnTo>
                      <a:pt x="132" y="630"/>
                    </a:lnTo>
                    <a:lnTo>
                      <a:pt x="127" y="626"/>
                    </a:lnTo>
                    <a:lnTo>
                      <a:pt x="121" y="621"/>
                    </a:lnTo>
                    <a:lnTo>
                      <a:pt x="120" y="617"/>
                    </a:lnTo>
                    <a:lnTo>
                      <a:pt x="118" y="613"/>
                    </a:lnTo>
                    <a:lnTo>
                      <a:pt x="117" y="608"/>
                    </a:lnTo>
                    <a:lnTo>
                      <a:pt x="117" y="604"/>
                    </a:lnTo>
                    <a:lnTo>
                      <a:pt x="118" y="514"/>
                    </a:lnTo>
                    <a:lnTo>
                      <a:pt x="108" y="514"/>
                    </a:lnTo>
                    <a:lnTo>
                      <a:pt x="100" y="513"/>
                    </a:lnTo>
                    <a:lnTo>
                      <a:pt x="93" y="512"/>
                    </a:lnTo>
                    <a:lnTo>
                      <a:pt x="88" y="510"/>
                    </a:lnTo>
                    <a:lnTo>
                      <a:pt x="82" y="507"/>
                    </a:lnTo>
                    <a:lnTo>
                      <a:pt x="76" y="501"/>
                    </a:lnTo>
                    <a:lnTo>
                      <a:pt x="68" y="494"/>
                    </a:lnTo>
                    <a:lnTo>
                      <a:pt x="59" y="484"/>
                    </a:lnTo>
                    <a:lnTo>
                      <a:pt x="59" y="454"/>
                    </a:lnTo>
                    <a:lnTo>
                      <a:pt x="59" y="431"/>
                    </a:lnTo>
                    <a:lnTo>
                      <a:pt x="57" y="415"/>
                    </a:lnTo>
                    <a:lnTo>
                      <a:pt x="55" y="402"/>
                    </a:lnTo>
                    <a:lnTo>
                      <a:pt x="54" y="396"/>
                    </a:lnTo>
                    <a:lnTo>
                      <a:pt x="52" y="391"/>
                    </a:lnTo>
                    <a:lnTo>
                      <a:pt x="50" y="387"/>
                    </a:lnTo>
                    <a:lnTo>
                      <a:pt x="47" y="382"/>
                    </a:lnTo>
                    <a:lnTo>
                      <a:pt x="39" y="374"/>
                    </a:lnTo>
                    <a:lnTo>
                      <a:pt x="29" y="364"/>
                    </a:lnTo>
                    <a:lnTo>
                      <a:pt x="29" y="359"/>
                    </a:lnTo>
                    <a:lnTo>
                      <a:pt x="28" y="354"/>
                    </a:lnTo>
                    <a:lnTo>
                      <a:pt x="27" y="350"/>
                    </a:lnTo>
                    <a:lnTo>
                      <a:pt x="25" y="347"/>
                    </a:lnTo>
                    <a:lnTo>
                      <a:pt x="21" y="340"/>
                    </a:lnTo>
                    <a:lnTo>
                      <a:pt x="15" y="334"/>
                    </a:lnTo>
                    <a:lnTo>
                      <a:pt x="9" y="328"/>
                    </a:lnTo>
                    <a:lnTo>
                      <a:pt x="5" y="322"/>
                    </a:lnTo>
                    <a:lnTo>
                      <a:pt x="2" y="319"/>
                    </a:lnTo>
                    <a:lnTo>
                      <a:pt x="1" y="314"/>
                    </a:lnTo>
                    <a:lnTo>
                      <a:pt x="0" y="309"/>
                    </a:lnTo>
                    <a:lnTo>
                      <a:pt x="0" y="305"/>
                    </a:lnTo>
                    <a:lnTo>
                      <a:pt x="0" y="294"/>
                    </a:lnTo>
                    <a:lnTo>
                      <a:pt x="1" y="286"/>
                    </a:lnTo>
                    <a:lnTo>
                      <a:pt x="2" y="280"/>
                    </a:lnTo>
                    <a:lnTo>
                      <a:pt x="5" y="274"/>
                    </a:lnTo>
                    <a:lnTo>
                      <a:pt x="8" y="269"/>
                    </a:lnTo>
                    <a:lnTo>
                      <a:pt x="13" y="262"/>
                    </a:lnTo>
                    <a:lnTo>
                      <a:pt x="21" y="255"/>
                    </a:lnTo>
                    <a:lnTo>
                      <a:pt x="30" y="245"/>
                    </a:lnTo>
                    <a:lnTo>
                      <a:pt x="30" y="218"/>
                    </a:lnTo>
                    <a:lnTo>
                      <a:pt x="30" y="185"/>
                    </a:lnTo>
                    <a:lnTo>
                      <a:pt x="32" y="152"/>
                    </a:lnTo>
                    <a:lnTo>
                      <a:pt x="32" y="125"/>
                    </a:lnTo>
                    <a:lnTo>
                      <a:pt x="32" y="115"/>
                    </a:lnTo>
                    <a:lnTo>
                      <a:pt x="32" y="104"/>
                    </a:lnTo>
                    <a:lnTo>
                      <a:pt x="30" y="94"/>
                    </a:lnTo>
                    <a:lnTo>
                      <a:pt x="28" y="84"/>
                    </a:lnTo>
                    <a:lnTo>
                      <a:pt x="26" y="80"/>
                    </a:lnTo>
                    <a:lnTo>
                      <a:pt x="25" y="77"/>
                    </a:lnTo>
                    <a:lnTo>
                      <a:pt x="22" y="74"/>
                    </a:lnTo>
                    <a:lnTo>
                      <a:pt x="20" y="71"/>
                    </a:lnTo>
                    <a:lnTo>
                      <a:pt x="16" y="69"/>
                    </a:lnTo>
                    <a:lnTo>
                      <a:pt x="12" y="67"/>
                    </a:lnTo>
                    <a:lnTo>
                      <a:pt x="8" y="66"/>
                    </a:lnTo>
                    <a:lnTo>
                      <a:pt x="2" y="66"/>
                    </a:lnTo>
                    <a:lnTo>
                      <a:pt x="2" y="61"/>
                    </a:lnTo>
                    <a:lnTo>
                      <a:pt x="3" y="56"/>
                    </a:lnTo>
                    <a:lnTo>
                      <a:pt x="6" y="52"/>
                    </a:lnTo>
                    <a:lnTo>
                      <a:pt x="8" y="49"/>
                    </a:lnTo>
                    <a:lnTo>
                      <a:pt x="10" y="45"/>
                    </a:lnTo>
                    <a:lnTo>
                      <a:pt x="13" y="43"/>
                    </a:lnTo>
                    <a:lnTo>
                      <a:pt x="16" y="41"/>
                    </a:lnTo>
                    <a:lnTo>
                      <a:pt x="21" y="40"/>
                    </a:lnTo>
                    <a:lnTo>
                      <a:pt x="30" y="38"/>
                    </a:lnTo>
                    <a:lnTo>
                      <a:pt x="40" y="37"/>
                    </a:lnTo>
                    <a:lnTo>
                      <a:pt x="51" y="37"/>
                    </a:lnTo>
                    <a:lnTo>
                      <a:pt x="62" y="37"/>
                    </a:lnTo>
                    <a:lnTo>
                      <a:pt x="1341" y="7"/>
                    </a:lnTo>
                    <a:lnTo>
                      <a:pt x="1366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7" name=""/>
              <p:cNvSpPr/>
              <p:nvPr/>
            </p:nvSpPr>
            <p:spPr>
              <a:xfrm>
                <a:off x="4621320" y="2819880"/>
                <a:ext cx="867600" cy="555480"/>
              </a:xfrm>
              <a:custGeom>
                <a:avLst/>
                <a:gdLst/>
                <a:ahLst/>
                <a:rect l="l" t="t" r="r" b="b"/>
                <a:pathLst>
                  <a:path w="1667" h="1091">
                    <a:moveTo>
                      <a:pt x="1366" y="0"/>
                    </a:moveTo>
                    <a:lnTo>
                      <a:pt x="1374" y="48"/>
                    </a:lnTo>
                    <a:lnTo>
                      <a:pt x="1375" y="57"/>
                    </a:lnTo>
                    <a:lnTo>
                      <a:pt x="1374" y="67"/>
                    </a:lnTo>
                    <a:lnTo>
                      <a:pt x="1371" y="77"/>
                    </a:lnTo>
                    <a:lnTo>
                      <a:pt x="1368" y="85"/>
                    </a:lnTo>
                    <a:lnTo>
                      <a:pt x="1364" y="94"/>
                    </a:lnTo>
                    <a:lnTo>
                      <a:pt x="1361" y="104"/>
                    </a:lnTo>
                    <a:lnTo>
                      <a:pt x="1359" y="113"/>
                    </a:lnTo>
                    <a:lnTo>
                      <a:pt x="1358" y="124"/>
                    </a:lnTo>
                    <a:lnTo>
                      <a:pt x="1358" y="134"/>
                    </a:lnTo>
                    <a:lnTo>
                      <a:pt x="1359" y="140"/>
                    </a:lnTo>
                    <a:lnTo>
                      <a:pt x="1359" y="146"/>
                    </a:lnTo>
                    <a:lnTo>
                      <a:pt x="1361" y="149"/>
                    </a:lnTo>
                    <a:lnTo>
                      <a:pt x="1365" y="156"/>
                    </a:lnTo>
                    <a:lnTo>
                      <a:pt x="1373" y="166"/>
                    </a:lnTo>
                    <a:lnTo>
                      <a:pt x="1384" y="181"/>
                    </a:lnTo>
                    <a:lnTo>
                      <a:pt x="1396" y="200"/>
                    </a:lnTo>
                    <a:lnTo>
                      <a:pt x="1401" y="207"/>
                    </a:lnTo>
                    <a:lnTo>
                      <a:pt x="1404" y="212"/>
                    </a:lnTo>
                    <a:lnTo>
                      <a:pt x="1405" y="212"/>
                    </a:lnTo>
                    <a:lnTo>
                      <a:pt x="1402" y="206"/>
                    </a:lnTo>
                    <a:lnTo>
                      <a:pt x="1401" y="202"/>
                    </a:lnTo>
                    <a:lnTo>
                      <a:pt x="1400" y="201"/>
                    </a:lnTo>
                    <a:lnTo>
                      <a:pt x="1401" y="201"/>
                    </a:lnTo>
                    <a:lnTo>
                      <a:pt x="1403" y="203"/>
                    </a:lnTo>
                    <a:lnTo>
                      <a:pt x="1410" y="211"/>
                    </a:lnTo>
                    <a:lnTo>
                      <a:pt x="1419" y="223"/>
                    </a:lnTo>
                    <a:lnTo>
                      <a:pt x="1430" y="235"/>
                    </a:lnTo>
                    <a:lnTo>
                      <a:pt x="1443" y="248"/>
                    </a:lnTo>
                    <a:lnTo>
                      <a:pt x="1450" y="254"/>
                    </a:lnTo>
                    <a:lnTo>
                      <a:pt x="1455" y="259"/>
                    </a:lnTo>
                    <a:lnTo>
                      <a:pt x="1461" y="264"/>
                    </a:lnTo>
                    <a:lnTo>
                      <a:pt x="1467" y="267"/>
                    </a:lnTo>
                    <a:lnTo>
                      <a:pt x="1491" y="273"/>
                    </a:lnTo>
                    <a:lnTo>
                      <a:pt x="1513" y="279"/>
                    </a:lnTo>
                    <a:lnTo>
                      <a:pt x="1518" y="281"/>
                    </a:lnTo>
                    <a:lnTo>
                      <a:pt x="1522" y="283"/>
                    </a:lnTo>
                    <a:lnTo>
                      <a:pt x="1526" y="285"/>
                    </a:lnTo>
                    <a:lnTo>
                      <a:pt x="1530" y="287"/>
                    </a:lnTo>
                    <a:lnTo>
                      <a:pt x="1532" y="291"/>
                    </a:lnTo>
                    <a:lnTo>
                      <a:pt x="1534" y="295"/>
                    </a:lnTo>
                    <a:lnTo>
                      <a:pt x="1535" y="299"/>
                    </a:lnTo>
                    <a:lnTo>
                      <a:pt x="1536" y="305"/>
                    </a:lnTo>
                    <a:lnTo>
                      <a:pt x="1535" y="314"/>
                    </a:lnTo>
                    <a:lnTo>
                      <a:pt x="1533" y="323"/>
                    </a:lnTo>
                    <a:lnTo>
                      <a:pt x="1530" y="331"/>
                    </a:lnTo>
                    <a:lnTo>
                      <a:pt x="1527" y="337"/>
                    </a:lnTo>
                    <a:lnTo>
                      <a:pt x="1526" y="343"/>
                    </a:lnTo>
                    <a:lnTo>
                      <a:pt x="1526" y="350"/>
                    </a:lnTo>
                    <a:lnTo>
                      <a:pt x="1527" y="353"/>
                    </a:lnTo>
                    <a:lnTo>
                      <a:pt x="1530" y="356"/>
                    </a:lnTo>
                    <a:lnTo>
                      <a:pt x="1532" y="360"/>
                    </a:lnTo>
                    <a:lnTo>
                      <a:pt x="1535" y="364"/>
                    </a:lnTo>
                    <a:lnTo>
                      <a:pt x="1542" y="370"/>
                    </a:lnTo>
                    <a:lnTo>
                      <a:pt x="1549" y="374"/>
                    </a:lnTo>
                    <a:lnTo>
                      <a:pt x="1555" y="375"/>
                    </a:lnTo>
                    <a:lnTo>
                      <a:pt x="1562" y="376"/>
                    </a:lnTo>
                    <a:lnTo>
                      <a:pt x="1568" y="377"/>
                    </a:lnTo>
                    <a:lnTo>
                      <a:pt x="1576" y="380"/>
                    </a:lnTo>
                    <a:lnTo>
                      <a:pt x="1585" y="386"/>
                    </a:lnTo>
                    <a:lnTo>
                      <a:pt x="1594" y="394"/>
                    </a:lnTo>
                    <a:lnTo>
                      <a:pt x="1591" y="396"/>
                    </a:lnTo>
                    <a:lnTo>
                      <a:pt x="1587" y="402"/>
                    </a:lnTo>
                    <a:lnTo>
                      <a:pt x="1586" y="405"/>
                    </a:lnTo>
                    <a:lnTo>
                      <a:pt x="1586" y="410"/>
                    </a:lnTo>
                    <a:lnTo>
                      <a:pt x="1588" y="417"/>
                    </a:lnTo>
                    <a:lnTo>
                      <a:pt x="1594" y="424"/>
                    </a:lnTo>
                    <a:lnTo>
                      <a:pt x="1603" y="432"/>
                    </a:lnTo>
                    <a:lnTo>
                      <a:pt x="1613" y="437"/>
                    </a:lnTo>
                    <a:lnTo>
                      <a:pt x="1622" y="443"/>
                    </a:lnTo>
                    <a:lnTo>
                      <a:pt x="1632" y="447"/>
                    </a:lnTo>
                    <a:lnTo>
                      <a:pt x="1647" y="453"/>
                    </a:lnTo>
                    <a:lnTo>
                      <a:pt x="1654" y="455"/>
                    </a:lnTo>
                    <a:lnTo>
                      <a:pt x="1658" y="461"/>
                    </a:lnTo>
                    <a:lnTo>
                      <a:pt x="1662" y="470"/>
                    </a:lnTo>
                    <a:lnTo>
                      <a:pt x="1665" y="480"/>
                    </a:lnTo>
                    <a:lnTo>
                      <a:pt x="1667" y="491"/>
                    </a:lnTo>
                    <a:lnTo>
                      <a:pt x="1667" y="503"/>
                    </a:lnTo>
                    <a:lnTo>
                      <a:pt x="1667" y="516"/>
                    </a:lnTo>
                    <a:lnTo>
                      <a:pt x="1667" y="530"/>
                    </a:lnTo>
                    <a:lnTo>
                      <a:pt x="1665" y="544"/>
                    </a:lnTo>
                    <a:lnTo>
                      <a:pt x="1661" y="570"/>
                    </a:lnTo>
                    <a:lnTo>
                      <a:pt x="1656" y="595"/>
                    </a:lnTo>
                    <a:lnTo>
                      <a:pt x="1652" y="615"/>
                    </a:lnTo>
                    <a:lnTo>
                      <a:pt x="1647" y="626"/>
                    </a:lnTo>
                    <a:lnTo>
                      <a:pt x="1644" y="633"/>
                    </a:lnTo>
                    <a:lnTo>
                      <a:pt x="1639" y="638"/>
                    </a:lnTo>
                    <a:lnTo>
                      <a:pt x="1631" y="644"/>
                    </a:lnTo>
                    <a:lnTo>
                      <a:pt x="1621" y="649"/>
                    </a:lnTo>
                    <a:lnTo>
                      <a:pt x="1594" y="663"/>
                    </a:lnTo>
                    <a:lnTo>
                      <a:pt x="1558" y="686"/>
                    </a:lnTo>
                    <a:lnTo>
                      <a:pt x="1544" y="694"/>
                    </a:lnTo>
                    <a:lnTo>
                      <a:pt x="1526" y="703"/>
                    </a:lnTo>
                    <a:lnTo>
                      <a:pt x="1509" y="711"/>
                    </a:lnTo>
                    <a:lnTo>
                      <a:pt x="1491" y="718"/>
                    </a:lnTo>
                    <a:lnTo>
                      <a:pt x="1473" y="725"/>
                    </a:lnTo>
                    <a:lnTo>
                      <a:pt x="1456" y="729"/>
                    </a:lnTo>
                    <a:lnTo>
                      <a:pt x="1441" y="732"/>
                    </a:lnTo>
                    <a:lnTo>
                      <a:pt x="1428" y="733"/>
                    </a:lnTo>
                    <a:lnTo>
                      <a:pt x="1428" y="739"/>
                    </a:lnTo>
                    <a:lnTo>
                      <a:pt x="1428" y="752"/>
                    </a:lnTo>
                    <a:lnTo>
                      <a:pt x="1428" y="771"/>
                    </a:lnTo>
                    <a:lnTo>
                      <a:pt x="1428" y="793"/>
                    </a:lnTo>
                    <a:lnTo>
                      <a:pt x="1429" y="805"/>
                    </a:lnTo>
                    <a:lnTo>
                      <a:pt x="1432" y="815"/>
                    </a:lnTo>
                    <a:lnTo>
                      <a:pt x="1437" y="826"/>
                    </a:lnTo>
                    <a:lnTo>
                      <a:pt x="1442" y="838"/>
                    </a:lnTo>
                    <a:lnTo>
                      <a:pt x="1447" y="849"/>
                    </a:lnTo>
                    <a:lnTo>
                      <a:pt x="1452" y="861"/>
                    </a:lnTo>
                    <a:lnTo>
                      <a:pt x="1455" y="871"/>
                    </a:lnTo>
                    <a:lnTo>
                      <a:pt x="1457" y="882"/>
                    </a:lnTo>
                    <a:lnTo>
                      <a:pt x="1456" y="889"/>
                    </a:lnTo>
                    <a:lnTo>
                      <a:pt x="1454" y="895"/>
                    </a:lnTo>
                    <a:lnTo>
                      <a:pt x="1451" y="902"/>
                    </a:lnTo>
                    <a:lnTo>
                      <a:pt x="1446" y="909"/>
                    </a:lnTo>
                    <a:lnTo>
                      <a:pt x="1436" y="925"/>
                    </a:lnTo>
                    <a:lnTo>
                      <a:pt x="1423" y="942"/>
                    </a:lnTo>
                    <a:lnTo>
                      <a:pt x="1393" y="974"/>
                    </a:lnTo>
                    <a:lnTo>
                      <a:pt x="1366" y="1001"/>
                    </a:lnTo>
                    <a:lnTo>
                      <a:pt x="1366" y="1012"/>
                    </a:lnTo>
                    <a:lnTo>
                      <a:pt x="1365" y="1024"/>
                    </a:lnTo>
                    <a:lnTo>
                      <a:pt x="1364" y="1035"/>
                    </a:lnTo>
                    <a:lnTo>
                      <a:pt x="1362" y="1045"/>
                    </a:lnTo>
                    <a:lnTo>
                      <a:pt x="1359" y="1057"/>
                    </a:lnTo>
                    <a:lnTo>
                      <a:pt x="1353" y="1068"/>
                    </a:lnTo>
                    <a:lnTo>
                      <a:pt x="1346" y="1079"/>
                    </a:lnTo>
                    <a:lnTo>
                      <a:pt x="1335" y="1091"/>
                    </a:lnTo>
                    <a:lnTo>
                      <a:pt x="1334" y="1079"/>
                    </a:lnTo>
                    <a:lnTo>
                      <a:pt x="1331" y="1068"/>
                    </a:lnTo>
                    <a:lnTo>
                      <a:pt x="1326" y="1057"/>
                    </a:lnTo>
                    <a:lnTo>
                      <a:pt x="1321" y="1045"/>
                    </a:lnTo>
                    <a:lnTo>
                      <a:pt x="1316" y="1035"/>
                    </a:lnTo>
                    <a:lnTo>
                      <a:pt x="1311" y="1023"/>
                    </a:lnTo>
                    <a:lnTo>
                      <a:pt x="1308" y="1012"/>
                    </a:lnTo>
                    <a:lnTo>
                      <a:pt x="1307" y="1001"/>
                    </a:lnTo>
                    <a:lnTo>
                      <a:pt x="1307" y="1001"/>
                    </a:lnTo>
                    <a:lnTo>
                      <a:pt x="205" y="1016"/>
                    </a:lnTo>
                    <a:lnTo>
                      <a:pt x="203" y="932"/>
                    </a:lnTo>
                    <a:lnTo>
                      <a:pt x="203" y="932"/>
                    </a:lnTo>
                    <a:lnTo>
                      <a:pt x="203" y="927"/>
                    </a:lnTo>
                    <a:lnTo>
                      <a:pt x="202" y="922"/>
                    </a:lnTo>
                    <a:lnTo>
                      <a:pt x="201" y="918"/>
                    </a:lnTo>
                    <a:lnTo>
                      <a:pt x="199" y="915"/>
                    </a:lnTo>
                    <a:lnTo>
                      <a:pt x="195" y="909"/>
                    </a:lnTo>
                    <a:lnTo>
                      <a:pt x="189" y="906"/>
                    </a:lnTo>
                    <a:lnTo>
                      <a:pt x="178" y="903"/>
                    </a:lnTo>
                    <a:lnTo>
                      <a:pt x="174" y="902"/>
                    </a:lnTo>
                    <a:lnTo>
                      <a:pt x="174" y="902"/>
                    </a:lnTo>
                    <a:lnTo>
                      <a:pt x="175" y="783"/>
                    </a:lnTo>
                    <a:lnTo>
                      <a:pt x="175" y="783"/>
                    </a:lnTo>
                    <a:lnTo>
                      <a:pt x="175" y="772"/>
                    </a:lnTo>
                    <a:lnTo>
                      <a:pt x="174" y="764"/>
                    </a:lnTo>
                    <a:lnTo>
                      <a:pt x="173" y="755"/>
                    </a:lnTo>
                    <a:lnTo>
                      <a:pt x="171" y="748"/>
                    </a:lnTo>
                    <a:lnTo>
                      <a:pt x="169" y="742"/>
                    </a:lnTo>
                    <a:lnTo>
                      <a:pt x="164" y="738"/>
                    </a:lnTo>
                    <a:lnTo>
                      <a:pt x="158" y="732"/>
                    </a:lnTo>
                    <a:lnTo>
                      <a:pt x="151" y="728"/>
                    </a:lnTo>
                    <a:lnTo>
                      <a:pt x="151" y="728"/>
                    </a:lnTo>
                    <a:lnTo>
                      <a:pt x="147" y="633"/>
                    </a:lnTo>
                    <a:lnTo>
                      <a:pt x="147" y="633"/>
                    </a:lnTo>
                    <a:lnTo>
                      <a:pt x="142" y="633"/>
                    </a:lnTo>
                    <a:lnTo>
                      <a:pt x="132" y="630"/>
                    </a:lnTo>
                    <a:lnTo>
                      <a:pt x="127" y="626"/>
                    </a:lnTo>
                    <a:lnTo>
                      <a:pt x="121" y="621"/>
                    </a:lnTo>
                    <a:lnTo>
                      <a:pt x="120" y="617"/>
                    </a:lnTo>
                    <a:lnTo>
                      <a:pt x="118" y="613"/>
                    </a:lnTo>
                    <a:lnTo>
                      <a:pt x="117" y="608"/>
                    </a:lnTo>
                    <a:lnTo>
                      <a:pt x="117" y="604"/>
                    </a:lnTo>
                    <a:lnTo>
                      <a:pt x="117" y="604"/>
                    </a:lnTo>
                    <a:lnTo>
                      <a:pt x="118" y="514"/>
                    </a:lnTo>
                    <a:lnTo>
                      <a:pt x="118" y="514"/>
                    </a:lnTo>
                    <a:lnTo>
                      <a:pt x="108" y="514"/>
                    </a:lnTo>
                    <a:lnTo>
                      <a:pt x="100" y="513"/>
                    </a:lnTo>
                    <a:lnTo>
                      <a:pt x="93" y="512"/>
                    </a:lnTo>
                    <a:lnTo>
                      <a:pt x="88" y="510"/>
                    </a:lnTo>
                    <a:lnTo>
                      <a:pt x="82" y="507"/>
                    </a:lnTo>
                    <a:lnTo>
                      <a:pt x="76" y="501"/>
                    </a:lnTo>
                    <a:lnTo>
                      <a:pt x="68" y="494"/>
                    </a:lnTo>
                    <a:lnTo>
                      <a:pt x="59" y="484"/>
                    </a:lnTo>
                    <a:lnTo>
                      <a:pt x="59" y="454"/>
                    </a:lnTo>
                    <a:lnTo>
                      <a:pt x="59" y="431"/>
                    </a:lnTo>
                    <a:lnTo>
                      <a:pt x="57" y="415"/>
                    </a:lnTo>
                    <a:lnTo>
                      <a:pt x="55" y="402"/>
                    </a:lnTo>
                    <a:lnTo>
                      <a:pt x="54" y="396"/>
                    </a:lnTo>
                    <a:lnTo>
                      <a:pt x="52" y="391"/>
                    </a:lnTo>
                    <a:lnTo>
                      <a:pt x="50" y="387"/>
                    </a:lnTo>
                    <a:lnTo>
                      <a:pt x="47" y="382"/>
                    </a:lnTo>
                    <a:lnTo>
                      <a:pt x="39" y="374"/>
                    </a:lnTo>
                    <a:lnTo>
                      <a:pt x="29" y="364"/>
                    </a:lnTo>
                    <a:lnTo>
                      <a:pt x="29" y="359"/>
                    </a:lnTo>
                    <a:lnTo>
                      <a:pt x="28" y="354"/>
                    </a:lnTo>
                    <a:lnTo>
                      <a:pt x="27" y="350"/>
                    </a:lnTo>
                    <a:lnTo>
                      <a:pt x="25" y="347"/>
                    </a:lnTo>
                    <a:lnTo>
                      <a:pt x="21" y="340"/>
                    </a:lnTo>
                    <a:lnTo>
                      <a:pt x="15" y="334"/>
                    </a:lnTo>
                    <a:lnTo>
                      <a:pt x="9" y="328"/>
                    </a:lnTo>
                    <a:lnTo>
                      <a:pt x="5" y="322"/>
                    </a:lnTo>
                    <a:lnTo>
                      <a:pt x="2" y="319"/>
                    </a:lnTo>
                    <a:lnTo>
                      <a:pt x="1" y="314"/>
                    </a:lnTo>
                    <a:lnTo>
                      <a:pt x="0" y="309"/>
                    </a:lnTo>
                    <a:lnTo>
                      <a:pt x="0" y="305"/>
                    </a:lnTo>
                    <a:lnTo>
                      <a:pt x="0" y="294"/>
                    </a:lnTo>
                    <a:lnTo>
                      <a:pt x="1" y="286"/>
                    </a:lnTo>
                    <a:lnTo>
                      <a:pt x="2" y="280"/>
                    </a:lnTo>
                    <a:lnTo>
                      <a:pt x="5" y="274"/>
                    </a:lnTo>
                    <a:lnTo>
                      <a:pt x="8" y="269"/>
                    </a:lnTo>
                    <a:lnTo>
                      <a:pt x="13" y="262"/>
                    </a:lnTo>
                    <a:lnTo>
                      <a:pt x="21" y="255"/>
                    </a:lnTo>
                    <a:lnTo>
                      <a:pt x="30" y="245"/>
                    </a:lnTo>
                    <a:lnTo>
                      <a:pt x="30" y="218"/>
                    </a:lnTo>
                    <a:lnTo>
                      <a:pt x="30" y="185"/>
                    </a:lnTo>
                    <a:lnTo>
                      <a:pt x="32" y="152"/>
                    </a:lnTo>
                    <a:lnTo>
                      <a:pt x="32" y="125"/>
                    </a:lnTo>
                    <a:lnTo>
                      <a:pt x="32" y="115"/>
                    </a:lnTo>
                    <a:lnTo>
                      <a:pt x="32" y="104"/>
                    </a:lnTo>
                    <a:lnTo>
                      <a:pt x="30" y="94"/>
                    </a:lnTo>
                    <a:lnTo>
                      <a:pt x="28" y="84"/>
                    </a:lnTo>
                    <a:lnTo>
                      <a:pt x="26" y="80"/>
                    </a:lnTo>
                    <a:lnTo>
                      <a:pt x="25" y="77"/>
                    </a:lnTo>
                    <a:lnTo>
                      <a:pt x="22" y="74"/>
                    </a:lnTo>
                    <a:lnTo>
                      <a:pt x="20" y="71"/>
                    </a:lnTo>
                    <a:lnTo>
                      <a:pt x="16" y="69"/>
                    </a:lnTo>
                    <a:lnTo>
                      <a:pt x="12" y="67"/>
                    </a:lnTo>
                    <a:lnTo>
                      <a:pt x="8" y="66"/>
                    </a:lnTo>
                    <a:lnTo>
                      <a:pt x="2" y="66"/>
                    </a:lnTo>
                    <a:lnTo>
                      <a:pt x="2" y="61"/>
                    </a:lnTo>
                    <a:lnTo>
                      <a:pt x="3" y="56"/>
                    </a:lnTo>
                    <a:lnTo>
                      <a:pt x="6" y="52"/>
                    </a:lnTo>
                    <a:lnTo>
                      <a:pt x="8" y="49"/>
                    </a:lnTo>
                    <a:lnTo>
                      <a:pt x="10" y="45"/>
                    </a:lnTo>
                    <a:lnTo>
                      <a:pt x="13" y="43"/>
                    </a:lnTo>
                    <a:lnTo>
                      <a:pt x="16" y="41"/>
                    </a:lnTo>
                    <a:lnTo>
                      <a:pt x="21" y="40"/>
                    </a:lnTo>
                    <a:lnTo>
                      <a:pt x="30" y="38"/>
                    </a:lnTo>
                    <a:lnTo>
                      <a:pt x="40" y="37"/>
                    </a:lnTo>
                    <a:lnTo>
                      <a:pt x="51" y="37"/>
                    </a:lnTo>
                    <a:lnTo>
                      <a:pt x="62" y="37"/>
                    </a:lnTo>
                    <a:lnTo>
                      <a:pt x="62" y="37"/>
                    </a:lnTo>
                    <a:lnTo>
                      <a:pt x="1341" y="7"/>
                    </a:lnTo>
                    <a:lnTo>
                      <a:pt x="1366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8" name=""/>
              <p:cNvSpPr/>
              <p:nvPr/>
            </p:nvSpPr>
            <p:spPr>
              <a:xfrm>
                <a:off x="2860920" y="3150720"/>
                <a:ext cx="1011240" cy="807840"/>
              </a:xfrm>
              <a:custGeom>
                <a:avLst/>
                <a:gdLst/>
                <a:ahLst/>
                <a:rect l="l" t="t" r="r" b="b"/>
                <a:pathLst>
                  <a:path w="1944" h="1584">
                    <a:moveTo>
                      <a:pt x="162" y="0"/>
                    </a:moveTo>
                    <a:lnTo>
                      <a:pt x="1944" y="213"/>
                    </a:lnTo>
                    <a:lnTo>
                      <a:pt x="1903" y="1584"/>
                    </a:lnTo>
                    <a:lnTo>
                      <a:pt x="1845" y="1578"/>
                    </a:lnTo>
                    <a:lnTo>
                      <a:pt x="1786" y="1571"/>
                    </a:lnTo>
                    <a:lnTo>
                      <a:pt x="1724" y="1566"/>
                    </a:lnTo>
                    <a:lnTo>
                      <a:pt x="1661" y="1560"/>
                    </a:lnTo>
                    <a:lnTo>
                      <a:pt x="1595" y="1555"/>
                    </a:lnTo>
                    <a:lnTo>
                      <a:pt x="1528" y="1550"/>
                    </a:lnTo>
                    <a:lnTo>
                      <a:pt x="1460" y="1544"/>
                    </a:lnTo>
                    <a:lnTo>
                      <a:pt x="1390" y="1539"/>
                    </a:lnTo>
                    <a:lnTo>
                      <a:pt x="1319" y="1533"/>
                    </a:lnTo>
                    <a:lnTo>
                      <a:pt x="1247" y="1528"/>
                    </a:lnTo>
                    <a:lnTo>
                      <a:pt x="1174" y="1522"/>
                    </a:lnTo>
                    <a:lnTo>
                      <a:pt x="1100" y="1516"/>
                    </a:lnTo>
                    <a:lnTo>
                      <a:pt x="1026" y="1510"/>
                    </a:lnTo>
                    <a:lnTo>
                      <a:pt x="951" y="1503"/>
                    </a:lnTo>
                    <a:lnTo>
                      <a:pt x="875" y="1497"/>
                    </a:lnTo>
                    <a:lnTo>
                      <a:pt x="800" y="1490"/>
                    </a:lnTo>
                    <a:lnTo>
                      <a:pt x="748" y="1485"/>
                    </a:lnTo>
                    <a:lnTo>
                      <a:pt x="696" y="1479"/>
                    </a:lnTo>
                    <a:lnTo>
                      <a:pt x="643" y="1474"/>
                    </a:lnTo>
                    <a:lnTo>
                      <a:pt x="591" y="1468"/>
                    </a:lnTo>
                    <a:lnTo>
                      <a:pt x="541" y="1462"/>
                    </a:lnTo>
                    <a:lnTo>
                      <a:pt x="489" y="1456"/>
                    </a:lnTo>
                    <a:lnTo>
                      <a:pt x="438" y="1449"/>
                    </a:lnTo>
                    <a:lnTo>
                      <a:pt x="386" y="1443"/>
                    </a:lnTo>
                    <a:lnTo>
                      <a:pt x="337" y="1435"/>
                    </a:lnTo>
                    <a:lnTo>
                      <a:pt x="287" y="1429"/>
                    </a:lnTo>
                    <a:lnTo>
                      <a:pt x="237" y="1421"/>
                    </a:lnTo>
                    <a:lnTo>
                      <a:pt x="189" y="1415"/>
                    </a:lnTo>
                    <a:lnTo>
                      <a:pt x="140" y="1407"/>
                    </a:lnTo>
                    <a:lnTo>
                      <a:pt x="92" y="1400"/>
                    </a:lnTo>
                    <a:lnTo>
                      <a:pt x="45" y="1393"/>
                    </a:lnTo>
                    <a:lnTo>
                      <a:pt x="0" y="1386"/>
                    </a:lnTo>
                    <a:lnTo>
                      <a:pt x="159" y="15"/>
                    </a:ln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>
                <a:off x="2860920" y="3150720"/>
                <a:ext cx="1011240" cy="807840"/>
              </a:xfrm>
              <a:custGeom>
                <a:avLst/>
                <a:gdLst/>
                <a:ahLst/>
                <a:rect l="l" t="t" r="r" b="b"/>
                <a:pathLst>
                  <a:path w="1944" h="1584">
                    <a:moveTo>
                      <a:pt x="162" y="0"/>
                    </a:moveTo>
                    <a:lnTo>
                      <a:pt x="1944" y="213"/>
                    </a:lnTo>
                    <a:lnTo>
                      <a:pt x="1944" y="213"/>
                    </a:lnTo>
                    <a:lnTo>
                      <a:pt x="1903" y="1584"/>
                    </a:lnTo>
                    <a:lnTo>
                      <a:pt x="1903" y="1584"/>
                    </a:lnTo>
                    <a:lnTo>
                      <a:pt x="1845" y="1578"/>
                    </a:lnTo>
                    <a:lnTo>
                      <a:pt x="1786" y="1571"/>
                    </a:lnTo>
                    <a:lnTo>
                      <a:pt x="1724" y="1566"/>
                    </a:lnTo>
                    <a:lnTo>
                      <a:pt x="1661" y="1560"/>
                    </a:lnTo>
                    <a:lnTo>
                      <a:pt x="1595" y="1555"/>
                    </a:lnTo>
                    <a:lnTo>
                      <a:pt x="1528" y="1550"/>
                    </a:lnTo>
                    <a:lnTo>
                      <a:pt x="1460" y="1544"/>
                    </a:lnTo>
                    <a:lnTo>
                      <a:pt x="1390" y="1539"/>
                    </a:lnTo>
                    <a:lnTo>
                      <a:pt x="1319" y="1533"/>
                    </a:lnTo>
                    <a:lnTo>
                      <a:pt x="1247" y="1528"/>
                    </a:lnTo>
                    <a:lnTo>
                      <a:pt x="1174" y="1522"/>
                    </a:lnTo>
                    <a:lnTo>
                      <a:pt x="1100" y="1516"/>
                    </a:lnTo>
                    <a:lnTo>
                      <a:pt x="1026" y="1510"/>
                    </a:lnTo>
                    <a:lnTo>
                      <a:pt x="951" y="1503"/>
                    </a:lnTo>
                    <a:lnTo>
                      <a:pt x="875" y="1497"/>
                    </a:lnTo>
                    <a:lnTo>
                      <a:pt x="800" y="1490"/>
                    </a:lnTo>
                    <a:lnTo>
                      <a:pt x="748" y="1485"/>
                    </a:lnTo>
                    <a:lnTo>
                      <a:pt x="696" y="1479"/>
                    </a:lnTo>
                    <a:lnTo>
                      <a:pt x="643" y="1474"/>
                    </a:lnTo>
                    <a:lnTo>
                      <a:pt x="591" y="1468"/>
                    </a:lnTo>
                    <a:lnTo>
                      <a:pt x="541" y="1462"/>
                    </a:lnTo>
                    <a:lnTo>
                      <a:pt x="489" y="1456"/>
                    </a:lnTo>
                    <a:lnTo>
                      <a:pt x="438" y="1449"/>
                    </a:lnTo>
                    <a:lnTo>
                      <a:pt x="386" y="1443"/>
                    </a:lnTo>
                    <a:lnTo>
                      <a:pt x="337" y="1435"/>
                    </a:lnTo>
                    <a:lnTo>
                      <a:pt x="287" y="1429"/>
                    </a:lnTo>
                    <a:lnTo>
                      <a:pt x="237" y="1421"/>
                    </a:lnTo>
                    <a:lnTo>
                      <a:pt x="189" y="1415"/>
                    </a:lnTo>
                    <a:lnTo>
                      <a:pt x="140" y="1407"/>
                    </a:lnTo>
                    <a:lnTo>
                      <a:pt x="92" y="1400"/>
                    </a:lnTo>
                    <a:lnTo>
                      <a:pt x="45" y="1393"/>
                    </a:lnTo>
                    <a:lnTo>
                      <a:pt x="0" y="1386"/>
                    </a:lnTo>
                    <a:lnTo>
                      <a:pt x="0" y="1386"/>
                    </a:lnTo>
                    <a:lnTo>
                      <a:pt x="159" y="15"/>
                    </a:lnTo>
                    <a:lnTo>
                      <a:pt x="162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>
                <a:off x="4907160" y="4039920"/>
                <a:ext cx="713160" cy="659160"/>
              </a:xfrm>
              <a:custGeom>
                <a:avLst/>
                <a:gdLst/>
                <a:ahLst/>
                <a:rect l="l" t="t" r="r" b="b"/>
                <a:pathLst>
                  <a:path w="1371" h="1291">
                    <a:moveTo>
                      <a:pt x="0" y="63"/>
                    </a:moveTo>
                    <a:lnTo>
                      <a:pt x="1193" y="13"/>
                    </a:lnTo>
                    <a:lnTo>
                      <a:pt x="1199" y="9"/>
                    </a:lnTo>
                    <a:lnTo>
                      <a:pt x="1212" y="1"/>
                    </a:lnTo>
                    <a:lnTo>
                      <a:pt x="1216" y="0"/>
                    </a:lnTo>
                    <a:lnTo>
                      <a:pt x="1221" y="0"/>
                    </a:lnTo>
                    <a:lnTo>
                      <a:pt x="1226" y="0"/>
                    </a:lnTo>
                    <a:lnTo>
                      <a:pt x="1231" y="0"/>
                    </a:lnTo>
                    <a:lnTo>
                      <a:pt x="1236" y="2"/>
                    </a:lnTo>
                    <a:lnTo>
                      <a:pt x="1242" y="4"/>
                    </a:lnTo>
                    <a:lnTo>
                      <a:pt x="1247" y="9"/>
                    </a:lnTo>
                    <a:lnTo>
                      <a:pt x="1253" y="13"/>
                    </a:lnTo>
                    <a:lnTo>
                      <a:pt x="1253" y="24"/>
                    </a:lnTo>
                    <a:lnTo>
                      <a:pt x="1251" y="36"/>
                    </a:lnTo>
                    <a:lnTo>
                      <a:pt x="1247" y="46"/>
                    </a:lnTo>
                    <a:lnTo>
                      <a:pt x="1243" y="57"/>
                    </a:lnTo>
                    <a:lnTo>
                      <a:pt x="1233" y="79"/>
                    </a:lnTo>
                    <a:lnTo>
                      <a:pt x="1222" y="98"/>
                    </a:lnTo>
                    <a:lnTo>
                      <a:pt x="1212" y="118"/>
                    </a:lnTo>
                    <a:lnTo>
                      <a:pt x="1202" y="134"/>
                    </a:lnTo>
                    <a:lnTo>
                      <a:pt x="1198" y="141"/>
                    </a:lnTo>
                    <a:lnTo>
                      <a:pt x="1194" y="149"/>
                    </a:lnTo>
                    <a:lnTo>
                      <a:pt x="1193" y="155"/>
                    </a:lnTo>
                    <a:lnTo>
                      <a:pt x="1192" y="162"/>
                    </a:lnTo>
                    <a:lnTo>
                      <a:pt x="1203" y="167"/>
                    </a:lnTo>
                    <a:lnTo>
                      <a:pt x="1215" y="172"/>
                    </a:lnTo>
                    <a:lnTo>
                      <a:pt x="1226" y="176"/>
                    </a:lnTo>
                    <a:lnTo>
                      <a:pt x="1236" y="179"/>
                    </a:lnTo>
                    <a:lnTo>
                      <a:pt x="1248" y="181"/>
                    </a:lnTo>
                    <a:lnTo>
                      <a:pt x="1259" y="184"/>
                    </a:lnTo>
                    <a:lnTo>
                      <a:pt x="1270" y="185"/>
                    </a:lnTo>
                    <a:lnTo>
                      <a:pt x="1282" y="185"/>
                    </a:lnTo>
                    <a:lnTo>
                      <a:pt x="1293" y="185"/>
                    </a:lnTo>
                    <a:lnTo>
                      <a:pt x="1303" y="184"/>
                    </a:lnTo>
                    <a:lnTo>
                      <a:pt x="1315" y="181"/>
                    </a:lnTo>
                    <a:lnTo>
                      <a:pt x="1326" y="179"/>
                    </a:lnTo>
                    <a:lnTo>
                      <a:pt x="1337" y="176"/>
                    </a:lnTo>
                    <a:lnTo>
                      <a:pt x="1349" y="173"/>
                    </a:lnTo>
                    <a:lnTo>
                      <a:pt x="1360" y="168"/>
                    </a:lnTo>
                    <a:lnTo>
                      <a:pt x="1371" y="163"/>
                    </a:lnTo>
                    <a:lnTo>
                      <a:pt x="1370" y="222"/>
                    </a:lnTo>
                    <a:lnTo>
                      <a:pt x="1340" y="222"/>
                    </a:lnTo>
                    <a:lnTo>
                      <a:pt x="1340" y="312"/>
                    </a:lnTo>
                    <a:lnTo>
                      <a:pt x="1330" y="322"/>
                    </a:lnTo>
                    <a:lnTo>
                      <a:pt x="1322" y="329"/>
                    </a:lnTo>
                    <a:lnTo>
                      <a:pt x="1315" y="335"/>
                    </a:lnTo>
                    <a:lnTo>
                      <a:pt x="1310" y="338"/>
                    </a:lnTo>
                    <a:lnTo>
                      <a:pt x="1305" y="340"/>
                    </a:lnTo>
                    <a:lnTo>
                      <a:pt x="1298" y="341"/>
                    </a:lnTo>
                    <a:lnTo>
                      <a:pt x="1290" y="341"/>
                    </a:lnTo>
                    <a:lnTo>
                      <a:pt x="1280" y="341"/>
                    </a:lnTo>
                    <a:lnTo>
                      <a:pt x="1275" y="347"/>
                    </a:lnTo>
                    <a:lnTo>
                      <a:pt x="1265" y="360"/>
                    </a:lnTo>
                    <a:lnTo>
                      <a:pt x="1259" y="368"/>
                    </a:lnTo>
                    <a:lnTo>
                      <a:pt x="1255" y="379"/>
                    </a:lnTo>
                    <a:lnTo>
                      <a:pt x="1252" y="390"/>
                    </a:lnTo>
                    <a:lnTo>
                      <a:pt x="1249" y="401"/>
                    </a:lnTo>
                    <a:lnTo>
                      <a:pt x="1251" y="406"/>
                    </a:lnTo>
                    <a:lnTo>
                      <a:pt x="1254" y="410"/>
                    </a:lnTo>
                    <a:lnTo>
                      <a:pt x="1258" y="415"/>
                    </a:lnTo>
                    <a:lnTo>
                      <a:pt x="1263" y="418"/>
                    </a:lnTo>
                    <a:lnTo>
                      <a:pt x="1278" y="424"/>
                    </a:lnTo>
                    <a:lnTo>
                      <a:pt x="1293" y="431"/>
                    </a:lnTo>
                    <a:lnTo>
                      <a:pt x="1308" y="436"/>
                    </a:lnTo>
                    <a:lnTo>
                      <a:pt x="1320" y="442"/>
                    </a:lnTo>
                    <a:lnTo>
                      <a:pt x="1324" y="445"/>
                    </a:lnTo>
                    <a:lnTo>
                      <a:pt x="1327" y="449"/>
                    </a:lnTo>
                    <a:lnTo>
                      <a:pt x="1327" y="453"/>
                    </a:lnTo>
                    <a:lnTo>
                      <a:pt x="1326" y="458"/>
                    </a:lnTo>
                    <a:lnTo>
                      <a:pt x="1320" y="470"/>
                    </a:lnTo>
                    <a:lnTo>
                      <a:pt x="1313" y="478"/>
                    </a:lnTo>
                    <a:lnTo>
                      <a:pt x="1309" y="485"/>
                    </a:lnTo>
                    <a:lnTo>
                      <a:pt x="1305" y="490"/>
                    </a:lnTo>
                    <a:lnTo>
                      <a:pt x="1300" y="496"/>
                    </a:lnTo>
                    <a:lnTo>
                      <a:pt x="1298" y="501"/>
                    </a:lnTo>
                    <a:lnTo>
                      <a:pt x="1297" y="507"/>
                    </a:lnTo>
                    <a:lnTo>
                      <a:pt x="1296" y="517"/>
                    </a:lnTo>
                    <a:lnTo>
                      <a:pt x="1297" y="519"/>
                    </a:lnTo>
                    <a:lnTo>
                      <a:pt x="1295" y="525"/>
                    </a:lnTo>
                    <a:lnTo>
                      <a:pt x="1292" y="529"/>
                    </a:lnTo>
                    <a:lnTo>
                      <a:pt x="1286" y="534"/>
                    </a:lnTo>
                    <a:lnTo>
                      <a:pt x="1279" y="540"/>
                    </a:lnTo>
                    <a:lnTo>
                      <a:pt x="1266" y="546"/>
                    </a:lnTo>
                    <a:lnTo>
                      <a:pt x="1245" y="557"/>
                    </a:lnTo>
                    <a:lnTo>
                      <a:pt x="1226" y="567"/>
                    </a:lnTo>
                    <a:lnTo>
                      <a:pt x="1212" y="573"/>
                    </a:lnTo>
                    <a:lnTo>
                      <a:pt x="1206" y="577"/>
                    </a:lnTo>
                    <a:lnTo>
                      <a:pt x="1205" y="581"/>
                    </a:lnTo>
                    <a:lnTo>
                      <a:pt x="1205" y="586"/>
                    </a:lnTo>
                    <a:lnTo>
                      <a:pt x="1203" y="591"/>
                    </a:lnTo>
                    <a:lnTo>
                      <a:pt x="1201" y="594"/>
                    </a:lnTo>
                    <a:lnTo>
                      <a:pt x="1197" y="600"/>
                    </a:lnTo>
                    <a:lnTo>
                      <a:pt x="1191" y="606"/>
                    </a:lnTo>
                    <a:lnTo>
                      <a:pt x="1186" y="611"/>
                    </a:lnTo>
                    <a:lnTo>
                      <a:pt x="1180" y="618"/>
                    </a:lnTo>
                    <a:lnTo>
                      <a:pt x="1178" y="622"/>
                    </a:lnTo>
                    <a:lnTo>
                      <a:pt x="1177" y="625"/>
                    </a:lnTo>
                    <a:lnTo>
                      <a:pt x="1176" y="631"/>
                    </a:lnTo>
                    <a:lnTo>
                      <a:pt x="1176" y="636"/>
                    </a:lnTo>
                    <a:lnTo>
                      <a:pt x="1178" y="659"/>
                    </a:lnTo>
                    <a:lnTo>
                      <a:pt x="1184" y="683"/>
                    </a:lnTo>
                    <a:lnTo>
                      <a:pt x="1185" y="695"/>
                    </a:lnTo>
                    <a:lnTo>
                      <a:pt x="1184" y="706"/>
                    </a:lnTo>
                    <a:lnTo>
                      <a:pt x="1182" y="712"/>
                    </a:lnTo>
                    <a:lnTo>
                      <a:pt x="1181" y="716"/>
                    </a:lnTo>
                    <a:lnTo>
                      <a:pt x="1178" y="721"/>
                    </a:lnTo>
                    <a:lnTo>
                      <a:pt x="1175" y="725"/>
                    </a:lnTo>
                    <a:lnTo>
                      <a:pt x="1171" y="729"/>
                    </a:lnTo>
                    <a:lnTo>
                      <a:pt x="1167" y="731"/>
                    </a:lnTo>
                    <a:lnTo>
                      <a:pt x="1163" y="733"/>
                    </a:lnTo>
                    <a:lnTo>
                      <a:pt x="1160" y="734"/>
                    </a:lnTo>
                    <a:lnTo>
                      <a:pt x="1152" y="736"/>
                    </a:lnTo>
                    <a:lnTo>
                      <a:pt x="1145" y="739"/>
                    </a:lnTo>
                    <a:lnTo>
                      <a:pt x="1141" y="741"/>
                    </a:lnTo>
                    <a:lnTo>
                      <a:pt x="1138" y="743"/>
                    </a:lnTo>
                    <a:lnTo>
                      <a:pt x="1134" y="746"/>
                    </a:lnTo>
                    <a:lnTo>
                      <a:pt x="1131" y="752"/>
                    </a:lnTo>
                    <a:lnTo>
                      <a:pt x="1126" y="757"/>
                    </a:lnTo>
                    <a:lnTo>
                      <a:pt x="1123" y="764"/>
                    </a:lnTo>
                    <a:lnTo>
                      <a:pt x="1119" y="773"/>
                    </a:lnTo>
                    <a:lnTo>
                      <a:pt x="1114" y="784"/>
                    </a:lnTo>
                    <a:lnTo>
                      <a:pt x="1113" y="788"/>
                    </a:lnTo>
                    <a:lnTo>
                      <a:pt x="1110" y="791"/>
                    </a:lnTo>
                    <a:lnTo>
                      <a:pt x="1107" y="794"/>
                    </a:lnTo>
                    <a:lnTo>
                      <a:pt x="1104" y="795"/>
                    </a:lnTo>
                    <a:lnTo>
                      <a:pt x="1097" y="796"/>
                    </a:lnTo>
                    <a:lnTo>
                      <a:pt x="1089" y="795"/>
                    </a:lnTo>
                    <a:lnTo>
                      <a:pt x="1080" y="795"/>
                    </a:lnTo>
                    <a:lnTo>
                      <a:pt x="1071" y="797"/>
                    </a:lnTo>
                    <a:lnTo>
                      <a:pt x="1067" y="799"/>
                    </a:lnTo>
                    <a:lnTo>
                      <a:pt x="1063" y="802"/>
                    </a:lnTo>
                    <a:lnTo>
                      <a:pt x="1058" y="808"/>
                    </a:lnTo>
                    <a:lnTo>
                      <a:pt x="1055" y="813"/>
                    </a:lnTo>
                    <a:lnTo>
                      <a:pt x="1050" y="824"/>
                    </a:lnTo>
                    <a:lnTo>
                      <a:pt x="1045" y="834"/>
                    </a:lnTo>
                    <a:lnTo>
                      <a:pt x="1042" y="844"/>
                    </a:lnTo>
                    <a:lnTo>
                      <a:pt x="1041" y="855"/>
                    </a:lnTo>
                    <a:lnTo>
                      <a:pt x="1041" y="866"/>
                    </a:lnTo>
                    <a:lnTo>
                      <a:pt x="1042" y="878"/>
                    </a:lnTo>
                    <a:lnTo>
                      <a:pt x="1044" y="884"/>
                    </a:lnTo>
                    <a:lnTo>
                      <a:pt x="1046" y="890"/>
                    </a:lnTo>
                    <a:lnTo>
                      <a:pt x="1051" y="896"/>
                    </a:lnTo>
                    <a:lnTo>
                      <a:pt x="1054" y="903"/>
                    </a:lnTo>
                    <a:lnTo>
                      <a:pt x="1068" y="923"/>
                    </a:lnTo>
                    <a:lnTo>
                      <a:pt x="1078" y="939"/>
                    </a:lnTo>
                    <a:lnTo>
                      <a:pt x="1083" y="951"/>
                    </a:lnTo>
                    <a:lnTo>
                      <a:pt x="1086" y="961"/>
                    </a:lnTo>
                    <a:lnTo>
                      <a:pt x="1086" y="964"/>
                    </a:lnTo>
                    <a:lnTo>
                      <a:pt x="1085" y="967"/>
                    </a:lnTo>
                    <a:lnTo>
                      <a:pt x="1084" y="971"/>
                    </a:lnTo>
                    <a:lnTo>
                      <a:pt x="1082" y="974"/>
                    </a:lnTo>
                    <a:lnTo>
                      <a:pt x="1077" y="980"/>
                    </a:lnTo>
                    <a:lnTo>
                      <a:pt x="1070" y="987"/>
                    </a:lnTo>
                    <a:lnTo>
                      <a:pt x="1062" y="993"/>
                    </a:lnTo>
                    <a:lnTo>
                      <a:pt x="1054" y="997"/>
                    </a:lnTo>
                    <a:lnTo>
                      <a:pt x="1046" y="999"/>
                    </a:lnTo>
                    <a:lnTo>
                      <a:pt x="1039" y="1001"/>
                    </a:lnTo>
                    <a:lnTo>
                      <a:pt x="1032" y="1003"/>
                    </a:lnTo>
                    <a:lnTo>
                      <a:pt x="1028" y="1006"/>
                    </a:lnTo>
                    <a:lnTo>
                      <a:pt x="1026" y="1010"/>
                    </a:lnTo>
                    <a:lnTo>
                      <a:pt x="1025" y="1013"/>
                    </a:lnTo>
                    <a:lnTo>
                      <a:pt x="1024" y="1017"/>
                    </a:lnTo>
                    <a:lnTo>
                      <a:pt x="1024" y="1021"/>
                    </a:lnTo>
                    <a:lnTo>
                      <a:pt x="1020" y="1024"/>
                    </a:lnTo>
                    <a:lnTo>
                      <a:pt x="1015" y="1029"/>
                    </a:lnTo>
                    <a:lnTo>
                      <a:pt x="1014" y="1033"/>
                    </a:lnTo>
                    <a:lnTo>
                      <a:pt x="1014" y="1038"/>
                    </a:lnTo>
                    <a:lnTo>
                      <a:pt x="1017" y="1044"/>
                    </a:lnTo>
                    <a:lnTo>
                      <a:pt x="1024" y="1052"/>
                    </a:lnTo>
                    <a:lnTo>
                      <a:pt x="1030" y="1059"/>
                    </a:lnTo>
                    <a:lnTo>
                      <a:pt x="1037" y="1066"/>
                    </a:lnTo>
                    <a:lnTo>
                      <a:pt x="1043" y="1070"/>
                    </a:lnTo>
                    <a:lnTo>
                      <a:pt x="1050" y="1074"/>
                    </a:lnTo>
                    <a:lnTo>
                      <a:pt x="1056" y="1078"/>
                    </a:lnTo>
                    <a:lnTo>
                      <a:pt x="1064" y="1080"/>
                    </a:lnTo>
                    <a:lnTo>
                      <a:pt x="1072" y="1082"/>
                    </a:lnTo>
                    <a:lnTo>
                      <a:pt x="1083" y="1082"/>
                    </a:lnTo>
                    <a:lnTo>
                      <a:pt x="1082" y="1112"/>
                    </a:lnTo>
                    <a:lnTo>
                      <a:pt x="1078" y="1122"/>
                    </a:lnTo>
                    <a:lnTo>
                      <a:pt x="1076" y="1133"/>
                    </a:lnTo>
                    <a:lnTo>
                      <a:pt x="1076" y="1141"/>
                    </a:lnTo>
                    <a:lnTo>
                      <a:pt x="1077" y="1150"/>
                    </a:lnTo>
                    <a:lnTo>
                      <a:pt x="1082" y="1165"/>
                    </a:lnTo>
                    <a:lnTo>
                      <a:pt x="1087" y="1178"/>
                    </a:lnTo>
                    <a:lnTo>
                      <a:pt x="1090" y="1185"/>
                    </a:lnTo>
                    <a:lnTo>
                      <a:pt x="1091" y="1191"/>
                    </a:lnTo>
                    <a:lnTo>
                      <a:pt x="1090" y="1196"/>
                    </a:lnTo>
                    <a:lnTo>
                      <a:pt x="1087" y="1203"/>
                    </a:lnTo>
                    <a:lnTo>
                      <a:pt x="1083" y="1209"/>
                    </a:lnTo>
                    <a:lnTo>
                      <a:pt x="1076" y="1216"/>
                    </a:lnTo>
                    <a:lnTo>
                      <a:pt x="1066" y="1223"/>
                    </a:lnTo>
                    <a:lnTo>
                      <a:pt x="1052" y="1231"/>
                    </a:lnTo>
                    <a:lnTo>
                      <a:pt x="1029" y="1242"/>
                    </a:lnTo>
                    <a:lnTo>
                      <a:pt x="1005" y="1250"/>
                    </a:lnTo>
                    <a:lnTo>
                      <a:pt x="982" y="1259"/>
                    </a:lnTo>
                    <a:lnTo>
                      <a:pt x="958" y="1267"/>
                    </a:lnTo>
                    <a:lnTo>
                      <a:pt x="933" y="1272"/>
                    </a:lnTo>
                    <a:lnTo>
                      <a:pt x="908" y="1277"/>
                    </a:lnTo>
                    <a:lnTo>
                      <a:pt x="883" y="1282"/>
                    </a:lnTo>
                    <a:lnTo>
                      <a:pt x="858" y="1285"/>
                    </a:lnTo>
                    <a:lnTo>
                      <a:pt x="833" y="1288"/>
                    </a:lnTo>
                    <a:lnTo>
                      <a:pt x="807" y="1290"/>
                    </a:lnTo>
                    <a:lnTo>
                      <a:pt x="781" y="1291"/>
                    </a:lnTo>
                    <a:lnTo>
                      <a:pt x="754" y="1291"/>
                    </a:lnTo>
                    <a:lnTo>
                      <a:pt x="701" y="1291"/>
                    </a:lnTo>
                    <a:lnTo>
                      <a:pt x="646" y="1289"/>
                    </a:lnTo>
                    <a:lnTo>
                      <a:pt x="592" y="1285"/>
                    </a:lnTo>
                    <a:lnTo>
                      <a:pt x="536" y="1281"/>
                    </a:lnTo>
                    <a:lnTo>
                      <a:pt x="480" y="1275"/>
                    </a:lnTo>
                    <a:lnTo>
                      <a:pt x="424" y="1270"/>
                    </a:lnTo>
                    <a:lnTo>
                      <a:pt x="368" y="1265"/>
                    </a:lnTo>
                    <a:lnTo>
                      <a:pt x="311" y="1261"/>
                    </a:lnTo>
                    <a:lnTo>
                      <a:pt x="255" y="1258"/>
                    </a:lnTo>
                    <a:lnTo>
                      <a:pt x="199" y="1257"/>
                    </a:lnTo>
                    <a:lnTo>
                      <a:pt x="201" y="1108"/>
                    </a:lnTo>
                    <a:lnTo>
                      <a:pt x="200" y="1097"/>
                    </a:lnTo>
                    <a:lnTo>
                      <a:pt x="198" y="1088"/>
                    </a:lnTo>
                    <a:lnTo>
                      <a:pt x="194" y="1081"/>
                    </a:lnTo>
                    <a:lnTo>
                      <a:pt x="190" y="1074"/>
                    </a:lnTo>
                    <a:lnTo>
                      <a:pt x="185" y="1070"/>
                    </a:lnTo>
                    <a:lnTo>
                      <a:pt x="178" y="1066"/>
                    </a:lnTo>
                    <a:lnTo>
                      <a:pt x="172" y="1062"/>
                    </a:lnTo>
                    <a:lnTo>
                      <a:pt x="164" y="1060"/>
                    </a:lnTo>
                    <a:lnTo>
                      <a:pt x="149" y="1058"/>
                    </a:lnTo>
                    <a:lnTo>
                      <a:pt x="133" y="1057"/>
                    </a:lnTo>
                    <a:lnTo>
                      <a:pt x="119" y="1058"/>
                    </a:lnTo>
                    <a:lnTo>
                      <a:pt x="106" y="1058"/>
                    </a:lnTo>
                    <a:lnTo>
                      <a:pt x="95" y="1057"/>
                    </a:lnTo>
                    <a:lnTo>
                      <a:pt x="85" y="1056"/>
                    </a:lnTo>
                    <a:lnTo>
                      <a:pt x="75" y="1053"/>
                    </a:lnTo>
                    <a:lnTo>
                      <a:pt x="68" y="1048"/>
                    </a:lnTo>
                    <a:lnTo>
                      <a:pt x="64" y="1046"/>
                    </a:lnTo>
                    <a:lnTo>
                      <a:pt x="61" y="1043"/>
                    </a:lnTo>
                    <a:lnTo>
                      <a:pt x="58" y="1040"/>
                    </a:lnTo>
                    <a:lnTo>
                      <a:pt x="56" y="1035"/>
                    </a:lnTo>
                    <a:lnTo>
                      <a:pt x="54" y="1031"/>
                    </a:lnTo>
                    <a:lnTo>
                      <a:pt x="53" y="1027"/>
                    </a:lnTo>
                    <a:lnTo>
                      <a:pt x="52" y="1023"/>
                    </a:lnTo>
                    <a:lnTo>
                      <a:pt x="52" y="1017"/>
                    </a:lnTo>
                    <a:lnTo>
                      <a:pt x="28" y="271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>
                <a:off x="4907160" y="4039920"/>
                <a:ext cx="713160" cy="659160"/>
              </a:xfrm>
              <a:custGeom>
                <a:avLst/>
                <a:gdLst/>
                <a:ahLst/>
                <a:rect l="l" t="t" r="r" b="b"/>
                <a:pathLst>
                  <a:path w="1371" h="1291">
                    <a:moveTo>
                      <a:pt x="0" y="63"/>
                    </a:moveTo>
                    <a:lnTo>
                      <a:pt x="1193" y="13"/>
                    </a:lnTo>
                    <a:lnTo>
                      <a:pt x="1193" y="13"/>
                    </a:lnTo>
                    <a:lnTo>
                      <a:pt x="1199" y="9"/>
                    </a:lnTo>
                    <a:lnTo>
                      <a:pt x="1212" y="1"/>
                    </a:lnTo>
                    <a:lnTo>
                      <a:pt x="1216" y="0"/>
                    </a:lnTo>
                    <a:lnTo>
                      <a:pt x="1221" y="0"/>
                    </a:lnTo>
                    <a:lnTo>
                      <a:pt x="1226" y="0"/>
                    </a:lnTo>
                    <a:lnTo>
                      <a:pt x="1231" y="0"/>
                    </a:lnTo>
                    <a:lnTo>
                      <a:pt x="1236" y="2"/>
                    </a:lnTo>
                    <a:lnTo>
                      <a:pt x="1242" y="4"/>
                    </a:lnTo>
                    <a:lnTo>
                      <a:pt x="1247" y="9"/>
                    </a:lnTo>
                    <a:lnTo>
                      <a:pt x="1253" y="13"/>
                    </a:lnTo>
                    <a:lnTo>
                      <a:pt x="1253" y="24"/>
                    </a:lnTo>
                    <a:lnTo>
                      <a:pt x="1251" y="36"/>
                    </a:lnTo>
                    <a:lnTo>
                      <a:pt x="1247" y="46"/>
                    </a:lnTo>
                    <a:lnTo>
                      <a:pt x="1243" y="57"/>
                    </a:lnTo>
                    <a:lnTo>
                      <a:pt x="1233" y="79"/>
                    </a:lnTo>
                    <a:lnTo>
                      <a:pt x="1222" y="98"/>
                    </a:lnTo>
                    <a:lnTo>
                      <a:pt x="1212" y="118"/>
                    </a:lnTo>
                    <a:lnTo>
                      <a:pt x="1202" y="134"/>
                    </a:lnTo>
                    <a:lnTo>
                      <a:pt x="1198" y="141"/>
                    </a:lnTo>
                    <a:lnTo>
                      <a:pt x="1194" y="149"/>
                    </a:lnTo>
                    <a:lnTo>
                      <a:pt x="1193" y="155"/>
                    </a:lnTo>
                    <a:lnTo>
                      <a:pt x="1192" y="162"/>
                    </a:lnTo>
                    <a:lnTo>
                      <a:pt x="1203" y="167"/>
                    </a:lnTo>
                    <a:lnTo>
                      <a:pt x="1215" y="172"/>
                    </a:lnTo>
                    <a:lnTo>
                      <a:pt x="1226" y="176"/>
                    </a:lnTo>
                    <a:lnTo>
                      <a:pt x="1236" y="179"/>
                    </a:lnTo>
                    <a:lnTo>
                      <a:pt x="1248" y="181"/>
                    </a:lnTo>
                    <a:lnTo>
                      <a:pt x="1259" y="184"/>
                    </a:lnTo>
                    <a:lnTo>
                      <a:pt x="1270" y="185"/>
                    </a:lnTo>
                    <a:lnTo>
                      <a:pt x="1282" y="185"/>
                    </a:lnTo>
                    <a:lnTo>
                      <a:pt x="1293" y="185"/>
                    </a:lnTo>
                    <a:lnTo>
                      <a:pt x="1303" y="184"/>
                    </a:lnTo>
                    <a:lnTo>
                      <a:pt x="1315" y="181"/>
                    </a:lnTo>
                    <a:lnTo>
                      <a:pt x="1326" y="179"/>
                    </a:lnTo>
                    <a:lnTo>
                      <a:pt x="1337" y="176"/>
                    </a:lnTo>
                    <a:lnTo>
                      <a:pt x="1349" y="173"/>
                    </a:lnTo>
                    <a:lnTo>
                      <a:pt x="1360" y="168"/>
                    </a:lnTo>
                    <a:lnTo>
                      <a:pt x="1371" y="163"/>
                    </a:lnTo>
                    <a:lnTo>
                      <a:pt x="1371" y="163"/>
                    </a:lnTo>
                    <a:lnTo>
                      <a:pt x="1370" y="222"/>
                    </a:lnTo>
                    <a:lnTo>
                      <a:pt x="1340" y="222"/>
                    </a:lnTo>
                    <a:lnTo>
                      <a:pt x="1340" y="312"/>
                    </a:lnTo>
                    <a:lnTo>
                      <a:pt x="1340" y="312"/>
                    </a:lnTo>
                    <a:lnTo>
                      <a:pt x="1330" y="322"/>
                    </a:lnTo>
                    <a:lnTo>
                      <a:pt x="1322" y="329"/>
                    </a:lnTo>
                    <a:lnTo>
                      <a:pt x="1315" y="335"/>
                    </a:lnTo>
                    <a:lnTo>
                      <a:pt x="1310" y="338"/>
                    </a:lnTo>
                    <a:lnTo>
                      <a:pt x="1305" y="340"/>
                    </a:lnTo>
                    <a:lnTo>
                      <a:pt x="1298" y="341"/>
                    </a:lnTo>
                    <a:lnTo>
                      <a:pt x="1290" y="341"/>
                    </a:lnTo>
                    <a:lnTo>
                      <a:pt x="1280" y="341"/>
                    </a:lnTo>
                    <a:lnTo>
                      <a:pt x="1275" y="347"/>
                    </a:lnTo>
                    <a:lnTo>
                      <a:pt x="1265" y="360"/>
                    </a:lnTo>
                    <a:lnTo>
                      <a:pt x="1259" y="368"/>
                    </a:lnTo>
                    <a:lnTo>
                      <a:pt x="1255" y="379"/>
                    </a:lnTo>
                    <a:lnTo>
                      <a:pt x="1252" y="390"/>
                    </a:lnTo>
                    <a:lnTo>
                      <a:pt x="1249" y="401"/>
                    </a:lnTo>
                    <a:lnTo>
                      <a:pt x="1251" y="406"/>
                    </a:lnTo>
                    <a:lnTo>
                      <a:pt x="1254" y="410"/>
                    </a:lnTo>
                    <a:lnTo>
                      <a:pt x="1258" y="415"/>
                    </a:lnTo>
                    <a:lnTo>
                      <a:pt x="1263" y="418"/>
                    </a:lnTo>
                    <a:lnTo>
                      <a:pt x="1278" y="424"/>
                    </a:lnTo>
                    <a:lnTo>
                      <a:pt x="1293" y="431"/>
                    </a:lnTo>
                    <a:lnTo>
                      <a:pt x="1308" y="436"/>
                    </a:lnTo>
                    <a:lnTo>
                      <a:pt x="1320" y="442"/>
                    </a:lnTo>
                    <a:lnTo>
                      <a:pt x="1324" y="445"/>
                    </a:lnTo>
                    <a:lnTo>
                      <a:pt x="1327" y="449"/>
                    </a:lnTo>
                    <a:lnTo>
                      <a:pt x="1327" y="453"/>
                    </a:lnTo>
                    <a:lnTo>
                      <a:pt x="1326" y="458"/>
                    </a:lnTo>
                    <a:lnTo>
                      <a:pt x="1320" y="470"/>
                    </a:lnTo>
                    <a:lnTo>
                      <a:pt x="1313" y="478"/>
                    </a:lnTo>
                    <a:lnTo>
                      <a:pt x="1309" y="485"/>
                    </a:lnTo>
                    <a:lnTo>
                      <a:pt x="1305" y="490"/>
                    </a:lnTo>
                    <a:lnTo>
                      <a:pt x="1300" y="496"/>
                    </a:lnTo>
                    <a:lnTo>
                      <a:pt x="1298" y="501"/>
                    </a:lnTo>
                    <a:lnTo>
                      <a:pt x="1297" y="507"/>
                    </a:lnTo>
                    <a:lnTo>
                      <a:pt x="1296" y="517"/>
                    </a:lnTo>
                    <a:lnTo>
                      <a:pt x="1297" y="519"/>
                    </a:lnTo>
                    <a:lnTo>
                      <a:pt x="1295" y="525"/>
                    </a:lnTo>
                    <a:lnTo>
                      <a:pt x="1292" y="529"/>
                    </a:lnTo>
                    <a:lnTo>
                      <a:pt x="1286" y="534"/>
                    </a:lnTo>
                    <a:lnTo>
                      <a:pt x="1279" y="540"/>
                    </a:lnTo>
                    <a:lnTo>
                      <a:pt x="1266" y="546"/>
                    </a:lnTo>
                    <a:lnTo>
                      <a:pt x="1245" y="557"/>
                    </a:lnTo>
                    <a:lnTo>
                      <a:pt x="1226" y="567"/>
                    </a:lnTo>
                    <a:lnTo>
                      <a:pt x="1212" y="573"/>
                    </a:lnTo>
                    <a:lnTo>
                      <a:pt x="1206" y="577"/>
                    </a:lnTo>
                    <a:lnTo>
                      <a:pt x="1205" y="581"/>
                    </a:lnTo>
                    <a:lnTo>
                      <a:pt x="1205" y="586"/>
                    </a:lnTo>
                    <a:lnTo>
                      <a:pt x="1203" y="591"/>
                    </a:lnTo>
                    <a:lnTo>
                      <a:pt x="1201" y="594"/>
                    </a:lnTo>
                    <a:lnTo>
                      <a:pt x="1197" y="600"/>
                    </a:lnTo>
                    <a:lnTo>
                      <a:pt x="1191" y="606"/>
                    </a:lnTo>
                    <a:lnTo>
                      <a:pt x="1186" y="611"/>
                    </a:lnTo>
                    <a:lnTo>
                      <a:pt x="1180" y="618"/>
                    </a:lnTo>
                    <a:lnTo>
                      <a:pt x="1178" y="622"/>
                    </a:lnTo>
                    <a:lnTo>
                      <a:pt x="1177" y="625"/>
                    </a:lnTo>
                    <a:lnTo>
                      <a:pt x="1176" y="631"/>
                    </a:lnTo>
                    <a:lnTo>
                      <a:pt x="1176" y="636"/>
                    </a:lnTo>
                    <a:lnTo>
                      <a:pt x="1178" y="659"/>
                    </a:lnTo>
                    <a:lnTo>
                      <a:pt x="1184" y="683"/>
                    </a:lnTo>
                    <a:lnTo>
                      <a:pt x="1185" y="695"/>
                    </a:lnTo>
                    <a:lnTo>
                      <a:pt x="1184" y="706"/>
                    </a:lnTo>
                    <a:lnTo>
                      <a:pt x="1182" y="712"/>
                    </a:lnTo>
                    <a:lnTo>
                      <a:pt x="1181" y="716"/>
                    </a:lnTo>
                    <a:lnTo>
                      <a:pt x="1178" y="721"/>
                    </a:lnTo>
                    <a:lnTo>
                      <a:pt x="1175" y="725"/>
                    </a:lnTo>
                    <a:lnTo>
                      <a:pt x="1171" y="729"/>
                    </a:lnTo>
                    <a:lnTo>
                      <a:pt x="1167" y="731"/>
                    </a:lnTo>
                    <a:lnTo>
                      <a:pt x="1163" y="733"/>
                    </a:lnTo>
                    <a:lnTo>
                      <a:pt x="1160" y="734"/>
                    </a:lnTo>
                    <a:lnTo>
                      <a:pt x="1152" y="736"/>
                    </a:lnTo>
                    <a:lnTo>
                      <a:pt x="1145" y="739"/>
                    </a:lnTo>
                    <a:lnTo>
                      <a:pt x="1141" y="741"/>
                    </a:lnTo>
                    <a:lnTo>
                      <a:pt x="1138" y="743"/>
                    </a:lnTo>
                    <a:lnTo>
                      <a:pt x="1134" y="746"/>
                    </a:lnTo>
                    <a:lnTo>
                      <a:pt x="1131" y="752"/>
                    </a:lnTo>
                    <a:lnTo>
                      <a:pt x="1126" y="757"/>
                    </a:lnTo>
                    <a:lnTo>
                      <a:pt x="1123" y="764"/>
                    </a:lnTo>
                    <a:lnTo>
                      <a:pt x="1119" y="773"/>
                    </a:lnTo>
                    <a:lnTo>
                      <a:pt x="1114" y="784"/>
                    </a:lnTo>
                    <a:lnTo>
                      <a:pt x="1113" y="788"/>
                    </a:lnTo>
                    <a:lnTo>
                      <a:pt x="1110" y="791"/>
                    </a:lnTo>
                    <a:lnTo>
                      <a:pt x="1107" y="794"/>
                    </a:lnTo>
                    <a:lnTo>
                      <a:pt x="1104" y="795"/>
                    </a:lnTo>
                    <a:lnTo>
                      <a:pt x="1097" y="796"/>
                    </a:lnTo>
                    <a:lnTo>
                      <a:pt x="1089" y="795"/>
                    </a:lnTo>
                    <a:lnTo>
                      <a:pt x="1080" y="795"/>
                    </a:lnTo>
                    <a:lnTo>
                      <a:pt x="1071" y="797"/>
                    </a:lnTo>
                    <a:lnTo>
                      <a:pt x="1067" y="799"/>
                    </a:lnTo>
                    <a:lnTo>
                      <a:pt x="1063" y="802"/>
                    </a:lnTo>
                    <a:lnTo>
                      <a:pt x="1058" y="808"/>
                    </a:lnTo>
                    <a:lnTo>
                      <a:pt x="1055" y="813"/>
                    </a:lnTo>
                    <a:lnTo>
                      <a:pt x="1050" y="824"/>
                    </a:lnTo>
                    <a:lnTo>
                      <a:pt x="1045" y="834"/>
                    </a:lnTo>
                    <a:lnTo>
                      <a:pt x="1042" y="844"/>
                    </a:lnTo>
                    <a:lnTo>
                      <a:pt x="1041" y="855"/>
                    </a:lnTo>
                    <a:lnTo>
                      <a:pt x="1041" y="866"/>
                    </a:lnTo>
                    <a:lnTo>
                      <a:pt x="1042" y="878"/>
                    </a:lnTo>
                    <a:lnTo>
                      <a:pt x="1044" y="884"/>
                    </a:lnTo>
                    <a:lnTo>
                      <a:pt x="1046" y="890"/>
                    </a:lnTo>
                    <a:lnTo>
                      <a:pt x="1051" y="896"/>
                    </a:lnTo>
                    <a:lnTo>
                      <a:pt x="1054" y="903"/>
                    </a:lnTo>
                    <a:lnTo>
                      <a:pt x="1068" y="923"/>
                    </a:lnTo>
                    <a:lnTo>
                      <a:pt x="1078" y="939"/>
                    </a:lnTo>
                    <a:lnTo>
                      <a:pt x="1083" y="951"/>
                    </a:lnTo>
                    <a:lnTo>
                      <a:pt x="1086" y="961"/>
                    </a:lnTo>
                    <a:lnTo>
                      <a:pt x="1086" y="964"/>
                    </a:lnTo>
                    <a:lnTo>
                      <a:pt x="1085" y="967"/>
                    </a:lnTo>
                    <a:lnTo>
                      <a:pt x="1084" y="971"/>
                    </a:lnTo>
                    <a:lnTo>
                      <a:pt x="1082" y="974"/>
                    </a:lnTo>
                    <a:lnTo>
                      <a:pt x="1077" y="980"/>
                    </a:lnTo>
                    <a:lnTo>
                      <a:pt x="1070" y="987"/>
                    </a:lnTo>
                    <a:lnTo>
                      <a:pt x="1062" y="993"/>
                    </a:lnTo>
                    <a:lnTo>
                      <a:pt x="1054" y="997"/>
                    </a:lnTo>
                    <a:lnTo>
                      <a:pt x="1046" y="999"/>
                    </a:lnTo>
                    <a:lnTo>
                      <a:pt x="1039" y="1001"/>
                    </a:lnTo>
                    <a:lnTo>
                      <a:pt x="1032" y="1003"/>
                    </a:lnTo>
                    <a:lnTo>
                      <a:pt x="1028" y="1006"/>
                    </a:lnTo>
                    <a:lnTo>
                      <a:pt x="1026" y="1010"/>
                    </a:lnTo>
                    <a:lnTo>
                      <a:pt x="1025" y="1013"/>
                    </a:lnTo>
                    <a:lnTo>
                      <a:pt x="1024" y="1017"/>
                    </a:lnTo>
                    <a:lnTo>
                      <a:pt x="1024" y="1021"/>
                    </a:lnTo>
                    <a:lnTo>
                      <a:pt x="1020" y="1024"/>
                    </a:lnTo>
                    <a:lnTo>
                      <a:pt x="1015" y="1029"/>
                    </a:lnTo>
                    <a:lnTo>
                      <a:pt x="1014" y="1033"/>
                    </a:lnTo>
                    <a:lnTo>
                      <a:pt x="1014" y="1038"/>
                    </a:lnTo>
                    <a:lnTo>
                      <a:pt x="1017" y="1044"/>
                    </a:lnTo>
                    <a:lnTo>
                      <a:pt x="1024" y="1052"/>
                    </a:lnTo>
                    <a:lnTo>
                      <a:pt x="1030" y="1059"/>
                    </a:lnTo>
                    <a:lnTo>
                      <a:pt x="1037" y="1066"/>
                    </a:lnTo>
                    <a:lnTo>
                      <a:pt x="1043" y="1070"/>
                    </a:lnTo>
                    <a:lnTo>
                      <a:pt x="1050" y="1074"/>
                    </a:lnTo>
                    <a:lnTo>
                      <a:pt x="1056" y="1078"/>
                    </a:lnTo>
                    <a:lnTo>
                      <a:pt x="1064" y="1080"/>
                    </a:lnTo>
                    <a:lnTo>
                      <a:pt x="1072" y="1082"/>
                    </a:lnTo>
                    <a:lnTo>
                      <a:pt x="1083" y="1082"/>
                    </a:lnTo>
                    <a:lnTo>
                      <a:pt x="1083" y="1082"/>
                    </a:lnTo>
                    <a:lnTo>
                      <a:pt x="1082" y="1112"/>
                    </a:lnTo>
                    <a:lnTo>
                      <a:pt x="1082" y="1112"/>
                    </a:lnTo>
                    <a:lnTo>
                      <a:pt x="1078" y="1122"/>
                    </a:lnTo>
                    <a:lnTo>
                      <a:pt x="1076" y="1133"/>
                    </a:lnTo>
                    <a:lnTo>
                      <a:pt x="1076" y="1141"/>
                    </a:lnTo>
                    <a:lnTo>
                      <a:pt x="1077" y="1150"/>
                    </a:lnTo>
                    <a:lnTo>
                      <a:pt x="1082" y="1165"/>
                    </a:lnTo>
                    <a:lnTo>
                      <a:pt x="1087" y="1178"/>
                    </a:lnTo>
                    <a:lnTo>
                      <a:pt x="1090" y="1185"/>
                    </a:lnTo>
                    <a:lnTo>
                      <a:pt x="1091" y="1191"/>
                    </a:lnTo>
                    <a:lnTo>
                      <a:pt x="1090" y="1196"/>
                    </a:lnTo>
                    <a:lnTo>
                      <a:pt x="1087" y="1203"/>
                    </a:lnTo>
                    <a:lnTo>
                      <a:pt x="1083" y="1209"/>
                    </a:lnTo>
                    <a:lnTo>
                      <a:pt x="1076" y="1216"/>
                    </a:lnTo>
                    <a:lnTo>
                      <a:pt x="1066" y="1223"/>
                    </a:lnTo>
                    <a:lnTo>
                      <a:pt x="1052" y="1231"/>
                    </a:lnTo>
                    <a:lnTo>
                      <a:pt x="1029" y="1242"/>
                    </a:lnTo>
                    <a:lnTo>
                      <a:pt x="1005" y="1250"/>
                    </a:lnTo>
                    <a:lnTo>
                      <a:pt x="982" y="1259"/>
                    </a:lnTo>
                    <a:lnTo>
                      <a:pt x="958" y="1267"/>
                    </a:lnTo>
                    <a:lnTo>
                      <a:pt x="933" y="1272"/>
                    </a:lnTo>
                    <a:lnTo>
                      <a:pt x="908" y="1277"/>
                    </a:lnTo>
                    <a:lnTo>
                      <a:pt x="883" y="1282"/>
                    </a:lnTo>
                    <a:lnTo>
                      <a:pt x="858" y="1285"/>
                    </a:lnTo>
                    <a:lnTo>
                      <a:pt x="833" y="1288"/>
                    </a:lnTo>
                    <a:lnTo>
                      <a:pt x="807" y="1290"/>
                    </a:lnTo>
                    <a:lnTo>
                      <a:pt x="781" y="1291"/>
                    </a:lnTo>
                    <a:lnTo>
                      <a:pt x="754" y="1291"/>
                    </a:lnTo>
                    <a:lnTo>
                      <a:pt x="701" y="1291"/>
                    </a:lnTo>
                    <a:lnTo>
                      <a:pt x="646" y="1289"/>
                    </a:lnTo>
                    <a:lnTo>
                      <a:pt x="592" y="1285"/>
                    </a:lnTo>
                    <a:lnTo>
                      <a:pt x="536" y="1281"/>
                    </a:lnTo>
                    <a:lnTo>
                      <a:pt x="480" y="1275"/>
                    </a:lnTo>
                    <a:lnTo>
                      <a:pt x="424" y="1270"/>
                    </a:lnTo>
                    <a:lnTo>
                      <a:pt x="368" y="1265"/>
                    </a:lnTo>
                    <a:lnTo>
                      <a:pt x="311" y="1261"/>
                    </a:lnTo>
                    <a:lnTo>
                      <a:pt x="255" y="1258"/>
                    </a:lnTo>
                    <a:lnTo>
                      <a:pt x="199" y="1257"/>
                    </a:lnTo>
                    <a:lnTo>
                      <a:pt x="199" y="1257"/>
                    </a:lnTo>
                    <a:lnTo>
                      <a:pt x="201" y="1108"/>
                    </a:lnTo>
                    <a:lnTo>
                      <a:pt x="201" y="1108"/>
                    </a:lnTo>
                    <a:lnTo>
                      <a:pt x="200" y="1097"/>
                    </a:lnTo>
                    <a:lnTo>
                      <a:pt x="198" y="1088"/>
                    </a:lnTo>
                    <a:lnTo>
                      <a:pt x="194" y="1081"/>
                    </a:lnTo>
                    <a:lnTo>
                      <a:pt x="190" y="1074"/>
                    </a:lnTo>
                    <a:lnTo>
                      <a:pt x="185" y="1070"/>
                    </a:lnTo>
                    <a:lnTo>
                      <a:pt x="178" y="1066"/>
                    </a:lnTo>
                    <a:lnTo>
                      <a:pt x="172" y="1062"/>
                    </a:lnTo>
                    <a:lnTo>
                      <a:pt x="164" y="1060"/>
                    </a:lnTo>
                    <a:lnTo>
                      <a:pt x="149" y="1058"/>
                    </a:lnTo>
                    <a:lnTo>
                      <a:pt x="133" y="1057"/>
                    </a:lnTo>
                    <a:lnTo>
                      <a:pt x="119" y="1058"/>
                    </a:lnTo>
                    <a:lnTo>
                      <a:pt x="106" y="1058"/>
                    </a:lnTo>
                    <a:lnTo>
                      <a:pt x="95" y="1057"/>
                    </a:lnTo>
                    <a:lnTo>
                      <a:pt x="85" y="1056"/>
                    </a:lnTo>
                    <a:lnTo>
                      <a:pt x="75" y="1053"/>
                    </a:lnTo>
                    <a:lnTo>
                      <a:pt x="68" y="1048"/>
                    </a:lnTo>
                    <a:lnTo>
                      <a:pt x="64" y="1046"/>
                    </a:lnTo>
                    <a:lnTo>
                      <a:pt x="61" y="1043"/>
                    </a:lnTo>
                    <a:lnTo>
                      <a:pt x="58" y="1040"/>
                    </a:lnTo>
                    <a:lnTo>
                      <a:pt x="56" y="1035"/>
                    </a:lnTo>
                    <a:lnTo>
                      <a:pt x="54" y="1031"/>
                    </a:lnTo>
                    <a:lnTo>
                      <a:pt x="53" y="1027"/>
                    </a:lnTo>
                    <a:lnTo>
                      <a:pt x="52" y="1023"/>
                    </a:lnTo>
                    <a:lnTo>
                      <a:pt x="52" y="1017"/>
                    </a:lnTo>
                    <a:lnTo>
                      <a:pt x="52" y="1017"/>
                    </a:lnTo>
                    <a:lnTo>
                      <a:pt x="28" y="271"/>
                    </a:lnTo>
                    <a:lnTo>
                      <a:pt x="0" y="63"/>
                    </a:lnTo>
                    <a:lnTo>
                      <a:pt x="0" y="63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>
                <a:off x="4727520" y="3330000"/>
                <a:ext cx="969120" cy="804600"/>
              </a:xfrm>
              <a:custGeom>
                <a:avLst/>
                <a:gdLst/>
                <a:ahLst/>
                <a:rect l="l" t="t" r="r" b="b"/>
                <a:pathLst>
                  <a:path w="1864" h="1576">
                    <a:moveTo>
                      <a:pt x="89" y="110"/>
                    </a:moveTo>
                    <a:lnTo>
                      <a:pt x="81" y="108"/>
                    </a:lnTo>
                    <a:lnTo>
                      <a:pt x="72" y="104"/>
                    </a:lnTo>
                    <a:lnTo>
                      <a:pt x="61" y="97"/>
                    </a:lnTo>
                    <a:lnTo>
                      <a:pt x="49" y="90"/>
                    </a:lnTo>
                    <a:lnTo>
                      <a:pt x="36" y="81"/>
                    </a:lnTo>
                    <a:lnTo>
                      <a:pt x="24" y="71"/>
                    </a:lnTo>
                    <a:lnTo>
                      <a:pt x="11" y="62"/>
                    </a:lnTo>
                    <a:lnTo>
                      <a:pt x="0" y="50"/>
                    </a:lnTo>
                    <a:lnTo>
                      <a:pt x="0" y="12"/>
                    </a:lnTo>
                    <a:lnTo>
                      <a:pt x="1104" y="0"/>
                    </a:lnTo>
                    <a:lnTo>
                      <a:pt x="1105" y="11"/>
                    </a:lnTo>
                    <a:lnTo>
                      <a:pt x="1108" y="22"/>
                    </a:lnTo>
                    <a:lnTo>
                      <a:pt x="1113" y="34"/>
                    </a:lnTo>
                    <a:lnTo>
                      <a:pt x="1118" y="44"/>
                    </a:lnTo>
                    <a:lnTo>
                      <a:pt x="1123" y="56"/>
                    </a:lnTo>
                    <a:lnTo>
                      <a:pt x="1128" y="67"/>
                    </a:lnTo>
                    <a:lnTo>
                      <a:pt x="1131" y="78"/>
                    </a:lnTo>
                    <a:lnTo>
                      <a:pt x="1132" y="90"/>
                    </a:lnTo>
                    <a:lnTo>
                      <a:pt x="1134" y="103"/>
                    </a:lnTo>
                    <a:lnTo>
                      <a:pt x="1138" y="121"/>
                    </a:lnTo>
                    <a:lnTo>
                      <a:pt x="1142" y="140"/>
                    </a:lnTo>
                    <a:lnTo>
                      <a:pt x="1147" y="160"/>
                    </a:lnTo>
                    <a:lnTo>
                      <a:pt x="1157" y="194"/>
                    </a:lnTo>
                    <a:lnTo>
                      <a:pt x="1161" y="208"/>
                    </a:lnTo>
                    <a:lnTo>
                      <a:pt x="1161" y="234"/>
                    </a:lnTo>
                    <a:lnTo>
                      <a:pt x="1161" y="239"/>
                    </a:lnTo>
                    <a:lnTo>
                      <a:pt x="1161" y="244"/>
                    </a:lnTo>
                    <a:lnTo>
                      <a:pt x="1162" y="248"/>
                    </a:lnTo>
                    <a:lnTo>
                      <a:pt x="1163" y="253"/>
                    </a:lnTo>
                    <a:lnTo>
                      <a:pt x="1166" y="256"/>
                    </a:lnTo>
                    <a:lnTo>
                      <a:pt x="1171" y="262"/>
                    </a:lnTo>
                    <a:lnTo>
                      <a:pt x="1176" y="269"/>
                    </a:lnTo>
                    <a:lnTo>
                      <a:pt x="1182" y="274"/>
                    </a:lnTo>
                    <a:lnTo>
                      <a:pt x="1186" y="281"/>
                    </a:lnTo>
                    <a:lnTo>
                      <a:pt x="1188" y="284"/>
                    </a:lnTo>
                    <a:lnTo>
                      <a:pt x="1189" y="288"/>
                    </a:lnTo>
                    <a:lnTo>
                      <a:pt x="1190" y="294"/>
                    </a:lnTo>
                    <a:lnTo>
                      <a:pt x="1190" y="298"/>
                    </a:lnTo>
                    <a:lnTo>
                      <a:pt x="1192" y="304"/>
                    </a:lnTo>
                    <a:lnTo>
                      <a:pt x="1194" y="318"/>
                    </a:lnTo>
                    <a:lnTo>
                      <a:pt x="1198" y="326"/>
                    </a:lnTo>
                    <a:lnTo>
                      <a:pt x="1202" y="336"/>
                    </a:lnTo>
                    <a:lnTo>
                      <a:pt x="1210" y="347"/>
                    </a:lnTo>
                    <a:lnTo>
                      <a:pt x="1220" y="359"/>
                    </a:lnTo>
                    <a:lnTo>
                      <a:pt x="1250" y="359"/>
                    </a:lnTo>
                    <a:lnTo>
                      <a:pt x="1250" y="364"/>
                    </a:lnTo>
                    <a:lnTo>
                      <a:pt x="1251" y="368"/>
                    </a:lnTo>
                    <a:lnTo>
                      <a:pt x="1252" y="373"/>
                    </a:lnTo>
                    <a:lnTo>
                      <a:pt x="1254" y="376"/>
                    </a:lnTo>
                    <a:lnTo>
                      <a:pt x="1261" y="382"/>
                    </a:lnTo>
                    <a:lnTo>
                      <a:pt x="1268" y="389"/>
                    </a:lnTo>
                    <a:lnTo>
                      <a:pt x="1277" y="394"/>
                    </a:lnTo>
                    <a:lnTo>
                      <a:pt x="1287" y="401"/>
                    </a:lnTo>
                    <a:lnTo>
                      <a:pt x="1297" y="408"/>
                    </a:lnTo>
                    <a:lnTo>
                      <a:pt x="1309" y="419"/>
                    </a:lnTo>
                    <a:lnTo>
                      <a:pt x="1338" y="449"/>
                    </a:lnTo>
                    <a:lnTo>
                      <a:pt x="1339" y="460"/>
                    </a:lnTo>
                    <a:lnTo>
                      <a:pt x="1343" y="471"/>
                    </a:lnTo>
                    <a:lnTo>
                      <a:pt x="1348" y="483"/>
                    </a:lnTo>
                    <a:lnTo>
                      <a:pt x="1352" y="494"/>
                    </a:lnTo>
                    <a:lnTo>
                      <a:pt x="1358" y="504"/>
                    </a:lnTo>
                    <a:lnTo>
                      <a:pt x="1363" y="516"/>
                    </a:lnTo>
                    <a:lnTo>
                      <a:pt x="1366" y="527"/>
                    </a:lnTo>
                    <a:lnTo>
                      <a:pt x="1368" y="539"/>
                    </a:lnTo>
                    <a:lnTo>
                      <a:pt x="1368" y="543"/>
                    </a:lnTo>
                    <a:lnTo>
                      <a:pt x="1371" y="553"/>
                    </a:lnTo>
                    <a:lnTo>
                      <a:pt x="1375" y="559"/>
                    </a:lnTo>
                    <a:lnTo>
                      <a:pt x="1379" y="564"/>
                    </a:lnTo>
                    <a:lnTo>
                      <a:pt x="1384" y="566"/>
                    </a:lnTo>
                    <a:lnTo>
                      <a:pt x="1387" y="567"/>
                    </a:lnTo>
                    <a:lnTo>
                      <a:pt x="1391" y="568"/>
                    </a:lnTo>
                    <a:lnTo>
                      <a:pt x="1397" y="568"/>
                    </a:lnTo>
                    <a:lnTo>
                      <a:pt x="1402" y="573"/>
                    </a:lnTo>
                    <a:lnTo>
                      <a:pt x="1406" y="577"/>
                    </a:lnTo>
                    <a:lnTo>
                      <a:pt x="1411" y="580"/>
                    </a:lnTo>
                    <a:lnTo>
                      <a:pt x="1415" y="581"/>
                    </a:lnTo>
                    <a:lnTo>
                      <a:pt x="1418" y="582"/>
                    </a:lnTo>
                    <a:lnTo>
                      <a:pt x="1422" y="582"/>
                    </a:lnTo>
                    <a:lnTo>
                      <a:pt x="1424" y="581"/>
                    </a:lnTo>
                    <a:lnTo>
                      <a:pt x="1427" y="580"/>
                    </a:lnTo>
                    <a:lnTo>
                      <a:pt x="1432" y="577"/>
                    </a:lnTo>
                    <a:lnTo>
                      <a:pt x="1439" y="573"/>
                    </a:lnTo>
                    <a:lnTo>
                      <a:pt x="1443" y="571"/>
                    </a:lnTo>
                    <a:lnTo>
                      <a:pt x="1446" y="570"/>
                    </a:lnTo>
                    <a:lnTo>
                      <a:pt x="1452" y="569"/>
                    </a:lnTo>
                    <a:lnTo>
                      <a:pt x="1457" y="569"/>
                    </a:lnTo>
                    <a:lnTo>
                      <a:pt x="1486" y="599"/>
                    </a:lnTo>
                    <a:lnTo>
                      <a:pt x="1516" y="630"/>
                    </a:lnTo>
                    <a:lnTo>
                      <a:pt x="1516" y="659"/>
                    </a:lnTo>
                    <a:lnTo>
                      <a:pt x="1510" y="665"/>
                    </a:lnTo>
                    <a:lnTo>
                      <a:pt x="1506" y="673"/>
                    </a:lnTo>
                    <a:lnTo>
                      <a:pt x="1501" y="681"/>
                    </a:lnTo>
                    <a:lnTo>
                      <a:pt x="1498" y="690"/>
                    </a:lnTo>
                    <a:lnTo>
                      <a:pt x="1493" y="712"/>
                    </a:lnTo>
                    <a:lnTo>
                      <a:pt x="1489" y="733"/>
                    </a:lnTo>
                    <a:lnTo>
                      <a:pt x="1486" y="755"/>
                    </a:lnTo>
                    <a:lnTo>
                      <a:pt x="1485" y="776"/>
                    </a:lnTo>
                    <a:lnTo>
                      <a:pt x="1485" y="794"/>
                    </a:lnTo>
                    <a:lnTo>
                      <a:pt x="1484" y="808"/>
                    </a:lnTo>
                    <a:lnTo>
                      <a:pt x="1499" y="813"/>
                    </a:lnTo>
                    <a:lnTo>
                      <a:pt x="1533" y="827"/>
                    </a:lnTo>
                    <a:lnTo>
                      <a:pt x="1552" y="836"/>
                    </a:lnTo>
                    <a:lnTo>
                      <a:pt x="1573" y="847"/>
                    </a:lnTo>
                    <a:lnTo>
                      <a:pt x="1581" y="852"/>
                    </a:lnTo>
                    <a:lnTo>
                      <a:pt x="1590" y="857"/>
                    </a:lnTo>
                    <a:lnTo>
                      <a:pt x="1598" y="863"/>
                    </a:lnTo>
                    <a:lnTo>
                      <a:pt x="1603" y="868"/>
                    </a:lnTo>
                    <a:lnTo>
                      <a:pt x="1603" y="928"/>
                    </a:lnTo>
                    <a:lnTo>
                      <a:pt x="1608" y="929"/>
                    </a:lnTo>
                    <a:lnTo>
                      <a:pt x="1614" y="930"/>
                    </a:lnTo>
                    <a:lnTo>
                      <a:pt x="1619" y="932"/>
                    </a:lnTo>
                    <a:lnTo>
                      <a:pt x="1626" y="934"/>
                    </a:lnTo>
                    <a:lnTo>
                      <a:pt x="1636" y="940"/>
                    </a:lnTo>
                    <a:lnTo>
                      <a:pt x="1647" y="946"/>
                    </a:lnTo>
                    <a:lnTo>
                      <a:pt x="1659" y="951"/>
                    </a:lnTo>
                    <a:lnTo>
                      <a:pt x="1670" y="957"/>
                    </a:lnTo>
                    <a:lnTo>
                      <a:pt x="1675" y="958"/>
                    </a:lnTo>
                    <a:lnTo>
                      <a:pt x="1681" y="959"/>
                    </a:lnTo>
                    <a:lnTo>
                      <a:pt x="1686" y="959"/>
                    </a:lnTo>
                    <a:lnTo>
                      <a:pt x="1692" y="959"/>
                    </a:lnTo>
                    <a:lnTo>
                      <a:pt x="1695" y="959"/>
                    </a:lnTo>
                    <a:lnTo>
                      <a:pt x="1697" y="963"/>
                    </a:lnTo>
                    <a:lnTo>
                      <a:pt x="1700" y="969"/>
                    </a:lnTo>
                    <a:lnTo>
                      <a:pt x="1702" y="976"/>
                    </a:lnTo>
                    <a:lnTo>
                      <a:pt x="1710" y="996"/>
                    </a:lnTo>
                    <a:lnTo>
                      <a:pt x="1722" y="1018"/>
                    </a:lnTo>
                    <a:lnTo>
                      <a:pt x="1727" y="1029"/>
                    </a:lnTo>
                    <a:lnTo>
                      <a:pt x="1730" y="1039"/>
                    </a:lnTo>
                    <a:lnTo>
                      <a:pt x="1734" y="1049"/>
                    </a:lnTo>
                    <a:lnTo>
                      <a:pt x="1736" y="1057"/>
                    </a:lnTo>
                    <a:lnTo>
                      <a:pt x="1737" y="1074"/>
                    </a:lnTo>
                    <a:lnTo>
                      <a:pt x="1737" y="1089"/>
                    </a:lnTo>
                    <a:lnTo>
                      <a:pt x="1737" y="1103"/>
                    </a:lnTo>
                    <a:lnTo>
                      <a:pt x="1738" y="1114"/>
                    </a:lnTo>
                    <a:lnTo>
                      <a:pt x="1739" y="1121"/>
                    </a:lnTo>
                    <a:lnTo>
                      <a:pt x="1742" y="1126"/>
                    </a:lnTo>
                    <a:lnTo>
                      <a:pt x="1746" y="1133"/>
                    </a:lnTo>
                    <a:lnTo>
                      <a:pt x="1750" y="1138"/>
                    </a:lnTo>
                    <a:lnTo>
                      <a:pt x="1762" y="1149"/>
                    </a:lnTo>
                    <a:lnTo>
                      <a:pt x="1773" y="1158"/>
                    </a:lnTo>
                    <a:lnTo>
                      <a:pt x="1784" y="1166"/>
                    </a:lnTo>
                    <a:lnTo>
                      <a:pt x="1796" y="1174"/>
                    </a:lnTo>
                    <a:lnTo>
                      <a:pt x="1818" y="1188"/>
                    </a:lnTo>
                    <a:lnTo>
                      <a:pt x="1840" y="1199"/>
                    </a:lnTo>
                    <a:lnTo>
                      <a:pt x="1846" y="1203"/>
                    </a:lnTo>
                    <a:lnTo>
                      <a:pt x="1851" y="1208"/>
                    </a:lnTo>
                    <a:lnTo>
                      <a:pt x="1856" y="1215"/>
                    </a:lnTo>
                    <a:lnTo>
                      <a:pt x="1859" y="1221"/>
                    </a:lnTo>
                    <a:lnTo>
                      <a:pt x="1862" y="1230"/>
                    </a:lnTo>
                    <a:lnTo>
                      <a:pt x="1863" y="1239"/>
                    </a:lnTo>
                    <a:lnTo>
                      <a:pt x="1864" y="1247"/>
                    </a:lnTo>
                    <a:lnTo>
                      <a:pt x="1864" y="1257"/>
                    </a:lnTo>
                    <a:lnTo>
                      <a:pt x="1864" y="1267"/>
                    </a:lnTo>
                    <a:lnTo>
                      <a:pt x="1863" y="1276"/>
                    </a:lnTo>
                    <a:lnTo>
                      <a:pt x="1862" y="1287"/>
                    </a:lnTo>
                    <a:lnTo>
                      <a:pt x="1860" y="1296"/>
                    </a:lnTo>
                    <a:lnTo>
                      <a:pt x="1855" y="1314"/>
                    </a:lnTo>
                    <a:lnTo>
                      <a:pt x="1848" y="1330"/>
                    </a:lnTo>
                    <a:lnTo>
                      <a:pt x="1843" y="1340"/>
                    </a:lnTo>
                    <a:lnTo>
                      <a:pt x="1835" y="1349"/>
                    </a:lnTo>
                    <a:lnTo>
                      <a:pt x="1828" y="1356"/>
                    </a:lnTo>
                    <a:lnTo>
                      <a:pt x="1819" y="1364"/>
                    </a:lnTo>
                    <a:lnTo>
                      <a:pt x="1809" y="1369"/>
                    </a:lnTo>
                    <a:lnTo>
                      <a:pt x="1800" y="1374"/>
                    </a:lnTo>
                    <a:lnTo>
                      <a:pt x="1789" y="1376"/>
                    </a:lnTo>
                    <a:lnTo>
                      <a:pt x="1778" y="1377"/>
                    </a:lnTo>
                    <a:lnTo>
                      <a:pt x="1778" y="1381"/>
                    </a:lnTo>
                    <a:lnTo>
                      <a:pt x="1775" y="1392"/>
                    </a:lnTo>
                    <a:lnTo>
                      <a:pt x="1770" y="1397"/>
                    </a:lnTo>
                    <a:lnTo>
                      <a:pt x="1765" y="1402"/>
                    </a:lnTo>
                    <a:lnTo>
                      <a:pt x="1762" y="1404"/>
                    </a:lnTo>
                    <a:lnTo>
                      <a:pt x="1757" y="1405"/>
                    </a:lnTo>
                    <a:lnTo>
                      <a:pt x="1753" y="1406"/>
                    </a:lnTo>
                    <a:lnTo>
                      <a:pt x="1748" y="1406"/>
                    </a:lnTo>
                    <a:lnTo>
                      <a:pt x="1749" y="1441"/>
                    </a:lnTo>
                    <a:lnTo>
                      <a:pt x="1748" y="1488"/>
                    </a:lnTo>
                    <a:lnTo>
                      <a:pt x="1747" y="1499"/>
                    </a:lnTo>
                    <a:lnTo>
                      <a:pt x="1744" y="1511"/>
                    </a:lnTo>
                    <a:lnTo>
                      <a:pt x="1742" y="1522"/>
                    </a:lnTo>
                    <a:lnTo>
                      <a:pt x="1739" y="1531"/>
                    </a:lnTo>
                    <a:lnTo>
                      <a:pt x="1735" y="1540"/>
                    </a:lnTo>
                    <a:lnTo>
                      <a:pt x="1730" y="1546"/>
                    </a:lnTo>
                    <a:lnTo>
                      <a:pt x="1727" y="1550"/>
                    </a:lnTo>
                    <a:lnTo>
                      <a:pt x="1724" y="1552"/>
                    </a:lnTo>
                    <a:lnTo>
                      <a:pt x="1721" y="1554"/>
                    </a:lnTo>
                    <a:lnTo>
                      <a:pt x="1717" y="1555"/>
                    </a:lnTo>
                    <a:lnTo>
                      <a:pt x="1697" y="1561"/>
                    </a:lnTo>
                    <a:lnTo>
                      <a:pt x="1675" y="1567"/>
                    </a:lnTo>
                    <a:lnTo>
                      <a:pt x="1654" y="1572"/>
                    </a:lnTo>
                    <a:lnTo>
                      <a:pt x="1632" y="1576"/>
                    </a:lnTo>
                    <a:lnTo>
                      <a:pt x="1620" y="1576"/>
                    </a:lnTo>
                    <a:lnTo>
                      <a:pt x="1608" y="1576"/>
                    </a:lnTo>
                    <a:lnTo>
                      <a:pt x="1598" y="1576"/>
                    </a:lnTo>
                    <a:lnTo>
                      <a:pt x="1586" y="1573"/>
                    </a:lnTo>
                    <a:lnTo>
                      <a:pt x="1574" y="1570"/>
                    </a:lnTo>
                    <a:lnTo>
                      <a:pt x="1562" y="1566"/>
                    </a:lnTo>
                    <a:lnTo>
                      <a:pt x="1550" y="1560"/>
                    </a:lnTo>
                    <a:lnTo>
                      <a:pt x="1538" y="1554"/>
                    </a:lnTo>
                    <a:lnTo>
                      <a:pt x="1536" y="1552"/>
                    </a:lnTo>
                    <a:lnTo>
                      <a:pt x="1535" y="1550"/>
                    </a:lnTo>
                    <a:lnTo>
                      <a:pt x="1534" y="1547"/>
                    </a:lnTo>
                    <a:lnTo>
                      <a:pt x="1534" y="1545"/>
                    </a:lnTo>
                    <a:lnTo>
                      <a:pt x="1534" y="1539"/>
                    </a:lnTo>
                    <a:lnTo>
                      <a:pt x="1537" y="1532"/>
                    </a:lnTo>
                    <a:lnTo>
                      <a:pt x="1546" y="1515"/>
                    </a:lnTo>
                    <a:lnTo>
                      <a:pt x="1559" y="1496"/>
                    </a:lnTo>
                    <a:lnTo>
                      <a:pt x="1573" y="1474"/>
                    </a:lnTo>
                    <a:lnTo>
                      <a:pt x="1586" y="1451"/>
                    </a:lnTo>
                    <a:lnTo>
                      <a:pt x="1591" y="1439"/>
                    </a:lnTo>
                    <a:lnTo>
                      <a:pt x="1595" y="1428"/>
                    </a:lnTo>
                    <a:lnTo>
                      <a:pt x="1598" y="1417"/>
                    </a:lnTo>
                    <a:lnTo>
                      <a:pt x="1599" y="1405"/>
                    </a:lnTo>
                    <a:lnTo>
                      <a:pt x="1570" y="1405"/>
                    </a:lnTo>
                    <a:lnTo>
                      <a:pt x="1539" y="1405"/>
                    </a:lnTo>
                    <a:lnTo>
                      <a:pt x="346" y="1455"/>
                    </a:lnTo>
                    <a:lnTo>
                      <a:pt x="323" y="559"/>
                    </a:lnTo>
                    <a:lnTo>
                      <a:pt x="323" y="550"/>
                    </a:lnTo>
                    <a:lnTo>
                      <a:pt x="323" y="542"/>
                    </a:lnTo>
                    <a:lnTo>
                      <a:pt x="322" y="537"/>
                    </a:lnTo>
                    <a:lnTo>
                      <a:pt x="320" y="534"/>
                    </a:lnTo>
                    <a:lnTo>
                      <a:pt x="317" y="531"/>
                    </a:lnTo>
                    <a:lnTo>
                      <a:pt x="311" y="530"/>
                    </a:lnTo>
                    <a:lnTo>
                      <a:pt x="304" y="530"/>
                    </a:lnTo>
                    <a:lnTo>
                      <a:pt x="294" y="529"/>
                    </a:lnTo>
                    <a:lnTo>
                      <a:pt x="272" y="511"/>
                    </a:lnTo>
                    <a:lnTo>
                      <a:pt x="257" y="496"/>
                    </a:lnTo>
                    <a:lnTo>
                      <a:pt x="255" y="491"/>
                    </a:lnTo>
                    <a:lnTo>
                      <a:pt x="253" y="486"/>
                    </a:lnTo>
                    <a:lnTo>
                      <a:pt x="252" y="481"/>
                    </a:lnTo>
                    <a:lnTo>
                      <a:pt x="253" y="475"/>
                    </a:lnTo>
                    <a:lnTo>
                      <a:pt x="254" y="468"/>
                    </a:lnTo>
                    <a:lnTo>
                      <a:pt x="256" y="460"/>
                    </a:lnTo>
                    <a:lnTo>
                      <a:pt x="259" y="450"/>
                    </a:lnTo>
                    <a:lnTo>
                      <a:pt x="265" y="440"/>
                    </a:lnTo>
                    <a:lnTo>
                      <a:pt x="255" y="435"/>
                    </a:lnTo>
                    <a:lnTo>
                      <a:pt x="236" y="421"/>
                    </a:lnTo>
                    <a:lnTo>
                      <a:pt x="225" y="411"/>
                    </a:lnTo>
                    <a:lnTo>
                      <a:pt x="215" y="402"/>
                    </a:lnTo>
                    <a:lnTo>
                      <a:pt x="211" y="396"/>
                    </a:lnTo>
                    <a:lnTo>
                      <a:pt x="209" y="391"/>
                    </a:lnTo>
                    <a:lnTo>
                      <a:pt x="207" y="386"/>
                    </a:lnTo>
                    <a:lnTo>
                      <a:pt x="205" y="380"/>
                    </a:lnTo>
                    <a:lnTo>
                      <a:pt x="207" y="375"/>
                    </a:lnTo>
                    <a:lnTo>
                      <a:pt x="209" y="370"/>
                    </a:lnTo>
                    <a:lnTo>
                      <a:pt x="212" y="366"/>
                    </a:lnTo>
                    <a:lnTo>
                      <a:pt x="215" y="362"/>
                    </a:lnTo>
                    <a:lnTo>
                      <a:pt x="225" y="356"/>
                    </a:lnTo>
                    <a:lnTo>
                      <a:pt x="236" y="350"/>
                    </a:lnTo>
                    <a:lnTo>
                      <a:pt x="247" y="345"/>
                    </a:lnTo>
                    <a:lnTo>
                      <a:pt x="256" y="338"/>
                    </a:lnTo>
                    <a:lnTo>
                      <a:pt x="261" y="335"/>
                    </a:lnTo>
                    <a:lnTo>
                      <a:pt x="264" y="330"/>
                    </a:lnTo>
                    <a:lnTo>
                      <a:pt x="265" y="326"/>
                    </a:lnTo>
                    <a:lnTo>
                      <a:pt x="266" y="321"/>
                    </a:lnTo>
                    <a:lnTo>
                      <a:pt x="266" y="315"/>
                    </a:lnTo>
                    <a:lnTo>
                      <a:pt x="265" y="310"/>
                    </a:lnTo>
                    <a:lnTo>
                      <a:pt x="263" y="305"/>
                    </a:lnTo>
                    <a:lnTo>
                      <a:pt x="261" y="299"/>
                    </a:lnTo>
                    <a:lnTo>
                      <a:pt x="255" y="291"/>
                    </a:lnTo>
                    <a:lnTo>
                      <a:pt x="248" y="282"/>
                    </a:lnTo>
                    <a:lnTo>
                      <a:pt x="238" y="273"/>
                    </a:lnTo>
                    <a:lnTo>
                      <a:pt x="227" y="266"/>
                    </a:lnTo>
                    <a:lnTo>
                      <a:pt x="215" y="259"/>
                    </a:lnTo>
                    <a:lnTo>
                      <a:pt x="203" y="253"/>
                    </a:lnTo>
                    <a:lnTo>
                      <a:pt x="190" y="247"/>
                    </a:lnTo>
                    <a:lnTo>
                      <a:pt x="177" y="243"/>
                    </a:lnTo>
                    <a:lnTo>
                      <a:pt x="166" y="239"/>
                    </a:lnTo>
                    <a:lnTo>
                      <a:pt x="154" y="235"/>
                    </a:lnTo>
                    <a:lnTo>
                      <a:pt x="132" y="231"/>
                    </a:lnTo>
                    <a:lnTo>
                      <a:pt x="118" y="230"/>
                    </a:lnTo>
                    <a:lnTo>
                      <a:pt x="113" y="224"/>
                    </a:lnTo>
                    <a:lnTo>
                      <a:pt x="108" y="216"/>
                    </a:lnTo>
                    <a:lnTo>
                      <a:pt x="104" y="207"/>
                    </a:lnTo>
                    <a:lnTo>
                      <a:pt x="101" y="199"/>
                    </a:lnTo>
                    <a:lnTo>
                      <a:pt x="95" y="179"/>
                    </a:lnTo>
                    <a:lnTo>
                      <a:pt x="92" y="159"/>
                    </a:lnTo>
                    <a:lnTo>
                      <a:pt x="89" y="125"/>
                    </a:lnTo>
                    <a:lnTo>
                      <a:pt x="89" y="11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4727520" y="3330000"/>
                <a:ext cx="969120" cy="804600"/>
              </a:xfrm>
              <a:custGeom>
                <a:avLst/>
                <a:gdLst/>
                <a:ahLst/>
                <a:rect l="l" t="t" r="r" b="b"/>
                <a:pathLst>
                  <a:path w="1864" h="1576">
                    <a:moveTo>
                      <a:pt x="89" y="110"/>
                    </a:moveTo>
                    <a:lnTo>
                      <a:pt x="81" y="108"/>
                    </a:lnTo>
                    <a:lnTo>
                      <a:pt x="72" y="104"/>
                    </a:lnTo>
                    <a:lnTo>
                      <a:pt x="61" y="97"/>
                    </a:lnTo>
                    <a:lnTo>
                      <a:pt x="49" y="90"/>
                    </a:lnTo>
                    <a:lnTo>
                      <a:pt x="36" y="81"/>
                    </a:lnTo>
                    <a:lnTo>
                      <a:pt x="24" y="71"/>
                    </a:lnTo>
                    <a:lnTo>
                      <a:pt x="11" y="62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12"/>
                    </a:lnTo>
                    <a:lnTo>
                      <a:pt x="1104" y="0"/>
                    </a:lnTo>
                    <a:lnTo>
                      <a:pt x="1104" y="0"/>
                    </a:lnTo>
                    <a:lnTo>
                      <a:pt x="1105" y="11"/>
                    </a:lnTo>
                    <a:lnTo>
                      <a:pt x="1108" y="22"/>
                    </a:lnTo>
                    <a:lnTo>
                      <a:pt x="1113" y="34"/>
                    </a:lnTo>
                    <a:lnTo>
                      <a:pt x="1118" y="44"/>
                    </a:lnTo>
                    <a:lnTo>
                      <a:pt x="1123" y="56"/>
                    </a:lnTo>
                    <a:lnTo>
                      <a:pt x="1128" y="67"/>
                    </a:lnTo>
                    <a:lnTo>
                      <a:pt x="1131" y="78"/>
                    </a:lnTo>
                    <a:lnTo>
                      <a:pt x="1132" y="90"/>
                    </a:lnTo>
                    <a:lnTo>
                      <a:pt x="1134" y="103"/>
                    </a:lnTo>
                    <a:lnTo>
                      <a:pt x="1138" y="121"/>
                    </a:lnTo>
                    <a:lnTo>
                      <a:pt x="1142" y="140"/>
                    </a:lnTo>
                    <a:lnTo>
                      <a:pt x="1147" y="160"/>
                    </a:lnTo>
                    <a:lnTo>
                      <a:pt x="1157" y="194"/>
                    </a:lnTo>
                    <a:lnTo>
                      <a:pt x="1161" y="208"/>
                    </a:lnTo>
                    <a:lnTo>
                      <a:pt x="1161" y="234"/>
                    </a:lnTo>
                    <a:lnTo>
                      <a:pt x="1161" y="239"/>
                    </a:lnTo>
                    <a:lnTo>
                      <a:pt x="1161" y="244"/>
                    </a:lnTo>
                    <a:lnTo>
                      <a:pt x="1162" y="248"/>
                    </a:lnTo>
                    <a:lnTo>
                      <a:pt x="1163" y="253"/>
                    </a:lnTo>
                    <a:lnTo>
                      <a:pt x="1166" y="256"/>
                    </a:lnTo>
                    <a:lnTo>
                      <a:pt x="1171" y="262"/>
                    </a:lnTo>
                    <a:lnTo>
                      <a:pt x="1176" y="269"/>
                    </a:lnTo>
                    <a:lnTo>
                      <a:pt x="1182" y="274"/>
                    </a:lnTo>
                    <a:lnTo>
                      <a:pt x="1186" y="281"/>
                    </a:lnTo>
                    <a:lnTo>
                      <a:pt x="1188" y="284"/>
                    </a:lnTo>
                    <a:lnTo>
                      <a:pt x="1189" y="288"/>
                    </a:lnTo>
                    <a:lnTo>
                      <a:pt x="1190" y="294"/>
                    </a:lnTo>
                    <a:lnTo>
                      <a:pt x="1190" y="298"/>
                    </a:lnTo>
                    <a:lnTo>
                      <a:pt x="1192" y="304"/>
                    </a:lnTo>
                    <a:lnTo>
                      <a:pt x="1194" y="318"/>
                    </a:lnTo>
                    <a:lnTo>
                      <a:pt x="1198" y="326"/>
                    </a:lnTo>
                    <a:lnTo>
                      <a:pt x="1202" y="336"/>
                    </a:lnTo>
                    <a:lnTo>
                      <a:pt x="1210" y="347"/>
                    </a:lnTo>
                    <a:lnTo>
                      <a:pt x="1220" y="359"/>
                    </a:lnTo>
                    <a:lnTo>
                      <a:pt x="1220" y="359"/>
                    </a:lnTo>
                    <a:lnTo>
                      <a:pt x="1250" y="359"/>
                    </a:lnTo>
                    <a:lnTo>
                      <a:pt x="1250" y="359"/>
                    </a:lnTo>
                    <a:lnTo>
                      <a:pt x="1250" y="364"/>
                    </a:lnTo>
                    <a:lnTo>
                      <a:pt x="1251" y="368"/>
                    </a:lnTo>
                    <a:lnTo>
                      <a:pt x="1252" y="373"/>
                    </a:lnTo>
                    <a:lnTo>
                      <a:pt x="1254" y="376"/>
                    </a:lnTo>
                    <a:lnTo>
                      <a:pt x="1261" y="382"/>
                    </a:lnTo>
                    <a:lnTo>
                      <a:pt x="1268" y="389"/>
                    </a:lnTo>
                    <a:lnTo>
                      <a:pt x="1277" y="394"/>
                    </a:lnTo>
                    <a:lnTo>
                      <a:pt x="1287" y="401"/>
                    </a:lnTo>
                    <a:lnTo>
                      <a:pt x="1297" y="408"/>
                    </a:lnTo>
                    <a:lnTo>
                      <a:pt x="1309" y="419"/>
                    </a:lnTo>
                    <a:lnTo>
                      <a:pt x="1309" y="419"/>
                    </a:lnTo>
                    <a:lnTo>
                      <a:pt x="1338" y="449"/>
                    </a:lnTo>
                    <a:lnTo>
                      <a:pt x="1338" y="449"/>
                    </a:lnTo>
                    <a:lnTo>
                      <a:pt x="1339" y="460"/>
                    </a:lnTo>
                    <a:lnTo>
                      <a:pt x="1343" y="471"/>
                    </a:lnTo>
                    <a:lnTo>
                      <a:pt x="1348" y="483"/>
                    </a:lnTo>
                    <a:lnTo>
                      <a:pt x="1352" y="494"/>
                    </a:lnTo>
                    <a:lnTo>
                      <a:pt x="1358" y="504"/>
                    </a:lnTo>
                    <a:lnTo>
                      <a:pt x="1363" y="516"/>
                    </a:lnTo>
                    <a:lnTo>
                      <a:pt x="1366" y="527"/>
                    </a:lnTo>
                    <a:lnTo>
                      <a:pt x="1368" y="539"/>
                    </a:lnTo>
                    <a:lnTo>
                      <a:pt x="1368" y="543"/>
                    </a:lnTo>
                    <a:lnTo>
                      <a:pt x="1371" y="553"/>
                    </a:lnTo>
                    <a:lnTo>
                      <a:pt x="1375" y="559"/>
                    </a:lnTo>
                    <a:lnTo>
                      <a:pt x="1379" y="564"/>
                    </a:lnTo>
                    <a:lnTo>
                      <a:pt x="1384" y="566"/>
                    </a:lnTo>
                    <a:lnTo>
                      <a:pt x="1387" y="567"/>
                    </a:lnTo>
                    <a:lnTo>
                      <a:pt x="1391" y="568"/>
                    </a:lnTo>
                    <a:lnTo>
                      <a:pt x="1397" y="568"/>
                    </a:lnTo>
                    <a:lnTo>
                      <a:pt x="1402" y="573"/>
                    </a:lnTo>
                    <a:lnTo>
                      <a:pt x="1406" y="577"/>
                    </a:lnTo>
                    <a:lnTo>
                      <a:pt x="1411" y="580"/>
                    </a:lnTo>
                    <a:lnTo>
                      <a:pt x="1415" y="581"/>
                    </a:lnTo>
                    <a:lnTo>
                      <a:pt x="1418" y="582"/>
                    </a:lnTo>
                    <a:lnTo>
                      <a:pt x="1422" y="582"/>
                    </a:lnTo>
                    <a:lnTo>
                      <a:pt x="1424" y="581"/>
                    </a:lnTo>
                    <a:lnTo>
                      <a:pt x="1427" y="580"/>
                    </a:lnTo>
                    <a:lnTo>
                      <a:pt x="1432" y="577"/>
                    </a:lnTo>
                    <a:lnTo>
                      <a:pt x="1439" y="573"/>
                    </a:lnTo>
                    <a:lnTo>
                      <a:pt x="1443" y="571"/>
                    </a:lnTo>
                    <a:lnTo>
                      <a:pt x="1446" y="570"/>
                    </a:lnTo>
                    <a:lnTo>
                      <a:pt x="1452" y="569"/>
                    </a:lnTo>
                    <a:lnTo>
                      <a:pt x="1457" y="569"/>
                    </a:lnTo>
                    <a:lnTo>
                      <a:pt x="1457" y="569"/>
                    </a:lnTo>
                    <a:lnTo>
                      <a:pt x="1486" y="599"/>
                    </a:lnTo>
                    <a:lnTo>
                      <a:pt x="1516" y="630"/>
                    </a:lnTo>
                    <a:lnTo>
                      <a:pt x="1516" y="659"/>
                    </a:lnTo>
                    <a:lnTo>
                      <a:pt x="1516" y="659"/>
                    </a:lnTo>
                    <a:lnTo>
                      <a:pt x="1510" y="665"/>
                    </a:lnTo>
                    <a:lnTo>
                      <a:pt x="1506" y="673"/>
                    </a:lnTo>
                    <a:lnTo>
                      <a:pt x="1501" y="681"/>
                    </a:lnTo>
                    <a:lnTo>
                      <a:pt x="1498" y="690"/>
                    </a:lnTo>
                    <a:lnTo>
                      <a:pt x="1493" y="712"/>
                    </a:lnTo>
                    <a:lnTo>
                      <a:pt x="1489" y="733"/>
                    </a:lnTo>
                    <a:lnTo>
                      <a:pt x="1486" y="755"/>
                    </a:lnTo>
                    <a:lnTo>
                      <a:pt x="1485" y="776"/>
                    </a:lnTo>
                    <a:lnTo>
                      <a:pt x="1485" y="794"/>
                    </a:lnTo>
                    <a:lnTo>
                      <a:pt x="1484" y="808"/>
                    </a:lnTo>
                    <a:lnTo>
                      <a:pt x="1499" y="813"/>
                    </a:lnTo>
                    <a:lnTo>
                      <a:pt x="1533" y="827"/>
                    </a:lnTo>
                    <a:lnTo>
                      <a:pt x="1552" y="836"/>
                    </a:lnTo>
                    <a:lnTo>
                      <a:pt x="1573" y="847"/>
                    </a:lnTo>
                    <a:lnTo>
                      <a:pt x="1581" y="852"/>
                    </a:lnTo>
                    <a:lnTo>
                      <a:pt x="1590" y="857"/>
                    </a:lnTo>
                    <a:lnTo>
                      <a:pt x="1598" y="863"/>
                    </a:lnTo>
                    <a:lnTo>
                      <a:pt x="1603" y="868"/>
                    </a:lnTo>
                    <a:lnTo>
                      <a:pt x="1603" y="868"/>
                    </a:lnTo>
                    <a:lnTo>
                      <a:pt x="1603" y="928"/>
                    </a:lnTo>
                    <a:lnTo>
                      <a:pt x="1603" y="928"/>
                    </a:lnTo>
                    <a:lnTo>
                      <a:pt x="1608" y="929"/>
                    </a:lnTo>
                    <a:lnTo>
                      <a:pt x="1614" y="930"/>
                    </a:lnTo>
                    <a:lnTo>
                      <a:pt x="1619" y="932"/>
                    </a:lnTo>
                    <a:lnTo>
                      <a:pt x="1626" y="934"/>
                    </a:lnTo>
                    <a:lnTo>
                      <a:pt x="1636" y="940"/>
                    </a:lnTo>
                    <a:lnTo>
                      <a:pt x="1647" y="946"/>
                    </a:lnTo>
                    <a:lnTo>
                      <a:pt x="1659" y="951"/>
                    </a:lnTo>
                    <a:lnTo>
                      <a:pt x="1670" y="957"/>
                    </a:lnTo>
                    <a:lnTo>
                      <a:pt x="1675" y="958"/>
                    </a:lnTo>
                    <a:lnTo>
                      <a:pt x="1681" y="959"/>
                    </a:lnTo>
                    <a:lnTo>
                      <a:pt x="1686" y="959"/>
                    </a:lnTo>
                    <a:lnTo>
                      <a:pt x="1692" y="959"/>
                    </a:lnTo>
                    <a:lnTo>
                      <a:pt x="1695" y="959"/>
                    </a:lnTo>
                    <a:lnTo>
                      <a:pt x="1697" y="963"/>
                    </a:lnTo>
                    <a:lnTo>
                      <a:pt x="1700" y="969"/>
                    </a:lnTo>
                    <a:lnTo>
                      <a:pt x="1702" y="976"/>
                    </a:lnTo>
                    <a:lnTo>
                      <a:pt x="1710" y="996"/>
                    </a:lnTo>
                    <a:lnTo>
                      <a:pt x="1722" y="1018"/>
                    </a:lnTo>
                    <a:lnTo>
                      <a:pt x="1727" y="1029"/>
                    </a:lnTo>
                    <a:lnTo>
                      <a:pt x="1730" y="1039"/>
                    </a:lnTo>
                    <a:lnTo>
                      <a:pt x="1734" y="1049"/>
                    </a:lnTo>
                    <a:lnTo>
                      <a:pt x="1736" y="1057"/>
                    </a:lnTo>
                    <a:lnTo>
                      <a:pt x="1737" y="1074"/>
                    </a:lnTo>
                    <a:lnTo>
                      <a:pt x="1737" y="1089"/>
                    </a:lnTo>
                    <a:lnTo>
                      <a:pt x="1737" y="1103"/>
                    </a:lnTo>
                    <a:lnTo>
                      <a:pt x="1738" y="1114"/>
                    </a:lnTo>
                    <a:lnTo>
                      <a:pt x="1739" y="1121"/>
                    </a:lnTo>
                    <a:lnTo>
                      <a:pt x="1742" y="1126"/>
                    </a:lnTo>
                    <a:lnTo>
                      <a:pt x="1746" y="1133"/>
                    </a:lnTo>
                    <a:lnTo>
                      <a:pt x="1750" y="1138"/>
                    </a:lnTo>
                    <a:lnTo>
                      <a:pt x="1762" y="1149"/>
                    </a:lnTo>
                    <a:lnTo>
                      <a:pt x="1773" y="1158"/>
                    </a:lnTo>
                    <a:lnTo>
                      <a:pt x="1784" y="1166"/>
                    </a:lnTo>
                    <a:lnTo>
                      <a:pt x="1796" y="1174"/>
                    </a:lnTo>
                    <a:lnTo>
                      <a:pt x="1818" y="1188"/>
                    </a:lnTo>
                    <a:lnTo>
                      <a:pt x="1840" y="1199"/>
                    </a:lnTo>
                    <a:lnTo>
                      <a:pt x="1846" y="1203"/>
                    </a:lnTo>
                    <a:lnTo>
                      <a:pt x="1851" y="1208"/>
                    </a:lnTo>
                    <a:lnTo>
                      <a:pt x="1856" y="1215"/>
                    </a:lnTo>
                    <a:lnTo>
                      <a:pt x="1859" y="1221"/>
                    </a:lnTo>
                    <a:lnTo>
                      <a:pt x="1862" y="1230"/>
                    </a:lnTo>
                    <a:lnTo>
                      <a:pt x="1863" y="1239"/>
                    </a:lnTo>
                    <a:lnTo>
                      <a:pt x="1864" y="1247"/>
                    </a:lnTo>
                    <a:lnTo>
                      <a:pt x="1864" y="1257"/>
                    </a:lnTo>
                    <a:lnTo>
                      <a:pt x="1864" y="1267"/>
                    </a:lnTo>
                    <a:lnTo>
                      <a:pt x="1863" y="1276"/>
                    </a:lnTo>
                    <a:lnTo>
                      <a:pt x="1862" y="1287"/>
                    </a:lnTo>
                    <a:lnTo>
                      <a:pt x="1860" y="1296"/>
                    </a:lnTo>
                    <a:lnTo>
                      <a:pt x="1855" y="1314"/>
                    </a:lnTo>
                    <a:lnTo>
                      <a:pt x="1848" y="1330"/>
                    </a:lnTo>
                    <a:lnTo>
                      <a:pt x="1843" y="1340"/>
                    </a:lnTo>
                    <a:lnTo>
                      <a:pt x="1835" y="1349"/>
                    </a:lnTo>
                    <a:lnTo>
                      <a:pt x="1828" y="1356"/>
                    </a:lnTo>
                    <a:lnTo>
                      <a:pt x="1819" y="1364"/>
                    </a:lnTo>
                    <a:lnTo>
                      <a:pt x="1809" y="1369"/>
                    </a:lnTo>
                    <a:lnTo>
                      <a:pt x="1800" y="1374"/>
                    </a:lnTo>
                    <a:lnTo>
                      <a:pt x="1789" y="1376"/>
                    </a:lnTo>
                    <a:lnTo>
                      <a:pt x="1778" y="1377"/>
                    </a:lnTo>
                    <a:lnTo>
                      <a:pt x="1778" y="1381"/>
                    </a:lnTo>
                    <a:lnTo>
                      <a:pt x="1775" y="1392"/>
                    </a:lnTo>
                    <a:lnTo>
                      <a:pt x="1770" y="1397"/>
                    </a:lnTo>
                    <a:lnTo>
                      <a:pt x="1765" y="1402"/>
                    </a:lnTo>
                    <a:lnTo>
                      <a:pt x="1762" y="1404"/>
                    </a:lnTo>
                    <a:lnTo>
                      <a:pt x="1757" y="1405"/>
                    </a:lnTo>
                    <a:lnTo>
                      <a:pt x="1753" y="1406"/>
                    </a:lnTo>
                    <a:lnTo>
                      <a:pt x="1748" y="1406"/>
                    </a:lnTo>
                    <a:lnTo>
                      <a:pt x="1749" y="1441"/>
                    </a:lnTo>
                    <a:lnTo>
                      <a:pt x="1748" y="1488"/>
                    </a:lnTo>
                    <a:lnTo>
                      <a:pt x="1747" y="1499"/>
                    </a:lnTo>
                    <a:lnTo>
                      <a:pt x="1744" y="1511"/>
                    </a:lnTo>
                    <a:lnTo>
                      <a:pt x="1742" y="1522"/>
                    </a:lnTo>
                    <a:lnTo>
                      <a:pt x="1739" y="1531"/>
                    </a:lnTo>
                    <a:lnTo>
                      <a:pt x="1735" y="1540"/>
                    </a:lnTo>
                    <a:lnTo>
                      <a:pt x="1730" y="1546"/>
                    </a:lnTo>
                    <a:lnTo>
                      <a:pt x="1727" y="1550"/>
                    </a:lnTo>
                    <a:lnTo>
                      <a:pt x="1724" y="1552"/>
                    </a:lnTo>
                    <a:lnTo>
                      <a:pt x="1721" y="1554"/>
                    </a:lnTo>
                    <a:lnTo>
                      <a:pt x="1717" y="1555"/>
                    </a:lnTo>
                    <a:lnTo>
                      <a:pt x="1697" y="1561"/>
                    </a:lnTo>
                    <a:lnTo>
                      <a:pt x="1675" y="1567"/>
                    </a:lnTo>
                    <a:lnTo>
                      <a:pt x="1654" y="1572"/>
                    </a:lnTo>
                    <a:lnTo>
                      <a:pt x="1632" y="1576"/>
                    </a:lnTo>
                    <a:lnTo>
                      <a:pt x="1620" y="1576"/>
                    </a:lnTo>
                    <a:lnTo>
                      <a:pt x="1608" y="1576"/>
                    </a:lnTo>
                    <a:lnTo>
                      <a:pt x="1598" y="1576"/>
                    </a:lnTo>
                    <a:lnTo>
                      <a:pt x="1586" y="1573"/>
                    </a:lnTo>
                    <a:lnTo>
                      <a:pt x="1574" y="1570"/>
                    </a:lnTo>
                    <a:lnTo>
                      <a:pt x="1562" y="1566"/>
                    </a:lnTo>
                    <a:lnTo>
                      <a:pt x="1550" y="1560"/>
                    </a:lnTo>
                    <a:lnTo>
                      <a:pt x="1538" y="1554"/>
                    </a:lnTo>
                    <a:lnTo>
                      <a:pt x="1536" y="1552"/>
                    </a:lnTo>
                    <a:lnTo>
                      <a:pt x="1535" y="1550"/>
                    </a:lnTo>
                    <a:lnTo>
                      <a:pt x="1534" y="1547"/>
                    </a:lnTo>
                    <a:lnTo>
                      <a:pt x="1534" y="1545"/>
                    </a:lnTo>
                    <a:lnTo>
                      <a:pt x="1534" y="1539"/>
                    </a:lnTo>
                    <a:lnTo>
                      <a:pt x="1537" y="1532"/>
                    </a:lnTo>
                    <a:lnTo>
                      <a:pt x="1546" y="1515"/>
                    </a:lnTo>
                    <a:lnTo>
                      <a:pt x="1559" y="1496"/>
                    </a:lnTo>
                    <a:lnTo>
                      <a:pt x="1573" y="1474"/>
                    </a:lnTo>
                    <a:lnTo>
                      <a:pt x="1586" y="1451"/>
                    </a:lnTo>
                    <a:lnTo>
                      <a:pt x="1591" y="1439"/>
                    </a:lnTo>
                    <a:lnTo>
                      <a:pt x="1595" y="1428"/>
                    </a:lnTo>
                    <a:lnTo>
                      <a:pt x="1598" y="1417"/>
                    </a:lnTo>
                    <a:lnTo>
                      <a:pt x="1599" y="1405"/>
                    </a:lnTo>
                    <a:lnTo>
                      <a:pt x="1599" y="1405"/>
                    </a:lnTo>
                    <a:lnTo>
                      <a:pt x="1570" y="1405"/>
                    </a:lnTo>
                    <a:lnTo>
                      <a:pt x="1539" y="1405"/>
                    </a:lnTo>
                    <a:lnTo>
                      <a:pt x="346" y="1455"/>
                    </a:lnTo>
                    <a:lnTo>
                      <a:pt x="323" y="559"/>
                    </a:lnTo>
                    <a:lnTo>
                      <a:pt x="323" y="559"/>
                    </a:lnTo>
                    <a:lnTo>
                      <a:pt x="323" y="550"/>
                    </a:lnTo>
                    <a:lnTo>
                      <a:pt x="323" y="542"/>
                    </a:lnTo>
                    <a:lnTo>
                      <a:pt x="322" y="537"/>
                    </a:lnTo>
                    <a:lnTo>
                      <a:pt x="320" y="534"/>
                    </a:lnTo>
                    <a:lnTo>
                      <a:pt x="317" y="531"/>
                    </a:lnTo>
                    <a:lnTo>
                      <a:pt x="311" y="530"/>
                    </a:lnTo>
                    <a:lnTo>
                      <a:pt x="304" y="530"/>
                    </a:lnTo>
                    <a:lnTo>
                      <a:pt x="294" y="529"/>
                    </a:lnTo>
                    <a:lnTo>
                      <a:pt x="272" y="511"/>
                    </a:lnTo>
                    <a:lnTo>
                      <a:pt x="257" y="496"/>
                    </a:lnTo>
                    <a:lnTo>
                      <a:pt x="255" y="491"/>
                    </a:lnTo>
                    <a:lnTo>
                      <a:pt x="253" y="486"/>
                    </a:lnTo>
                    <a:lnTo>
                      <a:pt x="252" y="481"/>
                    </a:lnTo>
                    <a:lnTo>
                      <a:pt x="253" y="475"/>
                    </a:lnTo>
                    <a:lnTo>
                      <a:pt x="254" y="468"/>
                    </a:lnTo>
                    <a:lnTo>
                      <a:pt x="256" y="460"/>
                    </a:lnTo>
                    <a:lnTo>
                      <a:pt x="259" y="450"/>
                    </a:lnTo>
                    <a:lnTo>
                      <a:pt x="265" y="440"/>
                    </a:lnTo>
                    <a:lnTo>
                      <a:pt x="255" y="435"/>
                    </a:lnTo>
                    <a:lnTo>
                      <a:pt x="236" y="421"/>
                    </a:lnTo>
                    <a:lnTo>
                      <a:pt x="225" y="411"/>
                    </a:lnTo>
                    <a:lnTo>
                      <a:pt x="215" y="402"/>
                    </a:lnTo>
                    <a:lnTo>
                      <a:pt x="211" y="396"/>
                    </a:lnTo>
                    <a:lnTo>
                      <a:pt x="209" y="391"/>
                    </a:lnTo>
                    <a:lnTo>
                      <a:pt x="207" y="386"/>
                    </a:lnTo>
                    <a:lnTo>
                      <a:pt x="205" y="380"/>
                    </a:lnTo>
                    <a:lnTo>
                      <a:pt x="207" y="375"/>
                    </a:lnTo>
                    <a:lnTo>
                      <a:pt x="209" y="370"/>
                    </a:lnTo>
                    <a:lnTo>
                      <a:pt x="212" y="366"/>
                    </a:lnTo>
                    <a:lnTo>
                      <a:pt x="215" y="362"/>
                    </a:lnTo>
                    <a:lnTo>
                      <a:pt x="225" y="356"/>
                    </a:lnTo>
                    <a:lnTo>
                      <a:pt x="236" y="350"/>
                    </a:lnTo>
                    <a:lnTo>
                      <a:pt x="247" y="345"/>
                    </a:lnTo>
                    <a:lnTo>
                      <a:pt x="256" y="338"/>
                    </a:lnTo>
                    <a:lnTo>
                      <a:pt x="261" y="335"/>
                    </a:lnTo>
                    <a:lnTo>
                      <a:pt x="264" y="330"/>
                    </a:lnTo>
                    <a:lnTo>
                      <a:pt x="265" y="326"/>
                    </a:lnTo>
                    <a:lnTo>
                      <a:pt x="266" y="321"/>
                    </a:lnTo>
                    <a:lnTo>
                      <a:pt x="266" y="315"/>
                    </a:lnTo>
                    <a:lnTo>
                      <a:pt x="265" y="310"/>
                    </a:lnTo>
                    <a:lnTo>
                      <a:pt x="263" y="305"/>
                    </a:lnTo>
                    <a:lnTo>
                      <a:pt x="261" y="299"/>
                    </a:lnTo>
                    <a:lnTo>
                      <a:pt x="255" y="291"/>
                    </a:lnTo>
                    <a:lnTo>
                      <a:pt x="248" y="282"/>
                    </a:lnTo>
                    <a:lnTo>
                      <a:pt x="238" y="273"/>
                    </a:lnTo>
                    <a:lnTo>
                      <a:pt x="227" y="266"/>
                    </a:lnTo>
                    <a:lnTo>
                      <a:pt x="215" y="259"/>
                    </a:lnTo>
                    <a:lnTo>
                      <a:pt x="203" y="253"/>
                    </a:lnTo>
                    <a:lnTo>
                      <a:pt x="190" y="247"/>
                    </a:lnTo>
                    <a:lnTo>
                      <a:pt x="177" y="243"/>
                    </a:lnTo>
                    <a:lnTo>
                      <a:pt x="166" y="239"/>
                    </a:lnTo>
                    <a:lnTo>
                      <a:pt x="154" y="235"/>
                    </a:lnTo>
                    <a:lnTo>
                      <a:pt x="132" y="231"/>
                    </a:lnTo>
                    <a:lnTo>
                      <a:pt x="118" y="230"/>
                    </a:lnTo>
                    <a:lnTo>
                      <a:pt x="113" y="224"/>
                    </a:lnTo>
                    <a:lnTo>
                      <a:pt x="108" y="216"/>
                    </a:lnTo>
                    <a:lnTo>
                      <a:pt x="104" y="207"/>
                    </a:lnTo>
                    <a:lnTo>
                      <a:pt x="101" y="199"/>
                    </a:lnTo>
                    <a:lnTo>
                      <a:pt x="95" y="179"/>
                    </a:lnTo>
                    <a:lnTo>
                      <a:pt x="92" y="159"/>
                    </a:lnTo>
                    <a:lnTo>
                      <a:pt x="89" y="125"/>
                    </a:lnTo>
                    <a:lnTo>
                      <a:pt x="89" y="110"/>
                    </a:lnTo>
                    <a:lnTo>
                      <a:pt x="89" y="110"/>
                    </a:lnTo>
                    <a:lnTo>
                      <a:pt x="89" y="11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4537080" y="1789920"/>
                <a:ext cx="915840" cy="1055880"/>
              </a:xfrm>
              <a:custGeom>
                <a:avLst/>
                <a:gdLst/>
                <a:ahLst/>
                <a:rect l="l" t="t" r="r" b="b"/>
                <a:pathLst>
                  <a:path w="1760" h="2072">
                    <a:moveTo>
                      <a:pt x="32" y="115"/>
                    </a:moveTo>
                    <a:lnTo>
                      <a:pt x="479" y="120"/>
                    </a:lnTo>
                    <a:lnTo>
                      <a:pt x="480" y="0"/>
                    </a:lnTo>
                    <a:lnTo>
                      <a:pt x="569" y="1"/>
                    </a:lnTo>
                    <a:lnTo>
                      <a:pt x="568" y="24"/>
                    </a:lnTo>
                    <a:lnTo>
                      <a:pt x="568" y="45"/>
                    </a:lnTo>
                    <a:lnTo>
                      <a:pt x="568" y="68"/>
                    </a:lnTo>
                    <a:lnTo>
                      <a:pt x="568" y="91"/>
                    </a:lnTo>
                    <a:lnTo>
                      <a:pt x="568" y="101"/>
                    </a:lnTo>
                    <a:lnTo>
                      <a:pt x="570" y="111"/>
                    </a:lnTo>
                    <a:lnTo>
                      <a:pt x="574" y="121"/>
                    </a:lnTo>
                    <a:lnTo>
                      <a:pt x="577" y="130"/>
                    </a:lnTo>
                    <a:lnTo>
                      <a:pt x="587" y="148"/>
                    </a:lnTo>
                    <a:lnTo>
                      <a:pt x="597" y="165"/>
                    </a:lnTo>
                    <a:lnTo>
                      <a:pt x="608" y="182"/>
                    </a:lnTo>
                    <a:lnTo>
                      <a:pt x="618" y="200"/>
                    </a:lnTo>
                    <a:lnTo>
                      <a:pt x="621" y="209"/>
                    </a:lnTo>
                    <a:lnTo>
                      <a:pt x="624" y="219"/>
                    </a:lnTo>
                    <a:lnTo>
                      <a:pt x="626" y="229"/>
                    </a:lnTo>
                    <a:lnTo>
                      <a:pt x="627" y="240"/>
                    </a:lnTo>
                    <a:lnTo>
                      <a:pt x="637" y="242"/>
                    </a:lnTo>
                    <a:lnTo>
                      <a:pt x="649" y="245"/>
                    </a:lnTo>
                    <a:lnTo>
                      <a:pt x="661" y="249"/>
                    </a:lnTo>
                    <a:lnTo>
                      <a:pt x="675" y="256"/>
                    </a:lnTo>
                    <a:lnTo>
                      <a:pt x="689" y="261"/>
                    </a:lnTo>
                    <a:lnTo>
                      <a:pt x="707" y="265"/>
                    </a:lnTo>
                    <a:lnTo>
                      <a:pt x="715" y="268"/>
                    </a:lnTo>
                    <a:lnTo>
                      <a:pt x="725" y="270"/>
                    </a:lnTo>
                    <a:lnTo>
                      <a:pt x="735" y="270"/>
                    </a:lnTo>
                    <a:lnTo>
                      <a:pt x="745" y="271"/>
                    </a:lnTo>
                    <a:lnTo>
                      <a:pt x="758" y="282"/>
                    </a:lnTo>
                    <a:lnTo>
                      <a:pt x="772" y="292"/>
                    </a:lnTo>
                    <a:lnTo>
                      <a:pt x="786" y="303"/>
                    </a:lnTo>
                    <a:lnTo>
                      <a:pt x="802" y="312"/>
                    </a:lnTo>
                    <a:lnTo>
                      <a:pt x="825" y="326"/>
                    </a:lnTo>
                    <a:lnTo>
                      <a:pt x="835" y="331"/>
                    </a:lnTo>
                    <a:lnTo>
                      <a:pt x="839" y="330"/>
                    </a:lnTo>
                    <a:lnTo>
                      <a:pt x="845" y="328"/>
                    </a:lnTo>
                    <a:lnTo>
                      <a:pt x="849" y="326"/>
                    </a:lnTo>
                    <a:lnTo>
                      <a:pt x="852" y="322"/>
                    </a:lnTo>
                    <a:lnTo>
                      <a:pt x="859" y="312"/>
                    </a:lnTo>
                    <a:lnTo>
                      <a:pt x="864" y="301"/>
                    </a:lnTo>
                    <a:lnTo>
                      <a:pt x="871" y="290"/>
                    </a:lnTo>
                    <a:lnTo>
                      <a:pt x="877" y="281"/>
                    </a:lnTo>
                    <a:lnTo>
                      <a:pt x="880" y="277"/>
                    </a:lnTo>
                    <a:lnTo>
                      <a:pt x="885" y="274"/>
                    </a:lnTo>
                    <a:lnTo>
                      <a:pt x="889" y="273"/>
                    </a:lnTo>
                    <a:lnTo>
                      <a:pt x="894" y="272"/>
                    </a:lnTo>
                    <a:lnTo>
                      <a:pt x="1074" y="273"/>
                    </a:lnTo>
                    <a:lnTo>
                      <a:pt x="1074" y="284"/>
                    </a:lnTo>
                    <a:lnTo>
                      <a:pt x="1075" y="295"/>
                    </a:lnTo>
                    <a:lnTo>
                      <a:pt x="1076" y="304"/>
                    </a:lnTo>
                    <a:lnTo>
                      <a:pt x="1078" y="313"/>
                    </a:lnTo>
                    <a:lnTo>
                      <a:pt x="1081" y="321"/>
                    </a:lnTo>
                    <a:lnTo>
                      <a:pt x="1085" y="328"/>
                    </a:lnTo>
                    <a:lnTo>
                      <a:pt x="1088" y="335"/>
                    </a:lnTo>
                    <a:lnTo>
                      <a:pt x="1092" y="341"/>
                    </a:lnTo>
                    <a:lnTo>
                      <a:pt x="1096" y="346"/>
                    </a:lnTo>
                    <a:lnTo>
                      <a:pt x="1101" y="351"/>
                    </a:lnTo>
                    <a:lnTo>
                      <a:pt x="1105" y="354"/>
                    </a:lnTo>
                    <a:lnTo>
                      <a:pt x="1110" y="357"/>
                    </a:lnTo>
                    <a:lnTo>
                      <a:pt x="1116" y="360"/>
                    </a:lnTo>
                    <a:lnTo>
                      <a:pt x="1121" y="362"/>
                    </a:lnTo>
                    <a:lnTo>
                      <a:pt x="1127" y="363"/>
                    </a:lnTo>
                    <a:lnTo>
                      <a:pt x="1132" y="364"/>
                    </a:lnTo>
                    <a:lnTo>
                      <a:pt x="1133" y="358"/>
                    </a:lnTo>
                    <a:lnTo>
                      <a:pt x="1134" y="354"/>
                    </a:lnTo>
                    <a:lnTo>
                      <a:pt x="1135" y="350"/>
                    </a:lnTo>
                    <a:lnTo>
                      <a:pt x="1137" y="346"/>
                    </a:lnTo>
                    <a:lnTo>
                      <a:pt x="1141" y="343"/>
                    </a:lnTo>
                    <a:lnTo>
                      <a:pt x="1144" y="341"/>
                    </a:lnTo>
                    <a:lnTo>
                      <a:pt x="1147" y="339"/>
                    </a:lnTo>
                    <a:lnTo>
                      <a:pt x="1152" y="338"/>
                    </a:lnTo>
                    <a:lnTo>
                      <a:pt x="1160" y="336"/>
                    </a:lnTo>
                    <a:lnTo>
                      <a:pt x="1171" y="335"/>
                    </a:lnTo>
                    <a:lnTo>
                      <a:pt x="1182" y="334"/>
                    </a:lnTo>
                    <a:lnTo>
                      <a:pt x="1193" y="334"/>
                    </a:lnTo>
                    <a:lnTo>
                      <a:pt x="1198" y="335"/>
                    </a:lnTo>
                    <a:lnTo>
                      <a:pt x="1202" y="336"/>
                    </a:lnTo>
                    <a:lnTo>
                      <a:pt x="1207" y="337"/>
                    </a:lnTo>
                    <a:lnTo>
                      <a:pt x="1210" y="339"/>
                    </a:lnTo>
                    <a:lnTo>
                      <a:pt x="1216" y="345"/>
                    </a:lnTo>
                    <a:lnTo>
                      <a:pt x="1222" y="353"/>
                    </a:lnTo>
                    <a:lnTo>
                      <a:pt x="1228" y="362"/>
                    </a:lnTo>
                    <a:lnTo>
                      <a:pt x="1234" y="372"/>
                    </a:lnTo>
                    <a:lnTo>
                      <a:pt x="1242" y="383"/>
                    </a:lnTo>
                    <a:lnTo>
                      <a:pt x="1252" y="394"/>
                    </a:lnTo>
                    <a:lnTo>
                      <a:pt x="1281" y="424"/>
                    </a:lnTo>
                    <a:lnTo>
                      <a:pt x="1297" y="424"/>
                    </a:lnTo>
                    <a:lnTo>
                      <a:pt x="1322" y="424"/>
                    </a:lnTo>
                    <a:lnTo>
                      <a:pt x="1351" y="425"/>
                    </a:lnTo>
                    <a:lnTo>
                      <a:pt x="1382" y="425"/>
                    </a:lnTo>
                    <a:lnTo>
                      <a:pt x="1412" y="425"/>
                    </a:lnTo>
                    <a:lnTo>
                      <a:pt x="1437" y="425"/>
                    </a:lnTo>
                    <a:lnTo>
                      <a:pt x="1454" y="425"/>
                    </a:lnTo>
                    <a:lnTo>
                      <a:pt x="1460" y="425"/>
                    </a:lnTo>
                    <a:lnTo>
                      <a:pt x="1460" y="414"/>
                    </a:lnTo>
                    <a:lnTo>
                      <a:pt x="1460" y="404"/>
                    </a:lnTo>
                    <a:lnTo>
                      <a:pt x="1461" y="394"/>
                    </a:lnTo>
                    <a:lnTo>
                      <a:pt x="1464" y="384"/>
                    </a:lnTo>
                    <a:lnTo>
                      <a:pt x="1466" y="381"/>
                    </a:lnTo>
                    <a:lnTo>
                      <a:pt x="1468" y="377"/>
                    </a:lnTo>
                    <a:lnTo>
                      <a:pt x="1470" y="373"/>
                    </a:lnTo>
                    <a:lnTo>
                      <a:pt x="1473" y="371"/>
                    </a:lnTo>
                    <a:lnTo>
                      <a:pt x="1477" y="369"/>
                    </a:lnTo>
                    <a:lnTo>
                      <a:pt x="1481" y="368"/>
                    </a:lnTo>
                    <a:lnTo>
                      <a:pt x="1485" y="367"/>
                    </a:lnTo>
                    <a:lnTo>
                      <a:pt x="1491" y="366"/>
                    </a:lnTo>
                    <a:lnTo>
                      <a:pt x="1491" y="362"/>
                    </a:lnTo>
                    <a:lnTo>
                      <a:pt x="1492" y="356"/>
                    </a:lnTo>
                    <a:lnTo>
                      <a:pt x="1493" y="353"/>
                    </a:lnTo>
                    <a:lnTo>
                      <a:pt x="1495" y="350"/>
                    </a:lnTo>
                    <a:lnTo>
                      <a:pt x="1497" y="348"/>
                    </a:lnTo>
                    <a:lnTo>
                      <a:pt x="1500" y="345"/>
                    </a:lnTo>
                    <a:lnTo>
                      <a:pt x="1503" y="344"/>
                    </a:lnTo>
                    <a:lnTo>
                      <a:pt x="1506" y="344"/>
                    </a:lnTo>
                    <a:lnTo>
                      <a:pt x="1508" y="344"/>
                    </a:lnTo>
                    <a:lnTo>
                      <a:pt x="1511" y="345"/>
                    </a:lnTo>
                    <a:lnTo>
                      <a:pt x="1513" y="348"/>
                    </a:lnTo>
                    <a:lnTo>
                      <a:pt x="1515" y="350"/>
                    </a:lnTo>
                    <a:lnTo>
                      <a:pt x="1518" y="353"/>
                    </a:lnTo>
                    <a:lnTo>
                      <a:pt x="1519" y="357"/>
                    </a:lnTo>
                    <a:lnTo>
                      <a:pt x="1520" y="362"/>
                    </a:lnTo>
                    <a:lnTo>
                      <a:pt x="1520" y="367"/>
                    </a:lnTo>
                    <a:lnTo>
                      <a:pt x="1525" y="367"/>
                    </a:lnTo>
                    <a:lnTo>
                      <a:pt x="1530" y="368"/>
                    </a:lnTo>
                    <a:lnTo>
                      <a:pt x="1534" y="369"/>
                    </a:lnTo>
                    <a:lnTo>
                      <a:pt x="1537" y="371"/>
                    </a:lnTo>
                    <a:lnTo>
                      <a:pt x="1542" y="376"/>
                    </a:lnTo>
                    <a:lnTo>
                      <a:pt x="1546" y="382"/>
                    </a:lnTo>
                    <a:lnTo>
                      <a:pt x="1549" y="392"/>
                    </a:lnTo>
                    <a:lnTo>
                      <a:pt x="1550" y="396"/>
                    </a:lnTo>
                    <a:lnTo>
                      <a:pt x="1577" y="397"/>
                    </a:lnTo>
                    <a:lnTo>
                      <a:pt x="1609" y="397"/>
                    </a:lnTo>
                    <a:lnTo>
                      <a:pt x="1642" y="397"/>
                    </a:lnTo>
                    <a:lnTo>
                      <a:pt x="1669" y="397"/>
                    </a:lnTo>
                    <a:lnTo>
                      <a:pt x="1675" y="403"/>
                    </a:lnTo>
                    <a:lnTo>
                      <a:pt x="1682" y="407"/>
                    </a:lnTo>
                    <a:lnTo>
                      <a:pt x="1689" y="409"/>
                    </a:lnTo>
                    <a:lnTo>
                      <a:pt x="1697" y="411"/>
                    </a:lnTo>
                    <a:lnTo>
                      <a:pt x="1714" y="413"/>
                    </a:lnTo>
                    <a:lnTo>
                      <a:pt x="1729" y="414"/>
                    </a:lnTo>
                    <a:lnTo>
                      <a:pt x="1743" y="414"/>
                    </a:lnTo>
                    <a:lnTo>
                      <a:pt x="1754" y="417"/>
                    </a:lnTo>
                    <a:lnTo>
                      <a:pt x="1757" y="418"/>
                    </a:lnTo>
                    <a:lnTo>
                      <a:pt x="1760" y="420"/>
                    </a:lnTo>
                    <a:lnTo>
                      <a:pt x="1760" y="424"/>
                    </a:lnTo>
                    <a:lnTo>
                      <a:pt x="1758" y="429"/>
                    </a:lnTo>
                    <a:lnTo>
                      <a:pt x="1751" y="441"/>
                    </a:lnTo>
                    <a:lnTo>
                      <a:pt x="1741" y="453"/>
                    </a:lnTo>
                    <a:lnTo>
                      <a:pt x="1731" y="465"/>
                    </a:lnTo>
                    <a:lnTo>
                      <a:pt x="1721" y="475"/>
                    </a:lnTo>
                    <a:lnTo>
                      <a:pt x="1709" y="485"/>
                    </a:lnTo>
                    <a:lnTo>
                      <a:pt x="1697" y="493"/>
                    </a:lnTo>
                    <a:lnTo>
                      <a:pt x="1684" y="502"/>
                    </a:lnTo>
                    <a:lnTo>
                      <a:pt x="1671" y="511"/>
                    </a:lnTo>
                    <a:lnTo>
                      <a:pt x="1643" y="526"/>
                    </a:lnTo>
                    <a:lnTo>
                      <a:pt x="1616" y="542"/>
                    </a:lnTo>
                    <a:lnTo>
                      <a:pt x="1603" y="551"/>
                    </a:lnTo>
                    <a:lnTo>
                      <a:pt x="1590" y="560"/>
                    </a:lnTo>
                    <a:lnTo>
                      <a:pt x="1578" y="570"/>
                    </a:lnTo>
                    <a:lnTo>
                      <a:pt x="1566" y="581"/>
                    </a:lnTo>
                    <a:lnTo>
                      <a:pt x="1446" y="669"/>
                    </a:lnTo>
                    <a:lnTo>
                      <a:pt x="1423" y="694"/>
                    </a:lnTo>
                    <a:lnTo>
                      <a:pt x="1398" y="724"/>
                    </a:lnTo>
                    <a:lnTo>
                      <a:pt x="1371" y="757"/>
                    </a:lnTo>
                    <a:lnTo>
                      <a:pt x="1344" y="792"/>
                    </a:lnTo>
                    <a:lnTo>
                      <a:pt x="1318" y="829"/>
                    </a:lnTo>
                    <a:lnTo>
                      <a:pt x="1292" y="865"/>
                    </a:lnTo>
                    <a:lnTo>
                      <a:pt x="1268" y="899"/>
                    </a:lnTo>
                    <a:lnTo>
                      <a:pt x="1248" y="931"/>
                    </a:lnTo>
                    <a:lnTo>
                      <a:pt x="1243" y="935"/>
                    </a:lnTo>
                    <a:lnTo>
                      <a:pt x="1240" y="939"/>
                    </a:lnTo>
                    <a:lnTo>
                      <a:pt x="1236" y="943"/>
                    </a:lnTo>
                    <a:lnTo>
                      <a:pt x="1230" y="946"/>
                    </a:lnTo>
                    <a:lnTo>
                      <a:pt x="1220" y="952"/>
                    </a:lnTo>
                    <a:lnTo>
                      <a:pt x="1208" y="959"/>
                    </a:lnTo>
                    <a:lnTo>
                      <a:pt x="1195" y="964"/>
                    </a:lnTo>
                    <a:lnTo>
                      <a:pt x="1182" y="972"/>
                    </a:lnTo>
                    <a:lnTo>
                      <a:pt x="1169" y="979"/>
                    </a:lnTo>
                    <a:lnTo>
                      <a:pt x="1157" y="990"/>
                    </a:lnTo>
                    <a:lnTo>
                      <a:pt x="1157" y="1001"/>
                    </a:lnTo>
                    <a:lnTo>
                      <a:pt x="1158" y="1012"/>
                    </a:lnTo>
                    <a:lnTo>
                      <a:pt x="1158" y="1024"/>
                    </a:lnTo>
                    <a:lnTo>
                      <a:pt x="1160" y="1034"/>
                    </a:lnTo>
                    <a:lnTo>
                      <a:pt x="1164" y="1045"/>
                    </a:lnTo>
                    <a:lnTo>
                      <a:pt x="1169" y="1057"/>
                    </a:lnTo>
                    <a:lnTo>
                      <a:pt x="1176" y="1068"/>
                    </a:lnTo>
                    <a:lnTo>
                      <a:pt x="1186" y="1080"/>
                    </a:lnTo>
                    <a:lnTo>
                      <a:pt x="1191" y="1085"/>
                    </a:lnTo>
                    <a:lnTo>
                      <a:pt x="1195" y="1090"/>
                    </a:lnTo>
                    <a:lnTo>
                      <a:pt x="1197" y="1096"/>
                    </a:lnTo>
                    <a:lnTo>
                      <a:pt x="1198" y="1102"/>
                    </a:lnTo>
                    <a:lnTo>
                      <a:pt x="1198" y="1108"/>
                    </a:lnTo>
                    <a:lnTo>
                      <a:pt x="1198" y="1113"/>
                    </a:lnTo>
                    <a:lnTo>
                      <a:pt x="1196" y="1119"/>
                    </a:lnTo>
                    <a:lnTo>
                      <a:pt x="1194" y="1124"/>
                    </a:lnTo>
                    <a:lnTo>
                      <a:pt x="1186" y="1135"/>
                    </a:lnTo>
                    <a:lnTo>
                      <a:pt x="1177" y="1147"/>
                    </a:lnTo>
                    <a:lnTo>
                      <a:pt x="1167" y="1157"/>
                    </a:lnTo>
                    <a:lnTo>
                      <a:pt x="1156" y="1168"/>
                    </a:lnTo>
                    <a:lnTo>
                      <a:pt x="1146" y="1174"/>
                    </a:lnTo>
                    <a:lnTo>
                      <a:pt x="1126" y="1187"/>
                    </a:lnTo>
                    <a:lnTo>
                      <a:pt x="1115" y="1196"/>
                    </a:lnTo>
                    <a:lnTo>
                      <a:pt x="1105" y="1206"/>
                    </a:lnTo>
                    <a:lnTo>
                      <a:pt x="1101" y="1211"/>
                    </a:lnTo>
                    <a:lnTo>
                      <a:pt x="1099" y="1217"/>
                    </a:lnTo>
                    <a:lnTo>
                      <a:pt x="1096" y="1222"/>
                    </a:lnTo>
                    <a:lnTo>
                      <a:pt x="1095" y="1228"/>
                    </a:lnTo>
                    <a:lnTo>
                      <a:pt x="1086" y="1238"/>
                    </a:lnTo>
                    <a:lnTo>
                      <a:pt x="1076" y="1247"/>
                    </a:lnTo>
                    <a:lnTo>
                      <a:pt x="1069" y="1255"/>
                    </a:lnTo>
                    <a:lnTo>
                      <a:pt x="1064" y="1262"/>
                    </a:lnTo>
                    <a:lnTo>
                      <a:pt x="1061" y="1269"/>
                    </a:lnTo>
                    <a:lnTo>
                      <a:pt x="1061" y="1275"/>
                    </a:lnTo>
                    <a:lnTo>
                      <a:pt x="1062" y="1280"/>
                    </a:lnTo>
                    <a:lnTo>
                      <a:pt x="1065" y="1287"/>
                    </a:lnTo>
                    <a:lnTo>
                      <a:pt x="1077" y="1302"/>
                    </a:lnTo>
                    <a:lnTo>
                      <a:pt x="1087" y="1311"/>
                    </a:lnTo>
                    <a:lnTo>
                      <a:pt x="1093" y="1316"/>
                    </a:lnTo>
                    <a:lnTo>
                      <a:pt x="1095" y="1317"/>
                    </a:lnTo>
                    <a:lnTo>
                      <a:pt x="1094" y="1340"/>
                    </a:lnTo>
                    <a:lnTo>
                      <a:pt x="1094" y="1361"/>
                    </a:lnTo>
                    <a:lnTo>
                      <a:pt x="1094" y="1384"/>
                    </a:lnTo>
                    <a:lnTo>
                      <a:pt x="1094" y="1407"/>
                    </a:lnTo>
                    <a:lnTo>
                      <a:pt x="1093" y="1585"/>
                    </a:lnTo>
                    <a:lnTo>
                      <a:pt x="1093" y="1588"/>
                    </a:lnTo>
                    <a:lnTo>
                      <a:pt x="1094" y="1591"/>
                    </a:lnTo>
                    <a:lnTo>
                      <a:pt x="1096" y="1595"/>
                    </a:lnTo>
                    <a:lnTo>
                      <a:pt x="1100" y="1598"/>
                    </a:lnTo>
                    <a:lnTo>
                      <a:pt x="1107" y="1606"/>
                    </a:lnTo>
                    <a:lnTo>
                      <a:pt x="1117" y="1612"/>
                    </a:lnTo>
                    <a:lnTo>
                      <a:pt x="1142" y="1628"/>
                    </a:lnTo>
                    <a:lnTo>
                      <a:pt x="1172" y="1644"/>
                    </a:lnTo>
                    <a:lnTo>
                      <a:pt x="1204" y="1660"/>
                    </a:lnTo>
                    <a:lnTo>
                      <a:pt x="1235" y="1675"/>
                    </a:lnTo>
                    <a:lnTo>
                      <a:pt x="1262" y="1687"/>
                    </a:lnTo>
                    <a:lnTo>
                      <a:pt x="1280" y="1695"/>
                    </a:lnTo>
                    <a:lnTo>
                      <a:pt x="1297" y="1703"/>
                    </a:lnTo>
                    <a:lnTo>
                      <a:pt x="1310" y="1711"/>
                    </a:lnTo>
                    <a:lnTo>
                      <a:pt x="1316" y="1718"/>
                    </a:lnTo>
                    <a:lnTo>
                      <a:pt x="1322" y="1726"/>
                    </a:lnTo>
                    <a:lnTo>
                      <a:pt x="1331" y="1738"/>
                    </a:lnTo>
                    <a:lnTo>
                      <a:pt x="1339" y="1756"/>
                    </a:lnTo>
                    <a:lnTo>
                      <a:pt x="1338" y="1762"/>
                    </a:lnTo>
                    <a:lnTo>
                      <a:pt x="1341" y="1778"/>
                    </a:lnTo>
                    <a:lnTo>
                      <a:pt x="1343" y="1788"/>
                    </a:lnTo>
                    <a:lnTo>
                      <a:pt x="1348" y="1798"/>
                    </a:lnTo>
                    <a:lnTo>
                      <a:pt x="1352" y="1802"/>
                    </a:lnTo>
                    <a:lnTo>
                      <a:pt x="1357" y="1807"/>
                    </a:lnTo>
                    <a:lnTo>
                      <a:pt x="1362" y="1812"/>
                    </a:lnTo>
                    <a:lnTo>
                      <a:pt x="1369" y="1815"/>
                    </a:lnTo>
                    <a:lnTo>
                      <a:pt x="1374" y="1817"/>
                    </a:lnTo>
                    <a:lnTo>
                      <a:pt x="1379" y="1818"/>
                    </a:lnTo>
                    <a:lnTo>
                      <a:pt x="1385" y="1818"/>
                    </a:lnTo>
                    <a:lnTo>
                      <a:pt x="1391" y="1818"/>
                    </a:lnTo>
                    <a:lnTo>
                      <a:pt x="1403" y="1816"/>
                    </a:lnTo>
                    <a:lnTo>
                      <a:pt x="1416" y="1813"/>
                    </a:lnTo>
                    <a:lnTo>
                      <a:pt x="1428" y="1810"/>
                    </a:lnTo>
                    <a:lnTo>
                      <a:pt x="1439" y="1809"/>
                    </a:lnTo>
                    <a:lnTo>
                      <a:pt x="1444" y="1809"/>
                    </a:lnTo>
                    <a:lnTo>
                      <a:pt x="1450" y="1811"/>
                    </a:lnTo>
                    <a:lnTo>
                      <a:pt x="1454" y="1813"/>
                    </a:lnTo>
                    <a:lnTo>
                      <a:pt x="1458" y="1816"/>
                    </a:lnTo>
                    <a:lnTo>
                      <a:pt x="1466" y="1825"/>
                    </a:lnTo>
                    <a:lnTo>
                      <a:pt x="1472" y="1834"/>
                    </a:lnTo>
                    <a:lnTo>
                      <a:pt x="1477" y="1845"/>
                    </a:lnTo>
                    <a:lnTo>
                      <a:pt x="1481" y="1857"/>
                    </a:lnTo>
                    <a:lnTo>
                      <a:pt x="1484" y="1870"/>
                    </a:lnTo>
                    <a:lnTo>
                      <a:pt x="1486" y="1882"/>
                    </a:lnTo>
                    <a:lnTo>
                      <a:pt x="1487" y="1894"/>
                    </a:lnTo>
                    <a:lnTo>
                      <a:pt x="1487" y="1906"/>
                    </a:lnTo>
                    <a:lnTo>
                      <a:pt x="1488" y="1912"/>
                    </a:lnTo>
                    <a:lnTo>
                      <a:pt x="1492" y="1919"/>
                    </a:lnTo>
                    <a:lnTo>
                      <a:pt x="1497" y="1927"/>
                    </a:lnTo>
                    <a:lnTo>
                      <a:pt x="1504" y="1936"/>
                    </a:lnTo>
                    <a:lnTo>
                      <a:pt x="1518" y="1954"/>
                    </a:lnTo>
                    <a:lnTo>
                      <a:pt x="1534" y="1974"/>
                    </a:lnTo>
                    <a:lnTo>
                      <a:pt x="1540" y="1982"/>
                    </a:lnTo>
                    <a:lnTo>
                      <a:pt x="1546" y="1992"/>
                    </a:lnTo>
                    <a:lnTo>
                      <a:pt x="1550" y="2000"/>
                    </a:lnTo>
                    <a:lnTo>
                      <a:pt x="1552" y="2007"/>
                    </a:lnTo>
                    <a:lnTo>
                      <a:pt x="1553" y="2010"/>
                    </a:lnTo>
                    <a:lnTo>
                      <a:pt x="1552" y="2014"/>
                    </a:lnTo>
                    <a:lnTo>
                      <a:pt x="1552" y="2017"/>
                    </a:lnTo>
                    <a:lnTo>
                      <a:pt x="1550" y="2019"/>
                    </a:lnTo>
                    <a:lnTo>
                      <a:pt x="1548" y="2021"/>
                    </a:lnTo>
                    <a:lnTo>
                      <a:pt x="1545" y="2023"/>
                    </a:lnTo>
                    <a:lnTo>
                      <a:pt x="1540" y="2024"/>
                    </a:lnTo>
                    <a:lnTo>
                      <a:pt x="1535" y="2026"/>
                    </a:lnTo>
                    <a:lnTo>
                      <a:pt x="1457" y="2035"/>
                    </a:lnTo>
                    <a:lnTo>
                      <a:pt x="1377" y="2044"/>
                    </a:lnTo>
                    <a:lnTo>
                      <a:pt x="1296" y="2051"/>
                    </a:lnTo>
                    <a:lnTo>
                      <a:pt x="1214" y="2057"/>
                    </a:lnTo>
                    <a:lnTo>
                      <a:pt x="1132" y="2062"/>
                    </a:lnTo>
                    <a:lnTo>
                      <a:pt x="1049" y="2067"/>
                    </a:lnTo>
                    <a:lnTo>
                      <a:pt x="965" y="2070"/>
                    </a:lnTo>
                    <a:lnTo>
                      <a:pt x="880" y="2071"/>
                    </a:lnTo>
                    <a:lnTo>
                      <a:pt x="797" y="2072"/>
                    </a:lnTo>
                    <a:lnTo>
                      <a:pt x="713" y="2072"/>
                    </a:lnTo>
                    <a:lnTo>
                      <a:pt x="630" y="2071"/>
                    </a:lnTo>
                    <a:lnTo>
                      <a:pt x="547" y="2069"/>
                    </a:lnTo>
                    <a:lnTo>
                      <a:pt x="465" y="2066"/>
                    </a:lnTo>
                    <a:lnTo>
                      <a:pt x="384" y="2061"/>
                    </a:lnTo>
                    <a:lnTo>
                      <a:pt x="303" y="2057"/>
                    </a:lnTo>
                    <a:lnTo>
                      <a:pt x="224" y="2050"/>
                    </a:lnTo>
                    <a:lnTo>
                      <a:pt x="214" y="2049"/>
                    </a:lnTo>
                    <a:lnTo>
                      <a:pt x="205" y="2048"/>
                    </a:lnTo>
                    <a:lnTo>
                      <a:pt x="199" y="2046"/>
                    </a:lnTo>
                    <a:lnTo>
                      <a:pt x="195" y="2044"/>
                    </a:lnTo>
                    <a:lnTo>
                      <a:pt x="190" y="2042"/>
                    </a:lnTo>
                    <a:lnTo>
                      <a:pt x="188" y="2040"/>
                    </a:lnTo>
                    <a:lnTo>
                      <a:pt x="187" y="2036"/>
                    </a:lnTo>
                    <a:lnTo>
                      <a:pt x="187" y="2032"/>
                    </a:lnTo>
                    <a:lnTo>
                      <a:pt x="190" y="2016"/>
                    </a:lnTo>
                    <a:lnTo>
                      <a:pt x="195" y="1995"/>
                    </a:lnTo>
                    <a:lnTo>
                      <a:pt x="197" y="1697"/>
                    </a:lnTo>
                    <a:lnTo>
                      <a:pt x="198" y="1674"/>
                    </a:lnTo>
                    <a:lnTo>
                      <a:pt x="198" y="1649"/>
                    </a:lnTo>
                    <a:lnTo>
                      <a:pt x="198" y="1623"/>
                    </a:lnTo>
                    <a:lnTo>
                      <a:pt x="198" y="1597"/>
                    </a:lnTo>
                    <a:lnTo>
                      <a:pt x="198" y="1572"/>
                    </a:lnTo>
                    <a:lnTo>
                      <a:pt x="198" y="1550"/>
                    </a:lnTo>
                    <a:lnTo>
                      <a:pt x="199" y="1532"/>
                    </a:lnTo>
                    <a:lnTo>
                      <a:pt x="199" y="1518"/>
                    </a:lnTo>
                    <a:lnTo>
                      <a:pt x="194" y="1516"/>
                    </a:lnTo>
                    <a:lnTo>
                      <a:pt x="182" y="1505"/>
                    </a:lnTo>
                    <a:lnTo>
                      <a:pt x="173" y="1496"/>
                    </a:lnTo>
                    <a:lnTo>
                      <a:pt x="163" y="1485"/>
                    </a:lnTo>
                    <a:lnTo>
                      <a:pt x="153" y="1468"/>
                    </a:lnTo>
                    <a:lnTo>
                      <a:pt x="142" y="1448"/>
                    </a:lnTo>
                    <a:lnTo>
                      <a:pt x="133" y="1430"/>
                    </a:lnTo>
                    <a:lnTo>
                      <a:pt x="127" y="1412"/>
                    </a:lnTo>
                    <a:lnTo>
                      <a:pt x="120" y="1398"/>
                    </a:lnTo>
                    <a:lnTo>
                      <a:pt x="117" y="1384"/>
                    </a:lnTo>
                    <a:lnTo>
                      <a:pt x="114" y="1372"/>
                    </a:lnTo>
                    <a:lnTo>
                      <a:pt x="111" y="1360"/>
                    </a:lnTo>
                    <a:lnTo>
                      <a:pt x="110" y="1350"/>
                    </a:lnTo>
                    <a:lnTo>
                      <a:pt x="110" y="1339"/>
                    </a:lnTo>
                    <a:lnTo>
                      <a:pt x="110" y="1328"/>
                    </a:lnTo>
                    <a:lnTo>
                      <a:pt x="111" y="1317"/>
                    </a:lnTo>
                    <a:lnTo>
                      <a:pt x="113" y="1306"/>
                    </a:lnTo>
                    <a:lnTo>
                      <a:pt x="115" y="1298"/>
                    </a:lnTo>
                    <a:lnTo>
                      <a:pt x="116" y="1293"/>
                    </a:lnTo>
                    <a:lnTo>
                      <a:pt x="118" y="1290"/>
                    </a:lnTo>
                    <a:lnTo>
                      <a:pt x="121" y="1287"/>
                    </a:lnTo>
                    <a:lnTo>
                      <a:pt x="123" y="1285"/>
                    </a:lnTo>
                    <a:lnTo>
                      <a:pt x="127" y="1283"/>
                    </a:lnTo>
                    <a:lnTo>
                      <a:pt x="131" y="1280"/>
                    </a:lnTo>
                    <a:lnTo>
                      <a:pt x="135" y="1279"/>
                    </a:lnTo>
                    <a:lnTo>
                      <a:pt x="141" y="1279"/>
                    </a:lnTo>
                    <a:lnTo>
                      <a:pt x="142" y="1274"/>
                    </a:lnTo>
                    <a:lnTo>
                      <a:pt x="143" y="1270"/>
                    </a:lnTo>
                    <a:lnTo>
                      <a:pt x="144" y="1265"/>
                    </a:lnTo>
                    <a:lnTo>
                      <a:pt x="146" y="1261"/>
                    </a:lnTo>
                    <a:lnTo>
                      <a:pt x="150" y="1254"/>
                    </a:lnTo>
                    <a:lnTo>
                      <a:pt x="156" y="1246"/>
                    </a:lnTo>
                    <a:lnTo>
                      <a:pt x="161" y="1237"/>
                    </a:lnTo>
                    <a:lnTo>
                      <a:pt x="167" y="1225"/>
                    </a:lnTo>
                    <a:lnTo>
                      <a:pt x="169" y="1218"/>
                    </a:lnTo>
                    <a:lnTo>
                      <a:pt x="170" y="1210"/>
                    </a:lnTo>
                    <a:lnTo>
                      <a:pt x="171" y="1201"/>
                    </a:lnTo>
                    <a:lnTo>
                      <a:pt x="172" y="1190"/>
                    </a:lnTo>
                    <a:lnTo>
                      <a:pt x="172" y="1160"/>
                    </a:lnTo>
                    <a:lnTo>
                      <a:pt x="172" y="1134"/>
                    </a:lnTo>
                    <a:lnTo>
                      <a:pt x="171" y="1112"/>
                    </a:lnTo>
                    <a:lnTo>
                      <a:pt x="169" y="1094"/>
                    </a:lnTo>
                    <a:lnTo>
                      <a:pt x="167" y="1085"/>
                    </a:lnTo>
                    <a:lnTo>
                      <a:pt x="165" y="1077"/>
                    </a:lnTo>
                    <a:lnTo>
                      <a:pt x="163" y="1071"/>
                    </a:lnTo>
                    <a:lnTo>
                      <a:pt x="160" y="1065"/>
                    </a:lnTo>
                    <a:lnTo>
                      <a:pt x="157" y="1058"/>
                    </a:lnTo>
                    <a:lnTo>
                      <a:pt x="153" y="1053"/>
                    </a:lnTo>
                    <a:lnTo>
                      <a:pt x="148" y="1046"/>
                    </a:lnTo>
                    <a:lnTo>
                      <a:pt x="143" y="1041"/>
                    </a:lnTo>
                    <a:lnTo>
                      <a:pt x="141" y="1041"/>
                    </a:lnTo>
                    <a:lnTo>
                      <a:pt x="133" y="1040"/>
                    </a:lnTo>
                    <a:lnTo>
                      <a:pt x="124" y="1038"/>
                    </a:lnTo>
                    <a:lnTo>
                      <a:pt x="114" y="1033"/>
                    </a:lnTo>
                    <a:lnTo>
                      <a:pt x="107" y="1030"/>
                    </a:lnTo>
                    <a:lnTo>
                      <a:pt x="102" y="1026"/>
                    </a:lnTo>
                    <a:lnTo>
                      <a:pt x="97" y="1021"/>
                    </a:lnTo>
                    <a:lnTo>
                      <a:pt x="93" y="1015"/>
                    </a:lnTo>
                    <a:lnTo>
                      <a:pt x="89" y="1008"/>
                    </a:lnTo>
                    <a:lnTo>
                      <a:pt x="87" y="1001"/>
                    </a:lnTo>
                    <a:lnTo>
                      <a:pt x="84" y="991"/>
                    </a:lnTo>
                    <a:lnTo>
                      <a:pt x="83" y="980"/>
                    </a:lnTo>
                    <a:lnTo>
                      <a:pt x="114" y="951"/>
                    </a:lnTo>
                    <a:lnTo>
                      <a:pt x="114" y="946"/>
                    </a:lnTo>
                    <a:lnTo>
                      <a:pt x="113" y="941"/>
                    </a:lnTo>
                    <a:lnTo>
                      <a:pt x="111" y="937"/>
                    </a:lnTo>
                    <a:lnTo>
                      <a:pt x="109" y="934"/>
                    </a:lnTo>
                    <a:lnTo>
                      <a:pt x="106" y="927"/>
                    </a:lnTo>
                    <a:lnTo>
                      <a:pt x="103" y="921"/>
                    </a:lnTo>
                    <a:lnTo>
                      <a:pt x="102" y="919"/>
                    </a:lnTo>
                    <a:lnTo>
                      <a:pt x="101" y="916"/>
                    </a:lnTo>
                    <a:lnTo>
                      <a:pt x="101" y="912"/>
                    </a:lnTo>
                    <a:lnTo>
                      <a:pt x="102" y="909"/>
                    </a:lnTo>
                    <a:lnTo>
                      <a:pt x="103" y="906"/>
                    </a:lnTo>
                    <a:lnTo>
                      <a:pt x="106" y="901"/>
                    </a:lnTo>
                    <a:lnTo>
                      <a:pt x="109" y="897"/>
                    </a:lnTo>
                    <a:lnTo>
                      <a:pt x="115" y="892"/>
                    </a:lnTo>
                    <a:lnTo>
                      <a:pt x="115" y="873"/>
                    </a:lnTo>
                    <a:lnTo>
                      <a:pt x="115" y="862"/>
                    </a:lnTo>
                    <a:lnTo>
                      <a:pt x="115" y="850"/>
                    </a:lnTo>
                    <a:lnTo>
                      <a:pt x="115" y="832"/>
                    </a:lnTo>
                    <a:lnTo>
                      <a:pt x="115" y="827"/>
                    </a:lnTo>
                    <a:lnTo>
                      <a:pt x="114" y="822"/>
                    </a:lnTo>
                    <a:lnTo>
                      <a:pt x="113" y="818"/>
                    </a:lnTo>
                    <a:lnTo>
                      <a:pt x="110" y="814"/>
                    </a:lnTo>
                    <a:lnTo>
                      <a:pt x="106" y="808"/>
                    </a:lnTo>
                    <a:lnTo>
                      <a:pt x="101" y="802"/>
                    </a:lnTo>
                    <a:lnTo>
                      <a:pt x="94" y="797"/>
                    </a:lnTo>
                    <a:lnTo>
                      <a:pt x="90" y="790"/>
                    </a:lnTo>
                    <a:lnTo>
                      <a:pt x="88" y="786"/>
                    </a:lnTo>
                    <a:lnTo>
                      <a:pt x="87" y="782"/>
                    </a:lnTo>
                    <a:lnTo>
                      <a:pt x="86" y="777"/>
                    </a:lnTo>
                    <a:lnTo>
                      <a:pt x="86" y="772"/>
                    </a:lnTo>
                    <a:lnTo>
                      <a:pt x="87" y="761"/>
                    </a:lnTo>
                    <a:lnTo>
                      <a:pt x="90" y="750"/>
                    </a:lnTo>
                    <a:lnTo>
                      <a:pt x="95" y="741"/>
                    </a:lnTo>
                    <a:lnTo>
                      <a:pt x="101" y="731"/>
                    </a:lnTo>
                    <a:lnTo>
                      <a:pt x="111" y="718"/>
                    </a:lnTo>
                    <a:lnTo>
                      <a:pt x="116" y="713"/>
                    </a:lnTo>
                    <a:lnTo>
                      <a:pt x="116" y="700"/>
                    </a:lnTo>
                    <a:lnTo>
                      <a:pt x="116" y="681"/>
                    </a:lnTo>
                    <a:lnTo>
                      <a:pt x="115" y="662"/>
                    </a:lnTo>
                    <a:lnTo>
                      <a:pt x="113" y="642"/>
                    </a:lnTo>
                    <a:lnTo>
                      <a:pt x="111" y="633"/>
                    </a:lnTo>
                    <a:lnTo>
                      <a:pt x="109" y="623"/>
                    </a:lnTo>
                    <a:lnTo>
                      <a:pt x="107" y="615"/>
                    </a:lnTo>
                    <a:lnTo>
                      <a:pt x="104" y="608"/>
                    </a:lnTo>
                    <a:lnTo>
                      <a:pt x="101" y="601"/>
                    </a:lnTo>
                    <a:lnTo>
                      <a:pt x="96" y="597"/>
                    </a:lnTo>
                    <a:lnTo>
                      <a:pt x="92" y="595"/>
                    </a:lnTo>
                    <a:lnTo>
                      <a:pt x="87" y="594"/>
                    </a:lnTo>
                    <a:lnTo>
                      <a:pt x="87" y="583"/>
                    </a:lnTo>
                    <a:lnTo>
                      <a:pt x="86" y="572"/>
                    </a:lnTo>
                    <a:lnTo>
                      <a:pt x="84" y="562"/>
                    </a:lnTo>
                    <a:lnTo>
                      <a:pt x="82" y="554"/>
                    </a:lnTo>
                    <a:lnTo>
                      <a:pt x="78" y="538"/>
                    </a:lnTo>
                    <a:lnTo>
                      <a:pt x="73" y="522"/>
                    </a:lnTo>
                    <a:lnTo>
                      <a:pt x="67" y="508"/>
                    </a:lnTo>
                    <a:lnTo>
                      <a:pt x="63" y="497"/>
                    </a:lnTo>
                    <a:lnTo>
                      <a:pt x="60" y="485"/>
                    </a:lnTo>
                    <a:lnTo>
                      <a:pt x="59" y="474"/>
                    </a:lnTo>
                    <a:lnTo>
                      <a:pt x="53" y="467"/>
                    </a:lnTo>
                    <a:lnTo>
                      <a:pt x="49" y="461"/>
                    </a:lnTo>
                    <a:lnTo>
                      <a:pt x="45" y="454"/>
                    </a:lnTo>
                    <a:lnTo>
                      <a:pt x="41" y="447"/>
                    </a:lnTo>
                    <a:lnTo>
                      <a:pt x="39" y="438"/>
                    </a:lnTo>
                    <a:lnTo>
                      <a:pt x="38" y="431"/>
                    </a:lnTo>
                    <a:lnTo>
                      <a:pt x="37" y="422"/>
                    </a:lnTo>
                    <a:lnTo>
                      <a:pt x="36" y="414"/>
                    </a:lnTo>
                    <a:lnTo>
                      <a:pt x="37" y="406"/>
                    </a:lnTo>
                    <a:lnTo>
                      <a:pt x="38" y="397"/>
                    </a:lnTo>
                    <a:lnTo>
                      <a:pt x="39" y="390"/>
                    </a:lnTo>
                    <a:lnTo>
                      <a:pt x="42" y="381"/>
                    </a:lnTo>
                    <a:lnTo>
                      <a:pt x="46" y="373"/>
                    </a:lnTo>
                    <a:lnTo>
                      <a:pt x="49" y="367"/>
                    </a:lnTo>
                    <a:lnTo>
                      <a:pt x="54" y="360"/>
                    </a:lnTo>
                    <a:lnTo>
                      <a:pt x="60" y="354"/>
                    </a:lnTo>
                    <a:lnTo>
                      <a:pt x="48" y="344"/>
                    </a:lnTo>
                    <a:lnTo>
                      <a:pt x="37" y="337"/>
                    </a:lnTo>
                    <a:lnTo>
                      <a:pt x="27" y="330"/>
                    </a:lnTo>
                    <a:lnTo>
                      <a:pt x="19" y="325"/>
                    </a:lnTo>
                    <a:lnTo>
                      <a:pt x="11" y="318"/>
                    </a:lnTo>
                    <a:lnTo>
                      <a:pt x="5" y="312"/>
                    </a:lnTo>
                    <a:lnTo>
                      <a:pt x="2" y="309"/>
                    </a:lnTo>
                    <a:lnTo>
                      <a:pt x="1" y="304"/>
                    </a:lnTo>
                    <a:lnTo>
                      <a:pt x="0" y="300"/>
                    </a:lnTo>
                    <a:lnTo>
                      <a:pt x="0" y="295"/>
                    </a:lnTo>
                    <a:lnTo>
                      <a:pt x="0" y="289"/>
                    </a:lnTo>
                    <a:lnTo>
                      <a:pt x="2" y="285"/>
                    </a:lnTo>
                    <a:lnTo>
                      <a:pt x="6" y="281"/>
                    </a:lnTo>
                    <a:lnTo>
                      <a:pt x="10" y="276"/>
                    </a:lnTo>
                    <a:lnTo>
                      <a:pt x="19" y="271"/>
                    </a:lnTo>
                    <a:lnTo>
                      <a:pt x="30" y="264"/>
                    </a:lnTo>
                    <a:lnTo>
                      <a:pt x="41" y="259"/>
                    </a:lnTo>
                    <a:lnTo>
                      <a:pt x="51" y="253"/>
                    </a:lnTo>
                    <a:lnTo>
                      <a:pt x="54" y="249"/>
                    </a:lnTo>
                    <a:lnTo>
                      <a:pt x="57" y="245"/>
                    </a:lnTo>
                    <a:lnTo>
                      <a:pt x="60" y="241"/>
                    </a:lnTo>
                    <a:lnTo>
                      <a:pt x="60" y="235"/>
                    </a:lnTo>
                    <a:lnTo>
                      <a:pt x="60" y="230"/>
                    </a:lnTo>
                    <a:lnTo>
                      <a:pt x="59" y="226"/>
                    </a:lnTo>
                    <a:lnTo>
                      <a:pt x="57" y="221"/>
                    </a:lnTo>
                    <a:lnTo>
                      <a:pt x="55" y="218"/>
                    </a:lnTo>
                    <a:lnTo>
                      <a:pt x="51" y="213"/>
                    </a:lnTo>
                    <a:lnTo>
                      <a:pt x="46" y="209"/>
                    </a:lnTo>
                    <a:lnTo>
                      <a:pt x="35" y="206"/>
                    </a:lnTo>
                    <a:lnTo>
                      <a:pt x="30" y="205"/>
                    </a:lnTo>
                    <a:lnTo>
                      <a:pt x="26" y="200"/>
                    </a:lnTo>
                    <a:lnTo>
                      <a:pt x="22" y="194"/>
                    </a:lnTo>
                    <a:lnTo>
                      <a:pt x="20" y="189"/>
                    </a:lnTo>
                    <a:lnTo>
                      <a:pt x="19" y="182"/>
                    </a:lnTo>
                    <a:lnTo>
                      <a:pt x="18" y="177"/>
                    </a:lnTo>
                    <a:lnTo>
                      <a:pt x="18" y="172"/>
                    </a:lnTo>
                    <a:lnTo>
                      <a:pt x="19" y="166"/>
                    </a:lnTo>
                    <a:lnTo>
                      <a:pt x="20" y="161"/>
                    </a:lnTo>
                    <a:lnTo>
                      <a:pt x="23" y="149"/>
                    </a:lnTo>
                    <a:lnTo>
                      <a:pt x="27" y="138"/>
                    </a:lnTo>
                    <a:lnTo>
                      <a:pt x="29" y="127"/>
                    </a:lnTo>
                    <a:lnTo>
                      <a:pt x="32" y="11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>
                <a:off x="4537080" y="1789920"/>
                <a:ext cx="915840" cy="1055880"/>
              </a:xfrm>
              <a:custGeom>
                <a:avLst/>
                <a:gdLst/>
                <a:ahLst/>
                <a:rect l="l" t="t" r="r" b="b"/>
                <a:pathLst>
                  <a:path w="1760" h="2072">
                    <a:moveTo>
                      <a:pt x="32" y="115"/>
                    </a:moveTo>
                    <a:lnTo>
                      <a:pt x="479" y="120"/>
                    </a:lnTo>
                    <a:lnTo>
                      <a:pt x="480" y="0"/>
                    </a:lnTo>
                    <a:lnTo>
                      <a:pt x="569" y="1"/>
                    </a:lnTo>
                    <a:lnTo>
                      <a:pt x="569" y="1"/>
                    </a:lnTo>
                    <a:lnTo>
                      <a:pt x="568" y="24"/>
                    </a:lnTo>
                    <a:lnTo>
                      <a:pt x="568" y="45"/>
                    </a:lnTo>
                    <a:lnTo>
                      <a:pt x="568" y="68"/>
                    </a:lnTo>
                    <a:lnTo>
                      <a:pt x="568" y="91"/>
                    </a:lnTo>
                    <a:lnTo>
                      <a:pt x="568" y="101"/>
                    </a:lnTo>
                    <a:lnTo>
                      <a:pt x="570" y="111"/>
                    </a:lnTo>
                    <a:lnTo>
                      <a:pt x="574" y="121"/>
                    </a:lnTo>
                    <a:lnTo>
                      <a:pt x="577" y="130"/>
                    </a:lnTo>
                    <a:lnTo>
                      <a:pt x="587" y="148"/>
                    </a:lnTo>
                    <a:lnTo>
                      <a:pt x="597" y="165"/>
                    </a:lnTo>
                    <a:lnTo>
                      <a:pt x="608" y="182"/>
                    </a:lnTo>
                    <a:lnTo>
                      <a:pt x="618" y="200"/>
                    </a:lnTo>
                    <a:lnTo>
                      <a:pt x="621" y="209"/>
                    </a:lnTo>
                    <a:lnTo>
                      <a:pt x="624" y="219"/>
                    </a:lnTo>
                    <a:lnTo>
                      <a:pt x="626" y="229"/>
                    </a:lnTo>
                    <a:lnTo>
                      <a:pt x="627" y="240"/>
                    </a:lnTo>
                    <a:lnTo>
                      <a:pt x="637" y="242"/>
                    </a:lnTo>
                    <a:lnTo>
                      <a:pt x="649" y="245"/>
                    </a:lnTo>
                    <a:lnTo>
                      <a:pt x="661" y="249"/>
                    </a:lnTo>
                    <a:lnTo>
                      <a:pt x="675" y="256"/>
                    </a:lnTo>
                    <a:lnTo>
                      <a:pt x="689" y="261"/>
                    </a:lnTo>
                    <a:lnTo>
                      <a:pt x="707" y="265"/>
                    </a:lnTo>
                    <a:lnTo>
                      <a:pt x="715" y="268"/>
                    </a:lnTo>
                    <a:lnTo>
                      <a:pt x="725" y="270"/>
                    </a:lnTo>
                    <a:lnTo>
                      <a:pt x="735" y="270"/>
                    </a:lnTo>
                    <a:lnTo>
                      <a:pt x="745" y="271"/>
                    </a:lnTo>
                    <a:lnTo>
                      <a:pt x="758" y="282"/>
                    </a:lnTo>
                    <a:lnTo>
                      <a:pt x="772" y="292"/>
                    </a:lnTo>
                    <a:lnTo>
                      <a:pt x="786" y="303"/>
                    </a:lnTo>
                    <a:lnTo>
                      <a:pt x="802" y="312"/>
                    </a:lnTo>
                    <a:lnTo>
                      <a:pt x="825" y="326"/>
                    </a:lnTo>
                    <a:lnTo>
                      <a:pt x="835" y="331"/>
                    </a:lnTo>
                    <a:lnTo>
                      <a:pt x="839" y="330"/>
                    </a:lnTo>
                    <a:lnTo>
                      <a:pt x="845" y="328"/>
                    </a:lnTo>
                    <a:lnTo>
                      <a:pt x="849" y="326"/>
                    </a:lnTo>
                    <a:lnTo>
                      <a:pt x="852" y="322"/>
                    </a:lnTo>
                    <a:lnTo>
                      <a:pt x="859" y="312"/>
                    </a:lnTo>
                    <a:lnTo>
                      <a:pt x="864" y="301"/>
                    </a:lnTo>
                    <a:lnTo>
                      <a:pt x="871" y="290"/>
                    </a:lnTo>
                    <a:lnTo>
                      <a:pt x="877" y="281"/>
                    </a:lnTo>
                    <a:lnTo>
                      <a:pt x="880" y="277"/>
                    </a:lnTo>
                    <a:lnTo>
                      <a:pt x="885" y="274"/>
                    </a:lnTo>
                    <a:lnTo>
                      <a:pt x="889" y="273"/>
                    </a:lnTo>
                    <a:lnTo>
                      <a:pt x="894" y="272"/>
                    </a:lnTo>
                    <a:lnTo>
                      <a:pt x="894" y="272"/>
                    </a:lnTo>
                    <a:lnTo>
                      <a:pt x="1074" y="273"/>
                    </a:lnTo>
                    <a:lnTo>
                      <a:pt x="1074" y="273"/>
                    </a:lnTo>
                    <a:lnTo>
                      <a:pt x="1074" y="284"/>
                    </a:lnTo>
                    <a:lnTo>
                      <a:pt x="1075" y="295"/>
                    </a:lnTo>
                    <a:lnTo>
                      <a:pt x="1076" y="304"/>
                    </a:lnTo>
                    <a:lnTo>
                      <a:pt x="1078" y="313"/>
                    </a:lnTo>
                    <a:lnTo>
                      <a:pt x="1081" y="321"/>
                    </a:lnTo>
                    <a:lnTo>
                      <a:pt x="1085" y="328"/>
                    </a:lnTo>
                    <a:lnTo>
                      <a:pt x="1088" y="335"/>
                    </a:lnTo>
                    <a:lnTo>
                      <a:pt x="1092" y="341"/>
                    </a:lnTo>
                    <a:lnTo>
                      <a:pt x="1096" y="346"/>
                    </a:lnTo>
                    <a:lnTo>
                      <a:pt x="1101" y="351"/>
                    </a:lnTo>
                    <a:lnTo>
                      <a:pt x="1105" y="354"/>
                    </a:lnTo>
                    <a:lnTo>
                      <a:pt x="1110" y="357"/>
                    </a:lnTo>
                    <a:lnTo>
                      <a:pt x="1116" y="360"/>
                    </a:lnTo>
                    <a:lnTo>
                      <a:pt x="1121" y="362"/>
                    </a:lnTo>
                    <a:lnTo>
                      <a:pt x="1127" y="363"/>
                    </a:lnTo>
                    <a:lnTo>
                      <a:pt x="1132" y="364"/>
                    </a:lnTo>
                    <a:lnTo>
                      <a:pt x="1133" y="358"/>
                    </a:lnTo>
                    <a:lnTo>
                      <a:pt x="1134" y="354"/>
                    </a:lnTo>
                    <a:lnTo>
                      <a:pt x="1135" y="350"/>
                    </a:lnTo>
                    <a:lnTo>
                      <a:pt x="1137" y="346"/>
                    </a:lnTo>
                    <a:lnTo>
                      <a:pt x="1141" y="343"/>
                    </a:lnTo>
                    <a:lnTo>
                      <a:pt x="1144" y="341"/>
                    </a:lnTo>
                    <a:lnTo>
                      <a:pt x="1147" y="339"/>
                    </a:lnTo>
                    <a:lnTo>
                      <a:pt x="1152" y="338"/>
                    </a:lnTo>
                    <a:lnTo>
                      <a:pt x="1160" y="336"/>
                    </a:lnTo>
                    <a:lnTo>
                      <a:pt x="1171" y="335"/>
                    </a:lnTo>
                    <a:lnTo>
                      <a:pt x="1182" y="334"/>
                    </a:lnTo>
                    <a:lnTo>
                      <a:pt x="1193" y="334"/>
                    </a:lnTo>
                    <a:lnTo>
                      <a:pt x="1198" y="335"/>
                    </a:lnTo>
                    <a:lnTo>
                      <a:pt x="1202" y="336"/>
                    </a:lnTo>
                    <a:lnTo>
                      <a:pt x="1207" y="337"/>
                    </a:lnTo>
                    <a:lnTo>
                      <a:pt x="1210" y="339"/>
                    </a:lnTo>
                    <a:lnTo>
                      <a:pt x="1216" y="345"/>
                    </a:lnTo>
                    <a:lnTo>
                      <a:pt x="1222" y="353"/>
                    </a:lnTo>
                    <a:lnTo>
                      <a:pt x="1228" y="362"/>
                    </a:lnTo>
                    <a:lnTo>
                      <a:pt x="1234" y="372"/>
                    </a:lnTo>
                    <a:lnTo>
                      <a:pt x="1242" y="383"/>
                    </a:lnTo>
                    <a:lnTo>
                      <a:pt x="1252" y="394"/>
                    </a:lnTo>
                    <a:lnTo>
                      <a:pt x="1252" y="394"/>
                    </a:lnTo>
                    <a:lnTo>
                      <a:pt x="1281" y="424"/>
                    </a:lnTo>
                    <a:lnTo>
                      <a:pt x="1281" y="424"/>
                    </a:lnTo>
                    <a:lnTo>
                      <a:pt x="1297" y="424"/>
                    </a:lnTo>
                    <a:lnTo>
                      <a:pt x="1322" y="424"/>
                    </a:lnTo>
                    <a:lnTo>
                      <a:pt x="1351" y="425"/>
                    </a:lnTo>
                    <a:lnTo>
                      <a:pt x="1382" y="425"/>
                    </a:lnTo>
                    <a:lnTo>
                      <a:pt x="1412" y="425"/>
                    </a:lnTo>
                    <a:lnTo>
                      <a:pt x="1437" y="425"/>
                    </a:lnTo>
                    <a:lnTo>
                      <a:pt x="1454" y="425"/>
                    </a:lnTo>
                    <a:lnTo>
                      <a:pt x="1460" y="425"/>
                    </a:lnTo>
                    <a:lnTo>
                      <a:pt x="1460" y="414"/>
                    </a:lnTo>
                    <a:lnTo>
                      <a:pt x="1460" y="404"/>
                    </a:lnTo>
                    <a:lnTo>
                      <a:pt x="1461" y="394"/>
                    </a:lnTo>
                    <a:lnTo>
                      <a:pt x="1464" y="384"/>
                    </a:lnTo>
                    <a:lnTo>
                      <a:pt x="1466" y="381"/>
                    </a:lnTo>
                    <a:lnTo>
                      <a:pt x="1468" y="377"/>
                    </a:lnTo>
                    <a:lnTo>
                      <a:pt x="1470" y="373"/>
                    </a:lnTo>
                    <a:lnTo>
                      <a:pt x="1473" y="371"/>
                    </a:lnTo>
                    <a:lnTo>
                      <a:pt x="1477" y="369"/>
                    </a:lnTo>
                    <a:lnTo>
                      <a:pt x="1481" y="368"/>
                    </a:lnTo>
                    <a:lnTo>
                      <a:pt x="1485" y="367"/>
                    </a:lnTo>
                    <a:lnTo>
                      <a:pt x="1491" y="366"/>
                    </a:lnTo>
                    <a:lnTo>
                      <a:pt x="1491" y="362"/>
                    </a:lnTo>
                    <a:lnTo>
                      <a:pt x="1492" y="356"/>
                    </a:lnTo>
                    <a:lnTo>
                      <a:pt x="1493" y="353"/>
                    </a:lnTo>
                    <a:lnTo>
                      <a:pt x="1495" y="350"/>
                    </a:lnTo>
                    <a:lnTo>
                      <a:pt x="1497" y="348"/>
                    </a:lnTo>
                    <a:lnTo>
                      <a:pt x="1500" y="345"/>
                    </a:lnTo>
                    <a:lnTo>
                      <a:pt x="1503" y="344"/>
                    </a:lnTo>
                    <a:lnTo>
                      <a:pt x="1506" y="344"/>
                    </a:lnTo>
                    <a:lnTo>
                      <a:pt x="1508" y="344"/>
                    </a:lnTo>
                    <a:lnTo>
                      <a:pt x="1511" y="345"/>
                    </a:lnTo>
                    <a:lnTo>
                      <a:pt x="1513" y="348"/>
                    </a:lnTo>
                    <a:lnTo>
                      <a:pt x="1515" y="350"/>
                    </a:lnTo>
                    <a:lnTo>
                      <a:pt x="1518" y="353"/>
                    </a:lnTo>
                    <a:lnTo>
                      <a:pt x="1519" y="357"/>
                    </a:lnTo>
                    <a:lnTo>
                      <a:pt x="1520" y="362"/>
                    </a:lnTo>
                    <a:lnTo>
                      <a:pt x="1520" y="367"/>
                    </a:lnTo>
                    <a:lnTo>
                      <a:pt x="1525" y="367"/>
                    </a:lnTo>
                    <a:lnTo>
                      <a:pt x="1530" y="368"/>
                    </a:lnTo>
                    <a:lnTo>
                      <a:pt x="1534" y="369"/>
                    </a:lnTo>
                    <a:lnTo>
                      <a:pt x="1537" y="371"/>
                    </a:lnTo>
                    <a:lnTo>
                      <a:pt x="1542" y="376"/>
                    </a:lnTo>
                    <a:lnTo>
                      <a:pt x="1546" y="382"/>
                    </a:lnTo>
                    <a:lnTo>
                      <a:pt x="1549" y="392"/>
                    </a:lnTo>
                    <a:lnTo>
                      <a:pt x="1550" y="396"/>
                    </a:lnTo>
                    <a:lnTo>
                      <a:pt x="1577" y="397"/>
                    </a:lnTo>
                    <a:lnTo>
                      <a:pt x="1609" y="397"/>
                    </a:lnTo>
                    <a:lnTo>
                      <a:pt x="1642" y="397"/>
                    </a:lnTo>
                    <a:lnTo>
                      <a:pt x="1669" y="397"/>
                    </a:lnTo>
                    <a:lnTo>
                      <a:pt x="1675" y="403"/>
                    </a:lnTo>
                    <a:lnTo>
                      <a:pt x="1682" y="407"/>
                    </a:lnTo>
                    <a:lnTo>
                      <a:pt x="1689" y="409"/>
                    </a:lnTo>
                    <a:lnTo>
                      <a:pt x="1697" y="411"/>
                    </a:lnTo>
                    <a:lnTo>
                      <a:pt x="1714" y="413"/>
                    </a:lnTo>
                    <a:lnTo>
                      <a:pt x="1729" y="414"/>
                    </a:lnTo>
                    <a:lnTo>
                      <a:pt x="1743" y="414"/>
                    </a:lnTo>
                    <a:lnTo>
                      <a:pt x="1754" y="417"/>
                    </a:lnTo>
                    <a:lnTo>
                      <a:pt x="1757" y="418"/>
                    </a:lnTo>
                    <a:lnTo>
                      <a:pt x="1760" y="420"/>
                    </a:lnTo>
                    <a:lnTo>
                      <a:pt x="1760" y="424"/>
                    </a:lnTo>
                    <a:lnTo>
                      <a:pt x="1758" y="429"/>
                    </a:lnTo>
                    <a:lnTo>
                      <a:pt x="1751" y="441"/>
                    </a:lnTo>
                    <a:lnTo>
                      <a:pt x="1741" y="453"/>
                    </a:lnTo>
                    <a:lnTo>
                      <a:pt x="1731" y="465"/>
                    </a:lnTo>
                    <a:lnTo>
                      <a:pt x="1721" y="475"/>
                    </a:lnTo>
                    <a:lnTo>
                      <a:pt x="1709" y="485"/>
                    </a:lnTo>
                    <a:lnTo>
                      <a:pt x="1697" y="493"/>
                    </a:lnTo>
                    <a:lnTo>
                      <a:pt x="1684" y="502"/>
                    </a:lnTo>
                    <a:lnTo>
                      <a:pt x="1671" y="511"/>
                    </a:lnTo>
                    <a:lnTo>
                      <a:pt x="1643" y="526"/>
                    </a:lnTo>
                    <a:lnTo>
                      <a:pt x="1616" y="542"/>
                    </a:lnTo>
                    <a:lnTo>
                      <a:pt x="1603" y="551"/>
                    </a:lnTo>
                    <a:lnTo>
                      <a:pt x="1590" y="560"/>
                    </a:lnTo>
                    <a:lnTo>
                      <a:pt x="1578" y="570"/>
                    </a:lnTo>
                    <a:lnTo>
                      <a:pt x="1566" y="581"/>
                    </a:lnTo>
                    <a:lnTo>
                      <a:pt x="1566" y="581"/>
                    </a:lnTo>
                    <a:lnTo>
                      <a:pt x="1446" y="669"/>
                    </a:lnTo>
                    <a:lnTo>
                      <a:pt x="1446" y="669"/>
                    </a:lnTo>
                    <a:lnTo>
                      <a:pt x="1423" y="694"/>
                    </a:lnTo>
                    <a:lnTo>
                      <a:pt x="1398" y="724"/>
                    </a:lnTo>
                    <a:lnTo>
                      <a:pt x="1371" y="757"/>
                    </a:lnTo>
                    <a:lnTo>
                      <a:pt x="1344" y="792"/>
                    </a:lnTo>
                    <a:lnTo>
                      <a:pt x="1318" y="829"/>
                    </a:lnTo>
                    <a:lnTo>
                      <a:pt x="1292" y="865"/>
                    </a:lnTo>
                    <a:lnTo>
                      <a:pt x="1268" y="899"/>
                    </a:lnTo>
                    <a:lnTo>
                      <a:pt x="1248" y="931"/>
                    </a:lnTo>
                    <a:lnTo>
                      <a:pt x="1243" y="935"/>
                    </a:lnTo>
                    <a:lnTo>
                      <a:pt x="1240" y="939"/>
                    </a:lnTo>
                    <a:lnTo>
                      <a:pt x="1236" y="943"/>
                    </a:lnTo>
                    <a:lnTo>
                      <a:pt x="1230" y="946"/>
                    </a:lnTo>
                    <a:lnTo>
                      <a:pt x="1220" y="952"/>
                    </a:lnTo>
                    <a:lnTo>
                      <a:pt x="1208" y="959"/>
                    </a:lnTo>
                    <a:lnTo>
                      <a:pt x="1195" y="964"/>
                    </a:lnTo>
                    <a:lnTo>
                      <a:pt x="1182" y="972"/>
                    </a:lnTo>
                    <a:lnTo>
                      <a:pt x="1169" y="979"/>
                    </a:lnTo>
                    <a:lnTo>
                      <a:pt x="1157" y="990"/>
                    </a:lnTo>
                    <a:lnTo>
                      <a:pt x="1157" y="1001"/>
                    </a:lnTo>
                    <a:lnTo>
                      <a:pt x="1158" y="1012"/>
                    </a:lnTo>
                    <a:lnTo>
                      <a:pt x="1158" y="1024"/>
                    </a:lnTo>
                    <a:lnTo>
                      <a:pt x="1160" y="1034"/>
                    </a:lnTo>
                    <a:lnTo>
                      <a:pt x="1164" y="1045"/>
                    </a:lnTo>
                    <a:lnTo>
                      <a:pt x="1169" y="1057"/>
                    </a:lnTo>
                    <a:lnTo>
                      <a:pt x="1176" y="1068"/>
                    </a:lnTo>
                    <a:lnTo>
                      <a:pt x="1186" y="1080"/>
                    </a:lnTo>
                    <a:lnTo>
                      <a:pt x="1191" y="1085"/>
                    </a:lnTo>
                    <a:lnTo>
                      <a:pt x="1195" y="1090"/>
                    </a:lnTo>
                    <a:lnTo>
                      <a:pt x="1197" y="1096"/>
                    </a:lnTo>
                    <a:lnTo>
                      <a:pt x="1198" y="1102"/>
                    </a:lnTo>
                    <a:lnTo>
                      <a:pt x="1198" y="1108"/>
                    </a:lnTo>
                    <a:lnTo>
                      <a:pt x="1198" y="1113"/>
                    </a:lnTo>
                    <a:lnTo>
                      <a:pt x="1196" y="1119"/>
                    </a:lnTo>
                    <a:lnTo>
                      <a:pt x="1194" y="1124"/>
                    </a:lnTo>
                    <a:lnTo>
                      <a:pt x="1186" y="1135"/>
                    </a:lnTo>
                    <a:lnTo>
                      <a:pt x="1177" y="1147"/>
                    </a:lnTo>
                    <a:lnTo>
                      <a:pt x="1167" y="1157"/>
                    </a:lnTo>
                    <a:lnTo>
                      <a:pt x="1156" y="1168"/>
                    </a:lnTo>
                    <a:lnTo>
                      <a:pt x="1146" y="1174"/>
                    </a:lnTo>
                    <a:lnTo>
                      <a:pt x="1126" y="1187"/>
                    </a:lnTo>
                    <a:lnTo>
                      <a:pt x="1115" y="1196"/>
                    </a:lnTo>
                    <a:lnTo>
                      <a:pt x="1105" y="1206"/>
                    </a:lnTo>
                    <a:lnTo>
                      <a:pt x="1101" y="1211"/>
                    </a:lnTo>
                    <a:lnTo>
                      <a:pt x="1099" y="1217"/>
                    </a:lnTo>
                    <a:lnTo>
                      <a:pt x="1096" y="1222"/>
                    </a:lnTo>
                    <a:lnTo>
                      <a:pt x="1095" y="1228"/>
                    </a:lnTo>
                    <a:lnTo>
                      <a:pt x="1086" y="1238"/>
                    </a:lnTo>
                    <a:lnTo>
                      <a:pt x="1076" y="1247"/>
                    </a:lnTo>
                    <a:lnTo>
                      <a:pt x="1069" y="1255"/>
                    </a:lnTo>
                    <a:lnTo>
                      <a:pt x="1064" y="1262"/>
                    </a:lnTo>
                    <a:lnTo>
                      <a:pt x="1061" y="1269"/>
                    </a:lnTo>
                    <a:lnTo>
                      <a:pt x="1061" y="1275"/>
                    </a:lnTo>
                    <a:lnTo>
                      <a:pt x="1062" y="1280"/>
                    </a:lnTo>
                    <a:lnTo>
                      <a:pt x="1065" y="1287"/>
                    </a:lnTo>
                    <a:lnTo>
                      <a:pt x="1077" y="1302"/>
                    </a:lnTo>
                    <a:lnTo>
                      <a:pt x="1087" y="1311"/>
                    </a:lnTo>
                    <a:lnTo>
                      <a:pt x="1093" y="1316"/>
                    </a:lnTo>
                    <a:lnTo>
                      <a:pt x="1095" y="1317"/>
                    </a:lnTo>
                    <a:lnTo>
                      <a:pt x="1094" y="1340"/>
                    </a:lnTo>
                    <a:lnTo>
                      <a:pt x="1094" y="1361"/>
                    </a:lnTo>
                    <a:lnTo>
                      <a:pt x="1094" y="1384"/>
                    </a:lnTo>
                    <a:lnTo>
                      <a:pt x="1094" y="1407"/>
                    </a:lnTo>
                    <a:lnTo>
                      <a:pt x="1094" y="1407"/>
                    </a:lnTo>
                    <a:lnTo>
                      <a:pt x="1093" y="1585"/>
                    </a:lnTo>
                    <a:lnTo>
                      <a:pt x="1093" y="1585"/>
                    </a:lnTo>
                    <a:lnTo>
                      <a:pt x="1093" y="1588"/>
                    </a:lnTo>
                    <a:lnTo>
                      <a:pt x="1094" y="1591"/>
                    </a:lnTo>
                    <a:lnTo>
                      <a:pt x="1096" y="1595"/>
                    </a:lnTo>
                    <a:lnTo>
                      <a:pt x="1100" y="1598"/>
                    </a:lnTo>
                    <a:lnTo>
                      <a:pt x="1107" y="1606"/>
                    </a:lnTo>
                    <a:lnTo>
                      <a:pt x="1117" y="1612"/>
                    </a:lnTo>
                    <a:lnTo>
                      <a:pt x="1142" y="1628"/>
                    </a:lnTo>
                    <a:lnTo>
                      <a:pt x="1172" y="1644"/>
                    </a:lnTo>
                    <a:lnTo>
                      <a:pt x="1204" y="1660"/>
                    </a:lnTo>
                    <a:lnTo>
                      <a:pt x="1235" y="1675"/>
                    </a:lnTo>
                    <a:lnTo>
                      <a:pt x="1262" y="1687"/>
                    </a:lnTo>
                    <a:lnTo>
                      <a:pt x="1280" y="1695"/>
                    </a:lnTo>
                    <a:lnTo>
                      <a:pt x="1297" y="1703"/>
                    </a:lnTo>
                    <a:lnTo>
                      <a:pt x="1310" y="1711"/>
                    </a:lnTo>
                    <a:lnTo>
                      <a:pt x="1316" y="1718"/>
                    </a:lnTo>
                    <a:lnTo>
                      <a:pt x="1322" y="1726"/>
                    </a:lnTo>
                    <a:lnTo>
                      <a:pt x="1331" y="1738"/>
                    </a:lnTo>
                    <a:lnTo>
                      <a:pt x="1339" y="1756"/>
                    </a:lnTo>
                    <a:lnTo>
                      <a:pt x="1338" y="1762"/>
                    </a:lnTo>
                    <a:lnTo>
                      <a:pt x="1341" y="1778"/>
                    </a:lnTo>
                    <a:lnTo>
                      <a:pt x="1343" y="1788"/>
                    </a:lnTo>
                    <a:lnTo>
                      <a:pt x="1348" y="1798"/>
                    </a:lnTo>
                    <a:lnTo>
                      <a:pt x="1352" y="1802"/>
                    </a:lnTo>
                    <a:lnTo>
                      <a:pt x="1357" y="1807"/>
                    </a:lnTo>
                    <a:lnTo>
                      <a:pt x="1362" y="1812"/>
                    </a:lnTo>
                    <a:lnTo>
                      <a:pt x="1369" y="1815"/>
                    </a:lnTo>
                    <a:lnTo>
                      <a:pt x="1374" y="1817"/>
                    </a:lnTo>
                    <a:lnTo>
                      <a:pt x="1379" y="1818"/>
                    </a:lnTo>
                    <a:lnTo>
                      <a:pt x="1385" y="1818"/>
                    </a:lnTo>
                    <a:lnTo>
                      <a:pt x="1391" y="1818"/>
                    </a:lnTo>
                    <a:lnTo>
                      <a:pt x="1403" y="1816"/>
                    </a:lnTo>
                    <a:lnTo>
                      <a:pt x="1416" y="1813"/>
                    </a:lnTo>
                    <a:lnTo>
                      <a:pt x="1428" y="1810"/>
                    </a:lnTo>
                    <a:lnTo>
                      <a:pt x="1439" y="1809"/>
                    </a:lnTo>
                    <a:lnTo>
                      <a:pt x="1444" y="1809"/>
                    </a:lnTo>
                    <a:lnTo>
                      <a:pt x="1450" y="1811"/>
                    </a:lnTo>
                    <a:lnTo>
                      <a:pt x="1454" y="1813"/>
                    </a:lnTo>
                    <a:lnTo>
                      <a:pt x="1458" y="1816"/>
                    </a:lnTo>
                    <a:lnTo>
                      <a:pt x="1466" y="1825"/>
                    </a:lnTo>
                    <a:lnTo>
                      <a:pt x="1472" y="1834"/>
                    </a:lnTo>
                    <a:lnTo>
                      <a:pt x="1477" y="1845"/>
                    </a:lnTo>
                    <a:lnTo>
                      <a:pt x="1481" y="1857"/>
                    </a:lnTo>
                    <a:lnTo>
                      <a:pt x="1484" y="1870"/>
                    </a:lnTo>
                    <a:lnTo>
                      <a:pt x="1486" y="1882"/>
                    </a:lnTo>
                    <a:lnTo>
                      <a:pt x="1487" y="1894"/>
                    </a:lnTo>
                    <a:lnTo>
                      <a:pt x="1487" y="1906"/>
                    </a:lnTo>
                    <a:lnTo>
                      <a:pt x="1488" y="1912"/>
                    </a:lnTo>
                    <a:lnTo>
                      <a:pt x="1492" y="1919"/>
                    </a:lnTo>
                    <a:lnTo>
                      <a:pt x="1497" y="1927"/>
                    </a:lnTo>
                    <a:lnTo>
                      <a:pt x="1504" y="1936"/>
                    </a:lnTo>
                    <a:lnTo>
                      <a:pt x="1518" y="1954"/>
                    </a:lnTo>
                    <a:lnTo>
                      <a:pt x="1534" y="1974"/>
                    </a:lnTo>
                    <a:lnTo>
                      <a:pt x="1540" y="1982"/>
                    </a:lnTo>
                    <a:lnTo>
                      <a:pt x="1546" y="1992"/>
                    </a:lnTo>
                    <a:lnTo>
                      <a:pt x="1550" y="2000"/>
                    </a:lnTo>
                    <a:lnTo>
                      <a:pt x="1552" y="2007"/>
                    </a:lnTo>
                    <a:lnTo>
                      <a:pt x="1553" y="2010"/>
                    </a:lnTo>
                    <a:lnTo>
                      <a:pt x="1552" y="2014"/>
                    </a:lnTo>
                    <a:lnTo>
                      <a:pt x="1552" y="2017"/>
                    </a:lnTo>
                    <a:lnTo>
                      <a:pt x="1550" y="2019"/>
                    </a:lnTo>
                    <a:lnTo>
                      <a:pt x="1548" y="2021"/>
                    </a:lnTo>
                    <a:lnTo>
                      <a:pt x="1545" y="2023"/>
                    </a:lnTo>
                    <a:lnTo>
                      <a:pt x="1540" y="2024"/>
                    </a:lnTo>
                    <a:lnTo>
                      <a:pt x="1535" y="2026"/>
                    </a:lnTo>
                    <a:lnTo>
                      <a:pt x="1457" y="2035"/>
                    </a:lnTo>
                    <a:lnTo>
                      <a:pt x="1377" y="2044"/>
                    </a:lnTo>
                    <a:lnTo>
                      <a:pt x="1296" y="2051"/>
                    </a:lnTo>
                    <a:lnTo>
                      <a:pt x="1214" y="2057"/>
                    </a:lnTo>
                    <a:lnTo>
                      <a:pt x="1132" y="2062"/>
                    </a:lnTo>
                    <a:lnTo>
                      <a:pt x="1049" y="2067"/>
                    </a:lnTo>
                    <a:lnTo>
                      <a:pt x="965" y="2070"/>
                    </a:lnTo>
                    <a:lnTo>
                      <a:pt x="880" y="2071"/>
                    </a:lnTo>
                    <a:lnTo>
                      <a:pt x="797" y="2072"/>
                    </a:lnTo>
                    <a:lnTo>
                      <a:pt x="713" y="2072"/>
                    </a:lnTo>
                    <a:lnTo>
                      <a:pt x="630" y="2071"/>
                    </a:lnTo>
                    <a:lnTo>
                      <a:pt x="547" y="2069"/>
                    </a:lnTo>
                    <a:lnTo>
                      <a:pt x="465" y="2066"/>
                    </a:lnTo>
                    <a:lnTo>
                      <a:pt x="384" y="2061"/>
                    </a:lnTo>
                    <a:lnTo>
                      <a:pt x="303" y="2057"/>
                    </a:lnTo>
                    <a:lnTo>
                      <a:pt x="224" y="2050"/>
                    </a:lnTo>
                    <a:lnTo>
                      <a:pt x="214" y="2049"/>
                    </a:lnTo>
                    <a:lnTo>
                      <a:pt x="205" y="2048"/>
                    </a:lnTo>
                    <a:lnTo>
                      <a:pt x="199" y="2046"/>
                    </a:lnTo>
                    <a:lnTo>
                      <a:pt x="195" y="2044"/>
                    </a:lnTo>
                    <a:lnTo>
                      <a:pt x="190" y="2042"/>
                    </a:lnTo>
                    <a:lnTo>
                      <a:pt x="188" y="2040"/>
                    </a:lnTo>
                    <a:lnTo>
                      <a:pt x="187" y="2036"/>
                    </a:lnTo>
                    <a:lnTo>
                      <a:pt x="187" y="2032"/>
                    </a:lnTo>
                    <a:lnTo>
                      <a:pt x="190" y="2016"/>
                    </a:lnTo>
                    <a:lnTo>
                      <a:pt x="195" y="1995"/>
                    </a:lnTo>
                    <a:lnTo>
                      <a:pt x="195" y="1995"/>
                    </a:lnTo>
                    <a:lnTo>
                      <a:pt x="197" y="1697"/>
                    </a:lnTo>
                    <a:lnTo>
                      <a:pt x="197" y="1697"/>
                    </a:lnTo>
                    <a:lnTo>
                      <a:pt x="198" y="1674"/>
                    </a:lnTo>
                    <a:lnTo>
                      <a:pt x="198" y="1649"/>
                    </a:lnTo>
                    <a:lnTo>
                      <a:pt x="198" y="1623"/>
                    </a:lnTo>
                    <a:lnTo>
                      <a:pt x="198" y="1597"/>
                    </a:lnTo>
                    <a:lnTo>
                      <a:pt x="198" y="1572"/>
                    </a:lnTo>
                    <a:lnTo>
                      <a:pt x="198" y="1550"/>
                    </a:lnTo>
                    <a:lnTo>
                      <a:pt x="199" y="1532"/>
                    </a:lnTo>
                    <a:lnTo>
                      <a:pt x="199" y="1518"/>
                    </a:lnTo>
                    <a:lnTo>
                      <a:pt x="194" y="1516"/>
                    </a:lnTo>
                    <a:lnTo>
                      <a:pt x="182" y="1505"/>
                    </a:lnTo>
                    <a:lnTo>
                      <a:pt x="173" y="1496"/>
                    </a:lnTo>
                    <a:lnTo>
                      <a:pt x="163" y="1485"/>
                    </a:lnTo>
                    <a:lnTo>
                      <a:pt x="153" y="1468"/>
                    </a:lnTo>
                    <a:lnTo>
                      <a:pt x="142" y="1448"/>
                    </a:lnTo>
                    <a:lnTo>
                      <a:pt x="133" y="1430"/>
                    </a:lnTo>
                    <a:lnTo>
                      <a:pt x="127" y="1412"/>
                    </a:lnTo>
                    <a:lnTo>
                      <a:pt x="120" y="1398"/>
                    </a:lnTo>
                    <a:lnTo>
                      <a:pt x="117" y="1384"/>
                    </a:lnTo>
                    <a:lnTo>
                      <a:pt x="114" y="1372"/>
                    </a:lnTo>
                    <a:lnTo>
                      <a:pt x="111" y="1360"/>
                    </a:lnTo>
                    <a:lnTo>
                      <a:pt x="110" y="1350"/>
                    </a:lnTo>
                    <a:lnTo>
                      <a:pt x="110" y="1339"/>
                    </a:lnTo>
                    <a:lnTo>
                      <a:pt x="110" y="1328"/>
                    </a:lnTo>
                    <a:lnTo>
                      <a:pt x="111" y="1317"/>
                    </a:lnTo>
                    <a:lnTo>
                      <a:pt x="113" y="1306"/>
                    </a:lnTo>
                    <a:lnTo>
                      <a:pt x="115" y="1298"/>
                    </a:lnTo>
                    <a:lnTo>
                      <a:pt x="116" y="1293"/>
                    </a:lnTo>
                    <a:lnTo>
                      <a:pt x="118" y="1290"/>
                    </a:lnTo>
                    <a:lnTo>
                      <a:pt x="121" y="1287"/>
                    </a:lnTo>
                    <a:lnTo>
                      <a:pt x="123" y="1285"/>
                    </a:lnTo>
                    <a:lnTo>
                      <a:pt x="127" y="1283"/>
                    </a:lnTo>
                    <a:lnTo>
                      <a:pt x="131" y="1280"/>
                    </a:lnTo>
                    <a:lnTo>
                      <a:pt x="135" y="1279"/>
                    </a:lnTo>
                    <a:lnTo>
                      <a:pt x="141" y="1279"/>
                    </a:lnTo>
                    <a:lnTo>
                      <a:pt x="142" y="1274"/>
                    </a:lnTo>
                    <a:lnTo>
                      <a:pt x="143" y="1270"/>
                    </a:lnTo>
                    <a:lnTo>
                      <a:pt x="144" y="1265"/>
                    </a:lnTo>
                    <a:lnTo>
                      <a:pt x="146" y="1261"/>
                    </a:lnTo>
                    <a:lnTo>
                      <a:pt x="150" y="1254"/>
                    </a:lnTo>
                    <a:lnTo>
                      <a:pt x="156" y="1246"/>
                    </a:lnTo>
                    <a:lnTo>
                      <a:pt x="161" y="1237"/>
                    </a:lnTo>
                    <a:lnTo>
                      <a:pt x="167" y="1225"/>
                    </a:lnTo>
                    <a:lnTo>
                      <a:pt x="169" y="1218"/>
                    </a:lnTo>
                    <a:lnTo>
                      <a:pt x="170" y="1210"/>
                    </a:lnTo>
                    <a:lnTo>
                      <a:pt x="171" y="1201"/>
                    </a:lnTo>
                    <a:lnTo>
                      <a:pt x="172" y="1190"/>
                    </a:lnTo>
                    <a:lnTo>
                      <a:pt x="172" y="1160"/>
                    </a:lnTo>
                    <a:lnTo>
                      <a:pt x="172" y="1134"/>
                    </a:lnTo>
                    <a:lnTo>
                      <a:pt x="171" y="1112"/>
                    </a:lnTo>
                    <a:lnTo>
                      <a:pt x="169" y="1094"/>
                    </a:lnTo>
                    <a:lnTo>
                      <a:pt x="167" y="1085"/>
                    </a:lnTo>
                    <a:lnTo>
                      <a:pt x="165" y="1077"/>
                    </a:lnTo>
                    <a:lnTo>
                      <a:pt x="163" y="1071"/>
                    </a:lnTo>
                    <a:lnTo>
                      <a:pt x="160" y="1065"/>
                    </a:lnTo>
                    <a:lnTo>
                      <a:pt x="157" y="1058"/>
                    </a:lnTo>
                    <a:lnTo>
                      <a:pt x="153" y="1053"/>
                    </a:lnTo>
                    <a:lnTo>
                      <a:pt x="148" y="1046"/>
                    </a:lnTo>
                    <a:lnTo>
                      <a:pt x="143" y="1041"/>
                    </a:lnTo>
                    <a:lnTo>
                      <a:pt x="141" y="1041"/>
                    </a:lnTo>
                    <a:lnTo>
                      <a:pt x="133" y="1040"/>
                    </a:lnTo>
                    <a:lnTo>
                      <a:pt x="124" y="1038"/>
                    </a:lnTo>
                    <a:lnTo>
                      <a:pt x="114" y="1033"/>
                    </a:lnTo>
                    <a:lnTo>
                      <a:pt x="107" y="1030"/>
                    </a:lnTo>
                    <a:lnTo>
                      <a:pt x="102" y="1026"/>
                    </a:lnTo>
                    <a:lnTo>
                      <a:pt x="97" y="1021"/>
                    </a:lnTo>
                    <a:lnTo>
                      <a:pt x="93" y="1015"/>
                    </a:lnTo>
                    <a:lnTo>
                      <a:pt x="89" y="1008"/>
                    </a:lnTo>
                    <a:lnTo>
                      <a:pt x="87" y="1001"/>
                    </a:lnTo>
                    <a:lnTo>
                      <a:pt x="84" y="991"/>
                    </a:lnTo>
                    <a:lnTo>
                      <a:pt x="83" y="980"/>
                    </a:lnTo>
                    <a:lnTo>
                      <a:pt x="83" y="980"/>
                    </a:lnTo>
                    <a:lnTo>
                      <a:pt x="114" y="951"/>
                    </a:lnTo>
                    <a:lnTo>
                      <a:pt x="114" y="951"/>
                    </a:lnTo>
                    <a:lnTo>
                      <a:pt x="114" y="946"/>
                    </a:lnTo>
                    <a:lnTo>
                      <a:pt x="113" y="941"/>
                    </a:lnTo>
                    <a:lnTo>
                      <a:pt x="111" y="937"/>
                    </a:lnTo>
                    <a:lnTo>
                      <a:pt x="109" y="934"/>
                    </a:lnTo>
                    <a:lnTo>
                      <a:pt x="106" y="927"/>
                    </a:lnTo>
                    <a:lnTo>
                      <a:pt x="103" y="921"/>
                    </a:lnTo>
                    <a:lnTo>
                      <a:pt x="102" y="919"/>
                    </a:lnTo>
                    <a:lnTo>
                      <a:pt x="101" y="916"/>
                    </a:lnTo>
                    <a:lnTo>
                      <a:pt x="101" y="912"/>
                    </a:lnTo>
                    <a:lnTo>
                      <a:pt x="102" y="909"/>
                    </a:lnTo>
                    <a:lnTo>
                      <a:pt x="103" y="906"/>
                    </a:lnTo>
                    <a:lnTo>
                      <a:pt x="106" y="901"/>
                    </a:lnTo>
                    <a:lnTo>
                      <a:pt x="109" y="897"/>
                    </a:lnTo>
                    <a:lnTo>
                      <a:pt x="115" y="892"/>
                    </a:lnTo>
                    <a:lnTo>
                      <a:pt x="115" y="873"/>
                    </a:lnTo>
                    <a:lnTo>
                      <a:pt x="115" y="862"/>
                    </a:lnTo>
                    <a:lnTo>
                      <a:pt x="115" y="850"/>
                    </a:lnTo>
                    <a:lnTo>
                      <a:pt x="115" y="832"/>
                    </a:lnTo>
                    <a:lnTo>
                      <a:pt x="115" y="827"/>
                    </a:lnTo>
                    <a:lnTo>
                      <a:pt x="114" y="822"/>
                    </a:lnTo>
                    <a:lnTo>
                      <a:pt x="113" y="818"/>
                    </a:lnTo>
                    <a:lnTo>
                      <a:pt x="110" y="814"/>
                    </a:lnTo>
                    <a:lnTo>
                      <a:pt x="106" y="808"/>
                    </a:lnTo>
                    <a:lnTo>
                      <a:pt x="101" y="802"/>
                    </a:lnTo>
                    <a:lnTo>
                      <a:pt x="94" y="797"/>
                    </a:lnTo>
                    <a:lnTo>
                      <a:pt x="90" y="790"/>
                    </a:lnTo>
                    <a:lnTo>
                      <a:pt x="88" y="786"/>
                    </a:lnTo>
                    <a:lnTo>
                      <a:pt x="87" y="782"/>
                    </a:lnTo>
                    <a:lnTo>
                      <a:pt x="86" y="777"/>
                    </a:lnTo>
                    <a:lnTo>
                      <a:pt x="86" y="772"/>
                    </a:lnTo>
                    <a:lnTo>
                      <a:pt x="87" y="761"/>
                    </a:lnTo>
                    <a:lnTo>
                      <a:pt x="90" y="750"/>
                    </a:lnTo>
                    <a:lnTo>
                      <a:pt x="95" y="741"/>
                    </a:lnTo>
                    <a:lnTo>
                      <a:pt x="101" y="731"/>
                    </a:lnTo>
                    <a:lnTo>
                      <a:pt x="111" y="718"/>
                    </a:lnTo>
                    <a:lnTo>
                      <a:pt x="116" y="713"/>
                    </a:lnTo>
                    <a:lnTo>
                      <a:pt x="116" y="700"/>
                    </a:lnTo>
                    <a:lnTo>
                      <a:pt x="116" y="681"/>
                    </a:lnTo>
                    <a:lnTo>
                      <a:pt x="115" y="662"/>
                    </a:lnTo>
                    <a:lnTo>
                      <a:pt x="113" y="642"/>
                    </a:lnTo>
                    <a:lnTo>
                      <a:pt x="111" y="633"/>
                    </a:lnTo>
                    <a:lnTo>
                      <a:pt x="109" y="623"/>
                    </a:lnTo>
                    <a:lnTo>
                      <a:pt x="107" y="615"/>
                    </a:lnTo>
                    <a:lnTo>
                      <a:pt x="104" y="608"/>
                    </a:lnTo>
                    <a:lnTo>
                      <a:pt x="101" y="601"/>
                    </a:lnTo>
                    <a:lnTo>
                      <a:pt x="96" y="597"/>
                    </a:lnTo>
                    <a:lnTo>
                      <a:pt x="92" y="595"/>
                    </a:lnTo>
                    <a:lnTo>
                      <a:pt x="87" y="594"/>
                    </a:lnTo>
                    <a:lnTo>
                      <a:pt x="87" y="583"/>
                    </a:lnTo>
                    <a:lnTo>
                      <a:pt x="86" y="572"/>
                    </a:lnTo>
                    <a:lnTo>
                      <a:pt x="84" y="562"/>
                    </a:lnTo>
                    <a:lnTo>
                      <a:pt x="82" y="554"/>
                    </a:lnTo>
                    <a:lnTo>
                      <a:pt x="78" y="538"/>
                    </a:lnTo>
                    <a:lnTo>
                      <a:pt x="73" y="522"/>
                    </a:lnTo>
                    <a:lnTo>
                      <a:pt x="67" y="508"/>
                    </a:lnTo>
                    <a:lnTo>
                      <a:pt x="63" y="497"/>
                    </a:lnTo>
                    <a:lnTo>
                      <a:pt x="60" y="485"/>
                    </a:lnTo>
                    <a:lnTo>
                      <a:pt x="59" y="474"/>
                    </a:lnTo>
                    <a:lnTo>
                      <a:pt x="53" y="467"/>
                    </a:lnTo>
                    <a:lnTo>
                      <a:pt x="49" y="461"/>
                    </a:lnTo>
                    <a:lnTo>
                      <a:pt x="45" y="454"/>
                    </a:lnTo>
                    <a:lnTo>
                      <a:pt x="41" y="447"/>
                    </a:lnTo>
                    <a:lnTo>
                      <a:pt x="39" y="438"/>
                    </a:lnTo>
                    <a:lnTo>
                      <a:pt x="38" y="431"/>
                    </a:lnTo>
                    <a:lnTo>
                      <a:pt x="37" y="422"/>
                    </a:lnTo>
                    <a:lnTo>
                      <a:pt x="36" y="414"/>
                    </a:lnTo>
                    <a:lnTo>
                      <a:pt x="37" y="406"/>
                    </a:lnTo>
                    <a:lnTo>
                      <a:pt x="38" y="397"/>
                    </a:lnTo>
                    <a:lnTo>
                      <a:pt x="39" y="390"/>
                    </a:lnTo>
                    <a:lnTo>
                      <a:pt x="42" y="381"/>
                    </a:lnTo>
                    <a:lnTo>
                      <a:pt x="46" y="373"/>
                    </a:lnTo>
                    <a:lnTo>
                      <a:pt x="49" y="367"/>
                    </a:lnTo>
                    <a:lnTo>
                      <a:pt x="54" y="360"/>
                    </a:lnTo>
                    <a:lnTo>
                      <a:pt x="60" y="354"/>
                    </a:lnTo>
                    <a:lnTo>
                      <a:pt x="48" y="344"/>
                    </a:lnTo>
                    <a:lnTo>
                      <a:pt x="37" y="337"/>
                    </a:lnTo>
                    <a:lnTo>
                      <a:pt x="27" y="330"/>
                    </a:lnTo>
                    <a:lnTo>
                      <a:pt x="19" y="325"/>
                    </a:lnTo>
                    <a:lnTo>
                      <a:pt x="11" y="318"/>
                    </a:lnTo>
                    <a:lnTo>
                      <a:pt x="5" y="312"/>
                    </a:lnTo>
                    <a:lnTo>
                      <a:pt x="2" y="309"/>
                    </a:lnTo>
                    <a:lnTo>
                      <a:pt x="1" y="304"/>
                    </a:lnTo>
                    <a:lnTo>
                      <a:pt x="0" y="300"/>
                    </a:lnTo>
                    <a:lnTo>
                      <a:pt x="0" y="295"/>
                    </a:lnTo>
                    <a:lnTo>
                      <a:pt x="0" y="289"/>
                    </a:lnTo>
                    <a:lnTo>
                      <a:pt x="2" y="285"/>
                    </a:lnTo>
                    <a:lnTo>
                      <a:pt x="6" y="281"/>
                    </a:lnTo>
                    <a:lnTo>
                      <a:pt x="10" y="276"/>
                    </a:lnTo>
                    <a:lnTo>
                      <a:pt x="19" y="271"/>
                    </a:lnTo>
                    <a:lnTo>
                      <a:pt x="30" y="264"/>
                    </a:lnTo>
                    <a:lnTo>
                      <a:pt x="41" y="259"/>
                    </a:lnTo>
                    <a:lnTo>
                      <a:pt x="51" y="253"/>
                    </a:lnTo>
                    <a:lnTo>
                      <a:pt x="54" y="249"/>
                    </a:lnTo>
                    <a:lnTo>
                      <a:pt x="57" y="245"/>
                    </a:lnTo>
                    <a:lnTo>
                      <a:pt x="60" y="241"/>
                    </a:lnTo>
                    <a:lnTo>
                      <a:pt x="60" y="235"/>
                    </a:lnTo>
                    <a:lnTo>
                      <a:pt x="60" y="230"/>
                    </a:lnTo>
                    <a:lnTo>
                      <a:pt x="59" y="226"/>
                    </a:lnTo>
                    <a:lnTo>
                      <a:pt x="57" y="221"/>
                    </a:lnTo>
                    <a:lnTo>
                      <a:pt x="55" y="218"/>
                    </a:lnTo>
                    <a:lnTo>
                      <a:pt x="51" y="213"/>
                    </a:lnTo>
                    <a:lnTo>
                      <a:pt x="46" y="209"/>
                    </a:lnTo>
                    <a:lnTo>
                      <a:pt x="35" y="206"/>
                    </a:lnTo>
                    <a:lnTo>
                      <a:pt x="30" y="205"/>
                    </a:lnTo>
                    <a:lnTo>
                      <a:pt x="26" y="200"/>
                    </a:lnTo>
                    <a:lnTo>
                      <a:pt x="22" y="194"/>
                    </a:lnTo>
                    <a:lnTo>
                      <a:pt x="20" y="189"/>
                    </a:lnTo>
                    <a:lnTo>
                      <a:pt x="19" y="182"/>
                    </a:lnTo>
                    <a:lnTo>
                      <a:pt x="18" y="177"/>
                    </a:lnTo>
                    <a:lnTo>
                      <a:pt x="18" y="172"/>
                    </a:lnTo>
                    <a:lnTo>
                      <a:pt x="19" y="166"/>
                    </a:lnTo>
                    <a:lnTo>
                      <a:pt x="20" y="161"/>
                    </a:lnTo>
                    <a:lnTo>
                      <a:pt x="23" y="149"/>
                    </a:lnTo>
                    <a:lnTo>
                      <a:pt x="27" y="138"/>
                    </a:lnTo>
                    <a:lnTo>
                      <a:pt x="29" y="127"/>
                    </a:lnTo>
                    <a:lnTo>
                      <a:pt x="32" y="115"/>
                    </a:lnTo>
                    <a:lnTo>
                      <a:pt x="32" y="115"/>
                    </a:lnTo>
                    <a:lnTo>
                      <a:pt x="32" y="115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>
                <a:off x="3700440" y="3940200"/>
                <a:ext cx="1233000" cy="618120"/>
              </a:xfrm>
              <a:custGeom>
                <a:avLst/>
                <a:gdLst/>
                <a:ahLst/>
                <a:rect l="l" t="t" r="r" b="b"/>
                <a:pathLst>
                  <a:path w="2371" h="1214">
                    <a:moveTo>
                      <a:pt x="2321" y="80"/>
                    </a:moveTo>
                    <a:lnTo>
                      <a:pt x="2319" y="260"/>
                    </a:lnTo>
                    <a:lnTo>
                      <a:pt x="2347" y="468"/>
                    </a:lnTo>
                    <a:lnTo>
                      <a:pt x="2371" y="1214"/>
                    </a:lnTo>
                    <a:lnTo>
                      <a:pt x="2281" y="1213"/>
                    </a:lnTo>
                    <a:lnTo>
                      <a:pt x="2280" y="1201"/>
                    </a:lnTo>
                    <a:lnTo>
                      <a:pt x="2277" y="1186"/>
                    </a:lnTo>
                    <a:lnTo>
                      <a:pt x="2270" y="1172"/>
                    </a:lnTo>
                    <a:lnTo>
                      <a:pt x="2263" y="1157"/>
                    </a:lnTo>
                    <a:lnTo>
                      <a:pt x="2258" y="1150"/>
                    </a:lnTo>
                    <a:lnTo>
                      <a:pt x="2254" y="1144"/>
                    </a:lnTo>
                    <a:lnTo>
                      <a:pt x="2250" y="1139"/>
                    </a:lnTo>
                    <a:lnTo>
                      <a:pt x="2244" y="1133"/>
                    </a:lnTo>
                    <a:lnTo>
                      <a:pt x="2239" y="1129"/>
                    </a:lnTo>
                    <a:lnTo>
                      <a:pt x="2234" y="1126"/>
                    </a:lnTo>
                    <a:lnTo>
                      <a:pt x="2228" y="1123"/>
                    </a:lnTo>
                    <a:lnTo>
                      <a:pt x="2223" y="1123"/>
                    </a:lnTo>
                    <a:lnTo>
                      <a:pt x="2212" y="1123"/>
                    </a:lnTo>
                    <a:lnTo>
                      <a:pt x="2202" y="1126"/>
                    </a:lnTo>
                    <a:lnTo>
                      <a:pt x="2195" y="1129"/>
                    </a:lnTo>
                    <a:lnTo>
                      <a:pt x="2187" y="1132"/>
                    </a:lnTo>
                    <a:lnTo>
                      <a:pt x="2182" y="1136"/>
                    </a:lnTo>
                    <a:lnTo>
                      <a:pt x="2175" y="1142"/>
                    </a:lnTo>
                    <a:lnTo>
                      <a:pt x="2171" y="1147"/>
                    </a:lnTo>
                    <a:lnTo>
                      <a:pt x="2167" y="1153"/>
                    </a:lnTo>
                    <a:lnTo>
                      <a:pt x="2158" y="1163"/>
                    </a:lnTo>
                    <a:lnTo>
                      <a:pt x="2150" y="1173"/>
                    </a:lnTo>
                    <a:lnTo>
                      <a:pt x="2147" y="1176"/>
                    </a:lnTo>
                    <a:lnTo>
                      <a:pt x="2143" y="1180"/>
                    </a:lnTo>
                    <a:lnTo>
                      <a:pt x="2137" y="1182"/>
                    </a:lnTo>
                    <a:lnTo>
                      <a:pt x="2132" y="1182"/>
                    </a:lnTo>
                    <a:lnTo>
                      <a:pt x="2122" y="1182"/>
                    </a:lnTo>
                    <a:lnTo>
                      <a:pt x="2115" y="1182"/>
                    </a:lnTo>
                    <a:lnTo>
                      <a:pt x="2108" y="1181"/>
                    </a:lnTo>
                    <a:lnTo>
                      <a:pt x="2101" y="1179"/>
                    </a:lnTo>
                    <a:lnTo>
                      <a:pt x="2080" y="1169"/>
                    </a:lnTo>
                    <a:lnTo>
                      <a:pt x="2046" y="1152"/>
                    </a:lnTo>
                    <a:lnTo>
                      <a:pt x="2033" y="1155"/>
                    </a:lnTo>
                    <a:lnTo>
                      <a:pt x="1996" y="1166"/>
                    </a:lnTo>
                    <a:lnTo>
                      <a:pt x="1971" y="1171"/>
                    </a:lnTo>
                    <a:lnTo>
                      <a:pt x="1945" y="1176"/>
                    </a:lnTo>
                    <a:lnTo>
                      <a:pt x="1932" y="1177"/>
                    </a:lnTo>
                    <a:lnTo>
                      <a:pt x="1919" y="1180"/>
                    </a:lnTo>
                    <a:lnTo>
                      <a:pt x="1906" y="1180"/>
                    </a:lnTo>
                    <a:lnTo>
                      <a:pt x="1894" y="1180"/>
                    </a:lnTo>
                    <a:lnTo>
                      <a:pt x="1881" y="1179"/>
                    </a:lnTo>
                    <a:lnTo>
                      <a:pt x="1867" y="1175"/>
                    </a:lnTo>
                    <a:lnTo>
                      <a:pt x="1851" y="1170"/>
                    </a:lnTo>
                    <a:lnTo>
                      <a:pt x="1835" y="1164"/>
                    </a:lnTo>
                    <a:lnTo>
                      <a:pt x="1818" y="1159"/>
                    </a:lnTo>
                    <a:lnTo>
                      <a:pt x="1802" y="1154"/>
                    </a:lnTo>
                    <a:lnTo>
                      <a:pt x="1788" y="1150"/>
                    </a:lnTo>
                    <a:lnTo>
                      <a:pt x="1775" y="1149"/>
                    </a:lnTo>
                    <a:lnTo>
                      <a:pt x="1764" y="1150"/>
                    </a:lnTo>
                    <a:lnTo>
                      <a:pt x="1754" y="1152"/>
                    </a:lnTo>
                    <a:lnTo>
                      <a:pt x="1744" y="1155"/>
                    </a:lnTo>
                    <a:lnTo>
                      <a:pt x="1736" y="1158"/>
                    </a:lnTo>
                    <a:lnTo>
                      <a:pt x="1718" y="1168"/>
                    </a:lnTo>
                    <a:lnTo>
                      <a:pt x="1704" y="1179"/>
                    </a:lnTo>
                    <a:lnTo>
                      <a:pt x="1690" y="1189"/>
                    </a:lnTo>
                    <a:lnTo>
                      <a:pt x="1678" y="1199"/>
                    </a:lnTo>
                    <a:lnTo>
                      <a:pt x="1672" y="1202"/>
                    </a:lnTo>
                    <a:lnTo>
                      <a:pt x="1667" y="1205"/>
                    </a:lnTo>
                    <a:lnTo>
                      <a:pt x="1661" y="1208"/>
                    </a:lnTo>
                    <a:lnTo>
                      <a:pt x="1656" y="1208"/>
                    </a:lnTo>
                    <a:lnTo>
                      <a:pt x="1645" y="1202"/>
                    </a:lnTo>
                    <a:lnTo>
                      <a:pt x="1635" y="1197"/>
                    </a:lnTo>
                    <a:lnTo>
                      <a:pt x="1628" y="1191"/>
                    </a:lnTo>
                    <a:lnTo>
                      <a:pt x="1621" y="1186"/>
                    </a:lnTo>
                    <a:lnTo>
                      <a:pt x="1610" y="1175"/>
                    </a:lnTo>
                    <a:lnTo>
                      <a:pt x="1604" y="1167"/>
                    </a:lnTo>
                    <a:lnTo>
                      <a:pt x="1597" y="1153"/>
                    </a:lnTo>
                    <a:lnTo>
                      <a:pt x="1596" y="1148"/>
                    </a:lnTo>
                    <a:lnTo>
                      <a:pt x="1574" y="1148"/>
                    </a:lnTo>
                    <a:lnTo>
                      <a:pt x="1552" y="1150"/>
                    </a:lnTo>
                    <a:lnTo>
                      <a:pt x="1529" y="1153"/>
                    </a:lnTo>
                    <a:lnTo>
                      <a:pt x="1508" y="1155"/>
                    </a:lnTo>
                    <a:lnTo>
                      <a:pt x="1485" y="1157"/>
                    </a:lnTo>
                    <a:lnTo>
                      <a:pt x="1462" y="1156"/>
                    </a:lnTo>
                    <a:lnTo>
                      <a:pt x="1451" y="1155"/>
                    </a:lnTo>
                    <a:lnTo>
                      <a:pt x="1440" y="1153"/>
                    </a:lnTo>
                    <a:lnTo>
                      <a:pt x="1428" y="1150"/>
                    </a:lnTo>
                    <a:lnTo>
                      <a:pt x="1416" y="1147"/>
                    </a:lnTo>
                    <a:lnTo>
                      <a:pt x="1411" y="1144"/>
                    </a:lnTo>
                    <a:lnTo>
                      <a:pt x="1406" y="1139"/>
                    </a:lnTo>
                    <a:lnTo>
                      <a:pt x="1403" y="1132"/>
                    </a:lnTo>
                    <a:lnTo>
                      <a:pt x="1399" y="1125"/>
                    </a:lnTo>
                    <a:lnTo>
                      <a:pt x="1392" y="1105"/>
                    </a:lnTo>
                    <a:lnTo>
                      <a:pt x="1385" y="1083"/>
                    </a:lnTo>
                    <a:lnTo>
                      <a:pt x="1380" y="1073"/>
                    </a:lnTo>
                    <a:lnTo>
                      <a:pt x="1375" y="1062"/>
                    </a:lnTo>
                    <a:lnTo>
                      <a:pt x="1370" y="1052"/>
                    </a:lnTo>
                    <a:lnTo>
                      <a:pt x="1363" y="1044"/>
                    </a:lnTo>
                    <a:lnTo>
                      <a:pt x="1357" y="1037"/>
                    </a:lnTo>
                    <a:lnTo>
                      <a:pt x="1348" y="1032"/>
                    </a:lnTo>
                    <a:lnTo>
                      <a:pt x="1344" y="1029"/>
                    </a:lnTo>
                    <a:lnTo>
                      <a:pt x="1339" y="1027"/>
                    </a:lnTo>
                    <a:lnTo>
                      <a:pt x="1334" y="1026"/>
                    </a:lnTo>
                    <a:lnTo>
                      <a:pt x="1329" y="1026"/>
                    </a:lnTo>
                    <a:lnTo>
                      <a:pt x="1318" y="1027"/>
                    </a:lnTo>
                    <a:lnTo>
                      <a:pt x="1306" y="1031"/>
                    </a:lnTo>
                    <a:lnTo>
                      <a:pt x="1294" y="1036"/>
                    </a:lnTo>
                    <a:lnTo>
                      <a:pt x="1280" y="1041"/>
                    </a:lnTo>
                    <a:lnTo>
                      <a:pt x="1265" y="1047"/>
                    </a:lnTo>
                    <a:lnTo>
                      <a:pt x="1249" y="1051"/>
                    </a:lnTo>
                    <a:lnTo>
                      <a:pt x="1240" y="1053"/>
                    </a:lnTo>
                    <a:lnTo>
                      <a:pt x="1230" y="1054"/>
                    </a:lnTo>
                    <a:lnTo>
                      <a:pt x="1221" y="1055"/>
                    </a:lnTo>
                    <a:lnTo>
                      <a:pt x="1210" y="1055"/>
                    </a:lnTo>
                    <a:lnTo>
                      <a:pt x="1187" y="1055"/>
                    </a:lnTo>
                    <a:lnTo>
                      <a:pt x="1165" y="1054"/>
                    </a:lnTo>
                    <a:lnTo>
                      <a:pt x="1145" y="1053"/>
                    </a:lnTo>
                    <a:lnTo>
                      <a:pt x="1128" y="1051"/>
                    </a:lnTo>
                    <a:lnTo>
                      <a:pt x="1119" y="1049"/>
                    </a:lnTo>
                    <a:lnTo>
                      <a:pt x="1111" y="1047"/>
                    </a:lnTo>
                    <a:lnTo>
                      <a:pt x="1106" y="1045"/>
                    </a:lnTo>
                    <a:lnTo>
                      <a:pt x="1101" y="1041"/>
                    </a:lnTo>
                    <a:lnTo>
                      <a:pt x="1096" y="1038"/>
                    </a:lnTo>
                    <a:lnTo>
                      <a:pt x="1093" y="1034"/>
                    </a:lnTo>
                    <a:lnTo>
                      <a:pt x="1091" y="1029"/>
                    </a:lnTo>
                    <a:lnTo>
                      <a:pt x="1090" y="1024"/>
                    </a:lnTo>
                    <a:lnTo>
                      <a:pt x="1086" y="1019"/>
                    </a:lnTo>
                    <a:lnTo>
                      <a:pt x="1081" y="1012"/>
                    </a:lnTo>
                    <a:lnTo>
                      <a:pt x="1079" y="1005"/>
                    </a:lnTo>
                    <a:lnTo>
                      <a:pt x="1077" y="998"/>
                    </a:lnTo>
                    <a:lnTo>
                      <a:pt x="1075" y="983"/>
                    </a:lnTo>
                    <a:lnTo>
                      <a:pt x="1071" y="968"/>
                    </a:lnTo>
                    <a:lnTo>
                      <a:pt x="1070" y="961"/>
                    </a:lnTo>
                    <a:lnTo>
                      <a:pt x="1068" y="955"/>
                    </a:lnTo>
                    <a:lnTo>
                      <a:pt x="1065" y="950"/>
                    </a:lnTo>
                    <a:lnTo>
                      <a:pt x="1062" y="944"/>
                    </a:lnTo>
                    <a:lnTo>
                      <a:pt x="1056" y="941"/>
                    </a:lnTo>
                    <a:lnTo>
                      <a:pt x="1050" y="938"/>
                    </a:lnTo>
                    <a:lnTo>
                      <a:pt x="1041" y="936"/>
                    </a:lnTo>
                    <a:lnTo>
                      <a:pt x="1032" y="934"/>
                    </a:lnTo>
                    <a:lnTo>
                      <a:pt x="1020" y="936"/>
                    </a:lnTo>
                    <a:lnTo>
                      <a:pt x="1009" y="939"/>
                    </a:lnTo>
                    <a:lnTo>
                      <a:pt x="996" y="943"/>
                    </a:lnTo>
                    <a:lnTo>
                      <a:pt x="983" y="949"/>
                    </a:lnTo>
                    <a:lnTo>
                      <a:pt x="968" y="954"/>
                    </a:lnTo>
                    <a:lnTo>
                      <a:pt x="952" y="959"/>
                    </a:lnTo>
                    <a:lnTo>
                      <a:pt x="942" y="960"/>
                    </a:lnTo>
                    <a:lnTo>
                      <a:pt x="933" y="963"/>
                    </a:lnTo>
                    <a:lnTo>
                      <a:pt x="922" y="964"/>
                    </a:lnTo>
                    <a:lnTo>
                      <a:pt x="912" y="964"/>
                    </a:lnTo>
                    <a:lnTo>
                      <a:pt x="907" y="963"/>
                    </a:lnTo>
                    <a:lnTo>
                      <a:pt x="897" y="959"/>
                    </a:lnTo>
                    <a:lnTo>
                      <a:pt x="891" y="956"/>
                    </a:lnTo>
                    <a:lnTo>
                      <a:pt x="887" y="951"/>
                    </a:lnTo>
                    <a:lnTo>
                      <a:pt x="885" y="947"/>
                    </a:lnTo>
                    <a:lnTo>
                      <a:pt x="884" y="943"/>
                    </a:lnTo>
                    <a:lnTo>
                      <a:pt x="882" y="939"/>
                    </a:lnTo>
                    <a:lnTo>
                      <a:pt x="882" y="933"/>
                    </a:lnTo>
                    <a:lnTo>
                      <a:pt x="881" y="923"/>
                    </a:lnTo>
                    <a:lnTo>
                      <a:pt x="878" y="911"/>
                    </a:lnTo>
                    <a:lnTo>
                      <a:pt x="873" y="900"/>
                    </a:lnTo>
                    <a:lnTo>
                      <a:pt x="867" y="888"/>
                    </a:lnTo>
                    <a:lnTo>
                      <a:pt x="862" y="877"/>
                    </a:lnTo>
                    <a:lnTo>
                      <a:pt x="858" y="866"/>
                    </a:lnTo>
                    <a:lnTo>
                      <a:pt x="854" y="855"/>
                    </a:lnTo>
                    <a:lnTo>
                      <a:pt x="853" y="844"/>
                    </a:lnTo>
                    <a:lnTo>
                      <a:pt x="828" y="247"/>
                    </a:lnTo>
                    <a:lnTo>
                      <a:pt x="0" y="176"/>
                    </a:lnTo>
                    <a:lnTo>
                      <a:pt x="7" y="16"/>
                    </a:lnTo>
                    <a:lnTo>
                      <a:pt x="25" y="2"/>
                    </a:lnTo>
                    <a:lnTo>
                      <a:pt x="33" y="2"/>
                    </a:lnTo>
                    <a:lnTo>
                      <a:pt x="53" y="0"/>
                    </a:lnTo>
                    <a:lnTo>
                      <a:pt x="83" y="0"/>
                    </a:lnTo>
                    <a:lnTo>
                      <a:pt x="125" y="2"/>
                    </a:lnTo>
                    <a:lnTo>
                      <a:pt x="236" y="5"/>
                    </a:lnTo>
                    <a:lnTo>
                      <a:pt x="378" y="9"/>
                    </a:lnTo>
                    <a:lnTo>
                      <a:pt x="546" y="14"/>
                    </a:lnTo>
                    <a:lnTo>
                      <a:pt x="733" y="21"/>
                    </a:lnTo>
                    <a:lnTo>
                      <a:pt x="935" y="29"/>
                    </a:lnTo>
                    <a:lnTo>
                      <a:pt x="1143" y="36"/>
                    </a:lnTo>
                    <a:lnTo>
                      <a:pt x="1352" y="44"/>
                    </a:lnTo>
                    <a:lnTo>
                      <a:pt x="1556" y="52"/>
                    </a:lnTo>
                    <a:lnTo>
                      <a:pt x="1749" y="59"/>
                    </a:lnTo>
                    <a:lnTo>
                      <a:pt x="1924" y="66"/>
                    </a:lnTo>
                    <a:lnTo>
                      <a:pt x="2074" y="72"/>
                    </a:lnTo>
                    <a:lnTo>
                      <a:pt x="2195" y="76"/>
                    </a:lnTo>
                    <a:lnTo>
                      <a:pt x="2279" y="79"/>
                    </a:lnTo>
                    <a:lnTo>
                      <a:pt x="2321" y="8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>
                <a:off x="3700440" y="3940200"/>
                <a:ext cx="1233000" cy="618120"/>
              </a:xfrm>
              <a:custGeom>
                <a:avLst/>
                <a:gdLst/>
                <a:ahLst/>
                <a:rect l="l" t="t" r="r" b="b"/>
                <a:pathLst>
                  <a:path w="2371" h="1214">
                    <a:moveTo>
                      <a:pt x="2321" y="80"/>
                    </a:moveTo>
                    <a:lnTo>
                      <a:pt x="2321" y="80"/>
                    </a:lnTo>
                    <a:lnTo>
                      <a:pt x="2319" y="260"/>
                    </a:lnTo>
                    <a:lnTo>
                      <a:pt x="2347" y="468"/>
                    </a:lnTo>
                    <a:lnTo>
                      <a:pt x="2371" y="1214"/>
                    </a:lnTo>
                    <a:lnTo>
                      <a:pt x="2281" y="1213"/>
                    </a:lnTo>
                    <a:lnTo>
                      <a:pt x="2281" y="1213"/>
                    </a:lnTo>
                    <a:lnTo>
                      <a:pt x="2280" y="1201"/>
                    </a:lnTo>
                    <a:lnTo>
                      <a:pt x="2277" y="1186"/>
                    </a:lnTo>
                    <a:lnTo>
                      <a:pt x="2270" y="1172"/>
                    </a:lnTo>
                    <a:lnTo>
                      <a:pt x="2263" y="1157"/>
                    </a:lnTo>
                    <a:lnTo>
                      <a:pt x="2258" y="1150"/>
                    </a:lnTo>
                    <a:lnTo>
                      <a:pt x="2254" y="1144"/>
                    </a:lnTo>
                    <a:lnTo>
                      <a:pt x="2250" y="1139"/>
                    </a:lnTo>
                    <a:lnTo>
                      <a:pt x="2244" y="1133"/>
                    </a:lnTo>
                    <a:lnTo>
                      <a:pt x="2239" y="1129"/>
                    </a:lnTo>
                    <a:lnTo>
                      <a:pt x="2234" y="1126"/>
                    </a:lnTo>
                    <a:lnTo>
                      <a:pt x="2228" y="1123"/>
                    </a:lnTo>
                    <a:lnTo>
                      <a:pt x="2223" y="1123"/>
                    </a:lnTo>
                    <a:lnTo>
                      <a:pt x="2212" y="1123"/>
                    </a:lnTo>
                    <a:lnTo>
                      <a:pt x="2202" y="1126"/>
                    </a:lnTo>
                    <a:lnTo>
                      <a:pt x="2195" y="1129"/>
                    </a:lnTo>
                    <a:lnTo>
                      <a:pt x="2187" y="1132"/>
                    </a:lnTo>
                    <a:lnTo>
                      <a:pt x="2182" y="1136"/>
                    </a:lnTo>
                    <a:lnTo>
                      <a:pt x="2175" y="1142"/>
                    </a:lnTo>
                    <a:lnTo>
                      <a:pt x="2171" y="1147"/>
                    </a:lnTo>
                    <a:lnTo>
                      <a:pt x="2167" y="1153"/>
                    </a:lnTo>
                    <a:lnTo>
                      <a:pt x="2158" y="1163"/>
                    </a:lnTo>
                    <a:lnTo>
                      <a:pt x="2150" y="1173"/>
                    </a:lnTo>
                    <a:lnTo>
                      <a:pt x="2147" y="1176"/>
                    </a:lnTo>
                    <a:lnTo>
                      <a:pt x="2143" y="1180"/>
                    </a:lnTo>
                    <a:lnTo>
                      <a:pt x="2137" y="1182"/>
                    </a:lnTo>
                    <a:lnTo>
                      <a:pt x="2132" y="1182"/>
                    </a:lnTo>
                    <a:lnTo>
                      <a:pt x="2122" y="1182"/>
                    </a:lnTo>
                    <a:lnTo>
                      <a:pt x="2115" y="1182"/>
                    </a:lnTo>
                    <a:lnTo>
                      <a:pt x="2108" y="1181"/>
                    </a:lnTo>
                    <a:lnTo>
                      <a:pt x="2101" y="1179"/>
                    </a:lnTo>
                    <a:lnTo>
                      <a:pt x="2080" y="1169"/>
                    </a:lnTo>
                    <a:lnTo>
                      <a:pt x="2046" y="1152"/>
                    </a:lnTo>
                    <a:lnTo>
                      <a:pt x="2033" y="1155"/>
                    </a:lnTo>
                    <a:lnTo>
                      <a:pt x="1996" y="1166"/>
                    </a:lnTo>
                    <a:lnTo>
                      <a:pt x="1971" y="1171"/>
                    </a:lnTo>
                    <a:lnTo>
                      <a:pt x="1945" y="1176"/>
                    </a:lnTo>
                    <a:lnTo>
                      <a:pt x="1932" y="1177"/>
                    </a:lnTo>
                    <a:lnTo>
                      <a:pt x="1919" y="1180"/>
                    </a:lnTo>
                    <a:lnTo>
                      <a:pt x="1906" y="1180"/>
                    </a:lnTo>
                    <a:lnTo>
                      <a:pt x="1894" y="1180"/>
                    </a:lnTo>
                    <a:lnTo>
                      <a:pt x="1881" y="1179"/>
                    </a:lnTo>
                    <a:lnTo>
                      <a:pt x="1867" y="1175"/>
                    </a:lnTo>
                    <a:lnTo>
                      <a:pt x="1851" y="1170"/>
                    </a:lnTo>
                    <a:lnTo>
                      <a:pt x="1835" y="1164"/>
                    </a:lnTo>
                    <a:lnTo>
                      <a:pt x="1818" y="1159"/>
                    </a:lnTo>
                    <a:lnTo>
                      <a:pt x="1802" y="1154"/>
                    </a:lnTo>
                    <a:lnTo>
                      <a:pt x="1788" y="1150"/>
                    </a:lnTo>
                    <a:lnTo>
                      <a:pt x="1775" y="1149"/>
                    </a:lnTo>
                    <a:lnTo>
                      <a:pt x="1764" y="1150"/>
                    </a:lnTo>
                    <a:lnTo>
                      <a:pt x="1754" y="1152"/>
                    </a:lnTo>
                    <a:lnTo>
                      <a:pt x="1744" y="1155"/>
                    </a:lnTo>
                    <a:lnTo>
                      <a:pt x="1736" y="1158"/>
                    </a:lnTo>
                    <a:lnTo>
                      <a:pt x="1718" y="1168"/>
                    </a:lnTo>
                    <a:lnTo>
                      <a:pt x="1704" y="1179"/>
                    </a:lnTo>
                    <a:lnTo>
                      <a:pt x="1690" y="1189"/>
                    </a:lnTo>
                    <a:lnTo>
                      <a:pt x="1678" y="1199"/>
                    </a:lnTo>
                    <a:lnTo>
                      <a:pt x="1672" y="1202"/>
                    </a:lnTo>
                    <a:lnTo>
                      <a:pt x="1667" y="1205"/>
                    </a:lnTo>
                    <a:lnTo>
                      <a:pt x="1661" y="1208"/>
                    </a:lnTo>
                    <a:lnTo>
                      <a:pt x="1656" y="1208"/>
                    </a:lnTo>
                    <a:lnTo>
                      <a:pt x="1645" y="1202"/>
                    </a:lnTo>
                    <a:lnTo>
                      <a:pt x="1635" y="1197"/>
                    </a:lnTo>
                    <a:lnTo>
                      <a:pt x="1628" y="1191"/>
                    </a:lnTo>
                    <a:lnTo>
                      <a:pt x="1621" y="1186"/>
                    </a:lnTo>
                    <a:lnTo>
                      <a:pt x="1610" y="1175"/>
                    </a:lnTo>
                    <a:lnTo>
                      <a:pt x="1604" y="1167"/>
                    </a:lnTo>
                    <a:lnTo>
                      <a:pt x="1597" y="1153"/>
                    </a:lnTo>
                    <a:lnTo>
                      <a:pt x="1596" y="1148"/>
                    </a:lnTo>
                    <a:lnTo>
                      <a:pt x="1574" y="1148"/>
                    </a:lnTo>
                    <a:lnTo>
                      <a:pt x="1552" y="1150"/>
                    </a:lnTo>
                    <a:lnTo>
                      <a:pt x="1529" y="1153"/>
                    </a:lnTo>
                    <a:lnTo>
                      <a:pt x="1508" y="1155"/>
                    </a:lnTo>
                    <a:lnTo>
                      <a:pt x="1485" y="1157"/>
                    </a:lnTo>
                    <a:lnTo>
                      <a:pt x="1462" y="1156"/>
                    </a:lnTo>
                    <a:lnTo>
                      <a:pt x="1451" y="1155"/>
                    </a:lnTo>
                    <a:lnTo>
                      <a:pt x="1440" y="1153"/>
                    </a:lnTo>
                    <a:lnTo>
                      <a:pt x="1428" y="1150"/>
                    </a:lnTo>
                    <a:lnTo>
                      <a:pt x="1416" y="1147"/>
                    </a:lnTo>
                    <a:lnTo>
                      <a:pt x="1411" y="1144"/>
                    </a:lnTo>
                    <a:lnTo>
                      <a:pt x="1406" y="1139"/>
                    </a:lnTo>
                    <a:lnTo>
                      <a:pt x="1403" y="1132"/>
                    </a:lnTo>
                    <a:lnTo>
                      <a:pt x="1399" y="1125"/>
                    </a:lnTo>
                    <a:lnTo>
                      <a:pt x="1392" y="1105"/>
                    </a:lnTo>
                    <a:lnTo>
                      <a:pt x="1385" y="1083"/>
                    </a:lnTo>
                    <a:lnTo>
                      <a:pt x="1380" y="1073"/>
                    </a:lnTo>
                    <a:lnTo>
                      <a:pt x="1375" y="1062"/>
                    </a:lnTo>
                    <a:lnTo>
                      <a:pt x="1370" y="1052"/>
                    </a:lnTo>
                    <a:lnTo>
                      <a:pt x="1363" y="1044"/>
                    </a:lnTo>
                    <a:lnTo>
                      <a:pt x="1357" y="1037"/>
                    </a:lnTo>
                    <a:lnTo>
                      <a:pt x="1348" y="1032"/>
                    </a:lnTo>
                    <a:lnTo>
                      <a:pt x="1344" y="1029"/>
                    </a:lnTo>
                    <a:lnTo>
                      <a:pt x="1339" y="1027"/>
                    </a:lnTo>
                    <a:lnTo>
                      <a:pt x="1334" y="1026"/>
                    </a:lnTo>
                    <a:lnTo>
                      <a:pt x="1329" y="1026"/>
                    </a:lnTo>
                    <a:lnTo>
                      <a:pt x="1318" y="1027"/>
                    </a:lnTo>
                    <a:lnTo>
                      <a:pt x="1306" y="1031"/>
                    </a:lnTo>
                    <a:lnTo>
                      <a:pt x="1294" y="1036"/>
                    </a:lnTo>
                    <a:lnTo>
                      <a:pt x="1280" y="1041"/>
                    </a:lnTo>
                    <a:lnTo>
                      <a:pt x="1265" y="1047"/>
                    </a:lnTo>
                    <a:lnTo>
                      <a:pt x="1249" y="1051"/>
                    </a:lnTo>
                    <a:lnTo>
                      <a:pt x="1240" y="1053"/>
                    </a:lnTo>
                    <a:lnTo>
                      <a:pt x="1230" y="1054"/>
                    </a:lnTo>
                    <a:lnTo>
                      <a:pt x="1221" y="1055"/>
                    </a:lnTo>
                    <a:lnTo>
                      <a:pt x="1210" y="1055"/>
                    </a:lnTo>
                    <a:lnTo>
                      <a:pt x="1187" y="1055"/>
                    </a:lnTo>
                    <a:lnTo>
                      <a:pt x="1165" y="1054"/>
                    </a:lnTo>
                    <a:lnTo>
                      <a:pt x="1145" y="1053"/>
                    </a:lnTo>
                    <a:lnTo>
                      <a:pt x="1128" y="1051"/>
                    </a:lnTo>
                    <a:lnTo>
                      <a:pt x="1119" y="1049"/>
                    </a:lnTo>
                    <a:lnTo>
                      <a:pt x="1111" y="1047"/>
                    </a:lnTo>
                    <a:lnTo>
                      <a:pt x="1106" y="1045"/>
                    </a:lnTo>
                    <a:lnTo>
                      <a:pt x="1101" y="1041"/>
                    </a:lnTo>
                    <a:lnTo>
                      <a:pt x="1096" y="1038"/>
                    </a:lnTo>
                    <a:lnTo>
                      <a:pt x="1093" y="1034"/>
                    </a:lnTo>
                    <a:lnTo>
                      <a:pt x="1091" y="1029"/>
                    </a:lnTo>
                    <a:lnTo>
                      <a:pt x="1090" y="1024"/>
                    </a:lnTo>
                    <a:lnTo>
                      <a:pt x="1086" y="1019"/>
                    </a:lnTo>
                    <a:lnTo>
                      <a:pt x="1081" y="1012"/>
                    </a:lnTo>
                    <a:lnTo>
                      <a:pt x="1079" y="1005"/>
                    </a:lnTo>
                    <a:lnTo>
                      <a:pt x="1077" y="998"/>
                    </a:lnTo>
                    <a:lnTo>
                      <a:pt x="1075" y="983"/>
                    </a:lnTo>
                    <a:lnTo>
                      <a:pt x="1071" y="968"/>
                    </a:lnTo>
                    <a:lnTo>
                      <a:pt x="1070" y="961"/>
                    </a:lnTo>
                    <a:lnTo>
                      <a:pt x="1068" y="955"/>
                    </a:lnTo>
                    <a:lnTo>
                      <a:pt x="1065" y="950"/>
                    </a:lnTo>
                    <a:lnTo>
                      <a:pt x="1062" y="944"/>
                    </a:lnTo>
                    <a:lnTo>
                      <a:pt x="1056" y="941"/>
                    </a:lnTo>
                    <a:lnTo>
                      <a:pt x="1050" y="938"/>
                    </a:lnTo>
                    <a:lnTo>
                      <a:pt x="1041" y="936"/>
                    </a:lnTo>
                    <a:lnTo>
                      <a:pt x="1032" y="934"/>
                    </a:lnTo>
                    <a:lnTo>
                      <a:pt x="1020" y="936"/>
                    </a:lnTo>
                    <a:lnTo>
                      <a:pt x="1009" y="939"/>
                    </a:lnTo>
                    <a:lnTo>
                      <a:pt x="996" y="943"/>
                    </a:lnTo>
                    <a:lnTo>
                      <a:pt x="983" y="949"/>
                    </a:lnTo>
                    <a:lnTo>
                      <a:pt x="968" y="954"/>
                    </a:lnTo>
                    <a:lnTo>
                      <a:pt x="952" y="959"/>
                    </a:lnTo>
                    <a:lnTo>
                      <a:pt x="942" y="960"/>
                    </a:lnTo>
                    <a:lnTo>
                      <a:pt x="933" y="963"/>
                    </a:lnTo>
                    <a:lnTo>
                      <a:pt x="922" y="964"/>
                    </a:lnTo>
                    <a:lnTo>
                      <a:pt x="912" y="964"/>
                    </a:lnTo>
                    <a:lnTo>
                      <a:pt x="907" y="963"/>
                    </a:lnTo>
                    <a:lnTo>
                      <a:pt x="897" y="959"/>
                    </a:lnTo>
                    <a:lnTo>
                      <a:pt x="891" y="956"/>
                    </a:lnTo>
                    <a:lnTo>
                      <a:pt x="887" y="951"/>
                    </a:lnTo>
                    <a:lnTo>
                      <a:pt x="885" y="947"/>
                    </a:lnTo>
                    <a:lnTo>
                      <a:pt x="884" y="943"/>
                    </a:lnTo>
                    <a:lnTo>
                      <a:pt x="882" y="939"/>
                    </a:lnTo>
                    <a:lnTo>
                      <a:pt x="882" y="933"/>
                    </a:lnTo>
                    <a:lnTo>
                      <a:pt x="881" y="923"/>
                    </a:lnTo>
                    <a:lnTo>
                      <a:pt x="878" y="911"/>
                    </a:lnTo>
                    <a:lnTo>
                      <a:pt x="873" y="900"/>
                    </a:lnTo>
                    <a:lnTo>
                      <a:pt x="867" y="888"/>
                    </a:lnTo>
                    <a:lnTo>
                      <a:pt x="862" y="877"/>
                    </a:lnTo>
                    <a:lnTo>
                      <a:pt x="858" y="866"/>
                    </a:lnTo>
                    <a:lnTo>
                      <a:pt x="854" y="855"/>
                    </a:lnTo>
                    <a:lnTo>
                      <a:pt x="853" y="844"/>
                    </a:lnTo>
                    <a:lnTo>
                      <a:pt x="853" y="844"/>
                    </a:lnTo>
                    <a:lnTo>
                      <a:pt x="828" y="247"/>
                    </a:lnTo>
                    <a:lnTo>
                      <a:pt x="0" y="176"/>
                    </a:lnTo>
                    <a:lnTo>
                      <a:pt x="7" y="16"/>
                    </a:lnTo>
                    <a:lnTo>
                      <a:pt x="25" y="2"/>
                    </a:lnTo>
                    <a:lnTo>
                      <a:pt x="33" y="2"/>
                    </a:lnTo>
                    <a:lnTo>
                      <a:pt x="53" y="0"/>
                    </a:lnTo>
                    <a:lnTo>
                      <a:pt x="83" y="0"/>
                    </a:lnTo>
                    <a:lnTo>
                      <a:pt x="125" y="2"/>
                    </a:lnTo>
                    <a:lnTo>
                      <a:pt x="236" y="5"/>
                    </a:lnTo>
                    <a:lnTo>
                      <a:pt x="378" y="9"/>
                    </a:lnTo>
                    <a:lnTo>
                      <a:pt x="546" y="14"/>
                    </a:lnTo>
                    <a:lnTo>
                      <a:pt x="733" y="21"/>
                    </a:lnTo>
                    <a:lnTo>
                      <a:pt x="935" y="29"/>
                    </a:lnTo>
                    <a:lnTo>
                      <a:pt x="1143" y="36"/>
                    </a:lnTo>
                    <a:lnTo>
                      <a:pt x="1352" y="44"/>
                    </a:lnTo>
                    <a:lnTo>
                      <a:pt x="1556" y="52"/>
                    </a:lnTo>
                    <a:lnTo>
                      <a:pt x="1749" y="59"/>
                    </a:lnTo>
                    <a:lnTo>
                      <a:pt x="1924" y="66"/>
                    </a:lnTo>
                    <a:lnTo>
                      <a:pt x="2074" y="72"/>
                    </a:lnTo>
                    <a:lnTo>
                      <a:pt x="2195" y="76"/>
                    </a:lnTo>
                    <a:lnTo>
                      <a:pt x="2279" y="79"/>
                    </a:lnTo>
                    <a:lnTo>
                      <a:pt x="2321" y="8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>
                <a:off x="3850560" y="3429000"/>
                <a:ext cx="1057680" cy="555480"/>
              </a:xfrm>
              <a:custGeom>
                <a:avLst/>
                <a:gdLst/>
                <a:ahLst/>
                <a:rect l="l" t="t" r="r" b="b"/>
                <a:pathLst>
                  <a:path w="2034" h="1091">
                    <a:moveTo>
                      <a:pt x="36" y="0"/>
                    </a:moveTo>
                    <a:lnTo>
                      <a:pt x="1804" y="37"/>
                    </a:lnTo>
                    <a:lnTo>
                      <a:pt x="1822" y="39"/>
                    </a:lnTo>
                    <a:lnTo>
                      <a:pt x="1841" y="41"/>
                    </a:lnTo>
                    <a:lnTo>
                      <a:pt x="1857" y="46"/>
                    </a:lnTo>
                    <a:lnTo>
                      <a:pt x="1871" y="50"/>
                    </a:lnTo>
                    <a:lnTo>
                      <a:pt x="1885" y="54"/>
                    </a:lnTo>
                    <a:lnTo>
                      <a:pt x="1897" y="61"/>
                    </a:lnTo>
                    <a:lnTo>
                      <a:pt x="1908" y="67"/>
                    </a:lnTo>
                    <a:lnTo>
                      <a:pt x="1917" y="74"/>
                    </a:lnTo>
                    <a:lnTo>
                      <a:pt x="1926" y="80"/>
                    </a:lnTo>
                    <a:lnTo>
                      <a:pt x="1933" y="88"/>
                    </a:lnTo>
                    <a:lnTo>
                      <a:pt x="1939" y="94"/>
                    </a:lnTo>
                    <a:lnTo>
                      <a:pt x="1943" y="102"/>
                    </a:lnTo>
                    <a:lnTo>
                      <a:pt x="1948" y="108"/>
                    </a:lnTo>
                    <a:lnTo>
                      <a:pt x="1950" y="116"/>
                    </a:lnTo>
                    <a:lnTo>
                      <a:pt x="1952" y="122"/>
                    </a:lnTo>
                    <a:lnTo>
                      <a:pt x="1952" y="128"/>
                    </a:lnTo>
                    <a:lnTo>
                      <a:pt x="1951" y="133"/>
                    </a:lnTo>
                    <a:lnTo>
                      <a:pt x="1950" y="137"/>
                    </a:lnTo>
                    <a:lnTo>
                      <a:pt x="1947" y="141"/>
                    </a:lnTo>
                    <a:lnTo>
                      <a:pt x="1942" y="144"/>
                    </a:lnTo>
                    <a:lnTo>
                      <a:pt x="1933" y="148"/>
                    </a:lnTo>
                    <a:lnTo>
                      <a:pt x="1922" y="153"/>
                    </a:lnTo>
                    <a:lnTo>
                      <a:pt x="1916" y="155"/>
                    </a:lnTo>
                    <a:lnTo>
                      <a:pt x="1911" y="157"/>
                    </a:lnTo>
                    <a:lnTo>
                      <a:pt x="1906" y="160"/>
                    </a:lnTo>
                    <a:lnTo>
                      <a:pt x="1901" y="163"/>
                    </a:lnTo>
                    <a:lnTo>
                      <a:pt x="1898" y="168"/>
                    </a:lnTo>
                    <a:lnTo>
                      <a:pt x="1895" y="173"/>
                    </a:lnTo>
                    <a:lnTo>
                      <a:pt x="1893" y="180"/>
                    </a:lnTo>
                    <a:lnTo>
                      <a:pt x="1891" y="187"/>
                    </a:lnTo>
                    <a:lnTo>
                      <a:pt x="1893" y="193"/>
                    </a:lnTo>
                    <a:lnTo>
                      <a:pt x="1893" y="197"/>
                    </a:lnTo>
                    <a:lnTo>
                      <a:pt x="1895" y="201"/>
                    </a:lnTo>
                    <a:lnTo>
                      <a:pt x="1897" y="204"/>
                    </a:lnTo>
                    <a:lnTo>
                      <a:pt x="1902" y="211"/>
                    </a:lnTo>
                    <a:lnTo>
                      <a:pt x="1910" y="216"/>
                    </a:lnTo>
                    <a:lnTo>
                      <a:pt x="1920" y="223"/>
                    </a:lnTo>
                    <a:lnTo>
                      <a:pt x="1929" y="229"/>
                    </a:lnTo>
                    <a:lnTo>
                      <a:pt x="1940" y="237"/>
                    </a:lnTo>
                    <a:lnTo>
                      <a:pt x="1951" y="247"/>
                    </a:lnTo>
                    <a:lnTo>
                      <a:pt x="1945" y="253"/>
                    </a:lnTo>
                    <a:lnTo>
                      <a:pt x="1942" y="258"/>
                    </a:lnTo>
                    <a:lnTo>
                      <a:pt x="1940" y="264"/>
                    </a:lnTo>
                    <a:lnTo>
                      <a:pt x="1939" y="269"/>
                    </a:lnTo>
                    <a:lnTo>
                      <a:pt x="1938" y="275"/>
                    </a:lnTo>
                    <a:lnTo>
                      <a:pt x="1939" y="280"/>
                    </a:lnTo>
                    <a:lnTo>
                      <a:pt x="1941" y="287"/>
                    </a:lnTo>
                    <a:lnTo>
                      <a:pt x="1943" y="292"/>
                    </a:lnTo>
                    <a:lnTo>
                      <a:pt x="1950" y="303"/>
                    </a:lnTo>
                    <a:lnTo>
                      <a:pt x="1958" y="315"/>
                    </a:lnTo>
                    <a:lnTo>
                      <a:pt x="1969" y="325"/>
                    </a:lnTo>
                    <a:lnTo>
                      <a:pt x="1980" y="336"/>
                    </a:lnTo>
                    <a:lnTo>
                      <a:pt x="1985" y="337"/>
                    </a:lnTo>
                    <a:lnTo>
                      <a:pt x="1990" y="338"/>
                    </a:lnTo>
                    <a:lnTo>
                      <a:pt x="1994" y="339"/>
                    </a:lnTo>
                    <a:lnTo>
                      <a:pt x="1997" y="342"/>
                    </a:lnTo>
                    <a:lnTo>
                      <a:pt x="2003" y="346"/>
                    </a:lnTo>
                    <a:lnTo>
                      <a:pt x="2006" y="351"/>
                    </a:lnTo>
                    <a:lnTo>
                      <a:pt x="2009" y="362"/>
                    </a:lnTo>
                    <a:lnTo>
                      <a:pt x="2009" y="366"/>
                    </a:lnTo>
                    <a:lnTo>
                      <a:pt x="2034" y="1082"/>
                    </a:lnTo>
                    <a:lnTo>
                      <a:pt x="1934" y="1086"/>
                    </a:lnTo>
                    <a:lnTo>
                      <a:pt x="1833" y="1088"/>
                    </a:lnTo>
                    <a:lnTo>
                      <a:pt x="1734" y="1090"/>
                    </a:lnTo>
                    <a:lnTo>
                      <a:pt x="1634" y="1091"/>
                    </a:lnTo>
                    <a:lnTo>
                      <a:pt x="1536" y="1091"/>
                    </a:lnTo>
                    <a:lnTo>
                      <a:pt x="1437" y="1091"/>
                    </a:lnTo>
                    <a:lnTo>
                      <a:pt x="1339" y="1091"/>
                    </a:lnTo>
                    <a:lnTo>
                      <a:pt x="1239" y="1089"/>
                    </a:lnTo>
                    <a:lnTo>
                      <a:pt x="1141" y="1088"/>
                    </a:lnTo>
                    <a:lnTo>
                      <a:pt x="1043" y="1086"/>
                    </a:lnTo>
                    <a:lnTo>
                      <a:pt x="944" y="1082"/>
                    </a:lnTo>
                    <a:lnTo>
                      <a:pt x="846" y="1079"/>
                    </a:lnTo>
                    <a:lnTo>
                      <a:pt x="747" y="1076"/>
                    </a:lnTo>
                    <a:lnTo>
                      <a:pt x="648" y="1072"/>
                    </a:lnTo>
                    <a:lnTo>
                      <a:pt x="549" y="1067"/>
                    </a:lnTo>
                    <a:lnTo>
                      <a:pt x="451" y="1063"/>
                    </a:lnTo>
                    <a:lnTo>
                      <a:pt x="395" y="1060"/>
                    </a:lnTo>
                    <a:lnTo>
                      <a:pt x="338" y="1056"/>
                    </a:lnTo>
                    <a:lnTo>
                      <a:pt x="282" y="1053"/>
                    </a:lnTo>
                    <a:lnTo>
                      <a:pt x="226" y="1049"/>
                    </a:lnTo>
                    <a:lnTo>
                      <a:pt x="170" y="1046"/>
                    </a:lnTo>
                    <a:lnTo>
                      <a:pt x="113" y="1041"/>
                    </a:lnTo>
                    <a:lnTo>
                      <a:pt x="57" y="1038"/>
                    </a:lnTo>
                    <a:lnTo>
                      <a:pt x="0" y="1035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3850560" y="3429000"/>
                <a:ext cx="1057680" cy="555480"/>
              </a:xfrm>
              <a:custGeom>
                <a:avLst/>
                <a:gdLst/>
                <a:ahLst/>
                <a:rect l="l" t="t" r="r" b="b"/>
                <a:pathLst>
                  <a:path w="2034" h="1091">
                    <a:moveTo>
                      <a:pt x="36" y="0"/>
                    </a:moveTo>
                    <a:lnTo>
                      <a:pt x="1804" y="37"/>
                    </a:lnTo>
                    <a:lnTo>
                      <a:pt x="1804" y="37"/>
                    </a:lnTo>
                    <a:lnTo>
                      <a:pt x="1822" y="39"/>
                    </a:lnTo>
                    <a:lnTo>
                      <a:pt x="1841" y="41"/>
                    </a:lnTo>
                    <a:lnTo>
                      <a:pt x="1857" y="46"/>
                    </a:lnTo>
                    <a:lnTo>
                      <a:pt x="1871" y="50"/>
                    </a:lnTo>
                    <a:lnTo>
                      <a:pt x="1885" y="54"/>
                    </a:lnTo>
                    <a:lnTo>
                      <a:pt x="1897" y="61"/>
                    </a:lnTo>
                    <a:lnTo>
                      <a:pt x="1908" y="67"/>
                    </a:lnTo>
                    <a:lnTo>
                      <a:pt x="1917" y="74"/>
                    </a:lnTo>
                    <a:lnTo>
                      <a:pt x="1926" y="80"/>
                    </a:lnTo>
                    <a:lnTo>
                      <a:pt x="1933" y="88"/>
                    </a:lnTo>
                    <a:lnTo>
                      <a:pt x="1939" y="94"/>
                    </a:lnTo>
                    <a:lnTo>
                      <a:pt x="1943" y="102"/>
                    </a:lnTo>
                    <a:lnTo>
                      <a:pt x="1948" y="108"/>
                    </a:lnTo>
                    <a:lnTo>
                      <a:pt x="1950" y="116"/>
                    </a:lnTo>
                    <a:lnTo>
                      <a:pt x="1952" y="122"/>
                    </a:lnTo>
                    <a:lnTo>
                      <a:pt x="1952" y="128"/>
                    </a:lnTo>
                    <a:lnTo>
                      <a:pt x="1951" y="133"/>
                    </a:lnTo>
                    <a:lnTo>
                      <a:pt x="1950" y="137"/>
                    </a:lnTo>
                    <a:lnTo>
                      <a:pt x="1947" y="141"/>
                    </a:lnTo>
                    <a:lnTo>
                      <a:pt x="1942" y="144"/>
                    </a:lnTo>
                    <a:lnTo>
                      <a:pt x="1933" y="148"/>
                    </a:lnTo>
                    <a:lnTo>
                      <a:pt x="1922" y="153"/>
                    </a:lnTo>
                    <a:lnTo>
                      <a:pt x="1916" y="155"/>
                    </a:lnTo>
                    <a:lnTo>
                      <a:pt x="1911" y="157"/>
                    </a:lnTo>
                    <a:lnTo>
                      <a:pt x="1906" y="160"/>
                    </a:lnTo>
                    <a:lnTo>
                      <a:pt x="1901" y="163"/>
                    </a:lnTo>
                    <a:lnTo>
                      <a:pt x="1898" y="168"/>
                    </a:lnTo>
                    <a:lnTo>
                      <a:pt x="1895" y="173"/>
                    </a:lnTo>
                    <a:lnTo>
                      <a:pt x="1893" y="180"/>
                    </a:lnTo>
                    <a:lnTo>
                      <a:pt x="1891" y="187"/>
                    </a:lnTo>
                    <a:lnTo>
                      <a:pt x="1893" y="193"/>
                    </a:lnTo>
                    <a:lnTo>
                      <a:pt x="1893" y="197"/>
                    </a:lnTo>
                    <a:lnTo>
                      <a:pt x="1895" y="201"/>
                    </a:lnTo>
                    <a:lnTo>
                      <a:pt x="1897" y="204"/>
                    </a:lnTo>
                    <a:lnTo>
                      <a:pt x="1902" y="211"/>
                    </a:lnTo>
                    <a:lnTo>
                      <a:pt x="1910" y="216"/>
                    </a:lnTo>
                    <a:lnTo>
                      <a:pt x="1920" y="223"/>
                    </a:lnTo>
                    <a:lnTo>
                      <a:pt x="1929" y="229"/>
                    </a:lnTo>
                    <a:lnTo>
                      <a:pt x="1940" y="237"/>
                    </a:lnTo>
                    <a:lnTo>
                      <a:pt x="1951" y="247"/>
                    </a:lnTo>
                    <a:lnTo>
                      <a:pt x="1945" y="253"/>
                    </a:lnTo>
                    <a:lnTo>
                      <a:pt x="1942" y="258"/>
                    </a:lnTo>
                    <a:lnTo>
                      <a:pt x="1940" y="264"/>
                    </a:lnTo>
                    <a:lnTo>
                      <a:pt x="1939" y="269"/>
                    </a:lnTo>
                    <a:lnTo>
                      <a:pt x="1938" y="275"/>
                    </a:lnTo>
                    <a:lnTo>
                      <a:pt x="1939" y="280"/>
                    </a:lnTo>
                    <a:lnTo>
                      <a:pt x="1941" y="287"/>
                    </a:lnTo>
                    <a:lnTo>
                      <a:pt x="1943" y="292"/>
                    </a:lnTo>
                    <a:lnTo>
                      <a:pt x="1950" y="303"/>
                    </a:lnTo>
                    <a:lnTo>
                      <a:pt x="1958" y="315"/>
                    </a:lnTo>
                    <a:lnTo>
                      <a:pt x="1969" y="325"/>
                    </a:lnTo>
                    <a:lnTo>
                      <a:pt x="1980" y="336"/>
                    </a:lnTo>
                    <a:lnTo>
                      <a:pt x="1985" y="337"/>
                    </a:lnTo>
                    <a:lnTo>
                      <a:pt x="1990" y="338"/>
                    </a:lnTo>
                    <a:lnTo>
                      <a:pt x="1994" y="339"/>
                    </a:lnTo>
                    <a:lnTo>
                      <a:pt x="1997" y="342"/>
                    </a:lnTo>
                    <a:lnTo>
                      <a:pt x="2003" y="346"/>
                    </a:lnTo>
                    <a:lnTo>
                      <a:pt x="2006" y="351"/>
                    </a:lnTo>
                    <a:lnTo>
                      <a:pt x="2009" y="362"/>
                    </a:lnTo>
                    <a:lnTo>
                      <a:pt x="2009" y="366"/>
                    </a:lnTo>
                    <a:lnTo>
                      <a:pt x="2009" y="366"/>
                    </a:lnTo>
                    <a:lnTo>
                      <a:pt x="2034" y="1082"/>
                    </a:lnTo>
                    <a:lnTo>
                      <a:pt x="2034" y="1082"/>
                    </a:lnTo>
                    <a:lnTo>
                      <a:pt x="1934" y="1086"/>
                    </a:lnTo>
                    <a:lnTo>
                      <a:pt x="1833" y="1088"/>
                    </a:lnTo>
                    <a:lnTo>
                      <a:pt x="1734" y="1090"/>
                    </a:lnTo>
                    <a:lnTo>
                      <a:pt x="1634" y="1091"/>
                    </a:lnTo>
                    <a:lnTo>
                      <a:pt x="1536" y="1091"/>
                    </a:lnTo>
                    <a:lnTo>
                      <a:pt x="1437" y="1091"/>
                    </a:lnTo>
                    <a:lnTo>
                      <a:pt x="1339" y="1091"/>
                    </a:lnTo>
                    <a:lnTo>
                      <a:pt x="1239" y="1089"/>
                    </a:lnTo>
                    <a:lnTo>
                      <a:pt x="1141" y="1088"/>
                    </a:lnTo>
                    <a:lnTo>
                      <a:pt x="1043" y="1086"/>
                    </a:lnTo>
                    <a:lnTo>
                      <a:pt x="944" y="1082"/>
                    </a:lnTo>
                    <a:lnTo>
                      <a:pt x="846" y="1079"/>
                    </a:lnTo>
                    <a:lnTo>
                      <a:pt x="747" y="1076"/>
                    </a:lnTo>
                    <a:lnTo>
                      <a:pt x="648" y="1072"/>
                    </a:lnTo>
                    <a:lnTo>
                      <a:pt x="549" y="1067"/>
                    </a:lnTo>
                    <a:lnTo>
                      <a:pt x="451" y="1063"/>
                    </a:lnTo>
                    <a:lnTo>
                      <a:pt x="395" y="1060"/>
                    </a:lnTo>
                    <a:lnTo>
                      <a:pt x="338" y="1056"/>
                    </a:lnTo>
                    <a:lnTo>
                      <a:pt x="282" y="1053"/>
                    </a:lnTo>
                    <a:lnTo>
                      <a:pt x="226" y="1049"/>
                    </a:lnTo>
                    <a:lnTo>
                      <a:pt x="170" y="1046"/>
                    </a:lnTo>
                    <a:lnTo>
                      <a:pt x="113" y="1041"/>
                    </a:lnTo>
                    <a:lnTo>
                      <a:pt x="57" y="1038"/>
                    </a:lnTo>
                    <a:lnTo>
                      <a:pt x="0" y="1035"/>
                    </a:lnTo>
                    <a:lnTo>
                      <a:pt x="0" y="1035"/>
                    </a:lnTo>
                    <a:lnTo>
                      <a:pt x="36" y="0"/>
                    </a:lnTo>
                    <a:lnTo>
                      <a:pt x="36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>
                <a:off x="3627000" y="2890440"/>
                <a:ext cx="1162800" cy="555480"/>
              </a:xfrm>
              <a:custGeom>
                <a:avLst/>
                <a:gdLst/>
                <a:ahLst/>
                <a:rect l="l" t="t" r="r" b="b"/>
                <a:pathLst>
                  <a:path w="2235" h="1088">
                    <a:moveTo>
                      <a:pt x="0" y="686"/>
                    </a:moveTo>
                    <a:lnTo>
                      <a:pt x="35" y="0"/>
                    </a:lnTo>
                    <a:lnTo>
                      <a:pt x="124" y="7"/>
                    </a:lnTo>
                    <a:lnTo>
                      <a:pt x="212" y="12"/>
                    </a:lnTo>
                    <a:lnTo>
                      <a:pt x="301" y="17"/>
                    </a:lnTo>
                    <a:lnTo>
                      <a:pt x="388" y="21"/>
                    </a:lnTo>
                    <a:lnTo>
                      <a:pt x="475" y="24"/>
                    </a:lnTo>
                    <a:lnTo>
                      <a:pt x="562" y="27"/>
                    </a:lnTo>
                    <a:lnTo>
                      <a:pt x="649" y="31"/>
                    </a:lnTo>
                    <a:lnTo>
                      <a:pt x="735" y="33"/>
                    </a:lnTo>
                    <a:lnTo>
                      <a:pt x="823" y="35"/>
                    </a:lnTo>
                    <a:lnTo>
                      <a:pt x="909" y="36"/>
                    </a:lnTo>
                    <a:lnTo>
                      <a:pt x="995" y="37"/>
                    </a:lnTo>
                    <a:lnTo>
                      <a:pt x="1083" y="38"/>
                    </a:lnTo>
                    <a:lnTo>
                      <a:pt x="1170" y="39"/>
                    </a:lnTo>
                    <a:lnTo>
                      <a:pt x="1259" y="40"/>
                    </a:lnTo>
                    <a:lnTo>
                      <a:pt x="1347" y="41"/>
                    </a:lnTo>
                    <a:lnTo>
                      <a:pt x="1436" y="42"/>
                    </a:lnTo>
                    <a:lnTo>
                      <a:pt x="1456" y="63"/>
                    </a:lnTo>
                    <a:lnTo>
                      <a:pt x="1475" y="81"/>
                    </a:lnTo>
                    <a:lnTo>
                      <a:pt x="1492" y="96"/>
                    </a:lnTo>
                    <a:lnTo>
                      <a:pt x="1506" y="109"/>
                    </a:lnTo>
                    <a:lnTo>
                      <a:pt x="1519" y="119"/>
                    </a:lnTo>
                    <a:lnTo>
                      <a:pt x="1532" y="127"/>
                    </a:lnTo>
                    <a:lnTo>
                      <a:pt x="1537" y="129"/>
                    </a:lnTo>
                    <a:lnTo>
                      <a:pt x="1543" y="131"/>
                    </a:lnTo>
                    <a:lnTo>
                      <a:pt x="1549" y="132"/>
                    </a:lnTo>
                    <a:lnTo>
                      <a:pt x="1555" y="132"/>
                    </a:lnTo>
                    <a:lnTo>
                      <a:pt x="1560" y="132"/>
                    </a:lnTo>
                    <a:lnTo>
                      <a:pt x="1564" y="131"/>
                    </a:lnTo>
                    <a:lnTo>
                      <a:pt x="1569" y="130"/>
                    </a:lnTo>
                    <a:lnTo>
                      <a:pt x="1573" y="128"/>
                    </a:lnTo>
                    <a:lnTo>
                      <a:pt x="1581" y="121"/>
                    </a:lnTo>
                    <a:lnTo>
                      <a:pt x="1588" y="114"/>
                    </a:lnTo>
                    <a:lnTo>
                      <a:pt x="1598" y="105"/>
                    </a:lnTo>
                    <a:lnTo>
                      <a:pt x="1610" y="95"/>
                    </a:lnTo>
                    <a:lnTo>
                      <a:pt x="1625" y="85"/>
                    </a:lnTo>
                    <a:lnTo>
                      <a:pt x="1644" y="74"/>
                    </a:lnTo>
                    <a:lnTo>
                      <a:pt x="1654" y="85"/>
                    </a:lnTo>
                    <a:lnTo>
                      <a:pt x="1662" y="95"/>
                    </a:lnTo>
                    <a:lnTo>
                      <a:pt x="1667" y="106"/>
                    </a:lnTo>
                    <a:lnTo>
                      <a:pt x="1670" y="115"/>
                    </a:lnTo>
                    <a:lnTo>
                      <a:pt x="1674" y="128"/>
                    </a:lnTo>
                    <a:lnTo>
                      <a:pt x="1674" y="133"/>
                    </a:lnTo>
                    <a:lnTo>
                      <a:pt x="1679" y="133"/>
                    </a:lnTo>
                    <a:lnTo>
                      <a:pt x="1683" y="131"/>
                    </a:lnTo>
                    <a:lnTo>
                      <a:pt x="1688" y="128"/>
                    </a:lnTo>
                    <a:lnTo>
                      <a:pt x="1692" y="125"/>
                    </a:lnTo>
                    <a:lnTo>
                      <a:pt x="1698" y="116"/>
                    </a:lnTo>
                    <a:lnTo>
                      <a:pt x="1704" y="107"/>
                    </a:lnTo>
                    <a:lnTo>
                      <a:pt x="1707" y="104"/>
                    </a:lnTo>
                    <a:lnTo>
                      <a:pt x="1709" y="100"/>
                    </a:lnTo>
                    <a:lnTo>
                      <a:pt x="1712" y="98"/>
                    </a:lnTo>
                    <a:lnTo>
                      <a:pt x="1716" y="96"/>
                    </a:lnTo>
                    <a:lnTo>
                      <a:pt x="1720" y="95"/>
                    </a:lnTo>
                    <a:lnTo>
                      <a:pt x="1724" y="96"/>
                    </a:lnTo>
                    <a:lnTo>
                      <a:pt x="1729" y="100"/>
                    </a:lnTo>
                    <a:lnTo>
                      <a:pt x="1734" y="104"/>
                    </a:lnTo>
                    <a:lnTo>
                      <a:pt x="1739" y="105"/>
                    </a:lnTo>
                    <a:lnTo>
                      <a:pt x="1745" y="107"/>
                    </a:lnTo>
                    <a:lnTo>
                      <a:pt x="1750" y="109"/>
                    </a:lnTo>
                    <a:lnTo>
                      <a:pt x="1757" y="114"/>
                    </a:lnTo>
                    <a:lnTo>
                      <a:pt x="1769" y="125"/>
                    </a:lnTo>
                    <a:lnTo>
                      <a:pt x="1782" y="138"/>
                    </a:lnTo>
                    <a:lnTo>
                      <a:pt x="1797" y="153"/>
                    </a:lnTo>
                    <a:lnTo>
                      <a:pt x="1813" y="168"/>
                    </a:lnTo>
                    <a:lnTo>
                      <a:pt x="1822" y="175"/>
                    </a:lnTo>
                    <a:lnTo>
                      <a:pt x="1831" y="182"/>
                    </a:lnTo>
                    <a:lnTo>
                      <a:pt x="1842" y="188"/>
                    </a:lnTo>
                    <a:lnTo>
                      <a:pt x="1853" y="195"/>
                    </a:lnTo>
                    <a:lnTo>
                      <a:pt x="1858" y="195"/>
                    </a:lnTo>
                    <a:lnTo>
                      <a:pt x="1864" y="197"/>
                    </a:lnTo>
                    <a:lnTo>
                      <a:pt x="1869" y="200"/>
                    </a:lnTo>
                    <a:lnTo>
                      <a:pt x="1874" y="203"/>
                    </a:lnTo>
                    <a:lnTo>
                      <a:pt x="1885" y="212"/>
                    </a:lnTo>
                    <a:lnTo>
                      <a:pt x="1897" y="221"/>
                    </a:lnTo>
                    <a:lnTo>
                      <a:pt x="1903" y="225"/>
                    </a:lnTo>
                    <a:lnTo>
                      <a:pt x="1908" y="228"/>
                    </a:lnTo>
                    <a:lnTo>
                      <a:pt x="1913" y="231"/>
                    </a:lnTo>
                    <a:lnTo>
                      <a:pt x="1919" y="233"/>
                    </a:lnTo>
                    <a:lnTo>
                      <a:pt x="1925" y="234"/>
                    </a:lnTo>
                    <a:lnTo>
                      <a:pt x="1931" y="233"/>
                    </a:lnTo>
                    <a:lnTo>
                      <a:pt x="1936" y="229"/>
                    </a:lnTo>
                    <a:lnTo>
                      <a:pt x="1941" y="225"/>
                    </a:lnTo>
                    <a:lnTo>
                      <a:pt x="1951" y="237"/>
                    </a:lnTo>
                    <a:lnTo>
                      <a:pt x="1959" y="248"/>
                    </a:lnTo>
                    <a:lnTo>
                      <a:pt x="1964" y="261"/>
                    </a:lnTo>
                    <a:lnTo>
                      <a:pt x="1967" y="274"/>
                    </a:lnTo>
                    <a:lnTo>
                      <a:pt x="1969" y="289"/>
                    </a:lnTo>
                    <a:lnTo>
                      <a:pt x="1971" y="305"/>
                    </a:lnTo>
                    <a:lnTo>
                      <a:pt x="1971" y="323"/>
                    </a:lnTo>
                    <a:lnTo>
                      <a:pt x="1971" y="345"/>
                    </a:lnTo>
                    <a:lnTo>
                      <a:pt x="1976" y="349"/>
                    </a:lnTo>
                    <a:lnTo>
                      <a:pt x="1989" y="360"/>
                    </a:lnTo>
                    <a:lnTo>
                      <a:pt x="1998" y="365"/>
                    </a:lnTo>
                    <a:lnTo>
                      <a:pt x="2008" y="370"/>
                    </a:lnTo>
                    <a:lnTo>
                      <a:pt x="2019" y="373"/>
                    </a:lnTo>
                    <a:lnTo>
                      <a:pt x="2030" y="375"/>
                    </a:lnTo>
                    <a:lnTo>
                      <a:pt x="2029" y="465"/>
                    </a:lnTo>
                    <a:lnTo>
                      <a:pt x="2029" y="469"/>
                    </a:lnTo>
                    <a:lnTo>
                      <a:pt x="2030" y="474"/>
                    </a:lnTo>
                    <a:lnTo>
                      <a:pt x="2032" y="478"/>
                    </a:lnTo>
                    <a:lnTo>
                      <a:pt x="2033" y="482"/>
                    </a:lnTo>
                    <a:lnTo>
                      <a:pt x="2039" y="487"/>
                    </a:lnTo>
                    <a:lnTo>
                      <a:pt x="2044" y="491"/>
                    </a:lnTo>
                    <a:lnTo>
                      <a:pt x="2054" y="494"/>
                    </a:lnTo>
                    <a:lnTo>
                      <a:pt x="2059" y="494"/>
                    </a:lnTo>
                    <a:lnTo>
                      <a:pt x="2058" y="583"/>
                    </a:lnTo>
                    <a:lnTo>
                      <a:pt x="2068" y="594"/>
                    </a:lnTo>
                    <a:lnTo>
                      <a:pt x="2075" y="602"/>
                    </a:lnTo>
                    <a:lnTo>
                      <a:pt x="2081" y="608"/>
                    </a:lnTo>
                    <a:lnTo>
                      <a:pt x="2084" y="614"/>
                    </a:lnTo>
                    <a:lnTo>
                      <a:pt x="2086" y="619"/>
                    </a:lnTo>
                    <a:lnTo>
                      <a:pt x="2087" y="626"/>
                    </a:lnTo>
                    <a:lnTo>
                      <a:pt x="2087" y="634"/>
                    </a:lnTo>
                    <a:lnTo>
                      <a:pt x="2087" y="644"/>
                    </a:lnTo>
                    <a:lnTo>
                      <a:pt x="2086" y="763"/>
                    </a:lnTo>
                    <a:lnTo>
                      <a:pt x="2090" y="764"/>
                    </a:lnTo>
                    <a:lnTo>
                      <a:pt x="2101" y="767"/>
                    </a:lnTo>
                    <a:lnTo>
                      <a:pt x="2107" y="770"/>
                    </a:lnTo>
                    <a:lnTo>
                      <a:pt x="2111" y="776"/>
                    </a:lnTo>
                    <a:lnTo>
                      <a:pt x="2113" y="779"/>
                    </a:lnTo>
                    <a:lnTo>
                      <a:pt x="2114" y="783"/>
                    </a:lnTo>
                    <a:lnTo>
                      <a:pt x="2115" y="788"/>
                    </a:lnTo>
                    <a:lnTo>
                      <a:pt x="2115" y="793"/>
                    </a:lnTo>
                    <a:lnTo>
                      <a:pt x="2115" y="912"/>
                    </a:lnTo>
                    <a:lnTo>
                      <a:pt x="2126" y="923"/>
                    </a:lnTo>
                    <a:lnTo>
                      <a:pt x="2137" y="930"/>
                    </a:lnTo>
                    <a:lnTo>
                      <a:pt x="2148" y="937"/>
                    </a:lnTo>
                    <a:lnTo>
                      <a:pt x="2160" y="942"/>
                    </a:lnTo>
                    <a:lnTo>
                      <a:pt x="2170" y="948"/>
                    </a:lnTo>
                    <a:lnTo>
                      <a:pt x="2181" y="955"/>
                    </a:lnTo>
                    <a:lnTo>
                      <a:pt x="2193" y="962"/>
                    </a:lnTo>
                    <a:lnTo>
                      <a:pt x="2204" y="972"/>
                    </a:lnTo>
                    <a:lnTo>
                      <a:pt x="2204" y="994"/>
                    </a:lnTo>
                    <a:lnTo>
                      <a:pt x="2206" y="1011"/>
                    </a:lnTo>
                    <a:lnTo>
                      <a:pt x="2208" y="1027"/>
                    </a:lnTo>
                    <a:lnTo>
                      <a:pt x="2211" y="1041"/>
                    </a:lnTo>
                    <a:lnTo>
                      <a:pt x="2217" y="1053"/>
                    </a:lnTo>
                    <a:lnTo>
                      <a:pt x="2222" y="1065"/>
                    </a:lnTo>
                    <a:lnTo>
                      <a:pt x="2229" y="1077"/>
                    </a:lnTo>
                    <a:lnTo>
                      <a:pt x="2235" y="1088"/>
                    </a:lnTo>
                    <a:lnTo>
                      <a:pt x="465" y="1061"/>
                    </a:lnTo>
                    <a:lnTo>
                      <a:pt x="475" y="724"/>
                    </a:lnTo>
                    <a:lnTo>
                      <a:pt x="0" y="686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>
                <a:off x="3627000" y="2890440"/>
                <a:ext cx="1162800" cy="555480"/>
              </a:xfrm>
              <a:custGeom>
                <a:avLst/>
                <a:gdLst/>
                <a:ahLst/>
                <a:rect l="l" t="t" r="r" b="b"/>
                <a:pathLst>
                  <a:path w="2235" h="1088">
                    <a:moveTo>
                      <a:pt x="0" y="686"/>
                    </a:moveTo>
                    <a:lnTo>
                      <a:pt x="35" y="0"/>
                    </a:lnTo>
                    <a:lnTo>
                      <a:pt x="35" y="0"/>
                    </a:lnTo>
                    <a:lnTo>
                      <a:pt x="124" y="7"/>
                    </a:lnTo>
                    <a:lnTo>
                      <a:pt x="212" y="12"/>
                    </a:lnTo>
                    <a:lnTo>
                      <a:pt x="301" y="17"/>
                    </a:lnTo>
                    <a:lnTo>
                      <a:pt x="388" y="21"/>
                    </a:lnTo>
                    <a:lnTo>
                      <a:pt x="475" y="24"/>
                    </a:lnTo>
                    <a:lnTo>
                      <a:pt x="562" y="27"/>
                    </a:lnTo>
                    <a:lnTo>
                      <a:pt x="649" y="31"/>
                    </a:lnTo>
                    <a:lnTo>
                      <a:pt x="735" y="33"/>
                    </a:lnTo>
                    <a:lnTo>
                      <a:pt x="823" y="35"/>
                    </a:lnTo>
                    <a:lnTo>
                      <a:pt x="909" y="36"/>
                    </a:lnTo>
                    <a:lnTo>
                      <a:pt x="995" y="37"/>
                    </a:lnTo>
                    <a:lnTo>
                      <a:pt x="1083" y="38"/>
                    </a:lnTo>
                    <a:lnTo>
                      <a:pt x="1170" y="39"/>
                    </a:lnTo>
                    <a:lnTo>
                      <a:pt x="1259" y="40"/>
                    </a:lnTo>
                    <a:lnTo>
                      <a:pt x="1347" y="41"/>
                    </a:lnTo>
                    <a:lnTo>
                      <a:pt x="1436" y="42"/>
                    </a:lnTo>
                    <a:lnTo>
                      <a:pt x="1456" y="63"/>
                    </a:lnTo>
                    <a:lnTo>
                      <a:pt x="1475" y="81"/>
                    </a:lnTo>
                    <a:lnTo>
                      <a:pt x="1492" y="96"/>
                    </a:lnTo>
                    <a:lnTo>
                      <a:pt x="1506" y="109"/>
                    </a:lnTo>
                    <a:lnTo>
                      <a:pt x="1519" y="119"/>
                    </a:lnTo>
                    <a:lnTo>
                      <a:pt x="1532" y="127"/>
                    </a:lnTo>
                    <a:lnTo>
                      <a:pt x="1537" y="129"/>
                    </a:lnTo>
                    <a:lnTo>
                      <a:pt x="1543" y="131"/>
                    </a:lnTo>
                    <a:lnTo>
                      <a:pt x="1549" y="132"/>
                    </a:lnTo>
                    <a:lnTo>
                      <a:pt x="1555" y="132"/>
                    </a:lnTo>
                    <a:lnTo>
                      <a:pt x="1560" y="132"/>
                    </a:lnTo>
                    <a:lnTo>
                      <a:pt x="1564" y="131"/>
                    </a:lnTo>
                    <a:lnTo>
                      <a:pt x="1569" y="130"/>
                    </a:lnTo>
                    <a:lnTo>
                      <a:pt x="1573" y="128"/>
                    </a:lnTo>
                    <a:lnTo>
                      <a:pt x="1581" y="121"/>
                    </a:lnTo>
                    <a:lnTo>
                      <a:pt x="1588" y="114"/>
                    </a:lnTo>
                    <a:lnTo>
                      <a:pt x="1598" y="105"/>
                    </a:lnTo>
                    <a:lnTo>
                      <a:pt x="1610" y="95"/>
                    </a:lnTo>
                    <a:lnTo>
                      <a:pt x="1625" y="85"/>
                    </a:lnTo>
                    <a:lnTo>
                      <a:pt x="1644" y="74"/>
                    </a:lnTo>
                    <a:lnTo>
                      <a:pt x="1654" y="85"/>
                    </a:lnTo>
                    <a:lnTo>
                      <a:pt x="1662" y="95"/>
                    </a:lnTo>
                    <a:lnTo>
                      <a:pt x="1667" y="106"/>
                    </a:lnTo>
                    <a:lnTo>
                      <a:pt x="1670" y="115"/>
                    </a:lnTo>
                    <a:lnTo>
                      <a:pt x="1674" y="128"/>
                    </a:lnTo>
                    <a:lnTo>
                      <a:pt x="1674" y="133"/>
                    </a:lnTo>
                    <a:lnTo>
                      <a:pt x="1679" y="133"/>
                    </a:lnTo>
                    <a:lnTo>
                      <a:pt x="1683" y="131"/>
                    </a:lnTo>
                    <a:lnTo>
                      <a:pt x="1688" y="128"/>
                    </a:lnTo>
                    <a:lnTo>
                      <a:pt x="1692" y="125"/>
                    </a:lnTo>
                    <a:lnTo>
                      <a:pt x="1698" y="116"/>
                    </a:lnTo>
                    <a:lnTo>
                      <a:pt x="1704" y="107"/>
                    </a:lnTo>
                    <a:lnTo>
                      <a:pt x="1707" y="104"/>
                    </a:lnTo>
                    <a:lnTo>
                      <a:pt x="1709" y="100"/>
                    </a:lnTo>
                    <a:lnTo>
                      <a:pt x="1712" y="98"/>
                    </a:lnTo>
                    <a:lnTo>
                      <a:pt x="1716" y="96"/>
                    </a:lnTo>
                    <a:lnTo>
                      <a:pt x="1720" y="95"/>
                    </a:lnTo>
                    <a:lnTo>
                      <a:pt x="1724" y="96"/>
                    </a:lnTo>
                    <a:lnTo>
                      <a:pt x="1729" y="100"/>
                    </a:lnTo>
                    <a:lnTo>
                      <a:pt x="1734" y="104"/>
                    </a:lnTo>
                    <a:lnTo>
                      <a:pt x="1739" y="105"/>
                    </a:lnTo>
                    <a:lnTo>
                      <a:pt x="1745" y="107"/>
                    </a:lnTo>
                    <a:lnTo>
                      <a:pt x="1750" y="109"/>
                    </a:lnTo>
                    <a:lnTo>
                      <a:pt x="1757" y="114"/>
                    </a:lnTo>
                    <a:lnTo>
                      <a:pt x="1769" y="125"/>
                    </a:lnTo>
                    <a:lnTo>
                      <a:pt x="1782" y="138"/>
                    </a:lnTo>
                    <a:lnTo>
                      <a:pt x="1797" y="153"/>
                    </a:lnTo>
                    <a:lnTo>
                      <a:pt x="1813" y="168"/>
                    </a:lnTo>
                    <a:lnTo>
                      <a:pt x="1822" y="175"/>
                    </a:lnTo>
                    <a:lnTo>
                      <a:pt x="1831" y="182"/>
                    </a:lnTo>
                    <a:lnTo>
                      <a:pt x="1842" y="188"/>
                    </a:lnTo>
                    <a:lnTo>
                      <a:pt x="1853" y="195"/>
                    </a:lnTo>
                    <a:lnTo>
                      <a:pt x="1858" y="195"/>
                    </a:lnTo>
                    <a:lnTo>
                      <a:pt x="1864" y="197"/>
                    </a:lnTo>
                    <a:lnTo>
                      <a:pt x="1869" y="200"/>
                    </a:lnTo>
                    <a:lnTo>
                      <a:pt x="1874" y="203"/>
                    </a:lnTo>
                    <a:lnTo>
                      <a:pt x="1885" y="212"/>
                    </a:lnTo>
                    <a:lnTo>
                      <a:pt x="1897" y="221"/>
                    </a:lnTo>
                    <a:lnTo>
                      <a:pt x="1903" y="225"/>
                    </a:lnTo>
                    <a:lnTo>
                      <a:pt x="1908" y="228"/>
                    </a:lnTo>
                    <a:lnTo>
                      <a:pt x="1913" y="231"/>
                    </a:lnTo>
                    <a:lnTo>
                      <a:pt x="1919" y="233"/>
                    </a:lnTo>
                    <a:lnTo>
                      <a:pt x="1925" y="234"/>
                    </a:lnTo>
                    <a:lnTo>
                      <a:pt x="1931" y="233"/>
                    </a:lnTo>
                    <a:lnTo>
                      <a:pt x="1936" y="229"/>
                    </a:lnTo>
                    <a:lnTo>
                      <a:pt x="1941" y="225"/>
                    </a:lnTo>
                    <a:lnTo>
                      <a:pt x="1951" y="237"/>
                    </a:lnTo>
                    <a:lnTo>
                      <a:pt x="1959" y="248"/>
                    </a:lnTo>
                    <a:lnTo>
                      <a:pt x="1964" y="261"/>
                    </a:lnTo>
                    <a:lnTo>
                      <a:pt x="1967" y="274"/>
                    </a:lnTo>
                    <a:lnTo>
                      <a:pt x="1969" y="289"/>
                    </a:lnTo>
                    <a:lnTo>
                      <a:pt x="1971" y="305"/>
                    </a:lnTo>
                    <a:lnTo>
                      <a:pt x="1971" y="323"/>
                    </a:lnTo>
                    <a:lnTo>
                      <a:pt x="1971" y="345"/>
                    </a:lnTo>
                    <a:lnTo>
                      <a:pt x="1976" y="349"/>
                    </a:lnTo>
                    <a:lnTo>
                      <a:pt x="1989" y="360"/>
                    </a:lnTo>
                    <a:lnTo>
                      <a:pt x="1998" y="365"/>
                    </a:lnTo>
                    <a:lnTo>
                      <a:pt x="2008" y="370"/>
                    </a:lnTo>
                    <a:lnTo>
                      <a:pt x="2019" y="373"/>
                    </a:lnTo>
                    <a:lnTo>
                      <a:pt x="2030" y="375"/>
                    </a:lnTo>
                    <a:lnTo>
                      <a:pt x="2030" y="375"/>
                    </a:lnTo>
                    <a:lnTo>
                      <a:pt x="2029" y="465"/>
                    </a:lnTo>
                    <a:lnTo>
                      <a:pt x="2029" y="465"/>
                    </a:lnTo>
                    <a:lnTo>
                      <a:pt x="2029" y="469"/>
                    </a:lnTo>
                    <a:lnTo>
                      <a:pt x="2030" y="474"/>
                    </a:lnTo>
                    <a:lnTo>
                      <a:pt x="2032" y="478"/>
                    </a:lnTo>
                    <a:lnTo>
                      <a:pt x="2033" y="482"/>
                    </a:lnTo>
                    <a:lnTo>
                      <a:pt x="2039" y="487"/>
                    </a:lnTo>
                    <a:lnTo>
                      <a:pt x="2044" y="491"/>
                    </a:lnTo>
                    <a:lnTo>
                      <a:pt x="2054" y="494"/>
                    </a:lnTo>
                    <a:lnTo>
                      <a:pt x="2059" y="494"/>
                    </a:lnTo>
                    <a:lnTo>
                      <a:pt x="2059" y="494"/>
                    </a:lnTo>
                    <a:lnTo>
                      <a:pt x="2058" y="583"/>
                    </a:lnTo>
                    <a:lnTo>
                      <a:pt x="2058" y="583"/>
                    </a:lnTo>
                    <a:lnTo>
                      <a:pt x="2068" y="594"/>
                    </a:lnTo>
                    <a:lnTo>
                      <a:pt x="2075" y="602"/>
                    </a:lnTo>
                    <a:lnTo>
                      <a:pt x="2081" y="608"/>
                    </a:lnTo>
                    <a:lnTo>
                      <a:pt x="2084" y="614"/>
                    </a:lnTo>
                    <a:lnTo>
                      <a:pt x="2086" y="619"/>
                    </a:lnTo>
                    <a:lnTo>
                      <a:pt x="2087" y="626"/>
                    </a:lnTo>
                    <a:lnTo>
                      <a:pt x="2087" y="634"/>
                    </a:lnTo>
                    <a:lnTo>
                      <a:pt x="2087" y="644"/>
                    </a:lnTo>
                    <a:lnTo>
                      <a:pt x="2087" y="644"/>
                    </a:lnTo>
                    <a:lnTo>
                      <a:pt x="2086" y="763"/>
                    </a:lnTo>
                    <a:lnTo>
                      <a:pt x="2086" y="763"/>
                    </a:lnTo>
                    <a:lnTo>
                      <a:pt x="2090" y="764"/>
                    </a:lnTo>
                    <a:lnTo>
                      <a:pt x="2101" y="767"/>
                    </a:lnTo>
                    <a:lnTo>
                      <a:pt x="2107" y="770"/>
                    </a:lnTo>
                    <a:lnTo>
                      <a:pt x="2111" y="776"/>
                    </a:lnTo>
                    <a:lnTo>
                      <a:pt x="2113" y="779"/>
                    </a:lnTo>
                    <a:lnTo>
                      <a:pt x="2114" y="783"/>
                    </a:lnTo>
                    <a:lnTo>
                      <a:pt x="2115" y="788"/>
                    </a:lnTo>
                    <a:lnTo>
                      <a:pt x="2115" y="793"/>
                    </a:lnTo>
                    <a:lnTo>
                      <a:pt x="2115" y="793"/>
                    </a:lnTo>
                    <a:lnTo>
                      <a:pt x="2115" y="912"/>
                    </a:lnTo>
                    <a:lnTo>
                      <a:pt x="2115" y="912"/>
                    </a:lnTo>
                    <a:lnTo>
                      <a:pt x="2126" y="923"/>
                    </a:lnTo>
                    <a:lnTo>
                      <a:pt x="2137" y="930"/>
                    </a:lnTo>
                    <a:lnTo>
                      <a:pt x="2148" y="937"/>
                    </a:lnTo>
                    <a:lnTo>
                      <a:pt x="2160" y="942"/>
                    </a:lnTo>
                    <a:lnTo>
                      <a:pt x="2170" y="948"/>
                    </a:lnTo>
                    <a:lnTo>
                      <a:pt x="2181" y="955"/>
                    </a:lnTo>
                    <a:lnTo>
                      <a:pt x="2193" y="962"/>
                    </a:lnTo>
                    <a:lnTo>
                      <a:pt x="2204" y="972"/>
                    </a:lnTo>
                    <a:lnTo>
                      <a:pt x="2204" y="994"/>
                    </a:lnTo>
                    <a:lnTo>
                      <a:pt x="2206" y="1011"/>
                    </a:lnTo>
                    <a:lnTo>
                      <a:pt x="2208" y="1027"/>
                    </a:lnTo>
                    <a:lnTo>
                      <a:pt x="2211" y="1041"/>
                    </a:lnTo>
                    <a:lnTo>
                      <a:pt x="2217" y="1053"/>
                    </a:lnTo>
                    <a:lnTo>
                      <a:pt x="2222" y="1065"/>
                    </a:lnTo>
                    <a:lnTo>
                      <a:pt x="2229" y="1077"/>
                    </a:lnTo>
                    <a:lnTo>
                      <a:pt x="2235" y="1088"/>
                    </a:lnTo>
                    <a:lnTo>
                      <a:pt x="2235" y="1088"/>
                    </a:lnTo>
                    <a:lnTo>
                      <a:pt x="465" y="1061"/>
                    </a:lnTo>
                    <a:lnTo>
                      <a:pt x="475" y="724"/>
                    </a:lnTo>
                    <a:lnTo>
                      <a:pt x="0" y="686"/>
                    </a:lnTo>
                    <a:lnTo>
                      <a:pt x="0" y="686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>
                <a:off x="3644280" y="2359440"/>
                <a:ext cx="1009800" cy="650160"/>
              </a:xfrm>
              <a:custGeom>
                <a:avLst/>
                <a:gdLst/>
                <a:ahLst/>
                <a:rect l="l" t="t" r="r" b="b"/>
                <a:pathLst>
                  <a:path w="1939" h="1274">
                    <a:moveTo>
                      <a:pt x="68" y="0"/>
                    </a:moveTo>
                    <a:lnTo>
                      <a:pt x="181" y="7"/>
                    </a:lnTo>
                    <a:lnTo>
                      <a:pt x="293" y="13"/>
                    </a:lnTo>
                    <a:lnTo>
                      <a:pt x="406" y="19"/>
                    </a:lnTo>
                    <a:lnTo>
                      <a:pt x="520" y="25"/>
                    </a:lnTo>
                    <a:lnTo>
                      <a:pt x="634" y="32"/>
                    </a:lnTo>
                    <a:lnTo>
                      <a:pt x="749" y="37"/>
                    </a:lnTo>
                    <a:lnTo>
                      <a:pt x="863" y="43"/>
                    </a:lnTo>
                    <a:lnTo>
                      <a:pt x="978" y="48"/>
                    </a:lnTo>
                    <a:lnTo>
                      <a:pt x="1092" y="52"/>
                    </a:lnTo>
                    <a:lnTo>
                      <a:pt x="1207" y="57"/>
                    </a:lnTo>
                    <a:lnTo>
                      <a:pt x="1321" y="61"/>
                    </a:lnTo>
                    <a:lnTo>
                      <a:pt x="1434" y="64"/>
                    </a:lnTo>
                    <a:lnTo>
                      <a:pt x="1548" y="67"/>
                    </a:lnTo>
                    <a:lnTo>
                      <a:pt x="1661" y="71"/>
                    </a:lnTo>
                    <a:lnTo>
                      <a:pt x="1775" y="72"/>
                    </a:lnTo>
                    <a:lnTo>
                      <a:pt x="1887" y="73"/>
                    </a:lnTo>
                    <a:lnTo>
                      <a:pt x="1886" y="85"/>
                    </a:lnTo>
                    <a:lnTo>
                      <a:pt x="1886" y="95"/>
                    </a:lnTo>
                    <a:lnTo>
                      <a:pt x="1885" y="106"/>
                    </a:lnTo>
                    <a:lnTo>
                      <a:pt x="1883" y="118"/>
                    </a:lnTo>
                    <a:lnTo>
                      <a:pt x="1878" y="129"/>
                    </a:lnTo>
                    <a:lnTo>
                      <a:pt x="1873" y="140"/>
                    </a:lnTo>
                    <a:lnTo>
                      <a:pt x="1865" y="152"/>
                    </a:lnTo>
                    <a:lnTo>
                      <a:pt x="1856" y="162"/>
                    </a:lnTo>
                    <a:lnTo>
                      <a:pt x="1850" y="162"/>
                    </a:lnTo>
                    <a:lnTo>
                      <a:pt x="1846" y="163"/>
                    </a:lnTo>
                    <a:lnTo>
                      <a:pt x="1842" y="166"/>
                    </a:lnTo>
                    <a:lnTo>
                      <a:pt x="1838" y="168"/>
                    </a:lnTo>
                    <a:lnTo>
                      <a:pt x="1836" y="170"/>
                    </a:lnTo>
                    <a:lnTo>
                      <a:pt x="1833" y="173"/>
                    </a:lnTo>
                    <a:lnTo>
                      <a:pt x="1831" y="176"/>
                    </a:lnTo>
                    <a:lnTo>
                      <a:pt x="1830" y="181"/>
                    </a:lnTo>
                    <a:lnTo>
                      <a:pt x="1828" y="189"/>
                    </a:lnTo>
                    <a:lnTo>
                      <a:pt x="1826" y="200"/>
                    </a:lnTo>
                    <a:lnTo>
                      <a:pt x="1825" y="211"/>
                    </a:lnTo>
                    <a:lnTo>
                      <a:pt x="1825" y="222"/>
                    </a:lnTo>
                    <a:lnTo>
                      <a:pt x="1835" y="241"/>
                    </a:lnTo>
                    <a:lnTo>
                      <a:pt x="1844" y="257"/>
                    </a:lnTo>
                    <a:lnTo>
                      <a:pt x="1851" y="270"/>
                    </a:lnTo>
                    <a:lnTo>
                      <a:pt x="1859" y="282"/>
                    </a:lnTo>
                    <a:lnTo>
                      <a:pt x="1868" y="293"/>
                    </a:lnTo>
                    <a:lnTo>
                      <a:pt x="1879" y="306"/>
                    </a:lnTo>
                    <a:lnTo>
                      <a:pt x="1895" y="322"/>
                    </a:lnTo>
                    <a:lnTo>
                      <a:pt x="1914" y="342"/>
                    </a:lnTo>
                    <a:lnTo>
                      <a:pt x="1910" y="347"/>
                    </a:lnTo>
                    <a:lnTo>
                      <a:pt x="1905" y="351"/>
                    </a:lnTo>
                    <a:lnTo>
                      <a:pt x="1903" y="356"/>
                    </a:lnTo>
                    <a:lnTo>
                      <a:pt x="1901" y="359"/>
                    </a:lnTo>
                    <a:lnTo>
                      <a:pt x="1901" y="363"/>
                    </a:lnTo>
                    <a:lnTo>
                      <a:pt x="1901" y="365"/>
                    </a:lnTo>
                    <a:lnTo>
                      <a:pt x="1901" y="369"/>
                    </a:lnTo>
                    <a:lnTo>
                      <a:pt x="1903" y="372"/>
                    </a:lnTo>
                    <a:lnTo>
                      <a:pt x="1906" y="377"/>
                    </a:lnTo>
                    <a:lnTo>
                      <a:pt x="1910" y="384"/>
                    </a:lnTo>
                    <a:lnTo>
                      <a:pt x="1911" y="387"/>
                    </a:lnTo>
                    <a:lnTo>
                      <a:pt x="1913" y="391"/>
                    </a:lnTo>
                    <a:lnTo>
                      <a:pt x="1913" y="396"/>
                    </a:lnTo>
                    <a:lnTo>
                      <a:pt x="1914" y="401"/>
                    </a:lnTo>
                    <a:lnTo>
                      <a:pt x="1913" y="432"/>
                    </a:lnTo>
                    <a:lnTo>
                      <a:pt x="1913" y="458"/>
                    </a:lnTo>
                    <a:lnTo>
                      <a:pt x="1913" y="482"/>
                    </a:lnTo>
                    <a:lnTo>
                      <a:pt x="1913" y="503"/>
                    </a:lnTo>
                    <a:lnTo>
                      <a:pt x="1913" y="521"/>
                    </a:lnTo>
                    <a:lnTo>
                      <a:pt x="1913" y="539"/>
                    </a:lnTo>
                    <a:lnTo>
                      <a:pt x="1912" y="559"/>
                    </a:lnTo>
                    <a:lnTo>
                      <a:pt x="1912" y="580"/>
                    </a:lnTo>
                    <a:lnTo>
                      <a:pt x="1910" y="878"/>
                    </a:lnTo>
                    <a:lnTo>
                      <a:pt x="1914" y="884"/>
                    </a:lnTo>
                    <a:lnTo>
                      <a:pt x="1925" y="897"/>
                    </a:lnTo>
                    <a:lnTo>
                      <a:pt x="1930" y="906"/>
                    </a:lnTo>
                    <a:lnTo>
                      <a:pt x="1934" y="916"/>
                    </a:lnTo>
                    <a:lnTo>
                      <a:pt x="1938" y="927"/>
                    </a:lnTo>
                    <a:lnTo>
                      <a:pt x="1939" y="939"/>
                    </a:lnTo>
                    <a:lnTo>
                      <a:pt x="1928" y="939"/>
                    </a:lnTo>
                    <a:lnTo>
                      <a:pt x="1917" y="939"/>
                    </a:lnTo>
                    <a:lnTo>
                      <a:pt x="1907" y="940"/>
                    </a:lnTo>
                    <a:lnTo>
                      <a:pt x="1898" y="942"/>
                    </a:lnTo>
                    <a:lnTo>
                      <a:pt x="1893" y="943"/>
                    </a:lnTo>
                    <a:lnTo>
                      <a:pt x="1890" y="945"/>
                    </a:lnTo>
                    <a:lnTo>
                      <a:pt x="1887" y="947"/>
                    </a:lnTo>
                    <a:lnTo>
                      <a:pt x="1885" y="951"/>
                    </a:lnTo>
                    <a:lnTo>
                      <a:pt x="1883" y="954"/>
                    </a:lnTo>
                    <a:lnTo>
                      <a:pt x="1880" y="958"/>
                    </a:lnTo>
                    <a:lnTo>
                      <a:pt x="1879" y="963"/>
                    </a:lnTo>
                    <a:lnTo>
                      <a:pt x="1879" y="968"/>
                    </a:lnTo>
                    <a:lnTo>
                      <a:pt x="1885" y="968"/>
                    </a:lnTo>
                    <a:lnTo>
                      <a:pt x="1889" y="969"/>
                    </a:lnTo>
                    <a:lnTo>
                      <a:pt x="1893" y="971"/>
                    </a:lnTo>
                    <a:lnTo>
                      <a:pt x="1897" y="973"/>
                    </a:lnTo>
                    <a:lnTo>
                      <a:pt x="1899" y="976"/>
                    </a:lnTo>
                    <a:lnTo>
                      <a:pt x="1902" y="979"/>
                    </a:lnTo>
                    <a:lnTo>
                      <a:pt x="1903" y="982"/>
                    </a:lnTo>
                    <a:lnTo>
                      <a:pt x="1905" y="986"/>
                    </a:lnTo>
                    <a:lnTo>
                      <a:pt x="1907" y="996"/>
                    </a:lnTo>
                    <a:lnTo>
                      <a:pt x="1909" y="1006"/>
                    </a:lnTo>
                    <a:lnTo>
                      <a:pt x="1909" y="1017"/>
                    </a:lnTo>
                    <a:lnTo>
                      <a:pt x="1909" y="1027"/>
                    </a:lnTo>
                    <a:lnTo>
                      <a:pt x="1909" y="1054"/>
                    </a:lnTo>
                    <a:lnTo>
                      <a:pt x="1907" y="1087"/>
                    </a:lnTo>
                    <a:lnTo>
                      <a:pt x="1907" y="1120"/>
                    </a:lnTo>
                    <a:lnTo>
                      <a:pt x="1907" y="1147"/>
                    </a:lnTo>
                    <a:lnTo>
                      <a:pt x="1898" y="1157"/>
                    </a:lnTo>
                    <a:lnTo>
                      <a:pt x="1890" y="1164"/>
                    </a:lnTo>
                    <a:lnTo>
                      <a:pt x="1885" y="1171"/>
                    </a:lnTo>
                    <a:lnTo>
                      <a:pt x="1882" y="1176"/>
                    </a:lnTo>
                    <a:lnTo>
                      <a:pt x="1879" y="1182"/>
                    </a:lnTo>
                    <a:lnTo>
                      <a:pt x="1878" y="1188"/>
                    </a:lnTo>
                    <a:lnTo>
                      <a:pt x="1877" y="1196"/>
                    </a:lnTo>
                    <a:lnTo>
                      <a:pt x="1877" y="1207"/>
                    </a:lnTo>
                    <a:lnTo>
                      <a:pt x="1877" y="1211"/>
                    </a:lnTo>
                    <a:lnTo>
                      <a:pt x="1878" y="1216"/>
                    </a:lnTo>
                    <a:lnTo>
                      <a:pt x="1879" y="1221"/>
                    </a:lnTo>
                    <a:lnTo>
                      <a:pt x="1882" y="1224"/>
                    </a:lnTo>
                    <a:lnTo>
                      <a:pt x="1886" y="1230"/>
                    </a:lnTo>
                    <a:lnTo>
                      <a:pt x="1892" y="1236"/>
                    </a:lnTo>
                    <a:lnTo>
                      <a:pt x="1898" y="1242"/>
                    </a:lnTo>
                    <a:lnTo>
                      <a:pt x="1902" y="1249"/>
                    </a:lnTo>
                    <a:lnTo>
                      <a:pt x="1904" y="1252"/>
                    </a:lnTo>
                    <a:lnTo>
                      <a:pt x="1905" y="1256"/>
                    </a:lnTo>
                    <a:lnTo>
                      <a:pt x="1906" y="1261"/>
                    </a:lnTo>
                    <a:lnTo>
                      <a:pt x="1906" y="1266"/>
                    </a:lnTo>
                    <a:lnTo>
                      <a:pt x="1905" y="1267"/>
                    </a:lnTo>
                    <a:lnTo>
                      <a:pt x="1901" y="1269"/>
                    </a:lnTo>
                    <a:lnTo>
                      <a:pt x="1893" y="1272"/>
                    </a:lnTo>
                    <a:lnTo>
                      <a:pt x="1884" y="1274"/>
                    </a:lnTo>
                    <a:lnTo>
                      <a:pt x="1878" y="1272"/>
                    </a:lnTo>
                    <a:lnTo>
                      <a:pt x="1872" y="1271"/>
                    </a:lnTo>
                    <a:lnTo>
                      <a:pt x="1864" y="1269"/>
                    </a:lnTo>
                    <a:lnTo>
                      <a:pt x="1857" y="1266"/>
                    </a:lnTo>
                    <a:lnTo>
                      <a:pt x="1847" y="1261"/>
                    </a:lnTo>
                    <a:lnTo>
                      <a:pt x="1838" y="1254"/>
                    </a:lnTo>
                    <a:lnTo>
                      <a:pt x="1828" y="1245"/>
                    </a:lnTo>
                    <a:lnTo>
                      <a:pt x="1818" y="1236"/>
                    </a:lnTo>
                    <a:lnTo>
                      <a:pt x="1807" y="1229"/>
                    </a:lnTo>
                    <a:lnTo>
                      <a:pt x="1796" y="1223"/>
                    </a:lnTo>
                    <a:lnTo>
                      <a:pt x="1787" y="1216"/>
                    </a:lnTo>
                    <a:lnTo>
                      <a:pt x="1778" y="1209"/>
                    </a:lnTo>
                    <a:lnTo>
                      <a:pt x="1762" y="1194"/>
                    </a:lnTo>
                    <a:lnTo>
                      <a:pt x="1747" y="1179"/>
                    </a:lnTo>
                    <a:lnTo>
                      <a:pt x="1734" y="1166"/>
                    </a:lnTo>
                    <a:lnTo>
                      <a:pt x="1722" y="1155"/>
                    </a:lnTo>
                    <a:lnTo>
                      <a:pt x="1715" y="1150"/>
                    </a:lnTo>
                    <a:lnTo>
                      <a:pt x="1710" y="1148"/>
                    </a:lnTo>
                    <a:lnTo>
                      <a:pt x="1704" y="1146"/>
                    </a:lnTo>
                    <a:lnTo>
                      <a:pt x="1699" y="1145"/>
                    </a:lnTo>
                    <a:lnTo>
                      <a:pt x="1688" y="1145"/>
                    </a:lnTo>
                    <a:lnTo>
                      <a:pt x="1681" y="1146"/>
                    </a:lnTo>
                    <a:lnTo>
                      <a:pt x="1673" y="1147"/>
                    </a:lnTo>
                    <a:lnTo>
                      <a:pt x="1669" y="1149"/>
                    </a:lnTo>
                    <a:lnTo>
                      <a:pt x="1664" y="1152"/>
                    </a:lnTo>
                    <a:lnTo>
                      <a:pt x="1661" y="1154"/>
                    </a:lnTo>
                    <a:lnTo>
                      <a:pt x="1659" y="1157"/>
                    </a:lnTo>
                    <a:lnTo>
                      <a:pt x="1658" y="1160"/>
                    </a:lnTo>
                    <a:lnTo>
                      <a:pt x="1655" y="1166"/>
                    </a:lnTo>
                    <a:lnTo>
                      <a:pt x="1653" y="1170"/>
                    </a:lnTo>
                    <a:lnTo>
                      <a:pt x="1650" y="1172"/>
                    </a:lnTo>
                    <a:lnTo>
                      <a:pt x="1647" y="1173"/>
                    </a:lnTo>
                    <a:lnTo>
                      <a:pt x="1644" y="1174"/>
                    </a:lnTo>
                    <a:lnTo>
                      <a:pt x="1639" y="1174"/>
                    </a:lnTo>
                    <a:lnTo>
                      <a:pt x="1639" y="1169"/>
                    </a:lnTo>
                    <a:lnTo>
                      <a:pt x="1635" y="1156"/>
                    </a:lnTo>
                    <a:lnTo>
                      <a:pt x="1632" y="1147"/>
                    </a:lnTo>
                    <a:lnTo>
                      <a:pt x="1627" y="1136"/>
                    </a:lnTo>
                    <a:lnTo>
                      <a:pt x="1619" y="1126"/>
                    </a:lnTo>
                    <a:lnTo>
                      <a:pt x="1609" y="1115"/>
                    </a:lnTo>
                    <a:lnTo>
                      <a:pt x="1587" y="1136"/>
                    </a:lnTo>
                    <a:lnTo>
                      <a:pt x="1564" y="1157"/>
                    </a:lnTo>
                    <a:lnTo>
                      <a:pt x="1553" y="1164"/>
                    </a:lnTo>
                    <a:lnTo>
                      <a:pt x="1541" y="1170"/>
                    </a:lnTo>
                    <a:lnTo>
                      <a:pt x="1536" y="1172"/>
                    </a:lnTo>
                    <a:lnTo>
                      <a:pt x="1531" y="1173"/>
                    </a:lnTo>
                    <a:lnTo>
                      <a:pt x="1525" y="1174"/>
                    </a:lnTo>
                    <a:lnTo>
                      <a:pt x="1520" y="1173"/>
                    </a:lnTo>
                    <a:lnTo>
                      <a:pt x="1508" y="1171"/>
                    </a:lnTo>
                    <a:lnTo>
                      <a:pt x="1494" y="1166"/>
                    </a:lnTo>
                    <a:lnTo>
                      <a:pt x="1478" y="1159"/>
                    </a:lnTo>
                    <a:lnTo>
                      <a:pt x="1461" y="1149"/>
                    </a:lnTo>
                    <a:lnTo>
                      <a:pt x="1453" y="1143"/>
                    </a:lnTo>
                    <a:lnTo>
                      <a:pt x="1444" y="1136"/>
                    </a:lnTo>
                    <a:lnTo>
                      <a:pt x="1437" y="1130"/>
                    </a:lnTo>
                    <a:lnTo>
                      <a:pt x="1428" y="1121"/>
                    </a:lnTo>
                    <a:lnTo>
                      <a:pt x="1420" y="1114"/>
                    </a:lnTo>
                    <a:lnTo>
                      <a:pt x="1414" y="1104"/>
                    </a:lnTo>
                    <a:lnTo>
                      <a:pt x="1407" y="1094"/>
                    </a:lnTo>
                    <a:lnTo>
                      <a:pt x="1401" y="1083"/>
                    </a:lnTo>
                    <a:lnTo>
                      <a:pt x="1317" y="1082"/>
                    </a:lnTo>
                    <a:lnTo>
                      <a:pt x="1230" y="1081"/>
                    </a:lnTo>
                    <a:lnTo>
                      <a:pt x="1144" y="1080"/>
                    </a:lnTo>
                    <a:lnTo>
                      <a:pt x="1056" y="1079"/>
                    </a:lnTo>
                    <a:lnTo>
                      <a:pt x="968" y="1078"/>
                    </a:lnTo>
                    <a:lnTo>
                      <a:pt x="879" y="1077"/>
                    </a:lnTo>
                    <a:lnTo>
                      <a:pt x="790" y="1076"/>
                    </a:lnTo>
                    <a:lnTo>
                      <a:pt x="700" y="1074"/>
                    </a:lnTo>
                    <a:lnTo>
                      <a:pt x="611" y="1072"/>
                    </a:lnTo>
                    <a:lnTo>
                      <a:pt x="522" y="1068"/>
                    </a:lnTo>
                    <a:lnTo>
                      <a:pt x="433" y="1065"/>
                    </a:lnTo>
                    <a:lnTo>
                      <a:pt x="345" y="1062"/>
                    </a:lnTo>
                    <a:lnTo>
                      <a:pt x="257" y="1058"/>
                    </a:lnTo>
                    <a:lnTo>
                      <a:pt x="170" y="1053"/>
                    </a:lnTo>
                    <a:lnTo>
                      <a:pt x="84" y="1048"/>
                    </a:lnTo>
                    <a:lnTo>
                      <a:pt x="0" y="1041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>
                <a:off x="3644280" y="2359440"/>
                <a:ext cx="1009800" cy="650160"/>
              </a:xfrm>
              <a:custGeom>
                <a:avLst/>
                <a:gdLst/>
                <a:ahLst/>
                <a:rect l="l" t="t" r="r" b="b"/>
                <a:pathLst>
                  <a:path w="1939" h="1274">
                    <a:moveTo>
                      <a:pt x="68" y="0"/>
                    </a:moveTo>
                    <a:lnTo>
                      <a:pt x="181" y="7"/>
                    </a:lnTo>
                    <a:lnTo>
                      <a:pt x="293" y="13"/>
                    </a:lnTo>
                    <a:lnTo>
                      <a:pt x="406" y="19"/>
                    </a:lnTo>
                    <a:lnTo>
                      <a:pt x="520" y="25"/>
                    </a:lnTo>
                    <a:lnTo>
                      <a:pt x="634" y="32"/>
                    </a:lnTo>
                    <a:lnTo>
                      <a:pt x="749" y="37"/>
                    </a:lnTo>
                    <a:lnTo>
                      <a:pt x="863" y="43"/>
                    </a:lnTo>
                    <a:lnTo>
                      <a:pt x="978" y="48"/>
                    </a:lnTo>
                    <a:lnTo>
                      <a:pt x="1092" y="52"/>
                    </a:lnTo>
                    <a:lnTo>
                      <a:pt x="1207" y="57"/>
                    </a:lnTo>
                    <a:lnTo>
                      <a:pt x="1321" y="61"/>
                    </a:lnTo>
                    <a:lnTo>
                      <a:pt x="1434" y="64"/>
                    </a:lnTo>
                    <a:lnTo>
                      <a:pt x="1548" y="67"/>
                    </a:lnTo>
                    <a:lnTo>
                      <a:pt x="1661" y="71"/>
                    </a:lnTo>
                    <a:lnTo>
                      <a:pt x="1775" y="72"/>
                    </a:lnTo>
                    <a:lnTo>
                      <a:pt x="1887" y="73"/>
                    </a:lnTo>
                    <a:lnTo>
                      <a:pt x="1886" y="85"/>
                    </a:lnTo>
                    <a:lnTo>
                      <a:pt x="1886" y="95"/>
                    </a:lnTo>
                    <a:lnTo>
                      <a:pt x="1885" y="106"/>
                    </a:lnTo>
                    <a:lnTo>
                      <a:pt x="1883" y="118"/>
                    </a:lnTo>
                    <a:lnTo>
                      <a:pt x="1878" y="129"/>
                    </a:lnTo>
                    <a:lnTo>
                      <a:pt x="1873" y="140"/>
                    </a:lnTo>
                    <a:lnTo>
                      <a:pt x="1865" y="152"/>
                    </a:lnTo>
                    <a:lnTo>
                      <a:pt x="1856" y="162"/>
                    </a:lnTo>
                    <a:lnTo>
                      <a:pt x="1850" y="162"/>
                    </a:lnTo>
                    <a:lnTo>
                      <a:pt x="1846" y="163"/>
                    </a:lnTo>
                    <a:lnTo>
                      <a:pt x="1842" y="166"/>
                    </a:lnTo>
                    <a:lnTo>
                      <a:pt x="1838" y="168"/>
                    </a:lnTo>
                    <a:lnTo>
                      <a:pt x="1836" y="170"/>
                    </a:lnTo>
                    <a:lnTo>
                      <a:pt x="1833" y="173"/>
                    </a:lnTo>
                    <a:lnTo>
                      <a:pt x="1831" y="176"/>
                    </a:lnTo>
                    <a:lnTo>
                      <a:pt x="1830" y="181"/>
                    </a:lnTo>
                    <a:lnTo>
                      <a:pt x="1828" y="189"/>
                    </a:lnTo>
                    <a:lnTo>
                      <a:pt x="1826" y="200"/>
                    </a:lnTo>
                    <a:lnTo>
                      <a:pt x="1825" y="211"/>
                    </a:lnTo>
                    <a:lnTo>
                      <a:pt x="1825" y="222"/>
                    </a:lnTo>
                    <a:lnTo>
                      <a:pt x="1835" y="241"/>
                    </a:lnTo>
                    <a:lnTo>
                      <a:pt x="1844" y="257"/>
                    </a:lnTo>
                    <a:lnTo>
                      <a:pt x="1851" y="270"/>
                    </a:lnTo>
                    <a:lnTo>
                      <a:pt x="1859" y="282"/>
                    </a:lnTo>
                    <a:lnTo>
                      <a:pt x="1868" y="293"/>
                    </a:lnTo>
                    <a:lnTo>
                      <a:pt x="1879" y="306"/>
                    </a:lnTo>
                    <a:lnTo>
                      <a:pt x="1895" y="322"/>
                    </a:lnTo>
                    <a:lnTo>
                      <a:pt x="1914" y="342"/>
                    </a:lnTo>
                    <a:lnTo>
                      <a:pt x="1910" y="347"/>
                    </a:lnTo>
                    <a:lnTo>
                      <a:pt x="1905" y="351"/>
                    </a:lnTo>
                    <a:lnTo>
                      <a:pt x="1903" y="356"/>
                    </a:lnTo>
                    <a:lnTo>
                      <a:pt x="1901" y="359"/>
                    </a:lnTo>
                    <a:lnTo>
                      <a:pt x="1901" y="363"/>
                    </a:lnTo>
                    <a:lnTo>
                      <a:pt x="1901" y="365"/>
                    </a:lnTo>
                    <a:lnTo>
                      <a:pt x="1901" y="369"/>
                    </a:lnTo>
                    <a:lnTo>
                      <a:pt x="1903" y="372"/>
                    </a:lnTo>
                    <a:lnTo>
                      <a:pt x="1906" y="377"/>
                    </a:lnTo>
                    <a:lnTo>
                      <a:pt x="1910" y="384"/>
                    </a:lnTo>
                    <a:lnTo>
                      <a:pt x="1911" y="387"/>
                    </a:lnTo>
                    <a:lnTo>
                      <a:pt x="1913" y="391"/>
                    </a:lnTo>
                    <a:lnTo>
                      <a:pt x="1913" y="396"/>
                    </a:lnTo>
                    <a:lnTo>
                      <a:pt x="1914" y="401"/>
                    </a:lnTo>
                    <a:lnTo>
                      <a:pt x="1913" y="432"/>
                    </a:lnTo>
                    <a:lnTo>
                      <a:pt x="1913" y="458"/>
                    </a:lnTo>
                    <a:lnTo>
                      <a:pt x="1913" y="482"/>
                    </a:lnTo>
                    <a:lnTo>
                      <a:pt x="1913" y="503"/>
                    </a:lnTo>
                    <a:lnTo>
                      <a:pt x="1913" y="521"/>
                    </a:lnTo>
                    <a:lnTo>
                      <a:pt x="1913" y="539"/>
                    </a:lnTo>
                    <a:lnTo>
                      <a:pt x="1912" y="559"/>
                    </a:lnTo>
                    <a:lnTo>
                      <a:pt x="1912" y="580"/>
                    </a:lnTo>
                    <a:lnTo>
                      <a:pt x="1912" y="580"/>
                    </a:lnTo>
                    <a:lnTo>
                      <a:pt x="1910" y="878"/>
                    </a:lnTo>
                    <a:lnTo>
                      <a:pt x="1910" y="878"/>
                    </a:lnTo>
                    <a:lnTo>
                      <a:pt x="1914" y="884"/>
                    </a:lnTo>
                    <a:lnTo>
                      <a:pt x="1925" y="897"/>
                    </a:lnTo>
                    <a:lnTo>
                      <a:pt x="1930" y="906"/>
                    </a:lnTo>
                    <a:lnTo>
                      <a:pt x="1934" y="916"/>
                    </a:lnTo>
                    <a:lnTo>
                      <a:pt x="1938" y="927"/>
                    </a:lnTo>
                    <a:lnTo>
                      <a:pt x="1939" y="939"/>
                    </a:lnTo>
                    <a:lnTo>
                      <a:pt x="1928" y="939"/>
                    </a:lnTo>
                    <a:lnTo>
                      <a:pt x="1917" y="939"/>
                    </a:lnTo>
                    <a:lnTo>
                      <a:pt x="1907" y="940"/>
                    </a:lnTo>
                    <a:lnTo>
                      <a:pt x="1898" y="942"/>
                    </a:lnTo>
                    <a:lnTo>
                      <a:pt x="1893" y="943"/>
                    </a:lnTo>
                    <a:lnTo>
                      <a:pt x="1890" y="945"/>
                    </a:lnTo>
                    <a:lnTo>
                      <a:pt x="1887" y="947"/>
                    </a:lnTo>
                    <a:lnTo>
                      <a:pt x="1885" y="951"/>
                    </a:lnTo>
                    <a:lnTo>
                      <a:pt x="1883" y="954"/>
                    </a:lnTo>
                    <a:lnTo>
                      <a:pt x="1880" y="958"/>
                    </a:lnTo>
                    <a:lnTo>
                      <a:pt x="1879" y="963"/>
                    </a:lnTo>
                    <a:lnTo>
                      <a:pt x="1879" y="968"/>
                    </a:lnTo>
                    <a:lnTo>
                      <a:pt x="1885" y="968"/>
                    </a:lnTo>
                    <a:lnTo>
                      <a:pt x="1889" y="969"/>
                    </a:lnTo>
                    <a:lnTo>
                      <a:pt x="1893" y="971"/>
                    </a:lnTo>
                    <a:lnTo>
                      <a:pt x="1897" y="973"/>
                    </a:lnTo>
                    <a:lnTo>
                      <a:pt x="1899" y="976"/>
                    </a:lnTo>
                    <a:lnTo>
                      <a:pt x="1902" y="979"/>
                    </a:lnTo>
                    <a:lnTo>
                      <a:pt x="1903" y="982"/>
                    </a:lnTo>
                    <a:lnTo>
                      <a:pt x="1905" y="986"/>
                    </a:lnTo>
                    <a:lnTo>
                      <a:pt x="1907" y="996"/>
                    </a:lnTo>
                    <a:lnTo>
                      <a:pt x="1909" y="1006"/>
                    </a:lnTo>
                    <a:lnTo>
                      <a:pt x="1909" y="1017"/>
                    </a:lnTo>
                    <a:lnTo>
                      <a:pt x="1909" y="1027"/>
                    </a:lnTo>
                    <a:lnTo>
                      <a:pt x="1909" y="1054"/>
                    </a:lnTo>
                    <a:lnTo>
                      <a:pt x="1907" y="1087"/>
                    </a:lnTo>
                    <a:lnTo>
                      <a:pt x="1907" y="1120"/>
                    </a:lnTo>
                    <a:lnTo>
                      <a:pt x="1907" y="1147"/>
                    </a:lnTo>
                    <a:lnTo>
                      <a:pt x="1898" y="1157"/>
                    </a:lnTo>
                    <a:lnTo>
                      <a:pt x="1890" y="1164"/>
                    </a:lnTo>
                    <a:lnTo>
                      <a:pt x="1885" y="1171"/>
                    </a:lnTo>
                    <a:lnTo>
                      <a:pt x="1882" y="1176"/>
                    </a:lnTo>
                    <a:lnTo>
                      <a:pt x="1879" y="1182"/>
                    </a:lnTo>
                    <a:lnTo>
                      <a:pt x="1878" y="1188"/>
                    </a:lnTo>
                    <a:lnTo>
                      <a:pt x="1877" y="1196"/>
                    </a:lnTo>
                    <a:lnTo>
                      <a:pt x="1877" y="1207"/>
                    </a:lnTo>
                    <a:lnTo>
                      <a:pt x="1877" y="1211"/>
                    </a:lnTo>
                    <a:lnTo>
                      <a:pt x="1878" y="1216"/>
                    </a:lnTo>
                    <a:lnTo>
                      <a:pt x="1879" y="1221"/>
                    </a:lnTo>
                    <a:lnTo>
                      <a:pt x="1882" y="1224"/>
                    </a:lnTo>
                    <a:lnTo>
                      <a:pt x="1886" y="1230"/>
                    </a:lnTo>
                    <a:lnTo>
                      <a:pt x="1892" y="1236"/>
                    </a:lnTo>
                    <a:lnTo>
                      <a:pt x="1898" y="1242"/>
                    </a:lnTo>
                    <a:lnTo>
                      <a:pt x="1902" y="1249"/>
                    </a:lnTo>
                    <a:lnTo>
                      <a:pt x="1904" y="1252"/>
                    </a:lnTo>
                    <a:lnTo>
                      <a:pt x="1905" y="1256"/>
                    </a:lnTo>
                    <a:lnTo>
                      <a:pt x="1906" y="1261"/>
                    </a:lnTo>
                    <a:lnTo>
                      <a:pt x="1906" y="1266"/>
                    </a:lnTo>
                    <a:lnTo>
                      <a:pt x="1905" y="1267"/>
                    </a:lnTo>
                    <a:lnTo>
                      <a:pt x="1901" y="1269"/>
                    </a:lnTo>
                    <a:lnTo>
                      <a:pt x="1893" y="1272"/>
                    </a:lnTo>
                    <a:lnTo>
                      <a:pt x="1884" y="1274"/>
                    </a:lnTo>
                    <a:lnTo>
                      <a:pt x="1878" y="1272"/>
                    </a:lnTo>
                    <a:lnTo>
                      <a:pt x="1872" y="1271"/>
                    </a:lnTo>
                    <a:lnTo>
                      <a:pt x="1864" y="1269"/>
                    </a:lnTo>
                    <a:lnTo>
                      <a:pt x="1857" y="1266"/>
                    </a:lnTo>
                    <a:lnTo>
                      <a:pt x="1847" y="1261"/>
                    </a:lnTo>
                    <a:lnTo>
                      <a:pt x="1838" y="1254"/>
                    </a:lnTo>
                    <a:lnTo>
                      <a:pt x="1828" y="1245"/>
                    </a:lnTo>
                    <a:lnTo>
                      <a:pt x="1818" y="1236"/>
                    </a:lnTo>
                    <a:lnTo>
                      <a:pt x="1807" y="1229"/>
                    </a:lnTo>
                    <a:lnTo>
                      <a:pt x="1796" y="1223"/>
                    </a:lnTo>
                    <a:lnTo>
                      <a:pt x="1787" y="1216"/>
                    </a:lnTo>
                    <a:lnTo>
                      <a:pt x="1778" y="1209"/>
                    </a:lnTo>
                    <a:lnTo>
                      <a:pt x="1762" y="1194"/>
                    </a:lnTo>
                    <a:lnTo>
                      <a:pt x="1747" y="1179"/>
                    </a:lnTo>
                    <a:lnTo>
                      <a:pt x="1734" y="1166"/>
                    </a:lnTo>
                    <a:lnTo>
                      <a:pt x="1722" y="1155"/>
                    </a:lnTo>
                    <a:lnTo>
                      <a:pt x="1715" y="1150"/>
                    </a:lnTo>
                    <a:lnTo>
                      <a:pt x="1710" y="1148"/>
                    </a:lnTo>
                    <a:lnTo>
                      <a:pt x="1704" y="1146"/>
                    </a:lnTo>
                    <a:lnTo>
                      <a:pt x="1699" y="1145"/>
                    </a:lnTo>
                    <a:lnTo>
                      <a:pt x="1688" y="1145"/>
                    </a:lnTo>
                    <a:lnTo>
                      <a:pt x="1681" y="1146"/>
                    </a:lnTo>
                    <a:lnTo>
                      <a:pt x="1673" y="1147"/>
                    </a:lnTo>
                    <a:lnTo>
                      <a:pt x="1669" y="1149"/>
                    </a:lnTo>
                    <a:lnTo>
                      <a:pt x="1664" y="1152"/>
                    </a:lnTo>
                    <a:lnTo>
                      <a:pt x="1661" y="1154"/>
                    </a:lnTo>
                    <a:lnTo>
                      <a:pt x="1659" y="1157"/>
                    </a:lnTo>
                    <a:lnTo>
                      <a:pt x="1658" y="1160"/>
                    </a:lnTo>
                    <a:lnTo>
                      <a:pt x="1655" y="1166"/>
                    </a:lnTo>
                    <a:lnTo>
                      <a:pt x="1653" y="1170"/>
                    </a:lnTo>
                    <a:lnTo>
                      <a:pt x="1650" y="1172"/>
                    </a:lnTo>
                    <a:lnTo>
                      <a:pt x="1647" y="1173"/>
                    </a:lnTo>
                    <a:lnTo>
                      <a:pt x="1644" y="1174"/>
                    </a:lnTo>
                    <a:lnTo>
                      <a:pt x="1639" y="1174"/>
                    </a:lnTo>
                    <a:lnTo>
                      <a:pt x="1639" y="1169"/>
                    </a:lnTo>
                    <a:lnTo>
                      <a:pt x="1635" y="1156"/>
                    </a:lnTo>
                    <a:lnTo>
                      <a:pt x="1632" y="1147"/>
                    </a:lnTo>
                    <a:lnTo>
                      <a:pt x="1627" y="1136"/>
                    </a:lnTo>
                    <a:lnTo>
                      <a:pt x="1619" y="1126"/>
                    </a:lnTo>
                    <a:lnTo>
                      <a:pt x="1609" y="1115"/>
                    </a:lnTo>
                    <a:lnTo>
                      <a:pt x="1587" y="1136"/>
                    </a:lnTo>
                    <a:lnTo>
                      <a:pt x="1564" y="1157"/>
                    </a:lnTo>
                    <a:lnTo>
                      <a:pt x="1553" y="1164"/>
                    </a:lnTo>
                    <a:lnTo>
                      <a:pt x="1541" y="1170"/>
                    </a:lnTo>
                    <a:lnTo>
                      <a:pt x="1536" y="1172"/>
                    </a:lnTo>
                    <a:lnTo>
                      <a:pt x="1531" y="1173"/>
                    </a:lnTo>
                    <a:lnTo>
                      <a:pt x="1525" y="1174"/>
                    </a:lnTo>
                    <a:lnTo>
                      <a:pt x="1520" y="1173"/>
                    </a:lnTo>
                    <a:lnTo>
                      <a:pt x="1508" y="1171"/>
                    </a:lnTo>
                    <a:lnTo>
                      <a:pt x="1494" y="1166"/>
                    </a:lnTo>
                    <a:lnTo>
                      <a:pt x="1478" y="1159"/>
                    </a:lnTo>
                    <a:lnTo>
                      <a:pt x="1461" y="1149"/>
                    </a:lnTo>
                    <a:lnTo>
                      <a:pt x="1453" y="1143"/>
                    </a:lnTo>
                    <a:lnTo>
                      <a:pt x="1444" y="1136"/>
                    </a:lnTo>
                    <a:lnTo>
                      <a:pt x="1437" y="1130"/>
                    </a:lnTo>
                    <a:lnTo>
                      <a:pt x="1428" y="1121"/>
                    </a:lnTo>
                    <a:lnTo>
                      <a:pt x="1420" y="1114"/>
                    </a:lnTo>
                    <a:lnTo>
                      <a:pt x="1414" y="1104"/>
                    </a:lnTo>
                    <a:lnTo>
                      <a:pt x="1407" y="1094"/>
                    </a:lnTo>
                    <a:lnTo>
                      <a:pt x="1401" y="1083"/>
                    </a:lnTo>
                    <a:lnTo>
                      <a:pt x="1317" y="1082"/>
                    </a:lnTo>
                    <a:lnTo>
                      <a:pt x="1230" y="1081"/>
                    </a:lnTo>
                    <a:lnTo>
                      <a:pt x="1144" y="1080"/>
                    </a:lnTo>
                    <a:lnTo>
                      <a:pt x="1056" y="1079"/>
                    </a:lnTo>
                    <a:lnTo>
                      <a:pt x="968" y="1078"/>
                    </a:lnTo>
                    <a:lnTo>
                      <a:pt x="879" y="1077"/>
                    </a:lnTo>
                    <a:lnTo>
                      <a:pt x="790" y="1076"/>
                    </a:lnTo>
                    <a:lnTo>
                      <a:pt x="700" y="1074"/>
                    </a:lnTo>
                    <a:lnTo>
                      <a:pt x="611" y="1072"/>
                    </a:lnTo>
                    <a:lnTo>
                      <a:pt x="522" y="1068"/>
                    </a:lnTo>
                    <a:lnTo>
                      <a:pt x="433" y="1065"/>
                    </a:lnTo>
                    <a:lnTo>
                      <a:pt x="345" y="1062"/>
                    </a:lnTo>
                    <a:lnTo>
                      <a:pt x="257" y="1058"/>
                    </a:lnTo>
                    <a:lnTo>
                      <a:pt x="170" y="1053"/>
                    </a:lnTo>
                    <a:lnTo>
                      <a:pt x="84" y="1048"/>
                    </a:lnTo>
                    <a:lnTo>
                      <a:pt x="0" y="1041"/>
                    </a:lnTo>
                    <a:lnTo>
                      <a:pt x="0" y="1041"/>
                    </a:lnTo>
                    <a:lnTo>
                      <a:pt x="68" y="0"/>
                    </a:lnTo>
                    <a:lnTo>
                      <a:pt x="68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4" name=""/>
              <p:cNvSpPr/>
              <p:nvPr/>
            </p:nvSpPr>
            <p:spPr>
              <a:xfrm>
                <a:off x="3680280" y="1811520"/>
                <a:ext cx="945720" cy="584640"/>
              </a:xfrm>
              <a:custGeom>
                <a:avLst/>
                <a:gdLst/>
                <a:ahLst/>
                <a:rect l="l" t="t" r="r" b="b"/>
                <a:pathLst>
                  <a:path w="1819" h="1147">
                    <a:moveTo>
                      <a:pt x="99" y="0"/>
                    </a:moveTo>
                    <a:lnTo>
                      <a:pt x="218" y="12"/>
                    </a:lnTo>
                    <a:lnTo>
                      <a:pt x="333" y="22"/>
                    </a:lnTo>
                    <a:lnTo>
                      <a:pt x="442" y="30"/>
                    </a:lnTo>
                    <a:lnTo>
                      <a:pt x="547" y="38"/>
                    </a:lnTo>
                    <a:lnTo>
                      <a:pt x="647" y="45"/>
                    </a:lnTo>
                    <a:lnTo>
                      <a:pt x="744" y="51"/>
                    </a:lnTo>
                    <a:lnTo>
                      <a:pt x="839" y="55"/>
                    </a:lnTo>
                    <a:lnTo>
                      <a:pt x="933" y="59"/>
                    </a:lnTo>
                    <a:lnTo>
                      <a:pt x="1024" y="63"/>
                    </a:lnTo>
                    <a:lnTo>
                      <a:pt x="1115" y="65"/>
                    </a:lnTo>
                    <a:lnTo>
                      <a:pt x="1206" y="67"/>
                    </a:lnTo>
                    <a:lnTo>
                      <a:pt x="1297" y="69"/>
                    </a:lnTo>
                    <a:lnTo>
                      <a:pt x="1389" y="70"/>
                    </a:lnTo>
                    <a:lnTo>
                      <a:pt x="1483" y="71"/>
                    </a:lnTo>
                    <a:lnTo>
                      <a:pt x="1579" y="72"/>
                    </a:lnTo>
                    <a:lnTo>
                      <a:pt x="1679" y="72"/>
                    </a:lnTo>
                    <a:lnTo>
                      <a:pt x="1679" y="95"/>
                    </a:lnTo>
                    <a:lnTo>
                      <a:pt x="1677" y="118"/>
                    </a:lnTo>
                    <a:lnTo>
                      <a:pt x="1677" y="139"/>
                    </a:lnTo>
                    <a:lnTo>
                      <a:pt x="1677" y="162"/>
                    </a:lnTo>
                    <a:lnTo>
                      <a:pt x="1682" y="163"/>
                    </a:lnTo>
                    <a:lnTo>
                      <a:pt x="1693" y="166"/>
                    </a:lnTo>
                    <a:lnTo>
                      <a:pt x="1698" y="170"/>
                    </a:lnTo>
                    <a:lnTo>
                      <a:pt x="1702" y="175"/>
                    </a:lnTo>
                    <a:lnTo>
                      <a:pt x="1704" y="178"/>
                    </a:lnTo>
                    <a:lnTo>
                      <a:pt x="1706" y="183"/>
                    </a:lnTo>
                    <a:lnTo>
                      <a:pt x="1707" y="187"/>
                    </a:lnTo>
                    <a:lnTo>
                      <a:pt x="1707" y="192"/>
                    </a:lnTo>
                    <a:lnTo>
                      <a:pt x="1707" y="198"/>
                    </a:lnTo>
                    <a:lnTo>
                      <a:pt x="1704" y="202"/>
                    </a:lnTo>
                    <a:lnTo>
                      <a:pt x="1701" y="206"/>
                    </a:lnTo>
                    <a:lnTo>
                      <a:pt x="1698" y="210"/>
                    </a:lnTo>
                    <a:lnTo>
                      <a:pt x="1688" y="216"/>
                    </a:lnTo>
                    <a:lnTo>
                      <a:pt x="1677" y="221"/>
                    </a:lnTo>
                    <a:lnTo>
                      <a:pt x="1666" y="228"/>
                    </a:lnTo>
                    <a:lnTo>
                      <a:pt x="1657" y="233"/>
                    </a:lnTo>
                    <a:lnTo>
                      <a:pt x="1653" y="238"/>
                    </a:lnTo>
                    <a:lnTo>
                      <a:pt x="1649" y="242"/>
                    </a:lnTo>
                    <a:lnTo>
                      <a:pt x="1647" y="246"/>
                    </a:lnTo>
                    <a:lnTo>
                      <a:pt x="1647" y="252"/>
                    </a:lnTo>
                    <a:lnTo>
                      <a:pt x="1665" y="269"/>
                    </a:lnTo>
                    <a:lnTo>
                      <a:pt x="1676" y="282"/>
                    </a:lnTo>
                    <a:lnTo>
                      <a:pt x="1688" y="294"/>
                    </a:lnTo>
                    <a:lnTo>
                      <a:pt x="1707" y="311"/>
                    </a:lnTo>
                    <a:lnTo>
                      <a:pt x="1696" y="333"/>
                    </a:lnTo>
                    <a:lnTo>
                      <a:pt x="1689" y="351"/>
                    </a:lnTo>
                    <a:lnTo>
                      <a:pt x="1686" y="360"/>
                    </a:lnTo>
                    <a:lnTo>
                      <a:pt x="1685" y="367"/>
                    </a:lnTo>
                    <a:lnTo>
                      <a:pt x="1684" y="375"/>
                    </a:lnTo>
                    <a:lnTo>
                      <a:pt x="1683" y="382"/>
                    </a:lnTo>
                    <a:lnTo>
                      <a:pt x="1684" y="389"/>
                    </a:lnTo>
                    <a:lnTo>
                      <a:pt x="1684" y="395"/>
                    </a:lnTo>
                    <a:lnTo>
                      <a:pt x="1686" y="402"/>
                    </a:lnTo>
                    <a:lnTo>
                      <a:pt x="1688" y="408"/>
                    </a:lnTo>
                    <a:lnTo>
                      <a:pt x="1692" y="414"/>
                    </a:lnTo>
                    <a:lnTo>
                      <a:pt x="1696" y="419"/>
                    </a:lnTo>
                    <a:lnTo>
                      <a:pt x="1700" y="425"/>
                    </a:lnTo>
                    <a:lnTo>
                      <a:pt x="1706" y="431"/>
                    </a:lnTo>
                    <a:lnTo>
                      <a:pt x="1707" y="443"/>
                    </a:lnTo>
                    <a:lnTo>
                      <a:pt x="1710" y="458"/>
                    </a:lnTo>
                    <a:lnTo>
                      <a:pt x="1714" y="474"/>
                    </a:lnTo>
                    <a:lnTo>
                      <a:pt x="1720" y="490"/>
                    </a:lnTo>
                    <a:lnTo>
                      <a:pt x="1725" y="508"/>
                    </a:lnTo>
                    <a:lnTo>
                      <a:pt x="1729" y="524"/>
                    </a:lnTo>
                    <a:lnTo>
                      <a:pt x="1733" y="538"/>
                    </a:lnTo>
                    <a:lnTo>
                      <a:pt x="1734" y="551"/>
                    </a:lnTo>
                    <a:lnTo>
                      <a:pt x="1743" y="562"/>
                    </a:lnTo>
                    <a:lnTo>
                      <a:pt x="1751" y="573"/>
                    </a:lnTo>
                    <a:lnTo>
                      <a:pt x="1756" y="585"/>
                    </a:lnTo>
                    <a:lnTo>
                      <a:pt x="1760" y="599"/>
                    </a:lnTo>
                    <a:lnTo>
                      <a:pt x="1762" y="613"/>
                    </a:lnTo>
                    <a:lnTo>
                      <a:pt x="1763" y="631"/>
                    </a:lnTo>
                    <a:lnTo>
                      <a:pt x="1763" y="649"/>
                    </a:lnTo>
                    <a:lnTo>
                      <a:pt x="1763" y="670"/>
                    </a:lnTo>
                    <a:lnTo>
                      <a:pt x="1758" y="675"/>
                    </a:lnTo>
                    <a:lnTo>
                      <a:pt x="1748" y="688"/>
                    </a:lnTo>
                    <a:lnTo>
                      <a:pt x="1742" y="698"/>
                    </a:lnTo>
                    <a:lnTo>
                      <a:pt x="1737" y="707"/>
                    </a:lnTo>
                    <a:lnTo>
                      <a:pt x="1734" y="718"/>
                    </a:lnTo>
                    <a:lnTo>
                      <a:pt x="1733" y="729"/>
                    </a:lnTo>
                    <a:lnTo>
                      <a:pt x="1733" y="734"/>
                    </a:lnTo>
                    <a:lnTo>
                      <a:pt x="1734" y="739"/>
                    </a:lnTo>
                    <a:lnTo>
                      <a:pt x="1735" y="743"/>
                    </a:lnTo>
                    <a:lnTo>
                      <a:pt x="1737" y="747"/>
                    </a:lnTo>
                    <a:lnTo>
                      <a:pt x="1741" y="754"/>
                    </a:lnTo>
                    <a:lnTo>
                      <a:pt x="1748" y="759"/>
                    </a:lnTo>
                    <a:lnTo>
                      <a:pt x="1753" y="765"/>
                    </a:lnTo>
                    <a:lnTo>
                      <a:pt x="1757" y="771"/>
                    </a:lnTo>
                    <a:lnTo>
                      <a:pt x="1760" y="775"/>
                    </a:lnTo>
                    <a:lnTo>
                      <a:pt x="1761" y="779"/>
                    </a:lnTo>
                    <a:lnTo>
                      <a:pt x="1762" y="784"/>
                    </a:lnTo>
                    <a:lnTo>
                      <a:pt x="1762" y="789"/>
                    </a:lnTo>
                    <a:lnTo>
                      <a:pt x="1762" y="807"/>
                    </a:lnTo>
                    <a:lnTo>
                      <a:pt x="1762" y="819"/>
                    </a:lnTo>
                    <a:lnTo>
                      <a:pt x="1762" y="830"/>
                    </a:lnTo>
                    <a:lnTo>
                      <a:pt x="1762" y="849"/>
                    </a:lnTo>
                    <a:lnTo>
                      <a:pt x="1756" y="854"/>
                    </a:lnTo>
                    <a:lnTo>
                      <a:pt x="1753" y="858"/>
                    </a:lnTo>
                    <a:lnTo>
                      <a:pt x="1750" y="863"/>
                    </a:lnTo>
                    <a:lnTo>
                      <a:pt x="1749" y="866"/>
                    </a:lnTo>
                    <a:lnTo>
                      <a:pt x="1748" y="869"/>
                    </a:lnTo>
                    <a:lnTo>
                      <a:pt x="1748" y="873"/>
                    </a:lnTo>
                    <a:lnTo>
                      <a:pt x="1749" y="876"/>
                    </a:lnTo>
                    <a:lnTo>
                      <a:pt x="1750" y="878"/>
                    </a:lnTo>
                    <a:lnTo>
                      <a:pt x="1753" y="884"/>
                    </a:lnTo>
                    <a:lnTo>
                      <a:pt x="1756" y="891"/>
                    </a:lnTo>
                    <a:lnTo>
                      <a:pt x="1758" y="894"/>
                    </a:lnTo>
                    <a:lnTo>
                      <a:pt x="1760" y="898"/>
                    </a:lnTo>
                    <a:lnTo>
                      <a:pt x="1761" y="903"/>
                    </a:lnTo>
                    <a:lnTo>
                      <a:pt x="1761" y="908"/>
                    </a:lnTo>
                    <a:lnTo>
                      <a:pt x="1730" y="937"/>
                    </a:lnTo>
                    <a:lnTo>
                      <a:pt x="1731" y="944"/>
                    </a:lnTo>
                    <a:lnTo>
                      <a:pt x="1731" y="949"/>
                    </a:lnTo>
                    <a:lnTo>
                      <a:pt x="1734" y="955"/>
                    </a:lnTo>
                    <a:lnTo>
                      <a:pt x="1736" y="960"/>
                    </a:lnTo>
                    <a:lnTo>
                      <a:pt x="1741" y="970"/>
                    </a:lnTo>
                    <a:lnTo>
                      <a:pt x="1749" y="979"/>
                    </a:lnTo>
                    <a:lnTo>
                      <a:pt x="1758" y="987"/>
                    </a:lnTo>
                    <a:lnTo>
                      <a:pt x="1768" y="992"/>
                    </a:lnTo>
                    <a:lnTo>
                      <a:pt x="1774" y="995"/>
                    </a:lnTo>
                    <a:lnTo>
                      <a:pt x="1779" y="997"/>
                    </a:lnTo>
                    <a:lnTo>
                      <a:pt x="1784" y="998"/>
                    </a:lnTo>
                    <a:lnTo>
                      <a:pt x="1790" y="998"/>
                    </a:lnTo>
                    <a:lnTo>
                      <a:pt x="1795" y="1004"/>
                    </a:lnTo>
                    <a:lnTo>
                      <a:pt x="1800" y="1012"/>
                    </a:lnTo>
                    <a:lnTo>
                      <a:pt x="1804" y="1020"/>
                    </a:lnTo>
                    <a:lnTo>
                      <a:pt x="1807" y="1030"/>
                    </a:lnTo>
                    <a:lnTo>
                      <a:pt x="1812" y="1051"/>
                    </a:lnTo>
                    <a:lnTo>
                      <a:pt x="1816" y="1072"/>
                    </a:lnTo>
                    <a:lnTo>
                      <a:pt x="1818" y="1095"/>
                    </a:lnTo>
                    <a:lnTo>
                      <a:pt x="1818" y="1115"/>
                    </a:lnTo>
                    <a:lnTo>
                      <a:pt x="1819" y="1134"/>
                    </a:lnTo>
                    <a:lnTo>
                      <a:pt x="1819" y="1147"/>
                    </a:lnTo>
                    <a:lnTo>
                      <a:pt x="1706" y="1146"/>
                    </a:lnTo>
                    <a:lnTo>
                      <a:pt x="1590" y="1144"/>
                    </a:lnTo>
                    <a:lnTo>
                      <a:pt x="1473" y="1141"/>
                    </a:lnTo>
                    <a:lnTo>
                      <a:pt x="1355" y="1138"/>
                    </a:lnTo>
                    <a:lnTo>
                      <a:pt x="1236" y="1134"/>
                    </a:lnTo>
                    <a:lnTo>
                      <a:pt x="1116" y="1130"/>
                    </a:lnTo>
                    <a:lnTo>
                      <a:pt x="996" y="1125"/>
                    </a:lnTo>
                    <a:lnTo>
                      <a:pt x="877" y="1120"/>
                    </a:lnTo>
                    <a:lnTo>
                      <a:pt x="759" y="1114"/>
                    </a:lnTo>
                    <a:lnTo>
                      <a:pt x="643" y="1109"/>
                    </a:lnTo>
                    <a:lnTo>
                      <a:pt x="528" y="1103"/>
                    </a:lnTo>
                    <a:lnTo>
                      <a:pt x="416" y="1097"/>
                    </a:lnTo>
                    <a:lnTo>
                      <a:pt x="307" y="1091"/>
                    </a:lnTo>
                    <a:lnTo>
                      <a:pt x="200" y="1084"/>
                    </a:lnTo>
                    <a:lnTo>
                      <a:pt x="99" y="1079"/>
                    </a:lnTo>
                    <a:lnTo>
                      <a:pt x="0" y="1072"/>
                    </a:lnTo>
                    <a:lnTo>
                      <a:pt x="9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>
                <a:off x="3680280" y="1811520"/>
                <a:ext cx="945720" cy="584640"/>
              </a:xfrm>
              <a:custGeom>
                <a:avLst/>
                <a:gdLst/>
                <a:ahLst/>
                <a:rect l="l" t="t" r="r" b="b"/>
                <a:pathLst>
                  <a:path w="1819" h="1147">
                    <a:moveTo>
                      <a:pt x="99" y="0"/>
                    </a:moveTo>
                    <a:lnTo>
                      <a:pt x="218" y="12"/>
                    </a:lnTo>
                    <a:lnTo>
                      <a:pt x="333" y="22"/>
                    </a:lnTo>
                    <a:lnTo>
                      <a:pt x="442" y="30"/>
                    </a:lnTo>
                    <a:lnTo>
                      <a:pt x="547" y="38"/>
                    </a:lnTo>
                    <a:lnTo>
                      <a:pt x="647" y="45"/>
                    </a:lnTo>
                    <a:lnTo>
                      <a:pt x="744" y="51"/>
                    </a:lnTo>
                    <a:lnTo>
                      <a:pt x="839" y="55"/>
                    </a:lnTo>
                    <a:lnTo>
                      <a:pt x="933" y="59"/>
                    </a:lnTo>
                    <a:lnTo>
                      <a:pt x="1024" y="63"/>
                    </a:lnTo>
                    <a:lnTo>
                      <a:pt x="1115" y="65"/>
                    </a:lnTo>
                    <a:lnTo>
                      <a:pt x="1206" y="67"/>
                    </a:lnTo>
                    <a:lnTo>
                      <a:pt x="1297" y="69"/>
                    </a:lnTo>
                    <a:lnTo>
                      <a:pt x="1389" y="70"/>
                    </a:lnTo>
                    <a:lnTo>
                      <a:pt x="1483" y="71"/>
                    </a:lnTo>
                    <a:lnTo>
                      <a:pt x="1579" y="72"/>
                    </a:lnTo>
                    <a:lnTo>
                      <a:pt x="1679" y="72"/>
                    </a:lnTo>
                    <a:lnTo>
                      <a:pt x="1679" y="95"/>
                    </a:lnTo>
                    <a:lnTo>
                      <a:pt x="1677" y="118"/>
                    </a:lnTo>
                    <a:lnTo>
                      <a:pt x="1677" y="139"/>
                    </a:lnTo>
                    <a:lnTo>
                      <a:pt x="1677" y="162"/>
                    </a:lnTo>
                    <a:lnTo>
                      <a:pt x="1682" y="163"/>
                    </a:lnTo>
                    <a:lnTo>
                      <a:pt x="1693" y="166"/>
                    </a:lnTo>
                    <a:lnTo>
                      <a:pt x="1698" y="170"/>
                    </a:lnTo>
                    <a:lnTo>
                      <a:pt x="1702" y="175"/>
                    </a:lnTo>
                    <a:lnTo>
                      <a:pt x="1704" y="178"/>
                    </a:lnTo>
                    <a:lnTo>
                      <a:pt x="1706" y="183"/>
                    </a:lnTo>
                    <a:lnTo>
                      <a:pt x="1707" y="187"/>
                    </a:lnTo>
                    <a:lnTo>
                      <a:pt x="1707" y="192"/>
                    </a:lnTo>
                    <a:lnTo>
                      <a:pt x="1707" y="198"/>
                    </a:lnTo>
                    <a:lnTo>
                      <a:pt x="1704" y="202"/>
                    </a:lnTo>
                    <a:lnTo>
                      <a:pt x="1701" y="206"/>
                    </a:lnTo>
                    <a:lnTo>
                      <a:pt x="1698" y="210"/>
                    </a:lnTo>
                    <a:lnTo>
                      <a:pt x="1688" y="216"/>
                    </a:lnTo>
                    <a:lnTo>
                      <a:pt x="1677" y="221"/>
                    </a:lnTo>
                    <a:lnTo>
                      <a:pt x="1666" y="228"/>
                    </a:lnTo>
                    <a:lnTo>
                      <a:pt x="1657" y="233"/>
                    </a:lnTo>
                    <a:lnTo>
                      <a:pt x="1653" y="238"/>
                    </a:lnTo>
                    <a:lnTo>
                      <a:pt x="1649" y="242"/>
                    </a:lnTo>
                    <a:lnTo>
                      <a:pt x="1647" y="246"/>
                    </a:lnTo>
                    <a:lnTo>
                      <a:pt x="1647" y="252"/>
                    </a:lnTo>
                    <a:lnTo>
                      <a:pt x="1665" y="269"/>
                    </a:lnTo>
                    <a:lnTo>
                      <a:pt x="1676" y="282"/>
                    </a:lnTo>
                    <a:lnTo>
                      <a:pt x="1688" y="294"/>
                    </a:lnTo>
                    <a:lnTo>
                      <a:pt x="1707" y="311"/>
                    </a:lnTo>
                    <a:lnTo>
                      <a:pt x="1696" y="333"/>
                    </a:lnTo>
                    <a:lnTo>
                      <a:pt x="1689" y="351"/>
                    </a:lnTo>
                    <a:lnTo>
                      <a:pt x="1686" y="360"/>
                    </a:lnTo>
                    <a:lnTo>
                      <a:pt x="1685" y="367"/>
                    </a:lnTo>
                    <a:lnTo>
                      <a:pt x="1684" y="375"/>
                    </a:lnTo>
                    <a:lnTo>
                      <a:pt x="1683" y="382"/>
                    </a:lnTo>
                    <a:lnTo>
                      <a:pt x="1684" y="389"/>
                    </a:lnTo>
                    <a:lnTo>
                      <a:pt x="1684" y="395"/>
                    </a:lnTo>
                    <a:lnTo>
                      <a:pt x="1686" y="402"/>
                    </a:lnTo>
                    <a:lnTo>
                      <a:pt x="1688" y="408"/>
                    </a:lnTo>
                    <a:lnTo>
                      <a:pt x="1692" y="414"/>
                    </a:lnTo>
                    <a:lnTo>
                      <a:pt x="1696" y="419"/>
                    </a:lnTo>
                    <a:lnTo>
                      <a:pt x="1700" y="425"/>
                    </a:lnTo>
                    <a:lnTo>
                      <a:pt x="1706" y="431"/>
                    </a:lnTo>
                    <a:lnTo>
                      <a:pt x="1707" y="443"/>
                    </a:lnTo>
                    <a:lnTo>
                      <a:pt x="1710" y="458"/>
                    </a:lnTo>
                    <a:lnTo>
                      <a:pt x="1714" y="474"/>
                    </a:lnTo>
                    <a:lnTo>
                      <a:pt x="1720" y="490"/>
                    </a:lnTo>
                    <a:lnTo>
                      <a:pt x="1725" y="508"/>
                    </a:lnTo>
                    <a:lnTo>
                      <a:pt x="1729" y="524"/>
                    </a:lnTo>
                    <a:lnTo>
                      <a:pt x="1733" y="538"/>
                    </a:lnTo>
                    <a:lnTo>
                      <a:pt x="1734" y="551"/>
                    </a:lnTo>
                    <a:lnTo>
                      <a:pt x="1743" y="562"/>
                    </a:lnTo>
                    <a:lnTo>
                      <a:pt x="1751" y="573"/>
                    </a:lnTo>
                    <a:lnTo>
                      <a:pt x="1756" y="585"/>
                    </a:lnTo>
                    <a:lnTo>
                      <a:pt x="1760" y="599"/>
                    </a:lnTo>
                    <a:lnTo>
                      <a:pt x="1762" y="613"/>
                    </a:lnTo>
                    <a:lnTo>
                      <a:pt x="1763" y="631"/>
                    </a:lnTo>
                    <a:lnTo>
                      <a:pt x="1763" y="649"/>
                    </a:lnTo>
                    <a:lnTo>
                      <a:pt x="1763" y="670"/>
                    </a:lnTo>
                    <a:lnTo>
                      <a:pt x="1758" y="675"/>
                    </a:lnTo>
                    <a:lnTo>
                      <a:pt x="1748" y="688"/>
                    </a:lnTo>
                    <a:lnTo>
                      <a:pt x="1742" y="698"/>
                    </a:lnTo>
                    <a:lnTo>
                      <a:pt x="1737" y="707"/>
                    </a:lnTo>
                    <a:lnTo>
                      <a:pt x="1734" y="718"/>
                    </a:lnTo>
                    <a:lnTo>
                      <a:pt x="1733" y="729"/>
                    </a:lnTo>
                    <a:lnTo>
                      <a:pt x="1733" y="734"/>
                    </a:lnTo>
                    <a:lnTo>
                      <a:pt x="1734" y="739"/>
                    </a:lnTo>
                    <a:lnTo>
                      <a:pt x="1735" y="743"/>
                    </a:lnTo>
                    <a:lnTo>
                      <a:pt x="1737" y="747"/>
                    </a:lnTo>
                    <a:lnTo>
                      <a:pt x="1741" y="754"/>
                    </a:lnTo>
                    <a:lnTo>
                      <a:pt x="1748" y="759"/>
                    </a:lnTo>
                    <a:lnTo>
                      <a:pt x="1753" y="765"/>
                    </a:lnTo>
                    <a:lnTo>
                      <a:pt x="1757" y="771"/>
                    </a:lnTo>
                    <a:lnTo>
                      <a:pt x="1760" y="775"/>
                    </a:lnTo>
                    <a:lnTo>
                      <a:pt x="1761" y="779"/>
                    </a:lnTo>
                    <a:lnTo>
                      <a:pt x="1762" y="784"/>
                    </a:lnTo>
                    <a:lnTo>
                      <a:pt x="1762" y="789"/>
                    </a:lnTo>
                    <a:lnTo>
                      <a:pt x="1762" y="807"/>
                    </a:lnTo>
                    <a:lnTo>
                      <a:pt x="1762" y="819"/>
                    </a:lnTo>
                    <a:lnTo>
                      <a:pt x="1762" y="830"/>
                    </a:lnTo>
                    <a:lnTo>
                      <a:pt x="1762" y="849"/>
                    </a:lnTo>
                    <a:lnTo>
                      <a:pt x="1756" y="854"/>
                    </a:lnTo>
                    <a:lnTo>
                      <a:pt x="1753" y="858"/>
                    </a:lnTo>
                    <a:lnTo>
                      <a:pt x="1750" y="863"/>
                    </a:lnTo>
                    <a:lnTo>
                      <a:pt x="1749" y="866"/>
                    </a:lnTo>
                    <a:lnTo>
                      <a:pt x="1748" y="869"/>
                    </a:lnTo>
                    <a:lnTo>
                      <a:pt x="1748" y="873"/>
                    </a:lnTo>
                    <a:lnTo>
                      <a:pt x="1749" y="876"/>
                    </a:lnTo>
                    <a:lnTo>
                      <a:pt x="1750" y="878"/>
                    </a:lnTo>
                    <a:lnTo>
                      <a:pt x="1753" y="884"/>
                    </a:lnTo>
                    <a:lnTo>
                      <a:pt x="1756" y="891"/>
                    </a:lnTo>
                    <a:lnTo>
                      <a:pt x="1758" y="894"/>
                    </a:lnTo>
                    <a:lnTo>
                      <a:pt x="1760" y="898"/>
                    </a:lnTo>
                    <a:lnTo>
                      <a:pt x="1761" y="903"/>
                    </a:lnTo>
                    <a:lnTo>
                      <a:pt x="1761" y="908"/>
                    </a:lnTo>
                    <a:lnTo>
                      <a:pt x="1761" y="908"/>
                    </a:lnTo>
                    <a:lnTo>
                      <a:pt x="1730" y="937"/>
                    </a:lnTo>
                    <a:lnTo>
                      <a:pt x="1730" y="937"/>
                    </a:lnTo>
                    <a:lnTo>
                      <a:pt x="1731" y="944"/>
                    </a:lnTo>
                    <a:lnTo>
                      <a:pt x="1731" y="949"/>
                    </a:lnTo>
                    <a:lnTo>
                      <a:pt x="1734" y="955"/>
                    </a:lnTo>
                    <a:lnTo>
                      <a:pt x="1736" y="960"/>
                    </a:lnTo>
                    <a:lnTo>
                      <a:pt x="1741" y="970"/>
                    </a:lnTo>
                    <a:lnTo>
                      <a:pt x="1749" y="979"/>
                    </a:lnTo>
                    <a:lnTo>
                      <a:pt x="1758" y="987"/>
                    </a:lnTo>
                    <a:lnTo>
                      <a:pt x="1768" y="992"/>
                    </a:lnTo>
                    <a:lnTo>
                      <a:pt x="1774" y="995"/>
                    </a:lnTo>
                    <a:lnTo>
                      <a:pt x="1779" y="997"/>
                    </a:lnTo>
                    <a:lnTo>
                      <a:pt x="1784" y="998"/>
                    </a:lnTo>
                    <a:lnTo>
                      <a:pt x="1790" y="998"/>
                    </a:lnTo>
                    <a:lnTo>
                      <a:pt x="1795" y="1004"/>
                    </a:lnTo>
                    <a:lnTo>
                      <a:pt x="1800" y="1012"/>
                    </a:lnTo>
                    <a:lnTo>
                      <a:pt x="1804" y="1020"/>
                    </a:lnTo>
                    <a:lnTo>
                      <a:pt x="1807" y="1030"/>
                    </a:lnTo>
                    <a:lnTo>
                      <a:pt x="1812" y="1051"/>
                    </a:lnTo>
                    <a:lnTo>
                      <a:pt x="1816" y="1072"/>
                    </a:lnTo>
                    <a:lnTo>
                      <a:pt x="1818" y="1095"/>
                    </a:lnTo>
                    <a:lnTo>
                      <a:pt x="1818" y="1115"/>
                    </a:lnTo>
                    <a:lnTo>
                      <a:pt x="1819" y="1134"/>
                    </a:lnTo>
                    <a:lnTo>
                      <a:pt x="1819" y="1147"/>
                    </a:lnTo>
                    <a:lnTo>
                      <a:pt x="1706" y="1146"/>
                    </a:lnTo>
                    <a:lnTo>
                      <a:pt x="1590" y="1144"/>
                    </a:lnTo>
                    <a:lnTo>
                      <a:pt x="1473" y="1141"/>
                    </a:lnTo>
                    <a:lnTo>
                      <a:pt x="1355" y="1138"/>
                    </a:lnTo>
                    <a:lnTo>
                      <a:pt x="1236" y="1134"/>
                    </a:lnTo>
                    <a:lnTo>
                      <a:pt x="1116" y="1130"/>
                    </a:lnTo>
                    <a:lnTo>
                      <a:pt x="996" y="1125"/>
                    </a:lnTo>
                    <a:lnTo>
                      <a:pt x="877" y="1120"/>
                    </a:lnTo>
                    <a:lnTo>
                      <a:pt x="759" y="1114"/>
                    </a:lnTo>
                    <a:lnTo>
                      <a:pt x="643" y="1109"/>
                    </a:lnTo>
                    <a:lnTo>
                      <a:pt x="528" y="1103"/>
                    </a:lnTo>
                    <a:lnTo>
                      <a:pt x="416" y="1097"/>
                    </a:lnTo>
                    <a:lnTo>
                      <a:pt x="307" y="1091"/>
                    </a:lnTo>
                    <a:lnTo>
                      <a:pt x="200" y="1084"/>
                    </a:lnTo>
                    <a:lnTo>
                      <a:pt x="99" y="1079"/>
                    </a:lnTo>
                    <a:lnTo>
                      <a:pt x="0" y="1072"/>
                    </a:lnTo>
                    <a:lnTo>
                      <a:pt x="0" y="1072"/>
                    </a:lnTo>
                    <a:lnTo>
                      <a:pt x="99" y="0"/>
                    </a:lnTo>
                    <a:lnTo>
                      <a:pt x="99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>
                <a:off x="2696760" y="2426760"/>
                <a:ext cx="970920" cy="811080"/>
              </a:xfrm>
              <a:custGeom>
                <a:avLst/>
                <a:gdLst/>
                <a:ahLst/>
                <a:rect l="l" t="t" r="r" b="b"/>
                <a:pathLst>
                  <a:path w="1866" h="1588">
                    <a:moveTo>
                      <a:pt x="190" y="0"/>
                    </a:moveTo>
                    <a:lnTo>
                      <a:pt x="1866" y="196"/>
                    </a:lnTo>
                    <a:lnTo>
                      <a:pt x="1788" y="1588"/>
                    </a:lnTo>
                    <a:lnTo>
                      <a:pt x="0" y="1371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7" name=""/>
              <p:cNvSpPr/>
              <p:nvPr/>
            </p:nvSpPr>
            <p:spPr>
              <a:xfrm>
                <a:off x="2696760" y="2426760"/>
                <a:ext cx="970920" cy="811080"/>
              </a:xfrm>
              <a:custGeom>
                <a:avLst/>
                <a:gdLst/>
                <a:ahLst/>
                <a:rect l="l" t="t" r="r" b="b"/>
                <a:pathLst>
                  <a:path w="1866" h="1588">
                    <a:moveTo>
                      <a:pt x="190" y="0"/>
                    </a:moveTo>
                    <a:lnTo>
                      <a:pt x="1866" y="196"/>
                    </a:lnTo>
                    <a:lnTo>
                      <a:pt x="1788" y="1588"/>
                    </a:lnTo>
                    <a:lnTo>
                      <a:pt x="0" y="1371"/>
                    </a:lnTo>
                    <a:lnTo>
                      <a:pt x="190" y="0"/>
                    </a:lnTo>
                    <a:lnTo>
                      <a:pt x="19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2178720" y="2868840"/>
                <a:ext cx="767520" cy="988560"/>
              </a:xfrm>
              <a:custGeom>
                <a:avLst/>
                <a:gdLst/>
                <a:ahLst/>
                <a:rect l="l" t="t" r="r" b="b"/>
                <a:pathLst>
                  <a:path w="1476" h="1939">
                    <a:moveTo>
                      <a:pt x="280" y="0"/>
                    </a:moveTo>
                    <a:lnTo>
                      <a:pt x="1058" y="147"/>
                    </a:lnTo>
                    <a:lnTo>
                      <a:pt x="1010" y="494"/>
                    </a:lnTo>
                    <a:lnTo>
                      <a:pt x="1476" y="554"/>
                    </a:lnTo>
                    <a:lnTo>
                      <a:pt x="1312" y="1939"/>
                    </a:lnTo>
                    <a:lnTo>
                      <a:pt x="0" y="1719"/>
                    </a:lnTo>
                    <a:lnTo>
                      <a:pt x="28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2178720" y="2868840"/>
                <a:ext cx="767520" cy="988560"/>
              </a:xfrm>
              <a:custGeom>
                <a:avLst/>
                <a:gdLst/>
                <a:ahLst/>
                <a:rect l="l" t="t" r="r" b="b"/>
                <a:pathLst>
                  <a:path w="1476" h="1939">
                    <a:moveTo>
                      <a:pt x="280" y="0"/>
                    </a:moveTo>
                    <a:lnTo>
                      <a:pt x="1058" y="147"/>
                    </a:lnTo>
                    <a:lnTo>
                      <a:pt x="1010" y="494"/>
                    </a:lnTo>
                    <a:lnTo>
                      <a:pt x="1476" y="554"/>
                    </a:lnTo>
                    <a:lnTo>
                      <a:pt x="1312" y="1939"/>
                    </a:lnTo>
                    <a:lnTo>
                      <a:pt x="0" y="1719"/>
                    </a:lnTo>
                    <a:lnTo>
                      <a:pt x="280" y="0"/>
                    </a:lnTo>
                    <a:lnTo>
                      <a:pt x="280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0" name=""/>
              <p:cNvSpPr/>
              <p:nvPr/>
            </p:nvSpPr>
            <p:spPr>
              <a:xfrm>
                <a:off x="1939680" y="3746160"/>
                <a:ext cx="920880" cy="1100520"/>
              </a:xfrm>
              <a:custGeom>
                <a:avLst/>
                <a:gdLst/>
                <a:ahLst/>
                <a:rect l="l" t="t" r="r" b="b"/>
                <a:pathLst>
                  <a:path w="1771" h="2156">
                    <a:moveTo>
                      <a:pt x="459" y="0"/>
                    </a:moveTo>
                    <a:lnTo>
                      <a:pt x="398" y="297"/>
                    </a:lnTo>
                    <a:lnTo>
                      <a:pt x="397" y="303"/>
                    </a:lnTo>
                    <a:lnTo>
                      <a:pt x="396" y="307"/>
                    </a:lnTo>
                    <a:lnTo>
                      <a:pt x="393" y="310"/>
                    </a:lnTo>
                    <a:lnTo>
                      <a:pt x="389" y="312"/>
                    </a:lnTo>
                    <a:lnTo>
                      <a:pt x="385" y="313"/>
                    </a:lnTo>
                    <a:lnTo>
                      <a:pt x="380" y="315"/>
                    </a:lnTo>
                    <a:lnTo>
                      <a:pt x="374" y="313"/>
                    </a:lnTo>
                    <a:lnTo>
                      <a:pt x="369" y="312"/>
                    </a:lnTo>
                    <a:lnTo>
                      <a:pt x="356" y="309"/>
                    </a:lnTo>
                    <a:lnTo>
                      <a:pt x="342" y="303"/>
                    </a:lnTo>
                    <a:lnTo>
                      <a:pt x="335" y="298"/>
                    </a:lnTo>
                    <a:lnTo>
                      <a:pt x="329" y="294"/>
                    </a:lnTo>
                    <a:lnTo>
                      <a:pt x="322" y="289"/>
                    </a:lnTo>
                    <a:lnTo>
                      <a:pt x="317" y="283"/>
                    </a:lnTo>
                    <a:lnTo>
                      <a:pt x="310" y="282"/>
                    </a:lnTo>
                    <a:lnTo>
                      <a:pt x="292" y="282"/>
                    </a:lnTo>
                    <a:lnTo>
                      <a:pt x="278" y="283"/>
                    </a:lnTo>
                    <a:lnTo>
                      <a:pt x="261" y="285"/>
                    </a:lnTo>
                    <a:lnTo>
                      <a:pt x="241" y="290"/>
                    </a:lnTo>
                    <a:lnTo>
                      <a:pt x="219" y="296"/>
                    </a:lnTo>
                    <a:lnTo>
                      <a:pt x="214" y="298"/>
                    </a:lnTo>
                    <a:lnTo>
                      <a:pt x="210" y="302"/>
                    </a:lnTo>
                    <a:lnTo>
                      <a:pt x="206" y="305"/>
                    </a:lnTo>
                    <a:lnTo>
                      <a:pt x="202" y="310"/>
                    </a:lnTo>
                    <a:lnTo>
                      <a:pt x="200" y="315"/>
                    </a:lnTo>
                    <a:lnTo>
                      <a:pt x="198" y="321"/>
                    </a:lnTo>
                    <a:lnTo>
                      <a:pt x="197" y="326"/>
                    </a:lnTo>
                    <a:lnTo>
                      <a:pt x="197" y="333"/>
                    </a:lnTo>
                    <a:lnTo>
                      <a:pt x="197" y="339"/>
                    </a:lnTo>
                    <a:lnTo>
                      <a:pt x="198" y="347"/>
                    </a:lnTo>
                    <a:lnTo>
                      <a:pt x="199" y="353"/>
                    </a:lnTo>
                    <a:lnTo>
                      <a:pt x="201" y="360"/>
                    </a:lnTo>
                    <a:lnTo>
                      <a:pt x="205" y="366"/>
                    </a:lnTo>
                    <a:lnTo>
                      <a:pt x="209" y="374"/>
                    </a:lnTo>
                    <a:lnTo>
                      <a:pt x="213" y="379"/>
                    </a:lnTo>
                    <a:lnTo>
                      <a:pt x="219" y="386"/>
                    </a:lnTo>
                    <a:lnTo>
                      <a:pt x="218" y="394"/>
                    </a:lnTo>
                    <a:lnTo>
                      <a:pt x="218" y="399"/>
                    </a:lnTo>
                    <a:lnTo>
                      <a:pt x="216" y="400"/>
                    </a:lnTo>
                    <a:lnTo>
                      <a:pt x="214" y="401"/>
                    </a:lnTo>
                    <a:lnTo>
                      <a:pt x="211" y="401"/>
                    </a:lnTo>
                    <a:lnTo>
                      <a:pt x="206" y="402"/>
                    </a:lnTo>
                    <a:lnTo>
                      <a:pt x="198" y="406"/>
                    </a:lnTo>
                    <a:lnTo>
                      <a:pt x="188" y="415"/>
                    </a:lnTo>
                    <a:lnTo>
                      <a:pt x="188" y="419"/>
                    </a:lnTo>
                    <a:lnTo>
                      <a:pt x="192" y="430"/>
                    </a:lnTo>
                    <a:lnTo>
                      <a:pt x="195" y="435"/>
                    </a:lnTo>
                    <a:lnTo>
                      <a:pt x="200" y="441"/>
                    </a:lnTo>
                    <a:lnTo>
                      <a:pt x="204" y="442"/>
                    </a:lnTo>
                    <a:lnTo>
                      <a:pt x="208" y="444"/>
                    </a:lnTo>
                    <a:lnTo>
                      <a:pt x="212" y="445"/>
                    </a:lnTo>
                    <a:lnTo>
                      <a:pt x="218" y="445"/>
                    </a:lnTo>
                    <a:lnTo>
                      <a:pt x="208" y="456"/>
                    </a:lnTo>
                    <a:lnTo>
                      <a:pt x="200" y="467"/>
                    </a:lnTo>
                    <a:lnTo>
                      <a:pt x="195" y="477"/>
                    </a:lnTo>
                    <a:lnTo>
                      <a:pt x="192" y="486"/>
                    </a:lnTo>
                    <a:lnTo>
                      <a:pt x="188" y="499"/>
                    </a:lnTo>
                    <a:lnTo>
                      <a:pt x="187" y="505"/>
                    </a:lnTo>
                    <a:lnTo>
                      <a:pt x="192" y="510"/>
                    </a:lnTo>
                    <a:lnTo>
                      <a:pt x="202" y="523"/>
                    </a:lnTo>
                    <a:lnTo>
                      <a:pt x="208" y="533"/>
                    </a:lnTo>
                    <a:lnTo>
                      <a:pt x="212" y="542"/>
                    </a:lnTo>
                    <a:lnTo>
                      <a:pt x="215" y="553"/>
                    </a:lnTo>
                    <a:lnTo>
                      <a:pt x="216" y="564"/>
                    </a:lnTo>
                    <a:lnTo>
                      <a:pt x="216" y="570"/>
                    </a:lnTo>
                    <a:lnTo>
                      <a:pt x="215" y="576"/>
                    </a:lnTo>
                    <a:lnTo>
                      <a:pt x="213" y="581"/>
                    </a:lnTo>
                    <a:lnTo>
                      <a:pt x="211" y="587"/>
                    </a:lnTo>
                    <a:lnTo>
                      <a:pt x="206" y="597"/>
                    </a:lnTo>
                    <a:lnTo>
                      <a:pt x="198" y="609"/>
                    </a:lnTo>
                    <a:lnTo>
                      <a:pt x="179" y="631"/>
                    </a:lnTo>
                    <a:lnTo>
                      <a:pt x="156" y="654"/>
                    </a:lnTo>
                    <a:lnTo>
                      <a:pt x="156" y="664"/>
                    </a:lnTo>
                    <a:lnTo>
                      <a:pt x="157" y="675"/>
                    </a:lnTo>
                    <a:lnTo>
                      <a:pt x="158" y="687"/>
                    </a:lnTo>
                    <a:lnTo>
                      <a:pt x="159" y="698"/>
                    </a:lnTo>
                    <a:lnTo>
                      <a:pt x="164" y="710"/>
                    </a:lnTo>
                    <a:lnTo>
                      <a:pt x="168" y="721"/>
                    </a:lnTo>
                    <a:lnTo>
                      <a:pt x="175" y="731"/>
                    </a:lnTo>
                    <a:lnTo>
                      <a:pt x="185" y="743"/>
                    </a:lnTo>
                    <a:lnTo>
                      <a:pt x="191" y="749"/>
                    </a:lnTo>
                    <a:lnTo>
                      <a:pt x="195" y="754"/>
                    </a:lnTo>
                    <a:lnTo>
                      <a:pt x="198" y="761"/>
                    </a:lnTo>
                    <a:lnTo>
                      <a:pt x="200" y="766"/>
                    </a:lnTo>
                    <a:lnTo>
                      <a:pt x="204" y="778"/>
                    </a:lnTo>
                    <a:lnTo>
                      <a:pt x="205" y="790"/>
                    </a:lnTo>
                    <a:lnTo>
                      <a:pt x="206" y="802"/>
                    </a:lnTo>
                    <a:lnTo>
                      <a:pt x="207" y="812"/>
                    </a:lnTo>
                    <a:lnTo>
                      <a:pt x="208" y="818"/>
                    </a:lnTo>
                    <a:lnTo>
                      <a:pt x="210" y="823"/>
                    </a:lnTo>
                    <a:lnTo>
                      <a:pt x="212" y="827"/>
                    </a:lnTo>
                    <a:lnTo>
                      <a:pt x="214" y="833"/>
                    </a:lnTo>
                    <a:lnTo>
                      <a:pt x="274" y="922"/>
                    </a:lnTo>
                    <a:lnTo>
                      <a:pt x="183" y="1011"/>
                    </a:lnTo>
                    <a:lnTo>
                      <a:pt x="171" y="1021"/>
                    </a:lnTo>
                    <a:lnTo>
                      <a:pt x="166" y="1024"/>
                    </a:lnTo>
                    <a:lnTo>
                      <a:pt x="162" y="1025"/>
                    </a:lnTo>
                    <a:lnTo>
                      <a:pt x="160" y="1028"/>
                    </a:lnTo>
                    <a:lnTo>
                      <a:pt x="157" y="1033"/>
                    </a:lnTo>
                    <a:lnTo>
                      <a:pt x="153" y="1041"/>
                    </a:lnTo>
                    <a:lnTo>
                      <a:pt x="141" y="1066"/>
                    </a:lnTo>
                    <a:lnTo>
                      <a:pt x="131" y="1089"/>
                    </a:lnTo>
                    <a:lnTo>
                      <a:pt x="127" y="1099"/>
                    </a:lnTo>
                    <a:lnTo>
                      <a:pt x="125" y="1109"/>
                    </a:lnTo>
                    <a:lnTo>
                      <a:pt x="124" y="1119"/>
                    </a:lnTo>
                    <a:lnTo>
                      <a:pt x="123" y="1130"/>
                    </a:lnTo>
                    <a:lnTo>
                      <a:pt x="101" y="1152"/>
                    </a:lnTo>
                    <a:lnTo>
                      <a:pt x="81" y="1174"/>
                    </a:lnTo>
                    <a:lnTo>
                      <a:pt x="74" y="1186"/>
                    </a:lnTo>
                    <a:lnTo>
                      <a:pt x="67" y="1197"/>
                    </a:lnTo>
                    <a:lnTo>
                      <a:pt x="65" y="1202"/>
                    </a:lnTo>
                    <a:lnTo>
                      <a:pt x="64" y="1208"/>
                    </a:lnTo>
                    <a:lnTo>
                      <a:pt x="63" y="1213"/>
                    </a:lnTo>
                    <a:lnTo>
                      <a:pt x="62" y="1219"/>
                    </a:lnTo>
                    <a:lnTo>
                      <a:pt x="52" y="1240"/>
                    </a:lnTo>
                    <a:lnTo>
                      <a:pt x="46" y="1257"/>
                    </a:lnTo>
                    <a:lnTo>
                      <a:pt x="43" y="1272"/>
                    </a:lnTo>
                    <a:lnTo>
                      <a:pt x="40" y="1285"/>
                    </a:lnTo>
                    <a:lnTo>
                      <a:pt x="42" y="1296"/>
                    </a:lnTo>
                    <a:lnTo>
                      <a:pt x="44" y="1306"/>
                    </a:lnTo>
                    <a:lnTo>
                      <a:pt x="46" y="1314"/>
                    </a:lnTo>
                    <a:lnTo>
                      <a:pt x="50" y="1323"/>
                    </a:lnTo>
                    <a:lnTo>
                      <a:pt x="54" y="1332"/>
                    </a:lnTo>
                    <a:lnTo>
                      <a:pt x="59" y="1340"/>
                    </a:lnTo>
                    <a:lnTo>
                      <a:pt x="62" y="1350"/>
                    </a:lnTo>
                    <a:lnTo>
                      <a:pt x="65" y="1362"/>
                    </a:lnTo>
                    <a:lnTo>
                      <a:pt x="67" y="1375"/>
                    </a:lnTo>
                    <a:lnTo>
                      <a:pt x="67" y="1389"/>
                    </a:lnTo>
                    <a:lnTo>
                      <a:pt x="65" y="1407"/>
                    </a:lnTo>
                    <a:lnTo>
                      <a:pt x="61" y="1428"/>
                    </a:lnTo>
                    <a:lnTo>
                      <a:pt x="56" y="1428"/>
                    </a:lnTo>
                    <a:lnTo>
                      <a:pt x="46" y="1431"/>
                    </a:lnTo>
                    <a:lnTo>
                      <a:pt x="40" y="1435"/>
                    </a:lnTo>
                    <a:lnTo>
                      <a:pt x="35" y="1440"/>
                    </a:lnTo>
                    <a:lnTo>
                      <a:pt x="33" y="1444"/>
                    </a:lnTo>
                    <a:lnTo>
                      <a:pt x="32" y="1447"/>
                    </a:lnTo>
                    <a:lnTo>
                      <a:pt x="31" y="1452"/>
                    </a:lnTo>
                    <a:lnTo>
                      <a:pt x="31" y="1457"/>
                    </a:lnTo>
                    <a:lnTo>
                      <a:pt x="21" y="1457"/>
                    </a:lnTo>
                    <a:lnTo>
                      <a:pt x="13" y="1458"/>
                    </a:lnTo>
                    <a:lnTo>
                      <a:pt x="8" y="1459"/>
                    </a:lnTo>
                    <a:lnTo>
                      <a:pt x="5" y="1461"/>
                    </a:lnTo>
                    <a:lnTo>
                      <a:pt x="3" y="1465"/>
                    </a:lnTo>
                    <a:lnTo>
                      <a:pt x="0" y="1470"/>
                    </a:lnTo>
                    <a:lnTo>
                      <a:pt x="0" y="1478"/>
                    </a:lnTo>
                    <a:lnTo>
                      <a:pt x="0" y="1487"/>
                    </a:lnTo>
                    <a:lnTo>
                      <a:pt x="979" y="2091"/>
                    </a:lnTo>
                    <a:lnTo>
                      <a:pt x="1546" y="2156"/>
                    </a:lnTo>
                    <a:lnTo>
                      <a:pt x="1771" y="220"/>
                    </a:lnTo>
                    <a:lnTo>
                      <a:pt x="459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>
                <a:off x="1939680" y="3746160"/>
                <a:ext cx="920880" cy="1100520"/>
              </a:xfrm>
              <a:custGeom>
                <a:avLst/>
                <a:gdLst/>
                <a:ahLst/>
                <a:rect l="l" t="t" r="r" b="b"/>
                <a:pathLst>
                  <a:path w="1771" h="2156">
                    <a:moveTo>
                      <a:pt x="459" y="0"/>
                    </a:moveTo>
                    <a:lnTo>
                      <a:pt x="398" y="297"/>
                    </a:lnTo>
                    <a:lnTo>
                      <a:pt x="398" y="297"/>
                    </a:lnTo>
                    <a:lnTo>
                      <a:pt x="397" y="303"/>
                    </a:lnTo>
                    <a:lnTo>
                      <a:pt x="396" y="307"/>
                    </a:lnTo>
                    <a:lnTo>
                      <a:pt x="393" y="310"/>
                    </a:lnTo>
                    <a:lnTo>
                      <a:pt x="389" y="312"/>
                    </a:lnTo>
                    <a:lnTo>
                      <a:pt x="385" y="313"/>
                    </a:lnTo>
                    <a:lnTo>
                      <a:pt x="380" y="315"/>
                    </a:lnTo>
                    <a:lnTo>
                      <a:pt x="374" y="313"/>
                    </a:lnTo>
                    <a:lnTo>
                      <a:pt x="369" y="312"/>
                    </a:lnTo>
                    <a:lnTo>
                      <a:pt x="356" y="309"/>
                    </a:lnTo>
                    <a:lnTo>
                      <a:pt x="342" y="303"/>
                    </a:lnTo>
                    <a:lnTo>
                      <a:pt x="335" y="298"/>
                    </a:lnTo>
                    <a:lnTo>
                      <a:pt x="329" y="294"/>
                    </a:lnTo>
                    <a:lnTo>
                      <a:pt x="322" y="289"/>
                    </a:lnTo>
                    <a:lnTo>
                      <a:pt x="317" y="283"/>
                    </a:lnTo>
                    <a:lnTo>
                      <a:pt x="310" y="282"/>
                    </a:lnTo>
                    <a:lnTo>
                      <a:pt x="292" y="282"/>
                    </a:lnTo>
                    <a:lnTo>
                      <a:pt x="278" y="283"/>
                    </a:lnTo>
                    <a:lnTo>
                      <a:pt x="261" y="285"/>
                    </a:lnTo>
                    <a:lnTo>
                      <a:pt x="241" y="290"/>
                    </a:lnTo>
                    <a:lnTo>
                      <a:pt x="219" y="296"/>
                    </a:lnTo>
                    <a:lnTo>
                      <a:pt x="214" y="298"/>
                    </a:lnTo>
                    <a:lnTo>
                      <a:pt x="210" y="302"/>
                    </a:lnTo>
                    <a:lnTo>
                      <a:pt x="206" y="305"/>
                    </a:lnTo>
                    <a:lnTo>
                      <a:pt x="202" y="310"/>
                    </a:lnTo>
                    <a:lnTo>
                      <a:pt x="200" y="315"/>
                    </a:lnTo>
                    <a:lnTo>
                      <a:pt x="198" y="321"/>
                    </a:lnTo>
                    <a:lnTo>
                      <a:pt x="197" y="326"/>
                    </a:lnTo>
                    <a:lnTo>
                      <a:pt x="197" y="333"/>
                    </a:lnTo>
                    <a:lnTo>
                      <a:pt x="197" y="339"/>
                    </a:lnTo>
                    <a:lnTo>
                      <a:pt x="198" y="347"/>
                    </a:lnTo>
                    <a:lnTo>
                      <a:pt x="199" y="353"/>
                    </a:lnTo>
                    <a:lnTo>
                      <a:pt x="201" y="360"/>
                    </a:lnTo>
                    <a:lnTo>
                      <a:pt x="205" y="366"/>
                    </a:lnTo>
                    <a:lnTo>
                      <a:pt x="209" y="374"/>
                    </a:lnTo>
                    <a:lnTo>
                      <a:pt x="213" y="379"/>
                    </a:lnTo>
                    <a:lnTo>
                      <a:pt x="219" y="386"/>
                    </a:lnTo>
                    <a:lnTo>
                      <a:pt x="218" y="394"/>
                    </a:lnTo>
                    <a:lnTo>
                      <a:pt x="218" y="399"/>
                    </a:lnTo>
                    <a:lnTo>
                      <a:pt x="216" y="400"/>
                    </a:lnTo>
                    <a:lnTo>
                      <a:pt x="214" y="401"/>
                    </a:lnTo>
                    <a:lnTo>
                      <a:pt x="211" y="401"/>
                    </a:lnTo>
                    <a:lnTo>
                      <a:pt x="206" y="402"/>
                    </a:lnTo>
                    <a:lnTo>
                      <a:pt x="198" y="406"/>
                    </a:lnTo>
                    <a:lnTo>
                      <a:pt x="188" y="415"/>
                    </a:lnTo>
                    <a:lnTo>
                      <a:pt x="188" y="419"/>
                    </a:lnTo>
                    <a:lnTo>
                      <a:pt x="192" y="430"/>
                    </a:lnTo>
                    <a:lnTo>
                      <a:pt x="195" y="435"/>
                    </a:lnTo>
                    <a:lnTo>
                      <a:pt x="200" y="441"/>
                    </a:lnTo>
                    <a:lnTo>
                      <a:pt x="204" y="442"/>
                    </a:lnTo>
                    <a:lnTo>
                      <a:pt x="208" y="444"/>
                    </a:lnTo>
                    <a:lnTo>
                      <a:pt x="212" y="445"/>
                    </a:lnTo>
                    <a:lnTo>
                      <a:pt x="218" y="445"/>
                    </a:lnTo>
                    <a:lnTo>
                      <a:pt x="208" y="456"/>
                    </a:lnTo>
                    <a:lnTo>
                      <a:pt x="200" y="467"/>
                    </a:lnTo>
                    <a:lnTo>
                      <a:pt x="195" y="477"/>
                    </a:lnTo>
                    <a:lnTo>
                      <a:pt x="192" y="486"/>
                    </a:lnTo>
                    <a:lnTo>
                      <a:pt x="188" y="499"/>
                    </a:lnTo>
                    <a:lnTo>
                      <a:pt x="187" y="505"/>
                    </a:lnTo>
                    <a:lnTo>
                      <a:pt x="192" y="510"/>
                    </a:lnTo>
                    <a:lnTo>
                      <a:pt x="202" y="523"/>
                    </a:lnTo>
                    <a:lnTo>
                      <a:pt x="208" y="533"/>
                    </a:lnTo>
                    <a:lnTo>
                      <a:pt x="212" y="542"/>
                    </a:lnTo>
                    <a:lnTo>
                      <a:pt x="215" y="553"/>
                    </a:lnTo>
                    <a:lnTo>
                      <a:pt x="216" y="564"/>
                    </a:lnTo>
                    <a:lnTo>
                      <a:pt x="216" y="570"/>
                    </a:lnTo>
                    <a:lnTo>
                      <a:pt x="215" y="576"/>
                    </a:lnTo>
                    <a:lnTo>
                      <a:pt x="213" y="581"/>
                    </a:lnTo>
                    <a:lnTo>
                      <a:pt x="211" y="587"/>
                    </a:lnTo>
                    <a:lnTo>
                      <a:pt x="206" y="597"/>
                    </a:lnTo>
                    <a:lnTo>
                      <a:pt x="198" y="609"/>
                    </a:lnTo>
                    <a:lnTo>
                      <a:pt x="179" y="631"/>
                    </a:lnTo>
                    <a:lnTo>
                      <a:pt x="156" y="654"/>
                    </a:lnTo>
                    <a:lnTo>
                      <a:pt x="156" y="664"/>
                    </a:lnTo>
                    <a:lnTo>
                      <a:pt x="157" y="675"/>
                    </a:lnTo>
                    <a:lnTo>
                      <a:pt x="158" y="687"/>
                    </a:lnTo>
                    <a:lnTo>
                      <a:pt x="159" y="698"/>
                    </a:lnTo>
                    <a:lnTo>
                      <a:pt x="164" y="710"/>
                    </a:lnTo>
                    <a:lnTo>
                      <a:pt x="168" y="721"/>
                    </a:lnTo>
                    <a:lnTo>
                      <a:pt x="175" y="731"/>
                    </a:lnTo>
                    <a:lnTo>
                      <a:pt x="185" y="743"/>
                    </a:lnTo>
                    <a:lnTo>
                      <a:pt x="191" y="749"/>
                    </a:lnTo>
                    <a:lnTo>
                      <a:pt x="195" y="754"/>
                    </a:lnTo>
                    <a:lnTo>
                      <a:pt x="198" y="761"/>
                    </a:lnTo>
                    <a:lnTo>
                      <a:pt x="200" y="766"/>
                    </a:lnTo>
                    <a:lnTo>
                      <a:pt x="204" y="778"/>
                    </a:lnTo>
                    <a:lnTo>
                      <a:pt x="205" y="790"/>
                    </a:lnTo>
                    <a:lnTo>
                      <a:pt x="206" y="802"/>
                    </a:lnTo>
                    <a:lnTo>
                      <a:pt x="207" y="812"/>
                    </a:lnTo>
                    <a:lnTo>
                      <a:pt x="208" y="818"/>
                    </a:lnTo>
                    <a:lnTo>
                      <a:pt x="210" y="823"/>
                    </a:lnTo>
                    <a:lnTo>
                      <a:pt x="212" y="827"/>
                    </a:lnTo>
                    <a:lnTo>
                      <a:pt x="214" y="833"/>
                    </a:lnTo>
                    <a:lnTo>
                      <a:pt x="274" y="922"/>
                    </a:lnTo>
                    <a:lnTo>
                      <a:pt x="183" y="1011"/>
                    </a:lnTo>
                    <a:lnTo>
                      <a:pt x="171" y="1021"/>
                    </a:lnTo>
                    <a:lnTo>
                      <a:pt x="166" y="1024"/>
                    </a:lnTo>
                    <a:lnTo>
                      <a:pt x="162" y="1025"/>
                    </a:lnTo>
                    <a:lnTo>
                      <a:pt x="160" y="1028"/>
                    </a:lnTo>
                    <a:lnTo>
                      <a:pt x="157" y="1033"/>
                    </a:lnTo>
                    <a:lnTo>
                      <a:pt x="153" y="1041"/>
                    </a:lnTo>
                    <a:lnTo>
                      <a:pt x="141" y="1066"/>
                    </a:lnTo>
                    <a:lnTo>
                      <a:pt x="131" y="1089"/>
                    </a:lnTo>
                    <a:lnTo>
                      <a:pt x="127" y="1099"/>
                    </a:lnTo>
                    <a:lnTo>
                      <a:pt x="125" y="1109"/>
                    </a:lnTo>
                    <a:lnTo>
                      <a:pt x="124" y="1119"/>
                    </a:lnTo>
                    <a:lnTo>
                      <a:pt x="123" y="1130"/>
                    </a:lnTo>
                    <a:lnTo>
                      <a:pt x="101" y="1152"/>
                    </a:lnTo>
                    <a:lnTo>
                      <a:pt x="81" y="1174"/>
                    </a:lnTo>
                    <a:lnTo>
                      <a:pt x="74" y="1186"/>
                    </a:lnTo>
                    <a:lnTo>
                      <a:pt x="67" y="1197"/>
                    </a:lnTo>
                    <a:lnTo>
                      <a:pt x="65" y="1202"/>
                    </a:lnTo>
                    <a:lnTo>
                      <a:pt x="64" y="1208"/>
                    </a:lnTo>
                    <a:lnTo>
                      <a:pt x="63" y="1213"/>
                    </a:lnTo>
                    <a:lnTo>
                      <a:pt x="62" y="1219"/>
                    </a:lnTo>
                    <a:lnTo>
                      <a:pt x="52" y="1240"/>
                    </a:lnTo>
                    <a:lnTo>
                      <a:pt x="46" y="1257"/>
                    </a:lnTo>
                    <a:lnTo>
                      <a:pt x="43" y="1272"/>
                    </a:lnTo>
                    <a:lnTo>
                      <a:pt x="40" y="1285"/>
                    </a:lnTo>
                    <a:lnTo>
                      <a:pt x="42" y="1296"/>
                    </a:lnTo>
                    <a:lnTo>
                      <a:pt x="44" y="1306"/>
                    </a:lnTo>
                    <a:lnTo>
                      <a:pt x="46" y="1314"/>
                    </a:lnTo>
                    <a:lnTo>
                      <a:pt x="50" y="1323"/>
                    </a:lnTo>
                    <a:lnTo>
                      <a:pt x="54" y="1332"/>
                    </a:lnTo>
                    <a:lnTo>
                      <a:pt x="59" y="1340"/>
                    </a:lnTo>
                    <a:lnTo>
                      <a:pt x="62" y="1350"/>
                    </a:lnTo>
                    <a:lnTo>
                      <a:pt x="65" y="1362"/>
                    </a:lnTo>
                    <a:lnTo>
                      <a:pt x="67" y="1375"/>
                    </a:lnTo>
                    <a:lnTo>
                      <a:pt x="67" y="1389"/>
                    </a:lnTo>
                    <a:lnTo>
                      <a:pt x="65" y="1407"/>
                    </a:lnTo>
                    <a:lnTo>
                      <a:pt x="61" y="1428"/>
                    </a:lnTo>
                    <a:lnTo>
                      <a:pt x="56" y="1428"/>
                    </a:lnTo>
                    <a:lnTo>
                      <a:pt x="46" y="1431"/>
                    </a:lnTo>
                    <a:lnTo>
                      <a:pt x="40" y="1435"/>
                    </a:lnTo>
                    <a:lnTo>
                      <a:pt x="35" y="1440"/>
                    </a:lnTo>
                    <a:lnTo>
                      <a:pt x="33" y="1444"/>
                    </a:lnTo>
                    <a:lnTo>
                      <a:pt x="32" y="1447"/>
                    </a:lnTo>
                    <a:lnTo>
                      <a:pt x="31" y="1452"/>
                    </a:lnTo>
                    <a:lnTo>
                      <a:pt x="31" y="1457"/>
                    </a:lnTo>
                    <a:lnTo>
                      <a:pt x="21" y="1457"/>
                    </a:lnTo>
                    <a:lnTo>
                      <a:pt x="13" y="1458"/>
                    </a:lnTo>
                    <a:lnTo>
                      <a:pt x="8" y="1459"/>
                    </a:lnTo>
                    <a:lnTo>
                      <a:pt x="5" y="1461"/>
                    </a:lnTo>
                    <a:lnTo>
                      <a:pt x="3" y="1465"/>
                    </a:lnTo>
                    <a:lnTo>
                      <a:pt x="0" y="1470"/>
                    </a:lnTo>
                    <a:lnTo>
                      <a:pt x="0" y="1478"/>
                    </a:lnTo>
                    <a:lnTo>
                      <a:pt x="0" y="1487"/>
                    </a:lnTo>
                    <a:lnTo>
                      <a:pt x="0" y="1487"/>
                    </a:lnTo>
                    <a:lnTo>
                      <a:pt x="979" y="2091"/>
                    </a:lnTo>
                    <a:lnTo>
                      <a:pt x="1546" y="2156"/>
                    </a:lnTo>
                    <a:lnTo>
                      <a:pt x="1771" y="220"/>
                    </a:lnTo>
                    <a:lnTo>
                      <a:pt x="459" y="0"/>
                    </a:lnTo>
                    <a:lnTo>
                      <a:pt x="459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>
                <a:off x="1432440" y="2705040"/>
                <a:ext cx="891000" cy="1374120"/>
              </a:xfrm>
              <a:custGeom>
                <a:avLst/>
                <a:gdLst/>
                <a:ahLst/>
                <a:rect l="l" t="t" r="r" b="b"/>
                <a:pathLst>
                  <a:path w="1715" h="2696">
                    <a:moveTo>
                      <a:pt x="277" y="0"/>
                    </a:moveTo>
                    <a:lnTo>
                      <a:pt x="1021" y="196"/>
                    </a:lnTo>
                    <a:lnTo>
                      <a:pt x="1715" y="322"/>
                    </a:lnTo>
                    <a:lnTo>
                      <a:pt x="1440" y="2007"/>
                    </a:lnTo>
                    <a:lnTo>
                      <a:pt x="1378" y="2344"/>
                    </a:lnTo>
                    <a:lnTo>
                      <a:pt x="1376" y="2349"/>
                    </a:lnTo>
                    <a:lnTo>
                      <a:pt x="1374" y="2354"/>
                    </a:lnTo>
                    <a:lnTo>
                      <a:pt x="1371" y="2360"/>
                    </a:lnTo>
                    <a:lnTo>
                      <a:pt x="1366" y="2364"/>
                    </a:lnTo>
                    <a:lnTo>
                      <a:pt x="1361" y="2369"/>
                    </a:lnTo>
                    <a:lnTo>
                      <a:pt x="1356" y="2373"/>
                    </a:lnTo>
                    <a:lnTo>
                      <a:pt x="1350" y="2376"/>
                    </a:lnTo>
                    <a:lnTo>
                      <a:pt x="1345" y="2379"/>
                    </a:lnTo>
                    <a:lnTo>
                      <a:pt x="1338" y="2381"/>
                    </a:lnTo>
                    <a:lnTo>
                      <a:pt x="1332" y="2383"/>
                    </a:lnTo>
                    <a:lnTo>
                      <a:pt x="1326" y="2383"/>
                    </a:lnTo>
                    <a:lnTo>
                      <a:pt x="1320" y="2381"/>
                    </a:lnTo>
                    <a:lnTo>
                      <a:pt x="1315" y="2379"/>
                    </a:lnTo>
                    <a:lnTo>
                      <a:pt x="1310" y="2375"/>
                    </a:lnTo>
                    <a:lnTo>
                      <a:pt x="1305" y="2371"/>
                    </a:lnTo>
                    <a:lnTo>
                      <a:pt x="1302" y="2364"/>
                    </a:lnTo>
                    <a:lnTo>
                      <a:pt x="1296" y="2354"/>
                    </a:lnTo>
                    <a:lnTo>
                      <a:pt x="1290" y="2346"/>
                    </a:lnTo>
                    <a:lnTo>
                      <a:pt x="1285" y="2342"/>
                    </a:lnTo>
                    <a:lnTo>
                      <a:pt x="1281" y="2338"/>
                    </a:lnTo>
                    <a:lnTo>
                      <a:pt x="1276" y="2335"/>
                    </a:lnTo>
                    <a:lnTo>
                      <a:pt x="1270" y="2333"/>
                    </a:lnTo>
                    <a:lnTo>
                      <a:pt x="1265" y="2331"/>
                    </a:lnTo>
                    <a:lnTo>
                      <a:pt x="1257" y="2329"/>
                    </a:lnTo>
                    <a:lnTo>
                      <a:pt x="1251" y="2329"/>
                    </a:lnTo>
                    <a:lnTo>
                      <a:pt x="1242" y="2329"/>
                    </a:lnTo>
                    <a:lnTo>
                      <a:pt x="1234" y="2329"/>
                    </a:lnTo>
                    <a:lnTo>
                      <a:pt x="1224" y="2331"/>
                    </a:lnTo>
                    <a:lnTo>
                      <a:pt x="1213" y="2333"/>
                    </a:lnTo>
                    <a:lnTo>
                      <a:pt x="1202" y="2336"/>
                    </a:lnTo>
                    <a:lnTo>
                      <a:pt x="1197" y="2338"/>
                    </a:lnTo>
                    <a:lnTo>
                      <a:pt x="1192" y="2342"/>
                    </a:lnTo>
                    <a:lnTo>
                      <a:pt x="1189" y="2345"/>
                    </a:lnTo>
                    <a:lnTo>
                      <a:pt x="1187" y="2349"/>
                    </a:lnTo>
                    <a:lnTo>
                      <a:pt x="1185" y="2353"/>
                    </a:lnTo>
                    <a:lnTo>
                      <a:pt x="1184" y="2359"/>
                    </a:lnTo>
                    <a:lnTo>
                      <a:pt x="1184" y="2364"/>
                    </a:lnTo>
                    <a:lnTo>
                      <a:pt x="1184" y="2371"/>
                    </a:lnTo>
                    <a:lnTo>
                      <a:pt x="1186" y="2384"/>
                    </a:lnTo>
                    <a:lnTo>
                      <a:pt x="1189" y="2397"/>
                    </a:lnTo>
                    <a:lnTo>
                      <a:pt x="1195" y="2412"/>
                    </a:lnTo>
                    <a:lnTo>
                      <a:pt x="1201" y="2426"/>
                    </a:lnTo>
                    <a:lnTo>
                      <a:pt x="1204" y="2433"/>
                    </a:lnTo>
                    <a:lnTo>
                      <a:pt x="1205" y="2439"/>
                    </a:lnTo>
                    <a:lnTo>
                      <a:pt x="1204" y="2440"/>
                    </a:lnTo>
                    <a:lnTo>
                      <a:pt x="1203" y="2441"/>
                    </a:lnTo>
                    <a:lnTo>
                      <a:pt x="1201" y="2442"/>
                    </a:lnTo>
                    <a:lnTo>
                      <a:pt x="1199" y="2443"/>
                    </a:lnTo>
                    <a:lnTo>
                      <a:pt x="1194" y="2444"/>
                    </a:lnTo>
                    <a:lnTo>
                      <a:pt x="1187" y="2445"/>
                    </a:lnTo>
                    <a:lnTo>
                      <a:pt x="1180" y="2450"/>
                    </a:lnTo>
                    <a:lnTo>
                      <a:pt x="1171" y="2455"/>
                    </a:lnTo>
                    <a:lnTo>
                      <a:pt x="1168" y="2459"/>
                    </a:lnTo>
                    <a:lnTo>
                      <a:pt x="1167" y="2461"/>
                    </a:lnTo>
                    <a:lnTo>
                      <a:pt x="1165" y="2464"/>
                    </a:lnTo>
                    <a:lnTo>
                      <a:pt x="1167" y="2465"/>
                    </a:lnTo>
                    <a:lnTo>
                      <a:pt x="1171" y="2466"/>
                    </a:lnTo>
                    <a:lnTo>
                      <a:pt x="1178" y="2467"/>
                    </a:lnTo>
                    <a:lnTo>
                      <a:pt x="1186" y="2468"/>
                    </a:lnTo>
                    <a:lnTo>
                      <a:pt x="1194" y="2471"/>
                    </a:lnTo>
                    <a:lnTo>
                      <a:pt x="1196" y="2473"/>
                    </a:lnTo>
                    <a:lnTo>
                      <a:pt x="1199" y="2476"/>
                    </a:lnTo>
                    <a:lnTo>
                      <a:pt x="1200" y="2481"/>
                    </a:lnTo>
                    <a:lnTo>
                      <a:pt x="1201" y="2485"/>
                    </a:lnTo>
                    <a:lnTo>
                      <a:pt x="1200" y="2493"/>
                    </a:lnTo>
                    <a:lnTo>
                      <a:pt x="1199" y="2499"/>
                    </a:lnTo>
                    <a:lnTo>
                      <a:pt x="1196" y="2505"/>
                    </a:lnTo>
                    <a:lnTo>
                      <a:pt x="1192" y="2509"/>
                    </a:lnTo>
                    <a:lnTo>
                      <a:pt x="1185" y="2518"/>
                    </a:lnTo>
                    <a:lnTo>
                      <a:pt x="1177" y="2523"/>
                    </a:lnTo>
                    <a:lnTo>
                      <a:pt x="1171" y="2527"/>
                    </a:lnTo>
                    <a:lnTo>
                      <a:pt x="1167" y="2533"/>
                    </a:lnTo>
                    <a:lnTo>
                      <a:pt x="1165" y="2535"/>
                    </a:lnTo>
                    <a:lnTo>
                      <a:pt x="1165" y="2538"/>
                    </a:lnTo>
                    <a:lnTo>
                      <a:pt x="1168" y="2541"/>
                    </a:lnTo>
                    <a:lnTo>
                      <a:pt x="1171" y="2545"/>
                    </a:lnTo>
                    <a:lnTo>
                      <a:pt x="1177" y="2552"/>
                    </a:lnTo>
                    <a:lnTo>
                      <a:pt x="1184" y="2559"/>
                    </a:lnTo>
                    <a:lnTo>
                      <a:pt x="1189" y="2565"/>
                    </a:lnTo>
                    <a:lnTo>
                      <a:pt x="1192" y="2572"/>
                    </a:lnTo>
                    <a:lnTo>
                      <a:pt x="1196" y="2578"/>
                    </a:lnTo>
                    <a:lnTo>
                      <a:pt x="1198" y="2586"/>
                    </a:lnTo>
                    <a:lnTo>
                      <a:pt x="1199" y="2594"/>
                    </a:lnTo>
                    <a:lnTo>
                      <a:pt x="1200" y="2605"/>
                    </a:lnTo>
                    <a:lnTo>
                      <a:pt x="1198" y="2615"/>
                    </a:lnTo>
                    <a:lnTo>
                      <a:pt x="1192" y="2638"/>
                    </a:lnTo>
                    <a:lnTo>
                      <a:pt x="1188" y="2654"/>
                    </a:lnTo>
                    <a:lnTo>
                      <a:pt x="1182" y="2669"/>
                    </a:lnTo>
                    <a:lnTo>
                      <a:pt x="1177" y="2676"/>
                    </a:lnTo>
                    <a:lnTo>
                      <a:pt x="1173" y="2683"/>
                    </a:lnTo>
                    <a:lnTo>
                      <a:pt x="1169" y="2689"/>
                    </a:lnTo>
                    <a:lnTo>
                      <a:pt x="1163" y="2696"/>
                    </a:lnTo>
                    <a:lnTo>
                      <a:pt x="0" y="1041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3" name=""/>
              <p:cNvSpPr/>
              <p:nvPr/>
            </p:nvSpPr>
            <p:spPr>
              <a:xfrm>
                <a:off x="1432440" y="2705040"/>
                <a:ext cx="891000" cy="1374120"/>
              </a:xfrm>
              <a:custGeom>
                <a:avLst/>
                <a:gdLst/>
                <a:ahLst/>
                <a:rect l="l" t="t" r="r" b="b"/>
                <a:pathLst>
                  <a:path w="1715" h="2696">
                    <a:moveTo>
                      <a:pt x="277" y="0"/>
                    </a:moveTo>
                    <a:lnTo>
                      <a:pt x="1021" y="196"/>
                    </a:lnTo>
                    <a:lnTo>
                      <a:pt x="1715" y="322"/>
                    </a:lnTo>
                    <a:lnTo>
                      <a:pt x="1440" y="2007"/>
                    </a:lnTo>
                    <a:lnTo>
                      <a:pt x="1378" y="2344"/>
                    </a:lnTo>
                    <a:lnTo>
                      <a:pt x="1378" y="2344"/>
                    </a:lnTo>
                    <a:lnTo>
                      <a:pt x="1376" y="2349"/>
                    </a:lnTo>
                    <a:lnTo>
                      <a:pt x="1374" y="2354"/>
                    </a:lnTo>
                    <a:lnTo>
                      <a:pt x="1371" y="2360"/>
                    </a:lnTo>
                    <a:lnTo>
                      <a:pt x="1366" y="2364"/>
                    </a:lnTo>
                    <a:lnTo>
                      <a:pt x="1361" y="2369"/>
                    </a:lnTo>
                    <a:lnTo>
                      <a:pt x="1356" y="2373"/>
                    </a:lnTo>
                    <a:lnTo>
                      <a:pt x="1350" y="2376"/>
                    </a:lnTo>
                    <a:lnTo>
                      <a:pt x="1345" y="2379"/>
                    </a:lnTo>
                    <a:lnTo>
                      <a:pt x="1338" y="2381"/>
                    </a:lnTo>
                    <a:lnTo>
                      <a:pt x="1332" y="2383"/>
                    </a:lnTo>
                    <a:lnTo>
                      <a:pt x="1326" y="2383"/>
                    </a:lnTo>
                    <a:lnTo>
                      <a:pt x="1320" y="2381"/>
                    </a:lnTo>
                    <a:lnTo>
                      <a:pt x="1315" y="2379"/>
                    </a:lnTo>
                    <a:lnTo>
                      <a:pt x="1310" y="2375"/>
                    </a:lnTo>
                    <a:lnTo>
                      <a:pt x="1305" y="2371"/>
                    </a:lnTo>
                    <a:lnTo>
                      <a:pt x="1302" y="2364"/>
                    </a:lnTo>
                    <a:lnTo>
                      <a:pt x="1296" y="2354"/>
                    </a:lnTo>
                    <a:lnTo>
                      <a:pt x="1290" y="2346"/>
                    </a:lnTo>
                    <a:lnTo>
                      <a:pt x="1285" y="2342"/>
                    </a:lnTo>
                    <a:lnTo>
                      <a:pt x="1281" y="2338"/>
                    </a:lnTo>
                    <a:lnTo>
                      <a:pt x="1276" y="2335"/>
                    </a:lnTo>
                    <a:lnTo>
                      <a:pt x="1270" y="2333"/>
                    </a:lnTo>
                    <a:lnTo>
                      <a:pt x="1265" y="2331"/>
                    </a:lnTo>
                    <a:lnTo>
                      <a:pt x="1257" y="2329"/>
                    </a:lnTo>
                    <a:lnTo>
                      <a:pt x="1251" y="2329"/>
                    </a:lnTo>
                    <a:lnTo>
                      <a:pt x="1242" y="2329"/>
                    </a:lnTo>
                    <a:lnTo>
                      <a:pt x="1234" y="2329"/>
                    </a:lnTo>
                    <a:lnTo>
                      <a:pt x="1224" y="2331"/>
                    </a:lnTo>
                    <a:lnTo>
                      <a:pt x="1213" y="2333"/>
                    </a:lnTo>
                    <a:lnTo>
                      <a:pt x="1202" y="2336"/>
                    </a:lnTo>
                    <a:lnTo>
                      <a:pt x="1197" y="2338"/>
                    </a:lnTo>
                    <a:lnTo>
                      <a:pt x="1192" y="2342"/>
                    </a:lnTo>
                    <a:lnTo>
                      <a:pt x="1189" y="2345"/>
                    </a:lnTo>
                    <a:lnTo>
                      <a:pt x="1187" y="2349"/>
                    </a:lnTo>
                    <a:lnTo>
                      <a:pt x="1185" y="2353"/>
                    </a:lnTo>
                    <a:lnTo>
                      <a:pt x="1184" y="2359"/>
                    </a:lnTo>
                    <a:lnTo>
                      <a:pt x="1184" y="2364"/>
                    </a:lnTo>
                    <a:lnTo>
                      <a:pt x="1184" y="2371"/>
                    </a:lnTo>
                    <a:lnTo>
                      <a:pt x="1186" y="2384"/>
                    </a:lnTo>
                    <a:lnTo>
                      <a:pt x="1189" y="2397"/>
                    </a:lnTo>
                    <a:lnTo>
                      <a:pt x="1195" y="2412"/>
                    </a:lnTo>
                    <a:lnTo>
                      <a:pt x="1201" y="2426"/>
                    </a:lnTo>
                    <a:lnTo>
                      <a:pt x="1204" y="2433"/>
                    </a:lnTo>
                    <a:lnTo>
                      <a:pt x="1205" y="2439"/>
                    </a:lnTo>
                    <a:lnTo>
                      <a:pt x="1204" y="2440"/>
                    </a:lnTo>
                    <a:lnTo>
                      <a:pt x="1203" y="2441"/>
                    </a:lnTo>
                    <a:lnTo>
                      <a:pt x="1201" y="2442"/>
                    </a:lnTo>
                    <a:lnTo>
                      <a:pt x="1199" y="2443"/>
                    </a:lnTo>
                    <a:lnTo>
                      <a:pt x="1194" y="2444"/>
                    </a:lnTo>
                    <a:lnTo>
                      <a:pt x="1187" y="2445"/>
                    </a:lnTo>
                    <a:lnTo>
                      <a:pt x="1180" y="2450"/>
                    </a:lnTo>
                    <a:lnTo>
                      <a:pt x="1171" y="2455"/>
                    </a:lnTo>
                    <a:lnTo>
                      <a:pt x="1168" y="2459"/>
                    </a:lnTo>
                    <a:lnTo>
                      <a:pt x="1167" y="2461"/>
                    </a:lnTo>
                    <a:lnTo>
                      <a:pt x="1165" y="2464"/>
                    </a:lnTo>
                    <a:lnTo>
                      <a:pt x="1167" y="2465"/>
                    </a:lnTo>
                    <a:lnTo>
                      <a:pt x="1171" y="2466"/>
                    </a:lnTo>
                    <a:lnTo>
                      <a:pt x="1178" y="2467"/>
                    </a:lnTo>
                    <a:lnTo>
                      <a:pt x="1186" y="2468"/>
                    </a:lnTo>
                    <a:lnTo>
                      <a:pt x="1194" y="2471"/>
                    </a:lnTo>
                    <a:lnTo>
                      <a:pt x="1196" y="2473"/>
                    </a:lnTo>
                    <a:lnTo>
                      <a:pt x="1199" y="2476"/>
                    </a:lnTo>
                    <a:lnTo>
                      <a:pt x="1200" y="2481"/>
                    </a:lnTo>
                    <a:lnTo>
                      <a:pt x="1201" y="2485"/>
                    </a:lnTo>
                    <a:lnTo>
                      <a:pt x="1200" y="2493"/>
                    </a:lnTo>
                    <a:lnTo>
                      <a:pt x="1199" y="2499"/>
                    </a:lnTo>
                    <a:lnTo>
                      <a:pt x="1196" y="2505"/>
                    </a:lnTo>
                    <a:lnTo>
                      <a:pt x="1192" y="2509"/>
                    </a:lnTo>
                    <a:lnTo>
                      <a:pt x="1185" y="2518"/>
                    </a:lnTo>
                    <a:lnTo>
                      <a:pt x="1177" y="2523"/>
                    </a:lnTo>
                    <a:lnTo>
                      <a:pt x="1171" y="2527"/>
                    </a:lnTo>
                    <a:lnTo>
                      <a:pt x="1167" y="2533"/>
                    </a:lnTo>
                    <a:lnTo>
                      <a:pt x="1165" y="2535"/>
                    </a:lnTo>
                    <a:lnTo>
                      <a:pt x="1165" y="2538"/>
                    </a:lnTo>
                    <a:lnTo>
                      <a:pt x="1168" y="2541"/>
                    </a:lnTo>
                    <a:lnTo>
                      <a:pt x="1171" y="2545"/>
                    </a:lnTo>
                    <a:lnTo>
                      <a:pt x="1177" y="2552"/>
                    </a:lnTo>
                    <a:lnTo>
                      <a:pt x="1184" y="2559"/>
                    </a:lnTo>
                    <a:lnTo>
                      <a:pt x="1189" y="2565"/>
                    </a:lnTo>
                    <a:lnTo>
                      <a:pt x="1192" y="2572"/>
                    </a:lnTo>
                    <a:lnTo>
                      <a:pt x="1196" y="2578"/>
                    </a:lnTo>
                    <a:lnTo>
                      <a:pt x="1198" y="2586"/>
                    </a:lnTo>
                    <a:lnTo>
                      <a:pt x="1199" y="2594"/>
                    </a:lnTo>
                    <a:lnTo>
                      <a:pt x="1200" y="2605"/>
                    </a:lnTo>
                    <a:lnTo>
                      <a:pt x="1198" y="2615"/>
                    </a:lnTo>
                    <a:lnTo>
                      <a:pt x="1192" y="2638"/>
                    </a:lnTo>
                    <a:lnTo>
                      <a:pt x="1188" y="2654"/>
                    </a:lnTo>
                    <a:lnTo>
                      <a:pt x="1182" y="2669"/>
                    </a:lnTo>
                    <a:lnTo>
                      <a:pt x="1177" y="2676"/>
                    </a:lnTo>
                    <a:lnTo>
                      <a:pt x="1173" y="2683"/>
                    </a:lnTo>
                    <a:lnTo>
                      <a:pt x="1169" y="2689"/>
                    </a:lnTo>
                    <a:lnTo>
                      <a:pt x="1163" y="2696"/>
                    </a:lnTo>
                    <a:lnTo>
                      <a:pt x="1163" y="2696"/>
                    </a:lnTo>
                    <a:lnTo>
                      <a:pt x="0" y="1041"/>
                    </a:lnTo>
                    <a:lnTo>
                      <a:pt x="277" y="0"/>
                    </a:lnTo>
                    <a:lnTo>
                      <a:pt x="277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>
                <a:off x="1959840" y="1601640"/>
                <a:ext cx="819720" cy="1340640"/>
              </a:xfrm>
              <a:custGeom>
                <a:avLst/>
                <a:gdLst/>
                <a:ahLst/>
                <a:rect l="l" t="t" r="r" b="b"/>
                <a:pathLst>
                  <a:path w="1573" h="2628">
                    <a:moveTo>
                      <a:pt x="484" y="0"/>
                    </a:moveTo>
                    <a:lnTo>
                      <a:pt x="693" y="31"/>
                    </a:lnTo>
                    <a:lnTo>
                      <a:pt x="630" y="358"/>
                    </a:lnTo>
                    <a:lnTo>
                      <a:pt x="630" y="394"/>
                    </a:lnTo>
                    <a:lnTo>
                      <a:pt x="630" y="419"/>
                    </a:lnTo>
                    <a:lnTo>
                      <a:pt x="630" y="442"/>
                    </a:lnTo>
                    <a:lnTo>
                      <a:pt x="629" y="478"/>
                    </a:lnTo>
                    <a:lnTo>
                      <a:pt x="635" y="478"/>
                    </a:lnTo>
                    <a:lnTo>
                      <a:pt x="641" y="479"/>
                    </a:lnTo>
                    <a:lnTo>
                      <a:pt x="646" y="481"/>
                    </a:lnTo>
                    <a:lnTo>
                      <a:pt x="652" y="483"/>
                    </a:lnTo>
                    <a:lnTo>
                      <a:pt x="661" y="489"/>
                    </a:lnTo>
                    <a:lnTo>
                      <a:pt x="670" y="496"/>
                    </a:lnTo>
                    <a:lnTo>
                      <a:pt x="678" y="506"/>
                    </a:lnTo>
                    <a:lnTo>
                      <a:pt x="684" y="516"/>
                    </a:lnTo>
                    <a:lnTo>
                      <a:pt x="686" y="521"/>
                    </a:lnTo>
                    <a:lnTo>
                      <a:pt x="687" y="527"/>
                    </a:lnTo>
                    <a:lnTo>
                      <a:pt x="688" y="532"/>
                    </a:lnTo>
                    <a:lnTo>
                      <a:pt x="688" y="537"/>
                    </a:lnTo>
                    <a:lnTo>
                      <a:pt x="688" y="548"/>
                    </a:lnTo>
                    <a:lnTo>
                      <a:pt x="687" y="557"/>
                    </a:lnTo>
                    <a:lnTo>
                      <a:pt x="685" y="563"/>
                    </a:lnTo>
                    <a:lnTo>
                      <a:pt x="684" y="569"/>
                    </a:lnTo>
                    <a:lnTo>
                      <a:pt x="679" y="576"/>
                    </a:lnTo>
                    <a:lnTo>
                      <a:pt x="673" y="583"/>
                    </a:lnTo>
                    <a:lnTo>
                      <a:pt x="668" y="588"/>
                    </a:lnTo>
                    <a:lnTo>
                      <a:pt x="662" y="597"/>
                    </a:lnTo>
                    <a:lnTo>
                      <a:pt x="661" y="602"/>
                    </a:lnTo>
                    <a:lnTo>
                      <a:pt x="659" y="609"/>
                    </a:lnTo>
                    <a:lnTo>
                      <a:pt x="658" y="617"/>
                    </a:lnTo>
                    <a:lnTo>
                      <a:pt x="658" y="627"/>
                    </a:lnTo>
                    <a:lnTo>
                      <a:pt x="669" y="628"/>
                    </a:lnTo>
                    <a:lnTo>
                      <a:pt x="679" y="630"/>
                    </a:lnTo>
                    <a:lnTo>
                      <a:pt x="688" y="633"/>
                    </a:lnTo>
                    <a:lnTo>
                      <a:pt x="698" y="638"/>
                    </a:lnTo>
                    <a:lnTo>
                      <a:pt x="706" y="643"/>
                    </a:lnTo>
                    <a:lnTo>
                      <a:pt x="714" y="650"/>
                    </a:lnTo>
                    <a:lnTo>
                      <a:pt x="722" y="657"/>
                    </a:lnTo>
                    <a:lnTo>
                      <a:pt x="728" y="665"/>
                    </a:lnTo>
                    <a:lnTo>
                      <a:pt x="741" y="683"/>
                    </a:lnTo>
                    <a:lnTo>
                      <a:pt x="754" y="704"/>
                    </a:lnTo>
                    <a:lnTo>
                      <a:pt x="765" y="725"/>
                    </a:lnTo>
                    <a:lnTo>
                      <a:pt x="776" y="747"/>
                    </a:lnTo>
                    <a:lnTo>
                      <a:pt x="788" y="770"/>
                    </a:lnTo>
                    <a:lnTo>
                      <a:pt x="799" y="792"/>
                    </a:lnTo>
                    <a:lnTo>
                      <a:pt x="809" y="815"/>
                    </a:lnTo>
                    <a:lnTo>
                      <a:pt x="820" y="838"/>
                    </a:lnTo>
                    <a:lnTo>
                      <a:pt x="831" y="859"/>
                    </a:lnTo>
                    <a:lnTo>
                      <a:pt x="843" y="882"/>
                    </a:lnTo>
                    <a:lnTo>
                      <a:pt x="854" y="905"/>
                    </a:lnTo>
                    <a:lnTo>
                      <a:pt x="864" y="927"/>
                    </a:lnTo>
                    <a:lnTo>
                      <a:pt x="875" y="927"/>
                    </a:lnTo>
                    <a:lnTo>
                      <a:pt x="886" y="928"/>
                    </a:lnTo>
                    <a:lnTo>
                      <a:pt x="891" y="930"/>
                    </a:lnTo>
                    <a:lnTo>
                      <a:pt x="897" y="932"/>
                    </a:lnTo>
                    <a:lnTo>
                      <a:pt x="901" y="935"/>
                    </a:lnTo>
                    <a:lnTo>
                      <a:pt x="905" y="938"/>
                    </a:lnTo>
                    <a:lnTo>
                      <a:pt x="909" y="943"/>
                    </a:lnTo>
                    <a:lnTo>
                      <a:pt x="913" y="949"/>
                    </a:lnTo>
                    <a:lnTo>
                      <a:pt x="916" y="956"/>
                    </a:lnTo>
                    <a:lnTo>
                      <a:pt x="918" y="965"/>
                    </a:lnTo>
                    <a:lnTo>
                      <a:pt x="921" y="976"/>
                    </a:lnTo>
                    <a:lnTo>
                      <a:pt x="922" y="988"/>
                    </a:lnTo>
                    <a:lnTo>
                      <a:pt x="923" y="1001"/>
                    </a:lnTo>
                    <a:lnTo>
                      <a:pt x="923" y="1017"/>
                    </a:lnTo>
                    <a:lnTo>
                      <a:pt x="917" y="1027"/>
                    </a:lnTo>
                    <a:lnTo>
                      <a:pt x="912" y="1035"/>
                    </a:lnTo>
                    <a:lnTo>
                      <a:pt x="907" y="1042"/>
                    </a:lnTo>
                    <a:lnTo>
                      <a:pt x="901" y="1047"/>
                    </a:lnTo>
                    <a:lnTo>
                      <a:pt x="891" y="1056"/>
                    </a:lnTo>
                    <a:lnTo>
                      <a:pt x="882" y="1061"/>
                    </a:lnTo>
                    <a:lnTo>
                      <a:pt x="877" y="1064"/>
                    </a:lnTo>
                    <a:lnTo>
                      <a:pt x="874" y="1068"/>
                    </a:lnTo>
                    <a:lnTo>
                      <a:pt x="871" y="1071"/>
                    </a:lnTo>
                    <a:lnTo>
                      <a:pt x="869" y="1075"/>
                    </a:lnTo>
                    <a:lnTo>
                      <a:pt x="866" y="1081"/>
                    </a:lnTo>
                    <a:lnTo>
                      <a:pt x="864" y="1087"/>
                    </a:lnTo>
                    <a:lnTo>
                      <a:pt x="863" y="1096"/>
                    </a:lnTo>
                    <a:lnTo>
                      <a:pt x="863" y="1105"/>
                    </a:lnTo>
                    <a:lnTo>
                      <a:pt x="863" y="1111"/>
                    </a:lnTo>
                    <a:lnTo>
                      <a:pt x="864" y="1116"/>
                    </a:lnTo>
                    <a:lnTo>
                      <a:pt x="866" y="1119"/>
                    </a:lnTo>
                    <a:lnTo>
                      <a:pt x="868" y="1124"/>
                    </a:lnTo>
                    <a:lnTo>
                      <a:pt x="872" y="1130"/>
                    </a:lnTo>
                    <a:lnTo>
                      <a:pt x="877" y="1136"/>
                    </a:lnTo>
                    <a:lnTo>
                      <a:pt x="883" y="1141"/>
                    </a:lnTo>
                    <a:lnTo>
                      <a:pt x="888" y="1147"/>
                    </a:lnTo>
                    <a:lnTo>
                      <a:pt x="889" y="1152"/>
                    </a:lnTo>
                    <a:lnTo>
                      <a:pt x="891" y="1156"/>
                    </a:lnTo>
                    <a:lnTo>
                      <a:pt x="891" y="1160"/>
                    </a:lnTo>
                    <a:lnTo>
                      <a:pt x="893" y="1166"/>
                    </a:lnTo>
                    <a:lnTo>
                      <a:pt x="874" y="1180"/>
                    </a:lnTo>
                    <a:lnTo>
                      <a:pt x="862" y="1187"/>
                    </a:lnTo>
                    <a:lnTo>
                      <a:pt x="857" y="1195"/>
                    </a:lnTo>
                    <a:lnTo>
                      <a:pt x="850" y="1207"/>
                    </a:lnTo>
                    <a:lnTo>
                      <a:pt x="842" y="1226"/>
                    </a:lnTo>
                    <a:lnTo>
                      <a:pt x="832" y="1254"/>
                    </a:lnTo>
                    <a:lnTo>
                      <a:pt x="831" y="1267"/>
                    </a:lnTo>
                    <a:lnTo>
                      <a:pt x="828" y="1281"/>
                    </a:lnTo>
                    <a:lnTo>
                      <a:pt x="823" y="1296"/>
                    </a:lnTo>
                    <a:lnTo>
                      <a:pt x="820" y="1311"/>
                    </a:lnTo>
                    <a:lnTo>
                      <a:pt x="819" y="1317"/>
                    </a:lnTo>
                    <a:lnTo>
                      <a:pt x="818" y="1323"/>
                    </a:lnTo>
                    <a:lnTo>
                      <a:pt x="818" y="1329"/>
                    </a:lnTo>
                    <a:lnTo>
                      <a:pt x="819" y="1334"/>
                    </a:lnTo>
                    <a:lnTo>
                      <a:pt x="820" y="1339"/>
                    </a:lnTo>
                    <a:lnTo>
                      <a:pt x="822" y="1342"/>
                    </a:lnTo>
                    <a:lnTo>
                      <a:pt x="827" y="1343"/>
                    </a:lnTo>
                    <a:lnTo>
                      <a:pt x="831" y="1344"/>
                    </a:lnTo>
                    <a:lnTo>
                      <a:pt x="842" y="1344"/>
                    </a:lnTo>
                    <a:lnTo>
                      <a:pt x="849" y="1342"/>
                    </a:lnTo>
                    <a:lnTo>
                      <a:pt x="857" y="1339"/>
                    </a:lnTo>
                    <a:lnTo>
                      <a:pt x="862" y="1335"/>
                    </a:lnTo>
                    <a:lnTo>
                      <a:pt x="867" y="1331"/>
                    </a:lnTo>
                    <a:lnTo>
                      <a:pt x="870" y="1326"/>
                    </a:lnTo>
                    <a:lnTo>
                      <a:pt x="873" y="1320"/>
                    </a:lnTo>
                    <a:lnTo>
                      <a:pt x="876" y="1315"/>
                    </a:lnTo>
                    <a:lnTo>
                      <a:pt x="878" y="1309"/>
                    </a:lnTo>
                    <a:lnTo>
                      <a:pt x="882" y="1304"/>
                    </a:lnTo>
                    <a:lnTo>
                      <a:pt x="886" y="1299"/>
                    </a:lnTo>
                    <a:lnTo>
                      <a:pt x="890" y="1294"/>
                    </a:lnTo>
                    <a:lnTo>
                      <a:pt x="896" y="1290"/>
                    </a:lnTo>
                    <a:lnTo>
                      <a:pt x="902" y="1288"/>
                    </a:lnTo>
                    <a:lnTo>
                      <a:pt x="911" y="1286"/>
                    </a:lnTo>
                    <a:lnTo>
                      <a:pt x="921" y="1286"/>
                    </a:lnTo>
                    <a:lnTo>
                      <a:pt x="937" y="1280"/>
                    </a:lnTo>
                    <a:lnTo>
                      <a:pt x="950" y="1278"/>
                    </a:lnTo>
                    <a:lnTo>
                      <a:pt x="959" y="1277"/>
                    </a:lnTo>
                    <a:lnTo>
                      <a:pt x="968" y="1278"/>
                    </a:lnTo>
                    <a:lnTo>
                      <a:pt x="975" y="1281"/>
                    </a:lnTo>
                    <a:lnTo>
                      <a:pt x="979" y="1286"/>
                    </a:lnTo>
                    <a:lnTo>
                      <a:pt x="982" y="1290"/>
                    </a:lnTo>
                    <a:lnTo>
                      <a:pt x="984" y="1296"/>
                    </a:lnTo>
                    <a:lnTo>
                      <a:pt x="985" y="1304"/>
                    </a:lnTo>
                    <a:lnTo>
                      <a:pt x="985" y="1313"/>
                    </a:lnTo>
                    <a:lnTo>
                      <a:pt x="984" y="1322"/>
                    </a:lnTo>
                    <a:lnTo>
                      <a:pt x="983" y="1332"/>
                    </a:lnTo>
                    <a:lnTo>
                      <a:pt x="981" y="1353"/>
                    </a:lnTo>
                    <a:lnTo>
                      <a:pt x="980" y="1375"/>
                    </a:lnTo>
                    <a:lnTo>
                      <a:pt x="990" y="1386"/>
                    </a:lnTo>
                    <a:lnTo>
                      <a:pt x="997" y="1398"/>
                    </a:lnTo>
                    <a:lnTo>
                      <a:pt x="1003" y="1411"/>
                    </a:lnTo>
                    <a:lnTo>
                      <a:pt x="1006" y="1424"/>
                    </a:lnTo>
                    <a:lnTo>
                      <a:pt x="1008" y="1439"/>
                    </a:lnTo>
                    <a:lnTo>
                      <a:pt x="1009" y="1455"/>
                    </a:lnTo>
                    <a:lnTo>
                      <a:pt x="1009" y="1474"/>
                    </a:lnTo>
                    <a:lnTo>
                      <a:pt x="1009" y="1494"/>
                    </a:lnTo>
                    <a:lnTo>
                      <a:pt x="1008" y="1524"/>
                    </a:lnTo>
                    <a:lnTo>
                      <a:pt x="1008" y="1542"/>
                    </a:lnTo>
                    <a:lnTo>
                      <a:pt x="1008" y="1555"/>
                    </a:lnTo>
                    <a:lnTo>
                      <a:pt x="1008" y="1566"/>
                    </a:lnTo>
                    <a:lnTo>
                      <a:pt x="1008" y="1584"/>
                    </a:lnTo>
                    <a:lnTo>
                      <a:pt x="1019" y="1595"/>
                    </a:lnTo>
                    <a:lnTo>
                      <a:pt x="1031" y="1601"/>
                    </a:lnTo>
                    <a:lnTo>
                      <a:pt x="1042" y="1606"/>
                    </a:lnTo>
                    <a:lnTo>
                      <a:pt x="1052" y="1611"/>
                    </a:lnTo>
                    <a:lnTo>
                      <a:pt x="1064" y="1613"/>
                    </a:lnTo>
                    <a:lnTo>
                      <a:pt x="1075" y="1614"/>
                    </a:lnTo>
                    <a:lnTo>
                      <a:pt x="1086" y="1614"/>
                    </a:lnTo>
                    <a:lnTo>
                      <a:pt x="1098" y="1615"/>
                    </a:lnTo>
                    <a:lnTo>
                      <a:pt x="1102" y="1620"/>
                    </a:lnTo>
                    <a:lnTo>
                      <a:pt x="1105" y="1628"/>
                    </a:lnTo>
                    <a:lnTo>
                      <a:pt x="1109" y="1637"/>
                    </a:lnTo>
                    <a:lnTo>
                      <a:pt x="1110" y="1646"/>
                    </a:lnTo>
                    <a:lnTo>
                      <a:pt x="1112" y="1666"/>
                    </a:lnTo>
                    <a:lnTo>
                      <a:pt x="1112" y="1685"/>
                    </a:lnTo>
                    <a:lnTo>
                      <a:pt x="1112" y="1704"/>
                    </a:lnTo>
                    <a:lnTo>
                      <a:pt x="1113" y="1720"/>
                    </a:lnTo>
                    <a:lnTo>
                      <a:pt x="1115" y="1725"/>
                    </a:lnTo>
                    <a:lnTo>
                      <a:pt x="1117" y="1731"/>
                    </a:lnTo>
                    <a:lnTo>
                      <a:pt x="1119" y="1732"/>
                    </a:lnTo>
                    <a:lnTo>
                      <a:pt x="1121" y="1733"/>
                    </a:lnTo>
                    <a:lnTo>
                      <a:pt x="1124" y="1734"/>
                    </a:lnTo>
                    <a:lnTo>
                      <a:pt x="1126" y="1734"/>
                    </a:lnTo>
                    <a:lnTo>
                      <a:pt x="1131" y="1735"/>
                    </a:lnTo>
                    <a:lnTo>
                      <a:pt x="1136" y="1735"/>
                    </a:lnTo>
                    <a:lnTo>
                      <a:pt x="1140" y="1737"/>
                    </a:lnTo>
                    <a:lnTo>
                      <a:pt x="1144" y="1738"/>
                    </a:lnTo>
                    <a:lnTo>
                      <a:pt x="1151" y="1742"/>
                    </a:lnTo>
                    <a:lnTo>
                      <a:pt x="1156" y="1746"/>
                    </a:lnTo>
                    <a:lnTo>
                      <a:pt x="1158" y="1747"/>
                    </a:lnTo>
                    <a:lnTo>
                      <a:pt x="1161" y="1748"/>
                    </a:lnTo>
                    <a:lnTo>
                      <a:pt x="1165" y="1748"/>
                    </a:lnTo>
                    <a:lnTo>
                      <a:pt x="1168" y="1747"/>
                    </a:lnTo>
                    <a:lnTo>
                      <a:pt x="1171" y="1746"/>
                    </a:lnTo>
                    <a:lnTo>
                      <a:pt x="1175" y="1744"/>
                    </a:lnTo>
                    <a:lnTo>
                      <a:pt x="1181" y="1739"/>
                    </a:lnTo>
                    <a:lnTo>
                      <a:pt x="1186" y="1735"/>
                    </a:lnTo>
                    <a:lnTo>
                      <a:pt x="1222" y="1735"/>
                    </a:lnTo>
                    <a:lnTo>
                      <a:pt x="1249" y="1735"/>
                    </a:lnTo>
                    <a:lnTo>
                      <a:pt x="1282" y="1735"/>
                    </a:lnTo>
                    <a:lnTo>
                      <a:pt x="1335" y="1736"/>
                    </a:lnTo>
                    <a:lnTo>
                      <a:pt x="1357" y="1735"/>
                    </a:lnTo>
                    <a:lnTo>
                      <a:pt x="1380" y="1732"/>
                    </a:lnTo>
                    <a:lnTo>
                      <a:pt x="1400" y="1727"/>
                    </a:lnTo>
                    <a:lnTo>
                      <a:pt x="1421" y="1722"/>
                    </a:lnTo>
                    <a:lnTo>
                      <a:pt x="1440" y="1717"/>
                    </a:lnTo>
                    <a:lnTo>
                      <a:pt x="1456" y="1711"/>
                    </a:lnTo>
                    <a:lnTo>
                      <a:pt x="1471" y="1708"/>
                    </a:lnTo>
                    <a:lnTo>
                      <a:pt x="1484" y="1707"/>
                    </a:lnTo>
                    <a:lnTo>
                      <a:pt x="1510" y="1735"/>
                    </a:lnTo>
                    <a:lnTo>
                      <a:pt x="1539" y="1767"/>
                    </a:lnTo>
                    <a:lnTo>
                      <a:pt x="1552" y="1785"/>
                    </a:lnTo>
                    <a:lnTo>
                      <a:pt x="1563" y="1800"/>
                    </a:lnTo>
                    <a:lnTo>
                      <a:pt x="1568" y="1807"/>
                    </a:lnTo>
                    <a:lnTo>
                      <a:pt x="1570" y="1815"/>
                    </a:lnTo>
                    <a:lnTo>
                      <a:pt x="1572" y="1821"/>
                    </a:lnTo>
                    <a:lnTo>
                      <a:pt x="1573" y="1828"/>
                    </a:lnTo>
                    <a:lnTo>
                      <a:pt x="1464" y="2628"/>
                    </a:lnTo>
                    <a:lnTo>
                      <a:pt x="0" y="2356"/>
                    </a:lnTo>
                    <a:lnTo>
                      <a:pt x="112" y="1815"/>
                    </a:lnTo>
                    <a:lnTo>
                      <a:pt x="112" y="1798"/>
                    </a:lnTo>
                    <a:lnTo>
                      <a:pt x="112" y="1786"/>
                    </a:lnTo>
                    <a:lnTo>
                      <a:pt x="112" y="1774"/>
                    </a:lnTo>
                    <a:lnTo>
                      <a:pt x="112" y="1755"/>
                    </a:lnTo>
                    <a:lnTo>
                      <a:pt x="114" y="1744"/>
                    </a:lnTo>
                    <a:lnTo>
                      <a:pt x="117" y="1728"/>
                    </a:lnTo>
                    <a:lnTo>
                      <a:pt x="121" y="1712"/>
                    </a:lnTo>
                    <a:lnTo>
                      <a:pt x="128" y="1696"/>
                    </a:lnTo>
                    <a:lnTo>
                      <a:pt x="133" y="1680"/>
                    </a:lnTo>
                    <a:lnTo>
                      <a:pt x="138" y="1664"/>
                    </a:lnTo>
                    <a:lnTo>
                      <a:pt x="142" y="1648"/>
                    </a:lnTo>
                    <a:lnTo>
                      <a:pt x="143" y="1637"/>
                    </a:lnTo>
                    <a:lnTo>
                      <a:pt x="143" y="1631"/>
                    </a:lnTo>
                    <a:lnTo>
                      <a:pt x="142" y="1626"/>
                    </a:lnTo>
                    <a:lnTo>
                      <a:pt x="140" y="1620"/>
                    </a:lnTo>
                    <a:lnTo>
                      <a:pt x="138" y="1615"/>
                    </a:lnTo>
                    <a:lnTo>
                      <a:pt x="132" y="1604"/>
                    </a:lnTo>
                    <a:lnTo>
                      <a:pt x="125" y="1596"/>
                    </a:lnTo>
                    <a:lnTo>
                      <a:pt x="116" y="1588"/>
                    </a:lnTo>
                    <a:lnTo>
                      <a:pt x="105" y="1582"/>
                    </a:lnTo>
                    <a:lnTo>
                      <a:pt x="100" y="1579"/>
                    </a:lnTo>
                    <a:lnTo>
                      <a:pt x="94" y="1578"/>
                    </a:lnTo>
                    <a:lnTo>
                      <a:pt x="89" y="1577"/>
                    </a:lnTo>
                    <a:lnTo>
                      <a:pt x="84" y="1576"/>
                    </a:lnTo>
                    <a:lnTo>
                      <a:pt x="84" y="1565"/>
                    </a:lnTo>
                    <a:lnTo>
                      <a:pt x="85" y="1555"/>
                    </a:lnTo>
                    <a:lnTo>
                      <a:pt x="86" y="1545"/>
                    </a:lnTo>
                    <a:lnTo>
                      <a:pt x="88" y="1535"/>
                    </a:lnTo>
                    <a:lnTo>
                      <a:pt x="89" y="1532"/>
                    </a:lnTo>
                    <a:lnTo>
                      <a:pt x="91" y="1528"/>
                    </a:lnTo>
                    <a:lnTo>
                      <a:pt x="93" y="1524"/>
                    </a:lnTo>
                    <a:lnTo>
                      <a:pt x="97" y="1522"/>
                    </a:lnTo>
                    <a:lnTo>
                      <a:pt x="100" y="1520"/>
                    </a:lnTo>
                    <a:lnTo>
                      <a:pt x="104" y="1518"/>
                    </a:lnTo>
                    <a:lnTo>
                      <a:pt x="108" y="1518"/>
                    </a:lnTo>
                    <a:lnTo>
                      <a:pt x="114" y="1517"/>
                    </a:lnTo>
                    <a:lnTo>
                      <a:pt x="132" y="1495"/>
                    </a:lnTo>
                    <a:lnTo>
                      <a:pt x="148" y="1477"/>
                    </a:lnTo>
                    <a:lnTo>
                      <a:pt x="153" y="1472"/>
                    </a:lnTo>
                    <a:lnTo>
                      <a:pt x="157" y="1469"/>
                    </a:lnTo>
                    <a:lnTo>
                      <a:pt x="162" y="1466"/>
                    </a:lnTo>
                    <a:lnTo>
                      <a:pt x="169" y="1463"/>
                    </a:lnTo>
                    <a:lnTo>
                      <a:pt x="176" y="1461"/>
                    </a:lnTo>
                    <a:lnTo>
                      <a:pt x="184" y="1460"/>
                    </a:lnTo>
                    <a:lnTo>
                      <a:pt x="194" y="1458"/>
                    </a:lnTo>
                    <a:lnTo>
                      <a:pt x="203" y="1458"/>
                    </a:lnTo>
                    <a:lnTo>
                      <a:pt x="223" y="1414"/>
                    </a:lnTo>
                    <a:lnTo>
                      <a:pt x="238" y="1373"/>
                    </a:lnTo>
                    <a:lnTo>
                      <a:pt x="242" y="1363"/>
                    </a:lnTo>
                    <a:lnTo>
                      <a:pt x="248" y="1354"/>
                    </a:lnTo>
                    <a:lnTo>
                      <a:pt x="253" y="1345"/>
                    </a:lnTo>
                    <a:lnTo>
                      <a:pt x="260" y="1338"/>
                    </a:lnTo>
                    <a:lnTo>
                      <a:pt x="266" y="1329"/>
                    </a:lnTo>
                    <a:lnTo>
                      <a:pt x="275" y="1322"/>
                    </a:lnTo>
                    <a:lnTo>
                      <a:pt x="284" y="1316"/>
                    </a:lnTo>
                    <a:lnTo>
                      <a:pt x="294" y="1309"/>
                    </a:lnTo>
                    <a:lnTo>
                      <a:pt x="306" y="1299"/>
                    </a:lnTo>
                    <a:lnTo>
                      <a:pt x="317" y="1287"/>
                    </a:lnTo>
                    <a:lnTo>
                      <a:pt x="327" y="1275"/>
                    </a:lnTo>
                    <a:lnTo>
                      <a:pt x="336" y="1262"/>
                    </a:lnTo>
                    <a:lnTo>
                      <a:pt x="340" y="1254"/>
                    </a:lnTo>
                    <a:lnTo>
                      <a:pt x="344" y="1247"/>
                    </a:lnTo>
                    <a:lnTo>
                      <a:pt x="347" y="1239"/>
                    </a:lnTo>
                    <a:lnTo>
                      <a:pt x="349" y="1231"/>
                    </a:lnTo>
                    <a:lnTo>
                      <a:pt x="353" y="1222"/>
                    </a:lnTo>
                    <a:lnTo>
                      <a:pt x="354" y="1212"/>
                    </a:lnTo>
                    <a:lnTo>
                      <a:pt x="355" y="1201"/>
                    </a:lnTo>
                    <a:lnTo>
                      <a:pt x="356" y="1191"/>
                    </a:lnTo>
                    <a:lnTo>
                      <a:pt x="355" y="1180"/>
                    </a:lnTo>
                    <a:lnTo>
                      <a:pt x="353" y="1170"/>
                    </a:lnTo>
                    <a:lnTo>
                      <a:pt x="349" y="1160"/>
                    </a:lnTo>
                    <a:lnTo>
                      <a:pt x="346" y="1151"/>
                    </a:lnTo>
                    <a:lnTo>
                      <a:pt x="341" y="1142"/>
                    </a:lnTo>
                    <a:lnTo>
                      <a:pt x="335" y="1133"/>
                    </a:lnTo>
                    <a:lnTo>
                      <a:pt x="329" y="1125"/>
                    </a:lnTo>
                    <a:lnTo>
                      <a:pt x="322" y="1116"/>
                    </a:lnTo>
                    <a:lnTo>
                      <a:pt x="308" y="1099"/>
                    </a:lnTo>
                    <a:lnTo>
                      <a:pt x="293" y="1082"/>
                    </a:lnTo>
                    <a:lnTo>
                      <a:pt x="286" y="1072"/>
                    </a:lnTo>
                    <a:lnTo>
                      <a:pt x="279" y="1062"/>
                    </a:lnTo>
                    <a:lnTo>
                      <a:pt x="273" y="1052"/>
                    </a:lnTo>
                    <a:lnTo>
                      <a:pt x="267" y="1042"/>
                    </a:lnTo>
                    <a:lnTo>
                      <a:pt x="484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1959840" y="1601640"/>
                <a:ext cx="819720" cy="1340640"/>
              </a:xfrm>
              <a:custGeom>
                <a:avLst/>
                <a:gdLst/>
                <a:ahLst/>
                <a:rect l="l" t="t" r="r" b="b"/>
                <a:pathLst>
                  <a:path w="1573" h="2628">
                    <a:moveTo>
                      <a:pt x="484" y="0"/>
                    </a:moveTo>
                    <a:lnTo>
                      <a:pt x="693" y="31"/>
                    </a:lnTo>
                    <a:lnTo>
                      <a:pt x="630" y="358"/>
                    </a:lnTo>
                    <a:lnTo>
                      <a:pt x="630" y="358"/>
                    </a:lnTo>
                    <a:lnTo>
                      <a:pt x="630" y="394"/>
                    </a:lnTo>
                    <a:lnTo>
                      <a:pt x="630" y="419"/>
                    </a:lnTo>
                    <a:lnTo>
                      <a:pt x="630" y="442"/>
                    </a:lnTo>
                    <a:lnTo>
                      <a:pt x="629" y="478"/>
                    </a:lnTo>
                    <a:lnTo>
                      <a:pt x="635" y="478"/>
                    </a:lnTo>
                    <a:lnTo>
                      <a:pt x="641" y="479"/>
                    </a:lnTo>
                    <a:lnTo>
                      <a:pt x="646" y="481"/>
                    </a:lnTo>
                    <a:lnTo>
                      <a:pt x="652" y="483"/>
                    </a:lnTo>
                    <a:lnTo>
                      <a:pt x="661" y="489"/>
                    </a:lnTo>
                    <a:lnTo>
                      <a:pt x="670" y="496"/>
                    </a:lnTo>
                    <a:lnTo>
                      <a:pt x="678" y="506"/>
                    </a:lnTo>
                    <a:lnTo>
                      <a:pt x="684" y="516"/>
                    </a:lnTo>
                    <a:lnTo>
                      <a:pt x="686" y="521"/>
                    </a:lnTo>
                    <a:lnTo>
                      <a:pt x="687" y="527"/>
                    </a:lnTo>
                    <a:lnTo>
                      <a:pt x="688" y="532"/>
                    </a:lnTo>
                    <a:lnTo>
                      <a:pt x="688" y="537"/>
                    </a:lnTo>
                    <a:lnTo>
                      <a:pt x="688" y="548"/>
                    </a:lnTo>
                    <a:lnTo>
                      <a:pt x="687" y="557"/>
                    </a:lnTo>
                    <a:lnTo>
                      <a:pt x="685" y="563"/>
                    </a:lnTo>
                    <a:lnTo>
                      <a:pt x="684" y="569"/>
                    </a:lnTo>
                    <a:lnTo>
                      <a:pt x="679" y="576"/>
                    </a:lnTo>
                    <a:lnTo>
                      <a:pt x="673" y="583"/>
                    </a:lnTo>
                    <a:lnTo>
                      <a:pt x="668" y="588"/>
                    </a:lnTo>
                    <a:lnTo>
                      <a:pt x="662" y="597"/>
                    </a:lnTo>
                    <a:lnTo>
                      <a:pt x="661" y="602"/>
                    </a:lnTo>
                    <a:lnTo>
                      <a:pt x="659" y="609"/>
                    </a:lnTo>
                    <a:lnTo>
                      <a:pt x="658" y="617"/>
                    </a:lnTo>
                    <a:lnTo>
                      <a:pt x="658" y="627"/>
                    </a:lnTo>
                    <a:lnTo>
                      <a:pt x="669" y="628"/>
                    </a:lnTo>
                    <a:lnTo>
                      <a:pt x="679" y="630"/>
                    </a:lnTo>
                    <a:lnTo>
                      <a:pt x="688" y="633"/>
                    </a:lnTo>
                    <a:lnTo>
                      <a:pt x="698" y="638"/>
                    </a:lnTo>
                    <a:lnTo>
                      <a:pt x="706" y="643"/>
                    </a:lnTo>
                    <a:lnTo>
                      <a:pt x="714" y="650"/>
                    </a:lnTo>
                    <a:lnTo>
                      <a:pt x="722" y="657"/>
                    </a:lnTo>
                    <a:lnTo>
                      <a:pt x="728" y="665"/>
                    </a:lnTo>
                    <a:lnTo>
                      <a:pt x="741" y="683"/>
                    </a:lnTo>
                    <a:lnTo>
                      <a:pt x="754" y="704"/>
                    </a:lnTo>
                    <a:lnTo>
                      <a:pt x="765" y="725"/>
                    </a:lnTo>
                    <a:lnTo>
                      <a:pt x="776" y="747"/>
                    </a:lnTo>
                    <a:lnTo>
                      <a:pt x="788" y="770"/>
                    </a:lnTo>
                    <a:lnTo>
                      <a:pt x="799" y="792"/>
                    </a:lnTo>
                    <a:lnTo>
                      <a:pt x="809" y="815"/>
                    </a:lnTo>
                    <a:lnTo>
                      <a:pt x="820" y="838"/>
                    </a:lnTo>
                    <a:lnTo>
                      <a:pt x="831" y="859"/>
                    </a:lnTo>
                    <a:lnTo>
                      <a:pt x="843" y="882"/>
                    </a:lnTo>
                    <a:lnTo>
                      <a:pt x="854" y="905"/>
                    </a:lnTo>
                    <a:lnTo>
                      <a:pt x="864" y="927"/>
                    </a:lnTo>
                    <a:lnTo>
                      <a:pt x="875" y="927"/>
                    </a:lnTo>
                    <a:lnTo>
                      <a:pt x="886" y="928"/>
                    </a:lnTo>
                    <a:lnTo>
                      <a:pt x="891" y="930"/>
                    </a:lnTo>
                    <a:lnTo>
                      <a:pt x="897" y="932"/>
                    </a:lnTo>
                    <a:lnTo>
                      <a:pt x="901" y="935"/>
                    </a:lnTo>
                    <a:lnTo>
                      <a:pt x="905" y="938"/>
                    </a:lnTo>
                    <a:lnTo>
                      <a:pt x="909" y="943"/>
                    </a:lnTo>
                    <a:lnTo>
                      <a:pt x="913" y="949"/>
                    </a:lnTo>
                    <a:lnTo>
                      <a:pt x="916" y="956"/>
                    </a:lnTo>
                    <a:lnTo>
                      <a:pt x="918" y="965"/>
                    </a:lnTo>
                    <a:lnTo>
                      <a:pt x="921" y="976"/>
                    </a:lnTo>
                    <a:lnTo>
                      <a:pt x="922" y="988"/>
                    </a:lnTo>
                    <a:lnTo>
                      <a:pt x="923" y="1001"/>
                    </a:lnTo>
                    <a:lnTo>
                      <a:pt x="923" y="1017"/>
                    </a:lnTo>
                    <a:lnTo>
                      <a:pt x="917" y="1027"/>
                    </a:lnTo>
                    <a:lnTo>
                      <a:pt x="912" y="1035"/>
                    </a:lnTo>
                    <a:lnTo>
                      <a:pt x="907" y="1042"/>
                    </a:lnTo>
                    <a:lnTo>
                      <a:pt x="901" y="1047"/>
                    </a:lnTo>
                    <a:lnTo>
                      <a:pt x="891" y="1056"/>
                    </a:lnTo>
                    <a:lnTo>
                      <a:pt x="882" y="1061"/>
                    </a:lnTo>
                    <a:lnTo>
                      <a:pt x="877" y="1064"/>
                    </a:lnTo>
                    <a:lnTo>
                      <a:pt x="874" y="1068"/>
                    </a:lnTo>
                    <a:lnTo>
                      <a:pt x="871" y="1071"/>
                    </a:lnTo>
                    <a:lnTo>
                      <a:pt x="869" y="1075"/>
                    </a:lnTo>
                    <a:lnTo>
                      <a:pt x="866" y="1081"/>
                    </a:lnTo>
                    <a:lnTo>
                      <a:pt x="864" y="1087"/>
                    </a:lnTo>
                    <a:lnTo>
                      <a:pt x="863" y="1096"/>
                    </a:lnTo>
                    <a:lnTo>
                      <a:pt x="863" y="1105"/>
                    </a:lnTo>
                    <a:lnTo>
                      <a:pt x="863" y="1111"/>
                    </a:lnTo>
                    <a:lnTo>
                      <a:pt x="864" y="1116"/>
                    </a:lnTo>
                    <a:lnTo>
                      <a:pt x="866" y="1119"/>
                    </a:lnTo>
                    <a:lnTo>
                      <a:pt x="868" y="1124"/>
                    </a:lnTo>
                    <a:lnTo>
                      <a:pt x="872" y="1130"/>
                    </a:lnTo>
                    <a:lnTo>
                      <a:pt x="877" y="1136"/>
                    </a:lnTo>
                    <a:lnTo>
                      <a:pt x="883" y="1141"/>
                    </a:lnTo>
                    <a:lnTo>
                      <a:pt x="888" y="1147"/>
                    </a:lnTo>
                    <a:lnTo>
                      <a:pt x="889" y="1152"/>
                    </a:lnTo>
                    <a:lnTo>
                      <a:pt x="891" y="1156"/>
                    </a:lnTo>
                    <a:lnTo>
                      <a:pt x="891" y="1160"/>
                    </a:lnTo>
                    <a:lnTo>
                      <a:pt x="893" y="1166"/>
                    </a:lnTo>
                    <a:lnTo>
                      <a:pt x="874" y="1180"/>
                    </a:lnTo>
                    <a:lnTo>
                      <a:pt x="862" y="1187"/>
                    </a:lnTo>
                    <a:lnTo>
                      <a:pt x="857" y="1195"/>
                    </a:lnTo>
                    <a:lnTo>
                      <a:pt x="850" y="1207"/>
                    </a:lnTo>
                    <a:lnTo>
                      <a:pt x="842" y="1226"/>
                    </a:lnTo>
                    <a:lnTo>
                      <a:pt x="832" y="1254"/>
                    </a:lnTo>
                    <a:lnTo>
                      <a:pt x="831" y="1267"/>
                    </a:lnTo>
                    <a:lnTo>
                      <a:pt x="828" y="1281"/>
                    </a:lnTo>
                    <a:lnTo>
                      <a:pt x="823" y="1296"/>
                    </a:lnTo>
                    <a:lnTo>
                      <a:pt x="820" y="1311"/>
                    </a:lnTo>
                    <a:lnTo>
                      <a:pt x="819" y="1317"/>
                    </a:lnTo>
                    <a:lnTo>
                      <a:pt x="818" y="1323"/>
                    </a:lnTo>
                    <a:lnTo>
                      <a:pt x="818" y="1329"/>
                    </a:lnTo>
                    <a:lnTo>
                      <a:pt x="819" y="1334"/>
                    </a:lnTo>
                    <a:lnTo>
                      <a:pt x="820" y="1339"/>
                    </a:lnTo>
                    <a:lnTo>
                      <a:pt x="822" y="1342"/>
                    </a:lnTo>
                    <a:lnTo>
                      <a:pt x="827" y="1343"/>
                    </a:lnTo>
                    <a:lnTo>
                      <a:pt x="831" y="1344"/>
                    </a:lnTo>
                    <a:lnTo>
                      <a:pt x="842" y="1344"/>
                    </a:lnTo>
                    <a:lnTo>
                      <a:pt x="849" y="1342"/>
                    </a:lnTo>
                    <a:lnTo>
                      <a:pt x="857" y="1339"/>
                    </a:lnTo>
                    <a:lnTo>
                      <a:pt x="862" y="1335"/>
                    </a:lnTo>
                    <a:lnTo>
                      <a:pt x="867" y="1331"/>
                    </a:lnTo>
                    <a:lnTo>
                      <a:pt x="870" y="1326"/>
                    </a:lnTo>
                    <a:lnTo>
                      <a:pt x="873" y="1320"/>
                    </a:lnTo>
                    <a:lnTo>
                      <a:pt x="876" y="1315"/>
                    </a:lnTo>
                    <a:lnTo>
                      <a:pt x="878" y="1309"/>
                    </a:lnTo>
                    <a:lnTo>
                      <a:pt x="882" y="1304"/>
                    </a:lnTo>
                    <a:lnTo>
                      <a:pt x="886" y="1299"/>
                    </a:lnTo>
                    <a:lnTo>
                      <a:pt x="890" y="1294"/>
                    </a:lnTo>
                    <a:lnTo>
                      <a:pt x="896" y="1290"/>
                    </a:lnTo>
                    <a:lnTo>
                      <a:pt x="902" y="1288"/>
                    </a:lnTo>
                    <a:lnTo>
                      <a:pt x="911" y="1286"/>
                    </a:lnTo>
                    <a:lnTo>
                      <a:pt x="921" y="1286"/>
                    </a:lnTo>
                    <a:lnTo>
                      <a:pt x="937" y="1280"/>
                    </a:lnTo>
                    <a:lnTo>
                      <a:pt x="950" y="1278"/>
                    </a:lnTo>
                    <a:lnTo>
                      <a:pt x="959" y="1277"/>
                    </a:lnTo>
                    <a:lnTo>
                      <a:pt x="968" y="1278"/>
                    </a:lnTo>
                    <a:lnTo>
                      <a:pt x="975" y="1281"/>
                    </a:lnTo>
                    <a:lnTo>
                      <a:pt x="979" y="1286"/>
                    </a:lnTo>
                    <a:lnTo>
                      <a:pt x="982" y="1290"/>
                    </a:lnTo>
                    <a:lnTo>
                      <a:pt x="984" y="1296"/>
                    </a:lnTo>
                    <a:lnTo>
                      <a:pt x="985" y="1304"/>
                    </a:lnTo>
                    <a:lnTo>
                      <a:pt x="985" y="1313"/>
                    </a:lnTo>
                    <a:lnTo>
                      <a:pt x="984" y="1322"/>
                    </a:lnTo>
                    <a:lnTo>
                      <a:pt x="983" y="1332"/>
                    </a:lnTo>
                    <a:lnTo>
                      <a:pt x="981" y="1353"/>
                    </a:lnTo>
                    <a:lnTo>
                      <a:pt x="980" y="1375"/>
                    </a:lnTo>
                    <a:lnTo>
                      <a:pt x="990" y="1386"/>
                    </a:lnTo>
                    <a:lnTo>
                      <a:pt x="997" y="1398"/>
                    </a:lnTo>
                    <a:lnTo>
                      <a:pt x="1003" y="1411"/>
                    </a:lnTo>
                    <a:lnTo>
                      <a:pt x="1006" y="1424"/>
                    </a:lnTo>
                    <a:lnTo>
                      <a:pt x="1008" y="1439"/>
                    </a:lnTo>
                    <a:lnTo>
                      <a:pt x="1009" y="1455"/>
                    </a:lnTo>
                    <a:lnTo>
                      <a:pt x="1009" y="1474"/>
                    </a:lnTo>
                    <a:lnTo>
                      <a:pt x="1009" y="1494"/>
                    </a:lnTo>
                    <a:lnTo>
                      <a:pt x="1009" y="1494"/>
                    </a:lnTo>
                    <a:lnTo>
                      <a:pt x="1008" y="1524"/>
                    </a:lnTo>
                    <a:lnTo>
                      <a:pt x="1008" y="1524"/>
                    </a:lnTo>
                    <a:lnTo>
                      <a:pt x="1008" y="1542"/>
                    </a:lnTo>
                    <a:lnTo>
                      <a:pt x="1008" y="1555"/>
                    </a:lnTo>
                    <a:lnTo>
                      <a:pt x="1008" y="1566"/>
                    </a:lnTo>
                    <a:lnTo>
                      <a:pt x="1008" y="1584"/>
                    </a:lnTo>
                    <a:lnTo>
                      <a:pt x="1019" y="1595"/>
                    </a:lnTo>
                    <a:lnTo>
                      <a:pt x="1031" y="1601"/>
                    </a:lnTo>
                    <a:lnTo>
                      <a:pt x="1042" y="1606"/>
                    </a:lnTo>
                    <a:lnTo>
                      <a:pt x="1052" y="1611"/>
                    </a:lnTo>
                    <a:lnTo>
                      <a:pt x="1064" y="1613"/>
                    </a:lnTo>
                    <a:lnTo>
                      <a:pt x="1075" y="1614"/>
                    </a:lnTo>
                    <a:lnTo>
                      <a:pt x="1086" y="1614"/>
                    </a:lnTo>
                    <a:lnTo>
                      <a:pt x="1098" y="1615"/>
                    </a:lnTo>
                    <a:lnTo>
                      <a:pt x="1102" y="1620"/>
                    </a:lnTo>
                    <a:lnTo>
                      <a:pt x="1105" y="1628"/>
                    </a:lnTo>
                    <a:lnTo>
                      <a:pt x="1109" y="1637"/>
                    </a:lnTo>
                    <a:lnTo>
                      <a:pt x="1110" y="1646"/>
                    </a:lnTo>
                    <a:lnTo>
                      <a:pt x="1112" y="1666"/>
                    </a:lnTo>
                    <a:lnTo>
                      <a:pt x="1112" y="1685"/>
                    </a:lnTo>
                    <a:lnTo>
                      <a:pt x="1112" y="1704"/>
                    </a:lnTo>
                    <a:lnTo>
                      <a:pt x="1113" y="1720"/>
                    </a:lnTo>
                    <a:lnTo>
                      <a:pt x="1115" y="1725"/>
                    </a:lnTo>
                    <a:lnTo>
                      <a:pt x="1117" y="1731"/>
                    </a:lnTo>
                    <a:lnTo>
                      <a:pt x="1119" y="1732"/>
                    </a:lnTo>
                    <a:lnTo>
                      <a:pt x="1121" y="1733"/>
                    </a:lnTo>
                    <a:lnTo>
                      <a:pt x="1124" y="1734"/>
                    </a:lnTo>
                    <a:lnTo>
                      <a:pt x="1126" y="1734"/>
                    </a:lnTo>
                    <a:lnTo>
                      <a:pt x="1131" y="1735"/>
                    </a:lnTo>
                    <a:lnTo>
                      <a:pt x="1136" y="1735"/>
                    </a:lnTo>
                    <a:lnTo>
                      <a:pt x="1140" y="1737"/>
                    </a:lnTo>
                    <a:lnTo>
                      <a:pt x="1144" y="1738"/>
                    </a:lnTo>
                    <a:lnTo>
                      <a:pt x="1151" y="1742"/>
                    </a:lnTo>
                    <a:lnTo>
                      <a:pt x="1156" y="1746"/>
                    </a:lnTo>
                    <a:lnTo>
                      <a:pt x="1158" y="1747"/>
                    </a:lnTo>
                    <a:lnTo>
                      <a:pt x="1161" y="1748"/>
                    </a:lnTo>
                    <a:lnTo>
                      <a:pt x="1165" y="1748"/>
                    </a:lnTo>
                    <a:lnTo>
                      <a:pt x="1168" y="1747"/>
                    </a:lnTo>
                    <a:lnTo>
                      <a:pt x="1171" y="1746"/>
                    </a:lnTo>
                    <a:lnTo>
                      <a:pt x="1175" y="1744"/>
                    </a:lnTo>
                    <a:lnTo>
                      <a:pt x="1181" y="1739"/>
                    </a:lnTo>
                    <a:lnTo>
                      <a:pt x="1186" y="1735"/>
                    </a:lnTo>
                    <a:lnTo>
                      <a:pt x="1222" y="1735"/>
                    </a:lnTo>
                    <a:lnTo>
                      <a:pt x="1249" y="1735"/>
                    </a:lnTo>
                    <a:lnTo>
                      <a:pt x="1282" y="1735"/>
                    </a:lnTo>
                    <a:lnTo>
                      <a:pt x="1335" y="1736"/>
                    </a:lnTo>
                    <a:lnTo>
                      <a:pt x="1357" y="1735"/>
                    </a:lnTo>
                    <a:lnTo>
                      <a:pt x="1380" y="1732"/>
                    </a:lnTo>
                    <a:lnTo>
                      <a:pt x="1400" y="1727"/>
                    </a:lnTo>
                    <a:lnTo>
                      <a:pt x="1421" y="1722"/>
                    </a:lnTo>
                    <a:lnTo>
                      <a:pt x="1440" y="1717"/>
                    </a:lnTo>
                    <a:lnTo>
                      <a:pt x="1456" y="1711"/>
                    </a:lnTo>
                    <a:lnTo>
                      <a:pt x="1471" y="1708"/>
                    </a:lnTo>
                    <a:lnTo>
                      <a:pt x="1484" y="1707"/>
                    </a:lnTo>
                    <a:lnTo>
                      <a:pt x="1510" y="1735"/>
                    </a:lnTo>
                    <a:lnTo>
                      <a:pt x="1539" y="1767"/>
                    </a:lnTo>
                    <a:lnTo>
                      <a:pt x="1552" y="1785"/>
                    </a:lnTo>
                    <a:lnTo>
                      <a:pt x="1563" y="1800"/>
                    </a:lnTo>
                    <a:lnTo>
                      <a:pt x="1568" y="1807"/>
                    </a:lnTo>
                    <a:lnTo>
                      <a:pt x="1570" y="1815"/>
                    </a:lnTo>
                    <a:lnTo>
                      <a:pt x="1572" y="1821"/>
                    </a:lnTo>
                    <a:lnTo>
                      <a:pt x="1573" y="1828"/>
                    </a:lnTo>
                    <a:lnTo>
                      <a:pt x="1573" y="1828"/>
                    </a:lnTo>
                    <a:lnTo>
                      <a:pt x="1464" y="2628"/>
                    </a:lnTo>
                    <a:lnTo>
                      <a:pt x="0" y="2356"/>
                    </a:lnTo>
                    <a:lnTo>
                      <a:pt x="112" y="1815"/>
                    </a:lnTo>
                    <a:lnTo>
                      <a:pt x="112" y="1815"/>
                    </a:lnTo>
                    <a:lnTo>
                      <a:pt x="112" y="1798"/>
                    </a:lnTo>
                    <a:lnTo>
                      <a:pt x="112" y="1786"/>
                    </a:lnTo>
                    <a:lnTo>
                      <a:pt x="112" y="1774"/>
                    </a:lnTo>
                    <a:lnTo>
                      <a:pt x="112" y="1755"/>
                    </a:lnTo>
                    <a:lnTo>
                      <a:pt x="114" y="1744"/>
                    </a:lnTo>
                    <a:lnTo>
                      <a:pt x="117" y="1728"/>
                    </a:lnTo>
                    <a:lnTo>
                      <a:pt x="121" y="1712"/>
                    </a:lnTo>
                    <a:lnTo>
                      <a:pt x="128" y="1696"/>
                    </a:lnTo>
                    <a:lnTo>
                      <a:pt x="133" y="1680"/>
                    </a:lnTo>
                    <a:lnTo>
                      <a:pt x="138" y="1664"/>
                    </a:lnTo>
                    <a:lnTo>
                      <a:pt x="142" y="1648"/>
                    </a:lnTo>
                    <a:lnTo>
                      <a:pt x="143" y="1637"/>
                    </a:lnTo>
                    <a:lnTo>
                      <a:pt x="143" y="1631"/>
                    </a:lnTo>
                    <a:lnTo>
                      <a:pt x="142" y="1626"/>
                    </a:lnTo>
                    <a:lnTo>
                      <a:pt x="140" y="1620"/>
                    </a:lnTo>
                    <a:lnTo>
                      <a:pt x="138" y="1615"/>
                    </a:lnTo>
                    <a:lnTo>
                      <a:pt x="132" y="1604"/>
                    </a:lnTo>
                    <a:lnTo>
                      <a:pt x="125" y="1596"/>
                    </a:lnTo>
                    <a:lnTo>
                      <a:pt x="116" y="1588"/>
                    </a:lnTo>
                    <a:lnTo>
                      <a:pt x="105" y="1582"/>
                    </a:lnTo>
                    <a:lnTo>
                      <a:pt x="100" y="1579"/>
                    </a:lnTo>
                    <a:lnTo>
                      <a:pt x="94" y="1578"/>
                    </a:lnTo>
                    <a:lnTo>
                      <a:pt x="89" y="1577"/>
                    </a:lnTo>
                    <a:lnTo>
                      <a:pt x="84" y="1576"/>
                    </a:lnTo>
                    <a:lnTo>
                      <a:pt x="84" y="1565"/>
                    </a:lnTo>
                    <a:lnTo>
                      <a:pt x="85" y="1555"/>
                    </a:lnTo>
                    <a:lnTo>
                      <a:pt x="86" y="1545"/>
                    </a:lnTo>
                    <a:lnTo>
                      <a:pt x="88" y="1535"/>
                    </a:lnTo>
                    <a:lnTo>
                      <a:pt x="89" y="1532"/>
                    </a:lnTo>
                    <a:lnTo>
                      <a:pt x="91" y="1528"/>
                    </a:lnTo>
                    <a:lnTo>
                      <a:pt x="93" y="1524"/>
                    </a:lnTo>
                    <a:lnTo>
                      <a:pt x="97" y="1522"/>
                    </a:lnTo>
                    <a:lnTo>
                      <a:pt x="100" y="1520"/>
                    </a:lnTo>
                    <a:lnTo>
                      <a:pt x="104" y="1518"/>
                    </a:lnTo>
                    <a:lnTo>
                      <a:pt x="108" y="1518"/>
                    </a:lnTo>
                    <a:lnTo>
                      <a:pt x="114" y="1517"/>
                    </a:lnTo>
                    <a:lnTo>
                      <a:pt x="132" y="1495"/>
                    </a:lnTo>
                    <a:lnTo>
                      <a:pt x="148" y="1477"/>
                    </a:lnTo>
                    <a:lnTo>
                      <a:pt x="153" y="1472"/>
                    </a:lnTo>
                    <a:lnTo>
                      <a:pt x="157" y="1469"/>
                    </a:lnTo>
                    <a:lnTo>
                      <a:pt x="162" y="1466"/>
                    </a:lnTo>
                    <a:lnTo>
                      <a:pt x="169" y="1463"/>
                    </a:lnTo>
                    <a:lnTo>
                      <a:pt x="176" y="1461"/>
                    </a:lnTo>
                    <a:lnTo>
                      <a:pt x="184" y="1460"/>
                    </a:lnTo>
                    <a:lnTo>
                      <a:pt x="194" y="1458"/>
                    </a:lnTo>
                    <a:lnTo>
                      <a:pt x="203" y="1458"/>
                    </a:lnTo>
                    <a:lnTo>
                      <a:pt x="223" y="1414"/>
                    </a:lnTo>
                    <a:lnTo>
                      <a:pt x="238" y="1373"/>
                    </a:lnTo>
                    <a:lnTo>
                      <a:pt x="242" y="1363"/>
                    </a:lnTo>
                    <a:lnTo>
                      <a:pt x="248" y="1354"/>
                    </a:lnTo>
                    <a:lnTo>
                      <a:pt x="253" y="1345"/>
                    </a:lnTo>
                    <a:lnTo>
                      <a:pt x="260" y="1338"/>
                    </a:lnTo>
                    <a:lnTo>
                      <a:pt x="266" y="1329"/>
                    </a:lnTo>
                    <a:lnTo>
                      <a:pt x="275" y="1322"/>
                    </a:lnTo>
                    <a:lnTo>
                      <a:pt x="284" y="1316"/>
                    </a:lnTo>
                    <a:lnTo>
                      <a:pt x="294" y="1309"/>
                    </a:lnTo>
                    <a:lnTo>
                      <a:pt x="306" y="1299"/>
                    </a:lnTo>
                    <a:lnTo>
                      <a:pt x="317" y="1287"/>
                    </a:lnTo>
                    <a:lnTo>
                      <a:pt x="327" y="1275"/>
                    </a:lnTo>
                    <a:lnTo>
                      <a:pt x="336" y="1262"/>
                    </a:lnTo>
                    <a:lnTo>
                      <a:pt x="340" y="1254"/>
                    </a:lnTo>
                    <a:lnTo>
                      <a:pt x="344" y="1247"/>
                    </a:lnTo>
                    <a:lnTo>
                      <a:pt x="347" y="1239"/>
                    </a:lnTo>
                    <a:lnTo>
                      <a:pt x="349" y="1231"/>
                    </a:lnTo>
                    <a:lnTo>
                      <a:pt x="353" y="1222"/>
                    </a:lnTo>
                    <a:lnTo>
                      <a:pt x="354" y="1212"/>
                    </a:lnTo>
                    <a:lnTo>
                      <a:pt x="355" y="1201"/>
                    </a:lnTo>
                    <a:lnTo>
                      <a:pt x="356" y="1191"/>
                    </a:lnTo>
                    <a:lnTo>
                      <a:pt x="355" y="1180"/>
                    </a:lnTo>
                    <a:lnTo>
                      <a:pt x="353" y="1170"/>
                    </a:lnTo>
                    <a:lnTo>
                      <a:pt x="349" y="1160"/>
                    </a:lnTo>
                    <a:lnTo>
                      <a:pt x="346" y="1151"/>
                    </a:lnTo>
                    <a:lnTo>
                      <a:pt x="341" y="1142"/>
                    </a:lnTo>
                    <a:lnTo>
                      <a:pt x="335" y="1133"/>
                    </a:lnTo>
                    <a:lnTo>
                      <a:pt x="329" y="1125"/>
                    </a:lnTo>
                    <a:lnTo>
                      <a:pt x="322" y="1116"/>
                    </a:lnTo>
                    <a:lnTo>
                      <a:pt x="308" y="1099"/>
                    </a:lnTo>
                    <a:lnTo>
                      <a:pt x="293" y="1082"/>
                    </a:lnTo>
                    <a:lnTo>
                      <a:pt x="286" y="1072"/>
                    </a:lnTo>
                    <a:lnTo>
                      <a:pt x="279" y="1062"/>
                    </a:lnTo>
                    <a:lnTo>
                      <a:pt x="273" y="1052"/>
                    </a:lnTo>
                    <a:lnTo>
                      <a:pt x="267" y="1042"/>
                    </a:lnTo>
                    <a:lnTo>
                      <a:pt x="267" y="1042"/>
                    </a:lnTo>
                    <a:lnTo>
                      <a:pt x="484" y="0"/>
                    </a:lnTo>
                    <a:lnTo>
                      <a:pt x="484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>
                <a:off x="1249920" y="1427400"/>
                <a:ext cx="963000" cy="704160"/>
              </a:xfrm>
              <a:custGeom>
                <a:avLst/>
                <a:gdLst/>
                <a:ahLst/>
                <a:rect l="l" t="t" r="r" b="b"/>
                <a:pathLst>
                  <a:path w="1852" h="1381">
                    <a:moveTo>
                      <a:pt x="1635" y="1381"/>
                    </a:moveTo>
                    <a:lnTo>
                      <a:pt x="1852" y="339"/>
                    </a:lnTo>
                    <a:lnTo>
                      <a:pt x="573" y="0"/>
                    </a:lnTo>
                    <a:lnTo>
                      <a:pt x="568" y="4"/>
                    </a:lnTo>
                    <a:lnTo>
                      <a:pt x="563" y="7"/>
                    </a:lnTo>
                    <a:lnTo>
                      <a:pt x="560" y="10"/>
                    </a:lnTo>
                    <a:lnTo>
                      <a:pt x="556" y="14"/>
                    </a:lnTo>
                    <a:lnTo>
                      <a:pt x="553" y="19"/>
                    </a:lnTo>
                    <a:lnTo>
                      <a:pt x="551" y="23"/>
                    </a:lnTo>
                    <a:lnTo>
                      <a:pt x="549" y="27"/>
                    </a:lnTo>
                    <a:lnTo>
                      <a:pt x="548" y="33"/>
                    </a:lnTo>
                    <a:lnTo>
                      <a:pt x="548" y="43"/>
                    </a:lnTo>
                    <a:lnTo>
                      <a:pt x="548" y="53"/>
                    </a:lnTo>
                    <a:lnTo>
                      <a:pt x="550" y="64"/>
                    </a:lnTo>
                    <a:lnTo>
                      <a:pt x="554" y="75"/>
                    </a:lnTo>
                    <a:lnTo>
                      <a:pt x="559" y="87"/>
                    </a:lnTo>
                    <a:lnTo>
                      <a:pt x="564" y="98"/>
                    </a:lnTo>
                    <a:lnTo>
                      <a:pt x="569" y="108"/>
                    </a:lnTo>
                    <a:lnTo>
                      <a:pt x="576" y="118"/>
                    </a:lnTo>
                    <a:lnTo>
                      <a:pt x="590" y="136"/>
                    </a:lnTo>
                    <a:lnTo>
                      <a:pt x="602" y="150"/>
                    </a:lnTo>
                    <a:lnTo>
                      <a:pt x="588" y="173"/>
                    </a:lnTo>
                    <a:lnTo>
                      <a:pt x="570" y="199"/>
                    </a:lnTo>
                    <a:lnTo>
                      <a:pt x="552" y="225"/>
                    </a:lnTo>
                    <a:lnTo>
                      <a:pt x="534" y="250"/>
                    </a:lnTo>
                    <a:lnTo>
                      <a:pt x="526" y="263"/>
                    </a:lnTo>
                    <a:lnTo>
                      <a:pt x="519" y="275"/>
                    </a:lnTo>
                    <a:lnTo>
                      <a:pt x="512" y="285"/>
                    </a:lnTo>
                    <a:lnTo>
                      <a:pt x="508" y="296"/>
                    </a:lnTo>
                    <a:lnTo>
                      <a:pt x="506" y="306"/>
                    </a:lnTo>
                    <a:lnTo>
                      <a:pt x="505" y="315"/>
                    </a:lnTo>
                    <a:lnTo>
                      <a:pt x="506" y="318"/>
                    </a:lnTo>
                    <a:lnTo>
                      <a:pt x="507" y="322"/>
                    </a:lnTo>
                    <a:lnTo>
                      <a:pt x="508" y="325"/>
                    </a:lnTo>
                    <a:lnTo>
                      <a:pt x="511" y="329"/>
                    </a:lnTo>
                    <a:lnTo>
                      <a:pt x="516" y="333"/>
                    </a:lnTo>
                    <a:lnTo>
                      <a:pt x="523" y="337"/>
                    </a:lnTo>
                    <a:lnTo>
                      <a:pt x="530" y="339"/>
                    </a:lnTo>
                    <a:lnTo>
                      <a:pt x="537" y="342"/>
                    </a:lnTo>
                    <a:lnTo>
                      <a:pt x="552" y="345"/>
                    </a:lnTo>
                    <a:lnTo>
                      <a:pt x="566" y="347"/>
                    </a:lnTo>
                    <a:lnTo>
                      <a:pt x="574" y="349"/>
                    </a:lnTo>
                    <a:lnTo>
                      <a:pt x="579" y="351"/>
                    </a:lnTo>
                    <a:lnTo>
                      <a:pt x="586" y="355"/>
                    </a:lnTo>
                    <a:lnTo>
                      <a:pt x="590" y="358"/>
                    </a:lnTo>
                    <a:lnTo>
                      <a:pt x="594" y="363"/>
                    </a:lnTo>
                    <a:lnTo>
                      <a:pt x="597" y="370"/>
                    </a:lnTo>
                    <a:lnTo>
                      <a:pt x="600" y="378"/>
                    </a:lnTo>
                    <a:lnTo>
                      <a:pt x="600" y="389"/>
                    </a:lnTo>
                    <a:lnTo>
                      <a:pt x="598" y="399"/>
                    </a:lnTo>
                    <a:lnTo>
                      <a:pt x="597" y="407"/>
                    </a:lnTo>
                    <a:lnTo>
                      <a:pt x="594" y="414"/>
                    </a:lnTo>
                    <a:lnTo>
                      <a:pt x="590" y="419"/>
                    </a:lnTo>
                    <a:lnTo>
                      <a:pt x="586" y="423"/>
                    </a:lnTo>
                    <a:lnTo>
                      <a:pt x="580" y="426"/>
                    </a:lnTo>
                    <a:lnTo>
                      <a:pt x="575" y="428"/>
                    </a:lnTo>
                    <a:lnTo>
                      <a:pt x="569" y="429"/>
                    </a:lnTo>
                    <a:lnTo>
                      <a:pt x="559" y="431"/>
                    </a:lnTo>
                    <a:lnTo>
                      <a:pt x="549" y="434"/>
                    </a:lnTo>
                    <a:lnTo>
                      <a:pt x="546" y="437"/>
                    </a:lnTo>
                    <a:lnTo>
                      <a:pt x="542" y="439"/>
                    </a:lnTo>
                    <a:lnTo>
                      <a:pt x="540" y="443"/>
                    </a:lnTo>
                    <a:lnTo>
                      <a:pt x="539" y="447"/>
                    </a:lnTo>
                    <a:lnTo>
                      <a:pt x="539" y="474"/>
                    </a:lnTo>
                    <a:lnTo>
                      <a:pt x="539" y="508"/>
                    </a:lnTo>
                    <a:lnTo>
                      <a:pt x="539" y="540"/>
                    </a:lnTo>
                    <a:lnTo>
                      <a:pt x="539" y="567"/>
                    </a:lnTo>
                    <a:lnTo>
                      <a:pt x="533" y="577"/>
                    </a:lnTo>
                    <a:lnTo>
                      <a:pt x="526" y="587"/>
                    </a:lnTo>
                    <a:lnTo>
                      <a:pt x="519" y="594"/>
                    </a:lnTo>
                    <a:lnTo>
                      <a:pt x="511" y="601"/>
                    </a:lnTo>
                    <a:lnTo>
                      <a:pt x="503" y="607"/>
                    </a:lnTo>
                    <a:lnTo>
                      <a:pt x="495" y="612"/>
                    </a:lnTo>
                    <a:lnTo>
                      <a:pt x="487" y="616"/>
                    </a:lnTo>
                    <a:lnTo>
                      <a:pt x="479" y="619"/>
                    </a:lnTo>
                    <a:lnTo>
                      <a:pt x="461" y="622"/>
                    </a:lnTo>
                    <a:lnTo>
                      <a:pt x="446" y="625"/>
                    </a:lnTo>
                    <a:lnTo>
                      <a:pt x="431" y="626"/>
                    </a:lnTo>
                    <a:lnTo>
                      <a:pt x="419" y="626"/>
                    </a:lnTo>
                    <a:lnTo>
                      <a:pt x="416" y="620"/>
                    </a:lnTo>
                    <a:lnTo>
                      <a:pt x="415" y="615"/>
                    </a:lnTo>
                    <a:lnTo>
                      <a:pt x="414" y="609"/>
                    </a:lnTo>
                    <a:lnTo>
                      <a:pt x="413" y="603"/>
                    </a:lnTo>
                    <a:lnTo>
                      <a:pt x="414" y="592"/>
                    </a:lnTo>
                    <a:lnTo>
                      <a:pt x="416" y="581"/>
                    </a:lnTo>
                    <a:lnTo>
                      <a:pt x="420" y="571"/>
                    </a:lnTo>
                    <a:lnTo>
                      <a:pt x="425" y="560"/>
                    </a:lnTo>
                    <a:lnTo>
                      <a:pt x="431" y="550"/>
                    </a:lnTo>
                    <a:lnTo>
                      <a:pt x="439" y="540"/>
                    </a:lnTo>
                    <a:lnTo>
                      <a:pt x="453" y="522"/>
                    </a:lnTo>
                    <a:lnTo>
                      <a:pt x="466" y="505"/>
                    </a:lnTo>
                    <a:lnTo>
                      <a:pt x="471" y="497"/>
                    </a:lnTo>
                    <a:lnTo>
                      <a:pt x="475" y="490"/>
                    </a:lnTo>
                    <a:lnTo>
                      <a:pt x="479" y="483"/>
                    </a:lnTo>
                    <a:lnTo>
                      <a:pt x="480" y="477"/>
                    </a:lnTo>
                    <a:lnTo>
                      <a:pt x="484" y="472"/>
                    </a:lnTo>
                    <a:lnTo>
                      <a:pt x="487" y="467"/>
                    </a:lnTo>
                    <a:lnTo>
                      <a:pt x="488" y="463"/>
                    </a:lnTo>
                    <a:lnTo>
                      <a:pt x="487" y="459"/>
                    </a:lnTo>
                    <a:lnTo>
                      <a:pt x="486" y="455"/>
                    </a:lnTo>
                    <a:lnTo>
                      <a:pt x="484" y="452"/>
                    </a:lnTo>
                    <a:lnTo>
                      <a:pt x="480" y="447"/>
                    </a:lnTo>
                    <a:lnTo>
                      <a:pt x="476" y="443"/>
                    </a:lnTo>
                    <a:lnTo>
                      <a:pt x="468" y="434"/>
                    </a:lnTo>
                    <a:lnTo>
                      <a:pt x="459" y="423"/>
                    </a:lnTo>
                    <a:lnTo>
                      <a:pt x="456" y="415"/>
                    </a:lnTo>
                    <a:lnTo>
                      <a:pt x="453" y="407"/>
                    </a:lnTo>
                    <a:lnTo>
                      <a:pt x="452" y="398"/>
                    </a:lnTo>
                    <a:lnTo>
                      <a:pt x="451" y="387"/>
                    </a:lnTo>
                    <a:lnTo>
                      <a:pt x="446" y="387"/>
                    </a:lnTo>
                    <a:lnTo>
                      <a:pt x="443" y="386"/>
                    </a:lnTo>
                    <a:lnTo>
                      <a:pt x="442" y="385"/>
                    </a:lnTo>
                    <a:lnTo>
                      <a:pt x="443" y="383"/>
                    </a:lnTo>
                    <a:lnTo>
                      <a:pt x="447" y="376"/>
                    </a:lnTo>
                    <a:lnTo>
                      <a:pt x="455" y="369"/>
                    </a:lnTo>
                    <a:lnTo>
                      <a:pt x="463" y="360"/>
                    </a:lnTo>
                    <a:lnTo>
                      <a:pt x="472" y="350"/>
                    </a:lnTo>
                    <a:lnTo>
                      <a:pt x="475" y="345"/>
                    </a:lnTo>
                    <a:lnTo>
                      <a:pt x="479" y="339"/>
                    </a:lnTo>
                    <a:lnTo>
                      <a:pt x="480" y="334"/>
                    </a:lnTo>
                    <a:lnTo>
                      <a:pt x="481" y="328"/>
                    </a:lnTo>
                    <a:lnTo>
                      <a:pt x="459" y="302"/>
                    </a:lnTo>
                    <a:lnTo>
                      <a:pt x="436" y="271"/>
                    </a:lnTo>
                    <a:lnTo>
                      <a:pt x="426" y="258"/>
                    </a:lnTo>
                    <a:lnTo>
                      <a:pt x="415" y="248"/>
                    </a:lnTo>
                    <a:lnTo>
                      <a:pt x="408" y="243"/>
                    </a:lnTo>
                    <a:lnTo>
                      <a:pt x="403" y="240"/>
                    </a:lnTo>
                    <a:lnTo>
                      <a:pt x="398" y="239"/>
                    </a:lnTo>
                    <a:lnTo>
                      <a:pt x="392" y="238"/>
                    </a:lnTo>
                    <a:lnTo>
                      <a:pt x="368" y="238"/>
                    </a:lnTo>
                    <a:lnTo>
                      <a:pt x="343" y="237"/>
                    </a:lnTo>
                    <a:lnTo>
                      <a:pt x="316" y="234"/>
                    </a:lnTo>
                    <a:lnTo>
                      <a:pt x="287" y="229"/>
                    </a:lnTo>
                    <a:lnTo>
                      <a:pt x="274" y="226"/>
                    </a:lnTo>
                    <a:lnTo>
                      <a:pt x="260" y="222"/>
                    </a:lnTo>
                    <a:lnTo>
                      <a:pt x="246" y="217"/>
                    </a:lnTo>
                    <a:lnTo>
                      <a:pt x="233" y="211"/>
                    </a:lnTo>
                    <a:lnTo>
                      <a:pt x="220" y="204"/>
                    </a:lnTo>
                    <a:lnTo>
                      <a:pt x="208" y="197"/>
                    </a:lnTo>
                    <a:lnTo>
                      <a:pt x="196" y="187"/>
                    </a:lnTo>
                    <a:lnTo>
                      <a:pt x="184" y="176"/>
                    </a:lnTo>
                    <a:lnTo>
                      <a:pt x="178" y="175"/>
                    </a:lnTo>
                    <a:lnTo>
                      <a:pt x="173" y="174"/>
                    </a:lnTo>
                    <a:lnTo>
                      <a:pt x="168" y="171"/>
                    </a:lnTo>
                    <a:lnTo>
                      <a:pt x="162" y="167"/>
                    </a:lnTo>
                    <a:lnTo>
                      <a:pt x="150" y="157"/>
                    </a:lnTo>
                    <a:lnTo>
                      <a:pt x="139" y="146"/>
                    </a:lnTo>
                    <a:lnTo>
                      <a:pt x="129" y="135"/>
                    </a:lnTo>
                    <a:lnTo>
                      <a:pt x="117" y="126"/>
                    </a:lnTo>
                    <a:lnTo>
                      <a:pt x="111" y="121"/>
                    </a:lnTo>
                    <a:lnTo>
                      <a:pt x="106" y="119"/>
                    </a:lnTo>
                    <a:lnTo>
                      <a:pt x="101" y="117"/>
                    </a:lnTo>
                    <a:lnTo>
                      <a:pt x="95" y="116"/>
                    </a:lnTo>
                    <a:lnTo>
                      <a:pt x="89" y="112"/>
                    </a:lnTo>
                    <a:lnTo>
                      <a:pt x="82" y="107"/>
                    </a:lnTo>
                    <a:lnTo>
                      <a:pt x="76" y="105"/>
                    </a:lnTo>
                    <a:lnTo>
                      <a:pt x="68" y="104"/>
                    </a:lnTo>
                    <a:lnTo>
                      <a:pt x="61" y="104"/>
                    </a:lnTo>
                    <a:lnTo>
                      <a:pt x="54" y="106"/>
                    </a:lnTo>
                    <a:lnTo>
                      <a:pt x="47" y="108"/>
                    </a:lnTo>
                    <a:lnTo>
                      <a:pt x="39" y="112"/>
                    </a:lnTo>
                    <a:lnTo>
                      <a:pt x="33" y="117"/>
                    </a:lnTo>
                    <a:lnTo>
                      <a:pt x="26" y="122"/>
                    </a:lnTo>
                    <a:lnTo>
                      <a:pt x="21" y="129"/>
                    </a:lnTo>
                    <a:lnTo>
                      <a:pt x="15" y="136"/>
                    </a:lnTo>
                    <a:lnTo>
                      <a:pt x="11" y="145"/>
                    </a:lnTo>
                    <a:lnTo>
                      <a:pt x="8" y="154"/>
                    </a:lnTo>
                    <a:lnTo>
                      <a:pt x="6" y="165"/>
                    </a:lnTo>
                    <a:lnTo>
                      <a:pt x="6" y="175"/>
                    </a:lnTo>
                    <a:lnTo>
                      <a:pt x="6" y="186"/>
                    </a:lnTo>
                    <a:lnTo>
                      <a:pt x="7" y="196"/>
                    </a:lnTo>
                    <a:lnTo>
                      <a:pt x="8" y="206"/>
                    </a:lnTo>
                    <a:lnTo>
                      <a:pt x="10" y="215"/>
                    </a:lnTo>
                    <a:lnTo>
                      <a:pt x="15" y="233"/>
                    </a:lnTo>
                    <a:lnTo>
                      <a:pt x="23" y="250"/>
                    </a:lnTo>
                    <a:lnTo>
                      <a:pt x="42" y="284"/>
                    </a:lnTo>
                    <a:lnTo>
                      <a:pt x="64" y="324"/>
                    </a:lnTo>
                    <a:lnTo>
                      <a:pt x="62" y="337"/>
                    </a:lnTo>
                    <a:lnTo>
                      <a:pt x="58" y="352"/>
                    </a:lnTo>
                    <a:lnTo>
                      <a:pt x="54" y="369"/>
                    </a:lnTo>
                    <a:lnTo>
                      <a:pt x="48" y="388"/>
                    </a:lnTo>
                    <a:lnTo>
                      <a:pt x="42" y="407"/>
                    </a:lnTo>
                    <a:lnTo>
                      <a:pt x="38" y="429"/>
                    </a:lnTo>
                    <a:lnTo>
                      <a:pt x="34" y="451"/>
                    </a:lnTo>
                    <a:lnTo>
                      <a:pt x="33" y="473"/>
                    </a:lnTo>
                    <a:lnTo>
                      <a:pt x="33" y="500"/>
                    </a:lnTo>
                    <a:lnTo>
                      <a:pt x="31" y="533"/>
                    </a:lnTo>
                    <a:lnTo>
                      <a:pt x="31" y="565"/>
                    </a:lnTo>
                    <a:lnTo>
                      <a:pt x="31" y="592"/>
                    </a:lnTo>
                    <a:lnTo>
                      <a:pt x="31" y="598"/>
                    </a:lnTo>
                    <a:lnTo>
                      <a:pt x="33" y="603"/>
                    </a:lnTo>
                    <a:lnTo>
                      <a:pt x="34" y="606"/>
                    </a:lnTo>
                    <a:lnTo>
                      <a:pt x="36" y="610"/>
                    </a:lnTo>
                    <a:lnTo>
                      <a:pt x="40" y="617"/>
                    </a:lnTo>
                    <a:lnTo>
                      <a:pt x="47" y="622"/>
                    </a:lnTo>
                    <a:lnTo>
                      <a:pt x="52" y="629"/>
                    </a:lnTo>
                    <a:lnTo>
                      <a:pt x="56" y="635"/>
                    </a:lnTo>
                    <a:lnTo>
                      <a:pt x="58" y="639"/>
                    </a:lnTo>
                    <a:lnTo>
                      <a:pt x="60" y="643"/>
                    </a:lnTo>
                    <a:lnTo>
                      <a:pt x="61" y="647"/>
                    </a:lnTo>
                    <a:lnTo>
                      <a:pt x="61" y="653"/>
                    </a:lnTo>
                    <a:lnTo>
                      <a:pt x="65" y="662"/>
                    </a:lnTo>
                    <a:lnTo>
                      <a:pt x="71" y="686"/>
                    </a:lnTo>
                    <a:lnTo>
                      <a:pt x="73" y="694"/>
                    </a:lnTo>
                    <a:lnTo>
                      <a:pt x="74" y="701"/>
                    </a:lnTo>
                    <a:lnTo>
                      <a:pt x="74" y="708"/>
                    </a:lnTo>
                    <a:lnTo>
                      <a:pt x="73" y="715"/>
                    </a:lnTo>
                    <a:lnTo>
                      <a:pt x="71" y="723"/>
                    </a:lnTo>
                    <a:lnTo>
                      <a:pt x="68" y="729"/>
                    </a:lnTo>
                    <a:lnTo>
                      <a:pt x="65" y="736"/>
                    </a:lnTo>
                    <a:lnTo>
                      <a:pt x="60" y="742"/>
                    </a:lnTo>
                    <a:lnTo>
                      <a:pt x="52" y="742"/>
                    </a:lnTo>
                    <a:lnTo>
                      <a:pt x="44" y="743"/>
                    </a:lnTo>
                    <a:lnTo>
                      <a:pt x="38" y="744"/>
                    </a:lnTo>
                    <a:lnTo>
                      <a:pt x="31" y="745"/>
                    </a:lnTo>
                    <a:lnTo>
                      <a:pt x="26" y="748"/>
                    </a:lnTo>
                    <a:lnTo>
                      <a:pt x="22" y="750"/>
                    </a:lnTo>
                    <a:lnTo>
                      <a:pt x="17" y="753"/>
                    </a:lnTo>
                    <a:lnTo>
                      <a:pt x="13" y="756"/>
                    </a:lnTo>
                    <a:lnTo>
                      <a:pt x="10" y="761"/>
                    </a:lnTo>
                    <a:lnTo>
                      <a:pt x="8" y="764"/>
                    </a:lnTo>
                    <a:lnTo>
                      <a:pt x="4" y="768"/>
                    </a:lnTo>
                    <a:lnTo>
                      <a:pt x="3" y="772"/>
                    </a:lnTo>
                    <a:lnTo>
                      <a:pt x="1" y="783"/>
                    </a:lnTo>
                    <a:lnTo>
                      <a:pt x="0" y="794"/>
                    </a:lnTo>
                    <a:lnTo>
                      <a:pt x="0" y="805"/>
                    </a:lnTo>
                    <a:lnTo>
                      <a:pt x="2" y="817"/>
                    </a:lnTo>
                    <a:lnTo>
                      <a:pt x="6" y="830"/>
                    </a:lnTo>
                    <a:lnTo>
                      <a:pt x="9" y="843"/>
                    </a:lnTo>
                    <a:lnTo>
                      <a:pt x="19" y="867"/>
                    </a:lnTo>
                    <a:lnTo>
                      <a:pt x="29" y="891"/>
                    </a:lnTo>
                    <a:lnTo>
                      <a:pt x="40" y="882"/>
                    </a:lnTo>
                    <a:lnTo>
                      <a:pt x="51" y="874"/>
                    </a:lnTo>
                    <a:lnTo>
                      <a:pt x="61" y="869"/>
                    </a:lnTo>
                    <a:lnTo>
                      <a:pt x="70" y="865"/>
                    </a:lnTo>
                    <a:lnTo>
                      <a:pt x="83" y="862"/>
                    </a:lnTo>
                    <a:lnTo>
                      <a:pt x="89" y="861"/>
                    </a:lnTo>
                    <a:lnTo>
                      <a:pt x="100" y="867"/>
                    </a:lnTo>
                    <a:lnTo>
                      <a:pt x="108" y="874"/>
                    </a:lnTo>
                    <a:lnTo>
                      <a:pt x="117" y="882"/>
                    </a:lnTo>
                    <a:lnTo>
                      <a:pt x="123" y="888"/>
                    </a:lnTo>
                    <a:lnTo>
                      <a:pt x="135" y="903"/>
                    </a:lnTo>
                    <a:lnTo>
                      <a:pt x="144" y="918"/>
                    </a:lnTo>
                    <a:lnTo>
                      <a:pt x="152" y="931"/>
                    </a:lnTo>
                    <a:lnTo>
                      <a:pt x="160" y="942"/>
                    </a:lnTo>
                    <a:lnTo>
                      <a:pt x="163" y="946"/>
                    </a:lnTo>
                    <a:lnTo>
                      <a:pt x="168" y="948"/>
                    </a:lnTo>
                    <a:lnTo>
                      <a:pt x="172" y="951"/>
                    </a:lnTo>
                    <a:lnTo>
                      <a:pt x="177" y="952"/>
                    </a:lnTo>
                    <a:lnTo>
                      <a:pt x="189" y="952"/>
                    </a:lnTo>
                    <a:lnTo>
                      <a:pt x="200" y="953"/>
                    </a:lnTo>
                    <a:lnTo>
                      <a:pt x="210" y="954"/>
                    </a:lnTo>
                    <a:lnTo>
                      <a:pt x="218" y="956"/>
                    </a:lnTo>
                    <a:lnTo>
                      <a:pt x="223" y="957"/>
                    </a:lnTo>
                    <a:lnTo>
                      <a:pt x="226" y="959"/>
                    </a:lnTo>
                    <a:lnTo>
                      <a:pt x="229" y="961"/>
                    </a:lnTo>
                    <a:lnTo>
                      <a:pt x="232" y="965"/>
                    </a:lnTo>
                    <a:lnTo>
                      <a:pt x="235" y="968"/>
                    </a:lnTo>
                    <a:lnTo>
                      <a:pt x="236" y="972"/>
                    </a:lnTo>
                    <a:lnTo>
                      <a:pt x="237" y="977"/>
                    </a:lnTo>
                    <a:lnTo>
                      <a:pt x="237" y="982"/>
                    </a:lnTo>
                    <a:lnTo>
                      <a:pt x="242" y="983"/>
                    </a:lnTo>
                    <a:lnTo>
                      <a:pt x="245" y="984"/>
                    </a:lnTo>
                    <a:lnTo>
                      <a:pt x="249" y="987"/>
                    </a:lnTo>
                    <a:lnTo>
                      <a:pt x="250" y="992"/>
                    </a:lnTo>
                    <a:lnTo>
                      <a:pt x="252" y="1001"/>
                    </a:lnTo>
                    <a:lnTo>
                      <a:pt x="252" y="1012"/>
                    </a:lnTo>
                    <a:lnTo>
                      <a:pt x="252" y="1023"/>
                    </a:lnTo>
                    <a:lnTo>
                      <a:pt x="253" y="1033"/>
                    </a:lnTo>
                    <a:lnTo>
                      <a:pt x="255" y="1036"/>
                    </a:lnTo>
                    <a:lnTo>
                      <a:pt x="257" y="1039"/>
                    </a:lnTo>
                    <a:lnTo>
                      <a:pt x="262" y="1041"/>
                    </a:lnTo>
                    <a:lnTo>
                      <a:pt x="266" y="1041"/>
                    </a:lnTo>
                    <a:lnTo>
                      <a:pt x="277" y="1042"/>
                    </a:lnTo>
                    <a:lnTo>
                      <a:pt x="283" y="1042"/>
                    </a:lnTo>
                    <a:lnTo>
                      <a:pt x="289" y="1044"/>
                    </a:lnTo>
                    <a:lnTo>
                      <a:pt x="293" y="1046"/>
                    </a:lnTo>
                    <a:lnTo>
                      <a:pt x="295" y="1049"/>
                    </a:lnTo>
                    <a:lnTo>
                      <a:pt x="296" y="1054"/>
                    </a:lnTo>
                    <a:lnTo>
                      <a:pt x="296" y="1062"/>
                    </a:lnTo>
                    <a:lnTo>
                      <a:pt x="296" y="1072"/>
                    </a:lnTo>
                    <a:lnTo>
                      <a:pt x="300" y="1082"/>
                    </a:lnTo>
                    <a:lnTo>
                      <a:pt x="303" y="1092"/>
                    </a:lnTo>
                    <a:lnTo>
                      <a:pt x="304" y="1100"/>
                    </a:lnTo>
                    <a:lnTo>
                      <a:pt x="304" y="1107"/>
                    </a:lnTo>
                    <a:lnTo>
                      <a:pt x="303" y="1114"/>
                    </a:lnTo>
                    <a:lnTo>
                      <a:pt x="300" y="1120"/>
                    </a:lnTo>
                    <a:lnTo>
                      <a:pt x="298" y="1126"/>
                    </a:lnTo>
                    <a:lnTo>
                      <a:pt x="295" y="1132"/>
                    </a:lnTo>
                    <a:lnTo>
                      <a:pt x="293" y="1137"/>
                    </a:lnTo>
                    <a:lnTo>
                      <a:pt x="290" y="1143"/>
                    </a:lnTo>
                    <a:lnTo>
                      <a:pt x="289" y="1149"/>
                    </a:lnTo>
                    <a:lnTo>
                      <a:pt x="286" y="1156"/>
                    </a:lnTo>
                    <a:lnTo>
                      <a:pt x="286" y="1163"/>
                    </a:lnTo>
                    <a:lnTo>
                      <a:pt x="287" y="1171"/>
                    </a:lnTo>
                    <a:lnTo>
                      <a:pt x="291" y="1181"/>
                    </a:lnTo>
                    <a:lnTo>
                      <a:pt x="295" y="1191"/>
                    </a:lnTo>
                    <a:lnTo>
                      <a:pt x="300" y="1197"/>
                    </a:lnTo>
                    <a:lnTo>
                      <a:pt x="306" y="1201"/>
                    </a:lnTo>
                    <a:lnTo>
                      <a:pt x="312" y="1205"/>
                    </a:lnTo>
                    <a:lnTo>
                      <a:pt x="319" y="1209"/>
                    </a:lnTo>
                    <a:lnTo>
                      <a:pt x="332" y="1214"/>
                    </a:lnTo>
                    <a:lnTo>
                      <a:pt x="345" y="1216"/>
                    </a:lnTo>
                    <a:lnTo>
                      <a:pt x="360" y="1218"/>
                    </a:lnTo>
                    <a:lnTo>
                      <a:pt x="374" y="1218"/>
                    </a:lnTo>
                    <a:lnTo>
                      <a:pt x="390" y="1216"/>
                    </a:lnTo>
                    <a:lnTo>
                      <a:pt x="406" y="1214"/>
                    </a:lnTo>
                    <a:lnTo>
                      <a:pt x="442" y="1208"/>
                    </a:lnTo>
                    <a:lnTo>
                      <a:pt x="480" y="1201"/>
                    </a:lnTo>
                    <a:lnTo>
                      <a:pt x="499" y="1198"/>
                    </a:lnTo>
                    <a:lnTo>
                      <a:pt x="520" y="1196"/>
                    </a:lnTo>
                    <a:lnTo>
                      <a:pt x="541" y="1194"/>
                    </a:lnTo>
                    <a:lnTo>
                      <a:pt x="563" y="1194"/>
                    </a:lnTo>
                    <a:lnTo>
                      <a:pt x="568" y="1199"/>
                    </a:lnTo>
                    <a:lnTo>
                      <a:pt x="571" y="1204"/>
                    </a:lnTo>
                    <a:lnTo>
                      <a:pt x="575" y="1210"/>
                    </a:lnTo>
                    <a:lnTo>
                      <a:pt x="577" y="1215"/>
                    </a:lnTo>
                    <a:lnTo>
                      <a:pt x="579" y="1225"/>
                    </a:lnTo>
                    <a:lnTo>
                      <a:pt x="581" y="1235"/>
                    </a:lnTo>
                    <a:lnTo>
                      <a:pt x="583" y="1239"/>
                    </a:lnTo>
                    <a:lnTo>
                      <a:pt x="586" y="1242"/>
                    </a:lnTo>
                    <a:lnTo>
                      <a:pt x="588" y="1245"/>
                    </a:lnTo>
                    <a:lnTo>
                      <a:pt x="592" y="1248"/>
                    </a:lnTo>
                    <a:lnTo>
                      <a:pt x="597" y="1251"/>
                    </a:lnTo>
                    <a:lnTo>
                      <a:pt x="604" y="1252"/>
                    </a:lnTo>
                    <a:lnTo>
                      <a:pt x="613" y="1253"/>
                    </a:lnTo>
                    <a:lnTo>
                      <a:pt x="622" y="1253"/>
                    </a:lnTo>
                    <a:lnTo>
                      <a:pt x="679" y="1254"/>
                    </a:lnTo>
                    <a:lnTo>
                      <a:pt x="719" y="1254"/>
                    </a:lnTo>
                    <a:lnTo>
                      <a:pt x="749" y="1254"/>
                    </a:lnTo>
                    <a:lnTo>
                      <a:pt x="771" y="1255"/>
                    </a:lnTo>
                    <a:lnTo>
                      <a:pt x="782" y="1255"/>
                    </a:lnTo>
                    <a:lnTo>
                      <a:pt x="793" y="1256"/>
                    </a:lnTo>
                    <a:lnTo>
                      <a:pt x="803" y="1257"/>
                    </a:lnTo>
                    <a:lnTo>
                      <a:pt x="811" y="1259"/>
                    </a:lnTo>
                    <a:lnTo>
                      <a:pt x="827" y="1265"/>
                    </a:lnTo>
                    <a:lnTo>
                      <a:pt x="843" y="1270"/>
                    </a:lnTo>
                    <a:lnTo>
                      <a:pt x="856" y="1276"/>
                    </a:lnTo>
                    <a:lnTo>
                      <a:pt x="867" y="1281"/>
                    </a:lnTo>
                    <a:lnTo>
                      <a:pt x="879" y="1284"/>
                    </a:lnTo>
                    <a:lnTo>
                      <a:pt x="890" y="1285"/>
                    </a:lnTo>
                    <a:lnTo>
                      <a:pt x="902" y="1284"/>
                    </a:lnTo>
                    <a:lnTo>
                      <a:pt x="914" y="1281"/>
                    </a:lnTo>
                    <a:lnTo>
                      <a:pt x="926" y="1277"/>
                    </a:lnTo>
                    <a:lnTo>
                      <a:pt x="939" y="1271"/>
                    </a:lnTo>
                    <a:lnTo>
                      <a:pt x="954" y="1266"/>
                    </a:lnTo>
                    <a:lnTo>
                      <a:pt x="970" y="1261"/>
                    </a:lnTo>
                    <a:lnTo>
                      <a:pt x="980" y="1259"/>
                    </a:lnTo>
                    <a:lnTo>
                      <a:pt x="989" y="1257"/>
                    </a:lnTo>
                    <a:lnTo>
                      <a:pt x="999" y="1257"/>
                    </a:lnTo>
                    <a:lnTo>
                      <a:pt x="1010" y="1256"/>
                    </a:lnTo>
                    <a:lnTo>
                      <a:pt x="1061" y="1257"/>
                    </a:lnTo>
                    <a:lnTo>
                      <a:pt x="1102" y="1257"/>
                    </a:lnTo>
                    <a:lnTo>
                      <a:pt x="1135" y="1257"/>
                    </a:lnTo>
                    <a:lnTo>
                      <a:pt x="1163" y="1258"/>
                    </a:lnTo>
                    <a:lnTo>
                      <a:pt x="1186" y="1258"/>
                    </a:lnTo>
                    <a:lnTo>
                      <a:pt x="1208" y="1258"/>
                    </a:lnTo>
                    <a:lnTo>
                      <a:pt x="1227" y="1258"/>
                    </a:lnTo>
                    <a:lnTo>
                      <a:pt x="1249" y="1258"/>
                    </a:lnTo>
                    <a:lnTo>
                      <a:pt x="1635" y="138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1249920" y="1427400"/>
                <a:ext cx="963000" cy="704160"/>
              </a:xfrm>
              <a:custGeom>
                <a:avLst/>
                <a:gdLst/>
                <a:ahLst/>
                <a:rect l="l" t="t" r="r" b="b"/>
                <a:pathLst>
                  <a:path w="1852" h="1381">
                    <a:moveTo>
                      <a:pt x="1635" y="1381"/>
                    </a:moveTo>
                    <a:lnTo>
                      <a:pt x="1852" y="339"/>
                    </a:lnTo>
                    <a:lnTo>
                      <a:pt x="573" y="0"/>
                    </a:lnTo>
                    <a:lnTo>
                      <a:pt x="573" y="0"/>
                    </a:lnTo>
                    <a:lnTo>
                      <a:pt x="568" y="4"/>
                    </a:lnTo>
                    <a:lnTo>
                      <a:pt x="563" y="7"/>
                    </a:lnTo>
                    <a:lnTo>
                      <a:pt x="560" y="10"/>
                    </a:lnTo>
                    <a:lnTo>
                      <a:pt x="556" y="14"/>
                    </a:lnTo>
                    <a:lnTo>
                      <a:pt x="553" y="19"/>
                    </a:lnTo>
                    <a:lnTo>
                      <a:pt x="551" y="23"/>
                    </a:lnTo>
                    <a:lnTo>
                      <a:pt x="549" y="27"/>
                    </a:lnTo>
                    <a:lnTo>
                      <a:pt x="548" y="33"/>
                    </a:lnTo>
                    <a:lnTo>
                      <a:pt x="548" y="43"/>
                    </a:lnTo>
                    <a:lnTo>
                      <a:pt x="548" y="53"/>
                    </a:lnTo>
                    <a:lnTo>
                      <a:pt x="550" y="64"/>
                    </a:lnTo>
                    <a:lnTo>
                      <a:pt x="554" y="75"/>
                    </a:lnTo>
                    <a:lnTo>
                      <a:pt x="559" y="87"/>
                    </a:lnTo>
                    <a:lnTo>
                      <a:pt x="564" y="98"/>
                    </a:lnTo>
                    <a:lnTo>
                      <a:pt x="569" y="108"/>
                    </a:lnTo>
                    <a:lnTo>
                      <a:pt x="576" y="118"/>
                    </a:lnTo>
                    <a:lnTo>
                      <a:pt x="590" y="136"/>
                    </a:lnTo>
                    <a:lnTo>
                      <a:pt x="602" y="150"/>
                    </a:lnTo>
                    <a:lnTo>
                      <a:pt x="588" y="173"/>
                    </a:lnTo>
                    <a:lnTo>
                      <a:pt x="570" y="199"/>
                    </a:lnTo>
                    <a:lnTo>
                      <a:pt x="552" y="225"/>
                    </a:lnTo>
                    <a:lnTo>
                      <a:pt x="534" y="250"/>
                    </a:lnTo>
                    <a:lnTo>
                      <a:pt x="526" y="263"/>
                    </a:lnTo>
                    <a:lnTo>
                      <a:pt x="519" y="275"/>
                    </a:lnTo>
                    <a:lnTo>
                      <a:pt x="512" y="285"/>
                    </a:lnTo>
                    <a:lnTo>
                      <a:pt x="508" y="296"/>
                    </a:lnTo>
                    <a:lnTo>
                      <a:pt x="506" y="306"/>
                    </a:lnTo>
                    <a:lnTo>
                      <a:pt x="505" y="315"/>
                    </a:lnTo>
                    <a:lnTo>
                      <a:pt x="506" y="318"/>
                    </a:lnTo>
                    <a:lnTo>
                      <a:pt x="507" y="322"/>
                    </a:lnTo>
                    <a:lnTo>
                      <a:pt x="508" y="325"/>
                    </a:lnTo>
                    <a:lnTo>
                      <a:pt x="511" y="329"/>
                    </a:lnTo>
                    <a:lnTo>
                      <a:pt x="516" y="333"/>
                    </a:lnTo>
                    <a:lnTo>
                      <a:pt x="523" y="337"/>
                    </a:lnTo>
                    <a:lnTo>
                      <a:pt x="530" y="339"/>
                    </a:lnTo>
                    <a:lnTo>
                      <a:pt x="537" y="342"/>
                    </a:lnTo>
                    <a:lnTo>
                      <a:pt x="552" y="345"/>
                    </a:lnTo>
                    <a:lnTo>
                      <a:pt x="566" y="347"/>
                    </a:lnTo>
                    <a:lnTo>
                      <a:pt x="574" y="349"/>
                    </a:lnTo>
                    <a:lnTo>
                      <a:pt x="579" y="351"/>
                    </a:lnTo>
                    <a:lnTo>
                      <a:pt x="586" y="355"/>
                    </a:lnTo>
                    <a:lnTo>
                      <a:pt x="590" y="358"/>
                    </a:lnTo>
                    <a:lnTo>
                      <a:pt x="594" y="363"/>
                    </a:lnTo>
                    <a:lnTo>
                      <a:pt x="597" y="370"/>
                    </a:lnTo>
                    <a:lnTo>
                      <a:pt x="600" y="378"/>
                    </a:lnTo>
                    <a:lnTo>
                      <a:pt x="600" y="389"/>
                    </a:lnTo>
                    <a:lnTo>
                      <a:pt x="598" y="399"/>
                    </a:lnTo>
                    <a:lnTo>
                      <a:pt x="597" y="407"/>
                    </a:lnTo>
                    <a:lnTo>
                      <a:pt x="594" y="414"/>
                    </a:lnTo>
                    <a:lnTo>
                      <a:pt x="590" y="419"/>
                    </a:lnTo>
                    <a:lnTo>
                      <a:pt x="586" y="423"/>
                    </a:lnTo>
                    <a:lnTo>
                      <a:pt x="580" y="426"/>
                    </a:lnTo>
                    <a:lnTo>
                      <a:pt x="575" y="428"/>
                    </a:lnTo>
                    <a:lnTo>
                      <a:pt x="569" y="429"/>
                    </a:lnTo>
                    <a:lnTo>
                      <a:pt x="559" y="431"/>
                    </a:lnTo>
                    <a:lnTo>
                      <a:pt x="549" y="434"/>
                    </a:lnTo>
                    <a:lnTo>
                      <a:pt x="546" y="437"/>
                    </a:lnTo>
                    <a:lnTo>
                      <a:pt x="542" y="439"/>
                    </a:lnTo>
                    <a:lnTo>
                      <a:pt x="540" y="443"/>
                    </a:lnTo>
                    <a:lnTo>
                      <a:pt x="539" y="447"/>
                    </a:lnTo>
                    <a:lnTo>
                      <a:pt x="539" y="474"/>
                    </a:lnTo>
                    <a:lnTo>
                      <a:pt x="539" y="508"/>
                    </a:lnTo>
                    <a:lnTo>
                      <a:pt x="539" y="540"/>
                    </a:lnTo>
                    <a:lnTo>
                      <a:pt x="539" y="567"/>
                    </a:lnTo>
                    <a:lnTo>
                      <a:pt x="533" y="577"/>
                    </a:lnTo>
                    <a:lnTo>
                      <a:pt x="526" y="587"/>
                    </a:lnTo>
                    <a:lnTo>
                      <a:pt x="519" y="594"/>
                    </a:lnTo>
                    <a:lnTo>
                      <a:pt x="511" y="601"/>
                    </a:lnTo>
                    <a:lnTo>
                      <a:pt x="503" y="607"/>
                    </a:lnTo>
                    <a:lnTo>
                      <a:pt x="495" y="612"/>
                    </a:lnTo>
                    <a:lnTo>
                      <a:pt x="487" y="616"/>
                    </a:lnTo>
                    <a:lnTo>
                      <a:pt x="479" y="619"/>
                    </a:lnTo>
                    <a:lnTo>
                      <a:pt x="461" y="622"/>
                    </a:lnTo>
                    <a:lnTo>
                      <a:pt x="446" y="625"/>
                    </a:lnTo>
                    <a:lnTo>
                      <a:pt x="431" y="626"/>
                    </a:lnTo>
                    <a:lnTo>
                      <a:pt x="419" y="626"/>
                    </a:lnTo>
                    <a:lnTo>
                      <a:pt x="416" y="620"/>
                    </a:lnTo>
                    <a:lnTo>
                      <a:pt x="415" y="615"/>
                    </a:lnTo>
                    <a:lnTo>
                      <a:pt x="414" y="609"/>
                    </a:lnTo>
                    <a:lnTo>
                      <a:pt x="413" y="603"/>
                    </a:lnTo>
                    <a:lnTo>
                      <a:pt x="414" y="592"/>
                    </a:lnTo>
                    <a:lnTo>
                      <a:pt x="416" y="581"/>
                    </a:lnTo>
                    <a:lnTo>
                      <a:pt x="420" y="571"/>
                    </a:lnTo>
                    <a:lnTo>
                      <a:pt x="425" y="560"/>
                    </a:lnTo>
                    <a:lnTo>
                      <a:pt x="431" y="550"/>
                    </a:lnTo>
                    <a:lnTo>
                      <a:pt x="439" y="540"/>
                    </a:lnTo>
                    <a:lnTo>
                      <a:pt x="453" y="522"/>
                    </a:lnTo>
                    <a:lnTo>
                      <a:pt x="466" y="505"/>
                    </a:lnTo>
                    <a:lnTo>
                      <a:pt x="471" y="497"/>
                    </a:lnTo>
                    <a:lnTo>
                      <a:pt x="475" y="490"/>
                    </a:lnTo>
                    <a:lnTo>
                      <a:pt x="479" y="483"/>
                    </a:lnTo>
                    <a:lnTo>
                      <a:pt x="480" y="477"/>
                    </a:lnTo>
                    <a:lnTo>
                      <a:pt x="484" y="472"/>
                    </a:lnTo>
                    <a:lnTo>
                      <a:pt x="487" y="467"/>
                    </a:lnTo>
                    <a:lnTo>
                      <a:pt x="488" y="463"/>
                    </a:lnTo>
                    <a:lnTo>
                      <a:pt x="487" y="459"/>
                    </a:lnTo>
                    <a:lnTo>
                      <a:pt x="486" y="455"/>
                    </a:lnTo>
                    <a:lnTo>
                      <a:pt x="484" y="452"/>
                    </a:lnTo>
                    <a:lnTo>
                      <a:pt x="480" y="447"/>
                    </a:lnTo>
                    <a:lnTo>
                      <a:pt x="476" y="443"/>
                    </a:lnTo>
                    <a:lnTo>
                      <a:pt x="468" y="434"/>
                    </a:lnTo>
                    <a:lnTo>
                      <a:pt x="459" y="423"/>
                    </a:lnTo>
                    <a:lnTo>
                      <a:pt x="456" y="415"/>
                    </a:lnTo>
                    <a:lnTo>
                      <a:pt x="453" y="407"/>
                    </a:lnTo>
                    <a:lnTo>
                      <a:pt x="452" y="398"/>
                    </a:lnTo>
                    <a:lnTo>
                      <a:pt x="451" y="387"/>
                    </a:lnTo>
                    <a:lnTo>
                      <a:pt x="446" y="387"/>
                    </a:lnTo>
                    <a:lnTo>
                      <a:pt x="443" y="386"/>
                    </a:lnTo>
                    <a:lnTo>
                      <a:pt x="442" y="385"/>
                    </a:lnTo>
                    <a:lnTo>
                      <a:pt x="443" y="383"/>
                    </a:lnTo>
                    <a:lnTo>
                      <a:pt x="447" y="376"/>
                    </a:lnTo>
                    <a:lnTo>
                      <a:pt x="455" y="369"/>
                    </a:lnTo>
                    <a:lnTo>
                      <a:pt x="463" y="360"/>
                    </a:lnTo>
                    <a:lnTo>
                      <a:pt x="472" y="350"/>
                    </a:lnTo>
                    <a:lnTo>
                      <a:pt x="475" y="345"/>
                    </a:lnTo>
                    <a:lnTo>
                      <a:pt x="479" y="339"/>
                    </a:lnTo>
                    <a:lnTo>
                      <a:pt x="480" y="334"/>
                    </a:lnTo>
                    <a:lnTo>
                      <a:pt x="481" y="328"/>
                    </a:lnTo>
                    <a:lnTo>
                      <a:pt x="459" y="302"/>
                    </a:lnTo>
                    <a:lnTo>
                      <a:pt x="436" y="271"/>
                    </a:lnTo>
                    <a:lnTo>
                      <a:pt x="426" y="258"/>
                    </a:lnTo>
                    <a:lnTo>
                      <a:pt x="415" y="248"/>
                    </a:lnTo>
                    <a:lnTo>
                      <a:pt x="408" y="243"/>
                    </a:lnTo>
                    <a:lnTo>
                      <a:pt x="403" y="240"/>
                    </a:lnTo>
                    <a:lnTo>
                      <a:pt x="398" y="239"/>
                    </a:lnTo>
                    <a:lnTo>
                      <a:pt x="392" y="238"/>
                    </a:lnTo>
                    <a:lnTo>
                      <a:pt x="368" y="238"/>
                    </a:lnTo>
                    <a:lnTo>
                      <a:pt x="343" y="237"/>
                    </a:lnTo>
                    <a:lnTo>
                      <a:pt x="316" y="234"/>
                    </a:lnTo>
                    <a:lnTo>
                      <a:pt x="287" y="229"/>
                    </a:lnTo>
                    <a:lnTo>
                      <a:pt x="274" y="226"/>
                    </a:lnTo>
                    <a:lnTo>
                      <a:pt x="260" y="222"/>
                    </a:lnTo>
                    <a:lnTo>
                      <a:pt x="246" y="217"/>
                    </a:lnTo>
                    <a:lnTo>
                      <a:pt x="233" y="211"/>
                    </a:lnTo>
                    <a:lnTo>
                      <a:pt x="220" y="204"/>
                    </a:lnTo>
                    <a:lnTo>
                      <a:pt x="208" y="197"/>
                    </a:lnTo>
                    <a:lnTo>
                      <a:pt x="196" y="187"/>
                    </a:lnTo>
                    <a:lnTo>
                      <a:pt x="184" y="176"/>
                    </a:lnTo>
                    <a:lnTo>
                      <a:pt x="178" y="175"/>
                    </a:lnTo>
                    <a:lnTo>
                      <a:pt x="173" y="174"/>
                    </a:lnTo>
                    <a:lnTo>
                      <a:pt x="168" y="171"/>
                    </a:lnTo>
                    <a:lnTo>
                      <a:pt x="162" y="167"/>
                    </a:lnTo>
                    <a:lnTo>
                      <a:pt x="150" y="157"/>
                    </a:lnTo>
                    <a:lnTo>
                      <a:pt x="139" y="146"/>
                    </a:lnTo>
                    <a:lnTo>
                      <a:pt x="129" y="135"/>
                    </a:lnTo>
                    <a:lnTo>
                      <a:pt x="117" y="126"/>
                    </a:lnTo>
                    <a:lnTo>
                      <a:pt x="111" y="121"/>
                    </a:lnTo>
                    <a:lnTo>
                      <a:pt x="106" y="119"/>
                    </a:lnTo>
                    <a:lnTo>
                      <a:pt x="101" y="117"/>
                    </a:lnTo>
                    <a:lnTo>
                      <a:pt x="95" y="116"/>
                    </a:lnTo>
                    <a:lnTo>
                      <a:pt x="89" y="112"/>
                    </a:lnTo>
                    <a:lnTo>
                      <a:pt x="82" y="107"/>
                    </a:lnTo>
                    <a:lnTo>
                      <a:pt x="76" y="105"/>
                    </a:lnTo>
                    <a:lnTo>
                      <a:pt x="68" y="104"/>
                    </a:lnTo>
                    <a:lnTo>
                      <a:pt x="61" y="104"/>
                    </a:lnTo>
                    <a:lnTo>
                      <a:pt x="54" y="106"/>
                    </a:lnTo>
                    <a:lnTo>
                      <a:pt x="47" y="108"/>
                    </a:lnTo>
                    <a:lnTo>
                      <a:pt x="39" y="112"/>
                    </a:lnTo>
                    <a:lnTo>
                      <a:pt x="33" y="117"/>
                    </a:lnTo>
                    <a:lnTo>
                      <a:pt x="26" y="122"/>
                    </a:lnTo>
                    <a:lnTo>
                      <a:pt x="21" y="129"/>
                    </a:lnTo>
                    <a:lnTo>
                      <a:pt x="15" y="136"/>
                    </a:lnTo>
                    <a:lnTo>
                      <a:pt x="11" y="145"/>
                    </a:lnTo>
                    <a:lnTo>
                      <a:pt x="8" y="154"/>
                    </a:lnTo>
                    <a:lnTo>
                      <a:pt x="6" y="165"/>
                    </a:lnTo>
                    <a:lnTo>
                      <a:pt x="6" y="175"/>
                    </a:lnTo>
                    <a:lnTo>
                      <a:pt x="6" y="186"/>
                    </a:lnTo>
                    <a:lnTo>
                      <a:pt x="7" y="196"/>
                    </a:lnTo>
                    <a:lnTo>
                      <a:pt x="8" y="206"/>
                    </a:lnTo>
                    <a:lnTo>
                      <a:pt x="10" y="215"/>
                    </a:lnTo>
                    <a:lnTo>
                      <a:pt x="15" y="233"/>
                    </a:lnTo>
                    <a:lnTo>
                      <a:pt x="23" y="250"/>
                    </a:lnTo>
                    <a:lnTo>
                      <a:pt x="42" y="284"/>
                    </a:lnTo>
                    <a:lnTo>
                      <a:pt x="64" y="324"/>
                    </a:lnTo>
                    <a:lnTo>
                      <a:pt x="62" y="337"/>
                    </a:lnTo>
                    <a:lnTo>
                      <a:pt x="58" y="352"/>
                    </a:lnTo>
                    <a:lnTo>
                      <a:pt x="54" y="369"/>
                    </a:lnTo>
                    <a:lnTo>
                      <a:pt x="48" y="388"/>
                    </a:lnTo>
                    <a:lnTo>
                      <a:pt x="42" y="407"/>
                    </a:lnTo>
                    <a:lnTo>
                      <a:pt x="38" y="429"/>
                    </a:lnTo>
                    <a:lnTo>
                      <a:pt x="34" y="451"/>
                    </a:lnTo>
                    <a:lnTo>
                      <a:pt x="33" y="473"/>
                    </a:lnTo>
                    <a:lnTo>
                      <a:pt x="33" y="500"/>
                    </a:lnTo>
                    <a:lnTo>
                      <a:pt x="31" y="533"/>
                    </a:lnTo>
                    <a:lnTo>
                      <a:pt x="31" y="565"/>
                    </a:lnTo>
                    <a:lnTo>
                      <a:pt x="31" y="592"/>
                    </a:lnTo>
                    <a:lnTo>
                      <a:pt x="31" y="598"/>
                    </a:lnTo>
                    <a:lnTo>
                      <a:pt x="33" y="603"/>
                    </a:lnTo>
                    <a:lnTo>
                      <a:pt x="34" y="606"/>
                    </a:lnTo>
                    <a:lnTo>
                      <a:pt x="36" y="610"/>
                    </a:lnTo>
                    <a:lnTo>
                      <a:pt x="40" y="617"/>
                    </a:lnTo>
                    <a:lnTo>
                      <a:pt x="47" y="622"/>
                    </a:lnTo>
                    <a:lnTo>
                      <a:pt x="52" y="629"/>
                    </a:lnTo>
                    <a:lnTo>
                      <a:pt x="56" y="635"/>
                    </a:lnTo>
                    <a:lnTo>
                      <a:pt x="58" y="639"/>
                    </a:lnTo>
                    <a:lnTo>
                      <a:pt x="60" y="643"/>
                    </a:lnTo>
                    <a:lnTo>
                      <a:pt x="61" y="647"/>
                    </a:lnTo>
                    <a:lnTo>
                      <a:pt x="61" y="653"/>
                    </a:lnTo>
                    <a:lnTo>
                      <a:pt x="65" y="662"/>
                    </a:lnTo>
                    <a:lnTo>
                      <a:pt x="71" y="686"/>
                    </a:lnTo>
                    <a:lnTo>
                      <a:pt x="73" y="694"/>
                    </a:lnTo>
                    <a:lnTo>
                      <a:pt x="74" y="701"/>
                    </a:lnTo>
                    <a:lnTo>
                      <a:pt x="74" y="708"/>
                    </a:lnTo>
                    <a:lnTo>
                      <a:pt x="73" y="715"/>
                    </a:lnTo>
                    <a:lnTo>
                      <a:pt x="71" y="723"/>
                    </a:lnTo>
                    <a:lnTo>
                      <a:pt x="68" y="729"/>
                    </a:lnTo>
                    <a:lnTo>
                      <a:pt x="65" y="736"/>
                    </a:lnTo>
                    <a:lnTo>
                      <a:pt x="60" y="742"/>
                    </a:lnTo>
                    <a:lnTo>
                      <a:pt x="52" y="742"/>
                    </a:lnTo>
                    <a:lnTo>
                      <a:pt x="44" y="743"/>
                    </a:lnTo>
                    <a:lnTo>
                      <a:pt x="38" y="744"/>
                    </a:lnTo>
                    <a:lnTo>
                      <a:pt x="31" y="745"/>
                    </a:lnTo>
                    <a:lnTo>
                      <a:pt x="26" y="748"/>
                    </a:lnTo>
                    <a:lnTo>
                      <a:pt x="22" y="750"/>
                    </a:lnTo>
                    <a:lnTo>
                      <a:pt x="17" y="753"/>
                    </a:lnTo>
                    <a:lnTo>
                      <a:pt x="13" y="756"/>
                    </a:lnTo>
                    <a:lnTo>
                      <a:pt x="10" y="761"/>
                    </a:lnTo>
                    <a:lnTo>
                      <a:pt x="8" y="764"/>
                    </a:lnTo>
                    <a:lnTo>
                      <a:pt x="4" y="768"/>
                    </a:lnTo>
                    <a:lnTo>
                      <a:pt x="3" y="772"/>
                    </a:lnTo>
                    <a:lnTo>
                      <a:pt x="1" y="783"/>
                    </a:lnTo>
                    <a:lnTo>
                      <a:pt x="0" y="794"/>
                    </a:lnTo>
                    <a:lnTo>
                      <a:pt x="0" y="805"/>
                    </a:lnTo>
                    <a:lnTo>
                      <a:pt x="2" y="817"/>
                    </a:lnTo>
                    <a:lnTo>
                      <a:pt x="6" y="830"/>
                    </a:lnTo>
                    <a:lnTo>
                      <a:pt x="9" y="843"/>
                    </a:lnTo>
                    <a:lnTo>
                      <a:pt x="19" y="867"/>
                    </a:lnTo>
                    <a:lnTo>
                      <a:pt x="29" y="891"/>
                    </a:lnTo>
                    <a:lnTo>
                      <a:pt x="40" y="882"/>
                    </a:lnTo>
                    <a:lnTo>
                      <a:pt x="51" y="874"/>
                    </a:lnTo>
                    <a:lnTo>
                      <a:pt x="61" y="869"/>
                    </a:lnTo>
                    <a:lnTo>
                      <a:pt x="70" y="865"/>
                    </a:lnTo>
                    <a:lnTo>
                      <a:pt x="83" y="862"/>
                    </a:lnTo>
                    <a:lnTo>
                      <a:pt x="89" y="861"/>
                    </a:lnTo>
                    <a:lnTo>
                      <a:pt x="100" y="867"/>
                    </a:lnTo>
                    <a:lnTo>
                      <a:pt x="108" y="874"/>
                    </a:lnTo>
                    <a:lnTo>
                      <a:pt x="117" y="882"/>
                    </a:lnTo>
                    <a:lnTo>
                      <a:pt x="123" y="888"/>
                    </a:lnTo>
                    <a:lnTo>
                      <a:pt x="135" y="903"/>
                    </a:lnTo>
                    <a:lnTo>
                      <a:pt x="144" y="918"/>
                    </a:lnTo>
                    <a:lnTo>
                      <a:pt x="152" y="931"/>
                    </a:lnTo>
                    <a:lnTo>
                      <a:pt x="160" y="942"/>
                    </a:lnTo>
                    <a:lnTo>
                      <a:pt x="163" y="946"/>
                    </a:lnTo>
                    <a:lnTo>
                      <a:pt x="168" y="948"/>
                    </a:lnTo>
                    <a:lnTo>
                      <a:pt x="172" y="951"/>
                    </a:lnTo>
                    <a:lnTo>
                      <a:pt x="177" y="952"/>
                    </a:lnTo>
                    <a:lnTo>
                      <a:pt x="189" y="952"/>
                    </a:lnTo>
                    <a:lnTo>
                      <a:pt x="200" y="953"/>
                    </a:lnTo>
                    <a:lnTo>
                      <a:pt x="210" y="954"/>
                    </a:lnTo>
                    <a:lnTo>
                      <a:pt x="218" y="956"/>
                    </a:lnTo>
                    <a:lnTo>
                      <a:pt x="223" y="957"/>
                    </a:lnTo>
                    <a:lnTo>
                      <a:pt x="226" y="959"/>
                    </a:lnTo>
                    <a:lnTo>
                      <a:pt x="229" y="961"/>
                    </a:lnTo>
                    <a:lnTo>
                      <a:pt x="232" y="965"/>
                    </a:lnTo>
                    <a:lnTo>
                      <a:pt x="235" y="968"/>
                    </a:lnTo>
                    <a:lnTo>
                      <a:pt x="236" y="972"/>
                    </a:lnTo>
                    <a:lnTo>
                      <a:pt x="237" y="977"/>
                    </a:lnTo>
                    <a:lnTo>
                      <a:pt x="237" y="982"/>
                    </a:lnTo>
                    <a:lnTo>
                      <a:pt x="242" y="983"/>
                    </a:lnTo>
                    <a:lnTo>
                      <a:pt x="245" y="984"/>
                    </a:lnTo>
                    <a:lnTo>
                      <a:pt x="249" y="987"/>
                    </a:lnTo>
                    <a:lnTo>
                      <a:pt x="250" y="992"/>
                    </a:lnTo>
                    <a:lnTo>
                      <a:pt x="252" y="1001"/>
                    </a:lnTo>
                    <a:lnTo>
                      <a:pt x="252" y="1012"/>
                    </a:lnTo>
                    <a:lnTo>
                      <a:pt x="252" y="1023"/>
                    </a:lnTo>
                    <a:lnTo>
                      <a:pt x="253" y="1033"/>
                    </a:lnTo>
                    <a:lnTo>
                      <a:pt x="255" y="1036"/>
                    </a:lnTo>
                    <a:lnTo>
                      <a:pt x="257" y="1039"/>
                    </a:lnTo>
                    <a:lnTo>
                      <a:pt x="262" y="1041"/>
                    </a:lnTo>
                    <a:lnTo>
                      <a:pt x="266" y="1041"/>
                    </a:lnTo>
                    <a:lnTo>
                      <a:pt x="277" y="1042"/>
                    </a:lnTo>
                    <a:lnTo>
                      <a:pt x="283" y="1042"/>
                    </a:lnTo>
                    <a:lnTo>
                      <a:pt x="289" y="1044"/>
                    </a:lnTo>
                    <a:lnTo>
                      <a:pt x="293" y="1046"/>
                    </a:lnTo>
                    <a:lnTo>
                      <a:pt x="295" y="1049"/>
                    </a:lnTo>
                    <a:lnTo>
                      <a:pt x="296" y="1054"/>
                    </a:lnTo>
                    <a:lnTo>
                      <a:pt x="296" y="1062"/>
                    </a:lnTo>
                    <a:lnTo>
                      <a:pt x="296" y="1072"/>
                    </a:lnTo>
                    <a:lnTo>
                      <a:pt x="300" y="1082"/>
                    </a:lnTo>
                    <a:lnTo>
                      <a:pt x="303" y="1092"/>
                    </a:lnTo>
                    <a:lnTo>
                      <a:pt x="304" y="1100"/>
                    </a:lnTo>
                    <a:lnTo>
                      <a:pt x="304" y="1107"/>
                    </a:lnTo>
                    <a:lnTo>
                      <a:pt x="303" y="1114"/>
                    </a:lnTo>
                    <a:lnTo>
                      <a:pt x="300" y="1120"/>
                    </a:lnTo>
                    <a:lnTo>
                      <a:pt x="298" y="1126"/>
                    </a:lnTo>
                    <a:lnTo>
                      <a:pt x="295" y="1132"/>
                    </a:lnTo>
                    <a:lnTo>
                      <a:pt x="293" y="1137"/>
                    </a:lnTo>
                    <a:lnTo>
                      <a:pt x="290" y="1143"/>
                    </a:lnTo>
                    <a:lnTo>
                      <a:pt x="289" y="1149"/>
                    </a:lnTo>
                    <a:lnTo>
                      <a:pt x="286" y="1156"/>
                    </a:lnTo>
                    <a:lnTo>
                      <a:pt x="286" y="1163"/>
                    </a:lnTo>
                    <a:lnTo>
                      <a:pt x="287" y="1171"/>
                    </a:lnTo>
                    <a:lnTo>
                      <a:pt x="291" y="1181"/>
                    </a:lnTo>
                    <a:lnTo>
                      <a:pt x="295" y="1191"/>
                    </a:lnTo>
                    <a:lnTo>
                      <a:pt x="300" y="1197"/>
                    </a:lnTo>
                    <a:lnTo>
                      <a:pt x="306" y="1201"/>
                    </a:lnTo>
                    <a:lnTo>
                      <a:pt x="312" y="1205"/>
                    </a:lnTo>
                    <a:lnTo>
                      <a:pt x="319" y="1209"/>
                    </a:lnTo>
                    <a:lnTo>
                      <a:pt x="332" y="1214"/>
                    </a:lnTo>
                    <a:lnTo>
                      <a:pt x="345" y="1216"/>
                    </a:lnTo>
                    <a:lnTo>
                      <a:pt x="360" y="1218"/>
                    </a:lnTo>
                    <a:lnTo>
                      <a:pt x="374" y="1218"/>
                    </a:lnTo>
                    <a:lnTo>
                      <a:pt x="390" y="1216"/>
                    </a:lnTo>
                    <a:lnTo>
                      <a:pt x="406" y="1214"/>
                    </a:lnTo>
                    <a:lnTo>
                      <a:pt x="442" y="1208"/>
                    </a:lnTo>
                    <a:lnTo>
                      <a:pt x="480" y="1201"/>
                    </a:lnTo>
                    <a:lnTo>
                      <a:pt x="499" y="1198"/>
                    </a:lnTo>
                    <a:lnTo>
                      <a:pt x="520" y="1196"/>
                    </a:lnTo>
                    <a:lnTo>
                      <a:pt x="541" y="1194"/>
                    </a:lnTo>
                    <a:lnTo>
                      <a:pt x="563" y="1194"/>
                    </a:lnTo>
                    <a:lnTo>
                      <a:pt x="568" y="1199"/>
                    </a:lnTo>
                    <a:lnTo>
                      <a:pt x="571" y="1204"/>
                    </a:lnTo>
                    <a:lnTo>
                      <a:pt x="575" y="1210"/>
                    </a:lnTo>
                    <a:lnTo>
                      <a:pt x="577" y="1215"/>
                    </a:lnTo>
                    <a:lnTo>
                      <a:pt x="579" y="1225"/>
                    </a:lnTo>
                    <a:lnTo>
                      <a:pt x="581" y="1235"/>
                    </a:lnTo>
                    <a:lnTo>
                      <a:pt x="583" y="1239"/>
                    </a:lnTo>
                    <a:lnTo>
                      <a:pt x="586" y="1242"/>
                    </a:lnTo>
                    <a:lnTo>
                      <a:pt x="588" y="1245"/>
                    </a:lnTo>
                    <a:lnTo>
                      <a:pt x="592" y="1248"/>
                    </a:lnTo>
                    <a:lnTo>
                      <a:pt x="597" y="1251"/>
                    </a:lnTo>
                    <a:lnTo>
                      <a:pt x="604" y="1252"/>
                    </a:lnTo>
                    <a:lnTo>
                      <a:pt x="613" y="1253"/>
                    </a:lnTo>
                    <a:lnTo>
                      <a:pt x="622" y="1253"/>
                    </a:lnTo>
                    <a:lnTo>
                      <a:pt x="679" y="1254"/>
                    </a:lnTo>
                    <a:lnTo>
                      <a:pt x="719" y="1254"/>
                    </a:lnTo>
                    <a:lnTo>
                      <a:pt x="749" y="1254"/>
                    </a:lnTo>
                    <a:lnTo>
                      <a:pt x="771" y="1255"/>
                    </a:lnTo>
                    <a:lnTo>
                      <a:pt x="782" y="1255"/>
                    </a:lnTo>
                    <a:lnTo>
                      <a:pt x="793" y="1256"/>
                    </a:lnTo>
                    <a:lnTo>
                      <a:pt x="803" y="1257"/>
                    </a:lnTo>
                    <a:lnTo>
                      <a:pt x="811" y="1259"/>
                    </a:lnTo>
                    <a:lnTo>
                      <a:pt x="827" y="1265"/>
                    </a:lnTo>
                    <a:lnTo>
                      <a:pt x="843" y="1270"/>
                    </a:lnTo>
                    <a:lnTo>
                      <a:pt x="856" y="1276"/>
                    </a:lnTo>
                    <a:lnTo>
                      <a:pt x="867" y="1281"/>
                    </a:lnTo>
                    <a:lnTo>
                      <a:pt x="879" y="1284"/>
                    </a:lnTo>
                    <a:lnTo>
                      <a:pt x="890" y="1285"/>
                    </a:lnTo>
                    <a:lnTo>
                      <a:pt x="902" y="1284"/>
                    </a:lnTo>
                    <a:lnTo>
                      <a:pt x="914" y="1281"/>
                    </a:lnTo>
                    <a:lnTo>
                      <a:pt x="926" y="1277"/>
                    </a:lnTo>
                    <a:lnTo>
                      <a:pt x="939" y="1271"/>
                    </a:lnTo>
                    <a:lnTo>
                      <a:pt x="954" y="1266"/>
                    </a:lnTo>
                    <a:lnTo>
                      <a:pt x="970" y="1261"/>
                    </a:lnTo>
                    <a:lnTo>
                      <a:pt x="980" y="1259"/>
                    </a:lnTo>
                    <a:lnTo>
                      <a:pt x="989" y="1257"/>
                    </a:lnTo>
                    <a:lnTo>
                      <a:pt x="999" y="1257"/>
                    </a:lnTo>
                    <a:lnTo>
                      <a:pt x="1010" y="1256"/>
                    </a:lnTo>
                    <a:lnTo>
                      <a:pt x="1061" y="1257"/>
                    </a:lnTo>
                    <a:lnTo>
                      <a:pt x="1102" y="1257"/>
                    </a:lnTo>
                    <a:lnTo>
                      <a:pt x="1135" y="1257"/>
                    </a:lnTo>
                    <a:lnTo>
                      <a:pt x="1163" y="1258"/>
                    </a:lnTo>
                    <a:lnTo>
                      <a:pt x="1186" y="1258"/>
                    </a:lnTo>
                    <a:lnTo>
                      <a:pt x="1208" y="1258"/>
                    </a:lnTo>
                    <a:lnTo>
                      <a:pt x="1227" y="1258"/>
                    </a:lnTo>
                    <a:lnTo>
                      <a:pt x="1249" y="1258"/>
                    </a:lnTo>
                    <a:lnTo>
                      <a:pt x="1249" y="1258"/>
                    </a:lnTo>
                    <a:lnTo>
                      <a:pt x="1635" y="1381"/>
                    </a:lnTo>
                    <a:lnTo>
                      <a:pt x="1635" y="138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>
                <a:off x="990720" y="1866600"/>
                <a:ext cx="1154880" cy="936720"/>
              </a:xfrm>
              <a:custGeom>
                <a:avLst/>
                <a:gdLst/>
                <a:ahLst/>
                <a:rect l="l" t="t" r="r" b="b"/>
                <a:pathLst>
                  <a:path w="2220" h="1837">
                    <a:moveTo>
                      <a:pt x="2131" y="520"/>
                    </a:moveTo>
                    <a:lnTo>
                      <a:pt x="2137" y="531"/>
                    </a:lnTo>
                    <a:lnTo>
                      <a:pt x="2143" y="541"/>
                    </a:lnTo>
                    <a:lnTo>
                      <a:pt x="2151" y="551"/>
                    </a:lnTo>
                    <a:lnTo>
                      <a:pt x="2157" y="560"/>
                    </a:lnTo>
                    <a:lnTo>
                      <a:pt x="2172" y="578"/>
                    </a:lnTo>
                    <a:lnTo>
                      <a:pt x="2186" y="595"/>
                    </a:lnTo>
                    <a:lnTo>
                      <a:pt x="2193" y="604"/>
                    </a:lnTo>
                    <a:lnTo>
                      <a:pt x="2199" y="612"/>
                    </a:lnTo>
                    <a:lnTo>
                      <a:pt x="2205" y="621"/>
                    </a:lnTo>
                    <a:lnTo>
                      <a:pt x="2210" y="630"/>
                    </a:lnTo>
                    <a:lnTo>
                      <a:pt x="2214" y="639"/>
                    </a:lnTo>
                    <a:lnTo>
                      <a:pt x="2217" y="649"/>
                    </a:lnTo>
                    <a:lnTo>
                      <a:pt x="2219" y="659"/>
                    </a:lnTo>
                    <a:lnTo>
                      <a:pt x="2220" y="669"/>
                    </a:lnTo>
                    <a:lnTo>
                      <a:pt x="2218" y="682"/>
                    </a:lnTo>
                    <a:lnTo>
                      <a:pt x="2214" y="696"/>
                    </a:lnTo>
                    <a:lnTo>
                      <a:pt x="2208" y="713"/>
                    </a:lnTo>
                    <a:lnTo>
                      <a:pt x="2200" y="729"/>
                    </a:lnTo>
                    <a:lnTo>
                      <a:pt x="2191" y="746"/>
                    </a:lnTo>
                    <a:lnTo>
                      <a:pt x="2181" y="761"/>
                    </a:lnTo>
                    <a:lnTo>
                      <a:pt x="2170" y="776"/>
                    </a:lnTo>
                    <a:lnTo>
                      <a:pt x="2159" y="788"/>
                    </a:lnTo>
                    <a:lnTo>
                      <a:pt x="2149" y="795"/>
                    </a:lnTo>
                    <a:lnTo>
                      <a:pt x="2139" y="801"/>
                    </a:lnTo>
                    <a:lnTo>
                      <a:pt x="2131" y="808"/>
                    </a:lnTo>
                    <a:lnTo>
                      <a:pt x="2124" y="815"/>
                    </a:lnTo>
                    <a:lnTo>
                      <a:pt x="2117" y="824"/>
                    </a:lnTo>
                    <a:lnTo>
                      <a:pt x="2112" y="833"/>
                    </a:lnTo>
                    <a:lnTo>
                      <a:pt x="2106" y="842"/>
                    </a:lnTo>
                    <a:lnTo>
                      <a:pt x="2102" y="852"/>
                    </a:lnTo>
                    <a:lnTo>
                      <a:pt x="2087" y="893"/>
                    </a:lnTo>
                    <a:lnTo>
                      <a:pt x="2069" y="937"/>
                    </a:lnTo>
                    <a:lnTo>
                      <a:pt x="2057" y="937"/>
                    </a:lnTo>
                    <a:lnTo>
                      <a:pt x="2046" y="937"/>
                    </a:lnTo>
                    <a:lnTo>
                      <a:pt x="2034" y="939"/>
                    </a:lnTo>
                    <a:lnTo>
                      <a:pt x="2023" y="944"/>
                    </a:lnTo>
                    <a:lnTo>
                      <a:pt x="2018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1" y="961"/>
                    </a:lnTo>
                    <a:lnTo>
                      <a:pt x="1995" y="969"/>
                    </a:lnTo>
                    <a:lnTo>
                      <a:pt x="1990" y="976"/>
                    </a:lnTo>
                    <a:lnTo>
                      <a:pt x="1984" y="986"/>
                    </a:lnTo>
                    <a:lnTo>
                      <a:pt x="1978" y="996"/>
                    </a:lnTo>
                    <a:lnTo>
                      <a:pt x="1968" y="1005"/>
                    </a:lnTo>
                    <a:lnTo>
                      <a:pt x="1961" y="1013"/>
                    </a:lnTo>
                    <a:lnTo>
                      <a:pt x="1955" y="1019"/>
                    </a:lnTo>
                    <a:lnTo>
                      <a:pt x="1952" y="1026"/>
                    </a:lnTo>
                    <a:lnTo>
                      <a:pt x="1950" y="1031"/>
                    </a:lnTo>
                    <a:lnTo>
                      <a:pt x="1949" y="1038"/>
                    </a:lnTo>
                    <a:lnTo>
                      <a:pt x="1948" y="1045"/>
                    </a:lnTo>
                    <a:lnTo>
                      <a:pt x="1948" y="1055"/>
                    </a:lnTo>
                    <a:lnTo>
                      <a:pt x="1958" y="1065"/>
                    </a:lnTo>
                    <a:lnTo>
                      <a:pt x="1969" y="1073"/>
                    </a:lnTo>
                    <a:lnTo>
                      <a:pt x="1980" y="1080"/>
                    </a:lnTo>
                    <a:lnTo>
                      <a:pt x="1989" y="1085"/>
                    </a:lnTo>
                    <a:lnTo>
                      <a:pt x="1996" y="1091"/>
                    </a:lnTo>
                    <a:lnTo>
                      <a:pt x="2002" y="1097"/>
                    </a:lnTo>
                    <a:lnTo>
                      <a:pt x="2004" y="1101"/>
                    </a:lnTo>
                    <a:lnTo>
                      <a:pt x="2006" y="1106"/>
                    </a:lnTo>
                    <a:lnTo>
                      <a:pt x="2007" y="1110"/>
                    </a:lnTo>
                    <a:lnTo>
                      <a:pt x="2007" y="1115"/>
                    </a:lnTo>
                    <a:lnTo>
                      <a:pt x="2007" y="1126"/>
                    </a:lnTo>
                    <a:lnTo>
                      <a:pt x="2006" y="1135"/>
                    </a:lnTo>
                    <a:lnTo>
                      <a:pt x="2004" y="1144"/>
                    </a:lnTo>
                    <a:lnTo>
                      <a:pt x="2002" y="1151"/>
                    </a:lnTo>
                    <a:lnTo>
                      <a:pt x="1997" y="1163"/>
                    </a:lnTo>
                    <a:lnTo>
                      <a:pt x="1992" y="1175"/>
                    </a:lnTo>
                    <a:lnTo>
                      <a:pt x="1987" y="1187"/>
                    </a:lnTo>
                    <a:lnTo>
                      <a:pt x="1981" y="1199"/>
                    </a:lnTo>
                    <a:lnTo>
                      <a:pt x="1979" y="1206"/>
                    </a:lnTo>
                    <a:lnTo>
                      <a:pt x="1978" y="1215"/>
                    </a:lnTo>
                    <a:lnTo>
                      <a:pt x="1977" y="1223"/>
                    </a:lnTo>
                    <a:lnTo>
                      <a:pt x="1976" y="1234"/>
                    </a:lnTo>
                    <a:lnTo>
                      <a:pt x="1976" y="1240"/>
                    </a:lnTo>
                    <a:lnTo>
                      <a:pt x="1976" y="1253"/>
                    </a:lnTo>
                    <a:lnTo>
                      <a:pt x="1976" y="1272"/>
                    </a:lnTo>
                    <a:lnTo>
                      <a:pt x="1976" y="1294"/>
                    </a:lnTo>
                    <a:lnTo>
                      <a:pt x="1876" y="1837"/>
                    </a:lnTo>
                    <a:lnTo>
                      <a:pt x="66" y="1397"/>
                    </a:lnTo>
                    <a:lnTo>
                      <a:pt x="49" y="1380"/>
                    </a:lnTo>
                    <a:lnTo>
                      <a:pt x="37" y="1367"/>
                    </a:lnTo>
                    <a:lnTo>
                      <a:pt x="25" y="1355"/>
                    </a:lnTo>
                    <a:lnTo>
                      <a:pt x="7" y="1338"/>
                    </a:lnTo>
                    <a:lnTo>
                      <a:pt x="4" y="1314"/>
                    </a:lnTo>
                    <a:lnTo>
                      <a:pt x="0" y="1289"/>
                    </a:lnTo>
                    <a:lnTo>
                      <a:pt x="0" y="1282"/>
                    </a:lnTo>
                    <a:lnTo>
                      <a:pt x="2" y="1274"/>
                    </a:lnTo>
                    <a:lnTo>
                      <a:pt x="5" y="1267"/>
                    </a:lnTo>
                    <a:lnTo>
                      <a:pt x="8" y="1258"/>
                    </a:lnTo>
                    <a:lnTo>
                      <a:pt x="13" y="1248"/>
                    </a:lnTo>
                    <a:lnTo>
                      <a:pt x="20" y="1240"/>
                    </a:lnTo>
                    <a:lnTo>
                      <a:pt x="27" y="1229"/>
                    </a:lnTo>
                    <a:lnTo>
                      <a:pt x="38" y="1218"/>
                    </a:lnTo>
                    <a:lnTo>
                      <a:pt x="33" y="1210"/>
                    </a:lnTo>
                    <a:lnTo>
                      <a:pt x="29" y="1202"/>
                    </a:lnTo>
                    <a:lnTo>
                      <a:pt x="25" y="1194"/>
                    </a:lnTo>
                    <a:lnTo>
                      <a:pt x="22" y="1186"/>
                    </a:lnTo>
                    <a:lnTo>
                      <a:pt x="21" y="1178"/>
                    </a:lnTo>
                    <a:lnTo>
                      <a:pt x="19" y="1171"/>
                    </a:lnTo>
                    <a:lnTo>
                      <a:pt x="19" y="1164"/>
                    </a:lnTo>
                    <a:lnTo>
                      <a:pt x="19" y="1156"/>
                    </a:lnTo>
                    <a:lnTo>
                      <a:pt x="20" y="1144"/>
                    </a:lnTo>
                    <a:lnTo>
                      <a:pt x="23" y="1131"/>
                    </a:lnTo>
                    <a:lnTo>
                      <a:pt x="29" y="1118"/>
                    </a:lnTo>
                    <a:lnTo>
                      <a:pt x="35" y="1107"/>
                    </a:lnTo>
                    <a:lnTo>
                      <a:pt x="43" y="1096"/>
                    </a:lnTo>
                    <a:lnTo>
                      <a:pt x="51" y="1085"/>
                    </a:lnTo>
                    <a:lnTo>
                      <a:pt x="60" y="1077"/>
                    </a:lnTo>
                    <a:lnTo>
                      <a:pt x="68" y="1068"/>
                    </a:lnTo>
                    <a:lnTo>
                      <a:pt x="86" y="1053"/>
                    </a:lnTo>
                    <a:lnTo>
                      <a:pt x="99" y="1040"/>
                    </a:lnTo>
                    <a:lnTo>
                      <a:pt x="125" y="980"/>
                    </a:lnTo>
                    <a:lnTo>
                      <a:pt x="155" y="915"/>
                    </a:lnTo>
                    <a:lnTo>
                      <a:pt x="188" y="844"/>
                    </a:lnTo>
                    <a:lnTo>
                      <a:pt x="224" y="773"/>
                    </a:lnTo>
                    <a:lnTo>
                      <a:pt x="262" y="701"/>
                    </a:lnTo>
                    <a:lnTo>
                      <a:pt x="300" y="631"/>
                    </a:lnTo>
                    <a:lnTo>
                      <a:pt x="336" y="565"/>
                    </a:lnTo>
                    <a:lnTo>
                      <a:pt x="372" y="505"/>
                    </a:lnTo>
                    <a:lnTo>
                      <a:pt x="377" y="495"/>
                    </a:lnTo>
                    <a:lnTo>
                      <a:pt x="381" y="486"/>
                    </a:lnTo>
                    <a:lnTo>
                      <a:pt x="384" y="477"/>
                    </a:lnTo>
                    <a:lnTo>
                      <a:pt x="385" y="470"/>
                    </a:lnTo>
                    <a:lnTo>
                      <a:pt x="387" y="456"/>
                    </a:lnTo>
                    <a:lnTo>
                      <a:pt x="387" y="443"/>
                    </a:lnTo>
                    <a:lnTo>
                      <a:pt x="388" y="428"/>
                    </a:lnTo>
                    <a:lnTo>
                      <a:pt x="389" y="409"/>
                    </a:lnTo>
                    <a:lnTo>
                      <a:pt x="391" y="398"/>
                    </a:lnTo>
                    <a:lnTo>
                      <a:pt x="395" y="387"/>
                    </a:lnTo>
                    <a:lnTo>
                      <a:pt x="398" y="373"/>
                    </a:lnTo>
                    <a:lnTo>
                      <a:pt x="403" y="356"/>
                    </a:lnTo>
                    <a:lnTo>
                      <a:pt x="409" y="356"/>
                    </a:lnTo>
                    <a:lnTo>
                      <a:pt x="413" y="355"/>
                    </a:lnTo>
                    <a:lnTo>
                      <a:pt x="417" y="354"/>
                    </a:lnTo>
                    <a:lnTo>
                      <a:pt x="421" y="352"/>
                    </a:lnTo>
                    <a:lnTo>
                      <a:pt x="427" y="346"/>
                    </a:lnTo>
                    <a:lnTo>
                      <a:pt x="432" y="338"/>
                    </a:lnTo>
                    <a:lnTo>
                      <a:pt x="439" y="329"/>
                    </a:lnTo>
                    <a:lnTo>
                      <a:pt x="445" y="320"/>
                    </a:lnTo>
                    <a:lnTo>
                      <a:pt x="453" y="309"/>
                    </a:lnTo>
                    <a:lnTo>
                      <a:pt x="463" y="298"/>
                    </a:lnTo>
                    <a:lnTo>
                      <a:pt x="464" y="275"/>
                    </a:lnTo>
                    <a:lnTo>
                      <a:pt x="464" y="253"/>
                    </a:lnTo>
                    <a:lnTo>
                      <a:pt x="464" y="230"/>
                    </a:lnTo>
                    <a:lnTo>
                      <a:pt x="464" y="208"/>
                    </a:lnTo>
                    <a:lnTo>
                      <a:pt x="464" y="186"/>
                    </a:lnTo>
                    <a:lnTo>
                      <a:pt x="464" y="163"/>
                    </a:lnTo>
                    <a:lnTo>
                      <a:pt x="465" y="141"/>
                    </a:lnTo>
                    <a:lnTo>
                      <a:pt x="465" y="119"/>
                    </a:lnTo>
                    <a:lnTo>
                      <a:pt x="465" y="113"/>
                    </a:lnTo>
                    <a:lnTo>
                      <a:pt x="466" y="108"/>
                    </a:lnTo>
                    <a:lnTo>
                      <a:pt x="468" y="102"/>
                    </a:lnTo>
                    <a:lnTo>
                      <a:pt x="470" y="96"/>
                    </a:lnTo>
                    <a:lnTo>
                      <a:pt x="476" y="84"/>
                    </a:lnTo>
                    <a:lnTo>
                      <a:pt x="483" y="70"/>
                    </a:lnTo>
                    <a:lnTo>
                      <a:pt x="503" y="39"/>
                    </a:lnTo>
                    <a:lnTo>
                      <a:pt x="525" y="0"/>
                    </a:lnTo>
                    <a:lnTo>
                      <a:pt x="548" y="0"/>
                    </a:lnTo>
                    <a:lnTo>
                      <a:pt x="570" y="0"/>
                    </a:lnTo>
                    <a:lnTo>
                      <a:pt x="592" y="0"/>
                    </a:lnTo>
                    <a:lnTo>
                      <a:pt x="615" y="1"/>
                    </a:lnTo>
                    <a:lnTo>
                      <a:pt x="632" y="40"/>
                    </a:lnTo>
                    <a:lnTo>
                      <a:pt x="644" y="68"/>
                    </a:lnTo>
                    <a:lnTo>
                      <a:pt x="646" y="73"/>
                    </a:lnTo>
                    <a:lnTo>
                      <a:pt x="650" y="78"/>
                    </a:lnTo>
                    <a:lnTo>
                      <a:pt x="653" y="82"/>
                    </a:lnTo>
                    <a:lnTo>
                      <a:pt x="656" y="85"/>
                    </a:lnTo>
                    <a:lnTo>
                      <a:pt x="659" y="87"/>
                    </a:lnTo>
                    <a:lnTo>
                      <a:pt x="664" y="90"/>
                    </a:lnTo>
                    <a:lnTo>
                      <a:pt x="668" y="91"/>
                    </a:lnTo>
                    <a:lnTo>
                      <a:pt x="673" y="91"/>
                    </a:lnTo>
                    <a:lnTo>
                      <a:pt x="685" y="91"/>
                    </a:lnTo>
                    <a:lnTo>
                      <a:pt x="696" y="92"/>
                    </a:lnTo>
                    <a:lnTo>
                      <a:pt x="706" y="93"/>
                    </a:lnTo>
                    <a:lnTo>
                      <a:pt x="714" y="95"/>
                    </a:lnTo>
                    <a:lnTo>
                      <a:pt x="719" y="96"/>
                    </a:lnTo>
                    <a:lnTo>
                      <a:pt x="722" y="98"/>
                    </a:lnTo>
                    <a:lnTo>
                      <a:pt x="725" y="100"/>
                    </a:lnTo>
                    <a:lnTo>
                      <a:pt x="728" y="104"/>
                    </a:lnTo>
                    <a:lnTo>
                      <a:pt x="731" y="107"/>
                    </a:lnTo>
                    <a:lnTo>
                      <a:pt x="732" y="111"/>
                    </a:lnTo>
                    <a:lnTo>
                      <a:pt x="733" y="116"/>
                    </a:lnTo>
                    <a:lnTo>
                      <a:pt x="733" y="121"/>
                    </a:lnTo>
                    <a:lnTo>
                      <a:pt x="741" y="131"/>
                    </a:lnTo>
                    <a:lnTo>
                      <a:pt x="746" y="138"/>
                    </a:lnTo>
                    <a:lnTo>
                      <a:pt x="748" y="145"/>
                    </a:lnTo>
                    <a:lnTo>
                      <a:pt x="748" y="151"/>
                    </a:lnTo>
                    <a:lnTo>
                      <a:pt x="748" y="157"/>
                    </a:lnTo>
                    <a:lnTo>
                      <a:pt x="749" y="163"/>
                    </a:lnTo>
                    <a:lnTo>
                      <a:pt x="754" y="171"/>
                    </a:lnTo>
                    <a:lnTo>
                      <a:pt x="762" y="180"/>
                    </a:lnTo>
                    <a:lnTo>
                      <a:pt x="763" y="186"/>
                    </a:lnTo>
                    <a:lnTo>
                      <a:pt x="764" y="189"/>
                    </a:lnTo>
                    <a:lnTo>
                      <a:pt x="765" y="192"/>
                    </a:lnTo>
                    <a:lnTo>
                      <a:pt x="767" y="194"/>
                    </a:lnTo>
                    <a:lnTo>
                      <a:pt x="772" y="195"/>
                    </a:lnTo>
                    <a:lnTo>
                      <a:pt x="777" y="195"/>
                    </a:lnTo>
                    <a:lnTo>
                      <a:pt x="782" y="197"/>
                    </a:lnTo>
                    <a:lnTo>
                      <a:pt x="788" y="198"/>
                    </a:lnTo>
                    <a:lnTo>
                      <a:pt x="789" y="200"/>
                    </a:lnTo>
                    <a:lnTo>
                      <a:pt x="791" y="202"/>
                    </a:lnTo>
                    <a:lnTo>
                      <a:pt x="792" y="206"/>
                    </a:lnTo>
                    <a:lnTo>
                      <a:pt x="792" y="211"/>
                    </a:lnTo>
                    <a:lnTo>
                      <a:pt x="796" y="221"/>
                    </a:lnTo>
                    <a:lnTo>
                      <a:pt x="799" y="231"/>
                    </a:lnTo>
                    <a:lnTo>
                      <a:pt x="800" y="239"/>
                    </a:lnTo>
                    <a:lnTo>
                      <a:pt x="800" y="246"/>
                    </a:lnTo>
                    <a:lnTo>
                      <a:pt x="799" y="253"/>
                    </a:lnTo>
                    <a:lnTo>
                      <a:pt x="796" y="259"/>
                    </a:lnTo>
                    <a:lnTo>
                      <a:pt x="794" y="265"/>
                    </a:lnTo>
                    <a:lnTo>
                      <a:pt x="791" y="271"/>
                    </a:lnTo>
                    <a:lnTo>
                      <a:pt x="789" y="276"/>
                    </a:lnTo>
                    <a:lnTo>
                      <a:pt x="786" y="282"/>
                    </a:lnTo>
                    <a:lnTo>
                      <a:pt x="785" y="288"/>
                    </a:lnTo>
                    <a:lnTo>
                      <a:pt x="782" y="295"/>
                    </a:lnTo>
                    <a:lnTo>
                      <a:pt x="782" y="302"/>
                    </a:lnTo>
                    <a:lnTo>
                      <a:pt x="783" y="310"/>
                    </a:lnTo>
                    <a:lnTo>
                      <a:pt x="787" y="320"/>
                    </a:lnTo>
                    <a:lnTo>
                      <a:pt x="791" y="330"/>
                    </a:lnTo>
                    <a:lnTo>
                      <a:pt x="791" y="336"/>
                    </a:lnTo>
                    <a:lnTo>
                      <a:pt x="793" y="340"/>
                    </a:lnTo>
                    <a:lnTo>
                      <a:pt x="795" y="344"/>
                    </a:lnTo>
                    <a:lnTo>
                      <a:pt x="799" y="348"/>
                    </a:lnTo>
                    <a:lnTo>
                      <a:pt x="803" y="350"/>
                    </a:lnTo>
                    <a:lnTo>
                      <a:pt x="808" y="352"/>
                    </a:lnTo>
                    <a:lnTo>
                      <a:pt x="814" y="354"/>
                    </a:lnTo>
                    <a:lnTo>
                      <a:pt x="820" y="355"/>
                    </a:lnTo>
                    <a:lnTo>
                      <a:pt x="835" y="357"/>
                    </a:lnTo>
                    <a:lnTo>
                      <a:pt x="851" y="356"/>
                    </a:lnTo>
                    <a:lnTo>
                      <a:pt x="871" y="355"/>
                    </a:lnTo>
                    <a:lnTo>
                      <a:pt x="891" y="353"/>
                    </a:lnTo>
                    <a:lnTo>
                      <a:pt x="935" y="347"/>
                    </a:lnTo>
                    <a:lnTo>
                      <a:pt x="980" y="340"/>
                    </a:lnTo>
                    <a:lnTo>
                      <a:pt x="1002" y="337"/>
                    </a:lnTo>
                    <a:lnTo>
                      <a:pt x="1022" y="335"/>
                    </a:lnTo>
                    <a:lnTo>
                      <a:pt x="1042" y="333"/>
                    </a:lnTo>
                    <a:lnTo>
                      <a:pt x="1059" y="333"/>
                    </a:lnTo>
                    <a:lnTo>
                      <a:pt x="1064" y="338"/>
                    </a:lnTo>
                    <a:lnTo>
                      <a:pt x="1067" y="343"/>
                    </a:lnTo>
                    <a:lnTo>
                      <a:pt x="1071" y="349"/>
                    </a:lnTo>
                    <a:lnTo>
                      <a:pt x="1073" y="354"/>
                    </a:lnTo>
                    <a:lnTo>
                      <a:pt x="1075" y="364"/>
                    </a:lnTo>
                    <a:lnTo>
                      <a:pt x="1077" y="374"/>
                    </a:lnTo>
                    <a:lnTo>
                      <a:pt x="1079" y="378"/>
                    </a:lnTo>
                    <a:lnTo>
                      <a:pt x="1082" y="381"/>
                    </a:lnTo>
                    <a:lnTo>
                      <a:pt x="1084" y="384"/>
                    </a:lnTo>
                    <a:lnTo>
                      <a:pt x="1088" y="387"/>
                    </a:lnTo>
                    <a:lnTo>
                      <a:pt x="1093" y="390"/>
                    </a:lnTo>
                    <a:lnTo>
                      <a:pt x="1100" y="391"/>
                    </a:lnTo>
                    <a:lnTo>
                      <a:pt x="1109" y="392"/>
                    </a:lnTo>
                    <a:lnTo>
                      <a:pt x="1118" y="392"/>
                    </a:lnTo>
                    <a:lnTo>
                      <a:pt x="1163" y="393"/>
                    </a:lnTo>
                    <a:lnTo>
                      <a:pt x="1205" y="393"/>
                    </a:lnTo>
                    <a:lnTo>
                      <a:pt x="1240" y="393"/>
                    </a:lnTo>
                    <a:lnTo>
                      <a:pt x="1267" y="394"/>
                    </a:lnTo>
                    <a:lnTo>
                      <a:pt x="1278" y="394"/>
                    </a:lnTo>
                    <a:lnTo>
                      <a:pt x="1288" y="395"/>
                    </a:lnTo>
                    <a:lnTo>
                      <a:pt x="1295" y="396"/>
                    </a:lnTo>
                    <a:lnTo>
                      <a:pt x="1303" y="398"/>
                    </a:lnTo>
                    <a:lnTo>
                      <a:pt x="1316" y="404"/>
                    </a:lnTo>
                    <a:lnTo>
                      <a:pt x="1327" y="409"/>
                    </a:lnTo>
                    <a:lnTo>
                      <a:pt x="1339" y="415"/>
                    </a:lnTo>
                    <a:lnTo>
                      <a:pt x="1352" y="420"/>
                    </a:lnTo>
                    <a:lnTo>
                      <a:pt x="1358" y="421"/>
                    </a:lnTo>
                    <a:lnTo>
                      <a:pt x="1367" y="423"/>
                    </a:lnTo>
                    <a:lnTo>
                      <a:pt x="1376" y="424"/>
                    </a:lnTo>
                    <a:lnTo>
                      <a:pt x="1386" y="424"/>
                    </a:lnTo>
                    <a:lnTo>
                      <a:pt x="1397" y="424"/>
                    </a:lnTo>
                    <a:lnTo>
                      <a:pt x="1407" y="423"/>
                    </a:lnTo>
                    <a:lnTo>
                      <a:pt x="1414" y="422"/>
                    </a:lnTo>
                    <a:lnTo>
                      <a:pt x="1422" y="420"/>
                    </a:lnTo>
                    <a:lnTo>
                      <a:pt x="1435" y="416"/>
                    </a:lnTo>
                    <a:lnTo>
                      <a:pt x="1447" y="410"/>
                    </a:lnTo>
                    <a:lnTo>
                      <a:pt x="1457" y="405"/>
                    </a:lnTo>
                    <a:lnTo>
                      <a:pt x="1470" y="400"/>
                    </a:lnTo>
                    <a:lnTo>
                      <a:pt x="1478" y="398"/>
                    </a:lnTo>
                    <a:lnTo>
                      <a:pt x="1487" y="396"/>
                    </a:lnTo>
                    <a:lnTo>
                      <a:pt x="1495" y="396"/>
                    </a:lnTo>
                    <a:lnTo>
                      <a:pt x="1506" y="395"/>
                    </a:lnTo>
                    <a:lnTo>
                      <a:pt x="1539" y="396"/>
                    </a:lnTo>
                    <a:lnTo>
                      <a:pt x="1573" y="396"/>
                    </a:lnTo>
                    <a:lnTo>
                      <a:pt x="1605" y="396"/>
                    </a:lnTo>
                    <a:lnTo>
                      <a:pt x="1637" y="396"/>
                    </a:lnTo>
                    <a:lnTo>
                      <a:pt x="1667" y="397"/>
                    </a:lnTo>
                    <a:lnTo>
                      <a:pt x="1695" y="397"/>
                    </a:lnTo>
                    <a:lnTo>
                      <a:pt x="1721" y="397"/>
                    </a:lnTo>
                    <a:lnTo>
                      <a:pt x="1745" y="397"/>
                    </a:lnTo>
                    <a:lnTo>
                      <a:pt x="1820" y="427"/>
                    </a:lnTo>
                    <a:lnTo>
                      <a:pt x="1872" y="447"/>
                    </a:lnTo>
                    <a:lnTo>
                      <a:pt x="1909" y="460"/>
                    </a:lnTo>
                    <a:lnTo>
                      <a:pt x="1938" y="470"/>
                    </a:lnTo>
                    <a:lnTo>
                      <a:pt x="1967" y="478"/>
                    </a:lnTo>
                    <a:lnTo>
                      <a:pt x="2004" y="488"/>
                    </a:lnTo>
                    <a:lnTo>
                      <a:pt x="2056" y="501"/>
                    </a:lnTo>
                    <a:lnTo>
                      <a:pt x="2131" y="52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9" name=""/>
              <p:cNvSpPr/>
              <p:nvPr/>
            </p:nvSpPr>
            <p:spPr>
              <a:xfrm>
                <a:off x="990720" y="1866600"/>
                <a:ext cx="1154880" cy="936720"/>
              </a:xfrm>
              <a:custGeom>
                <a:avLst/>
                <a:gdLst/>
                <a:ahLst/>
                <a:rect l="l" t="t" r="r" b="b"/>
                <a:pathLst>
                  <a:path w="2220" h="1837">
                    <a:moveTo>
                      <a:pt x="2131" y="520"/>
                    </a:moveTo>
                    <a:lnTo>
                      <a:pt x="2137" y="531"/>
                    </a:lnTo>
                    <a:lnTo>
                      <a:pt x="2143" y="541"/>
                    </a:lnTo>
                    <a:lnTo>
                      <a:pt x="2151" y="551"/>
                    </a:lnTo>
                    <a:lnTo>
                      <a:pt x="2157" y="560"/>
                    </a:lnTo>
                    <a:lnTo>
                      <a:pt x="2172" y="578"/>
                    </a:lnTo>
                    <a:lnTo>
                      <a:pt x="2186" y="595"/>
                    </a:lnTo>
                    <a:lnTo>
                      <a:pt x="2193" y="604"/>
                    </a:lnTo>
                    <a:lnTo>
                      <a:pt x="2199" y="612"/>
                    </a:lnTo>
                    <a:lnTo>
                      <a:pt x="2205" y="621"/>
                    </a:lnTo>
                    <a:lnTo>
                      <a:pt x="2210" y="630"/>
                    </a:lnTo>
                    <a:lnTo>
                      <a:pt x="2214" y="639"/>
                    </a:lnTo>
                    <a:lnTo>
                      <a:pt x="2217" y="649"/>
                    </a:lnTo>
                    <a:lnTo>
                      <a:pt x="2219" y="659"/>
                    </a:lnTo>
                    <a:lnTo>
                      <a:pt x="2220" y="669"/>
                    </a:lnTo>
                    <a:lnTo>
                      <a:pt x="2218" y="682"/>
                    </a:lnTo>
                    <a:lnTo>
                      <a:pt x="2214" y="696"/>
                    </a:lnTo>
                    <a:lnTo>
                      <a:pt x="2208" y="713"/>
                    </a:lnTo>
                    <a:lnTo>
                      <a:pt x="2200" y="729"/>
                    </a:lnTo>
                    <a:lnTo>
                      <a:pt x="2191" y="746"/>
                    </a:lnTo>
                    <a:lnTo>
                      <a:pt x="2181" y="761"/>
                    </a:lnTo>
                    <a:lnTo>
                      <a:pt x="2170" y="776"/>
                    </a:lnTo>
                    <a:lnTo>
                      <a:pt x="2159" y="788"/>
                    </a:lnTo>
                    <a:lnTo>
                      <a:pt x="2149" y="795"/>
                    </a:lnTo>
                    <a:lnTo>
                      <a:pt x="2139" y="801"/>
                    </a:lnTo>
                    <a:lnTo>
                      <a:pt x="2131" y="808"/>
                    </a:lnTo>
                    <a:lnTo>
                      <a:pt x="2124" y="815"/>
                    </a:lnTo>
                    <a:lnTo>
                      <a:pt x="2117" y="824"/>
                    </a:lnTo>
                    <a:lnTo>
                      <a:pt x="2112" y="833"/>
                    </a:lnTo>
                    <a:lnTo>
                      <a:pt x="2106" y="842"/>
                    </a:lnTo>
                    <a:lnTo>
                      <a:pt x="2102" y="852"/>
                    </a:lnTo>
                    <a:lnTo>
                      <a:pt x="2087" y="893"/>
                    </a:lnTo>
                    <a:lnTo>
                      <a:pt x="2069" y="937"/>
                    </a:lnTo>
                    <a:lnTo>
                      <a:pt x="2057" y="937"/>
                    </a:lnTo>
                    <a:lnTo>
                      <a:pt x="2046" y="937"/>
                    </a:lnTo>
                    <a:lnTo>
                      <a:pt x="2034" y="939"/>
                    </a:lnTo>
                    <a:lnTo>
                      <a:pt x="2023" y="944"/>
                    </a:lnTo>
                    <a:lnTo>
                      <a:pt x="2018" y="947"/>
                    </a:lnTo>
                    <a:lnTo>
                      <a:pt x="2012" y="951"/>
                    </a:lnTo>
                    <a:lnTo>
                      <a:pt x="2006" y="956"/>
                    </a:lnTo>
                    <a:lnTo>
                      <a:pt x="2001" y="961"/>
                    </a:lnTo>
                    <a:lnTo>
                      <a:pt x="1995" y="969"/>
                    </a:lnTo>
                    <a:lnTo>
                      <a:pt x="1990" y="976"/>
                    </a:lnTo>
                    <a:lnTo>
                      <a:pt x="1984" y="986"/>
                    </a:lnTo>
                    <a:lnTo>
                      <a:pt x="1978" y="996"/>
                    </a:lnTo>
                    <a:lnTo>
                      <a:pt x="1968" y="1005"/>
                    </a:lnTo>
                    <a:lnTo>
                      <a:pt x="1961" y="1013"/>
                    </a:lnTo>
                    <a:lnTo>
                      <a:pt x="1955" y="1019"/>
                    </a:lnTo>
                    <a:lnTo>
                      <a:pt x="1952" y="1026"/>
                    </a:lnTo>
                    <a:lnTo>
                      <a:pt x="1950" y="1031"/>
                    </a:lnTo>
                    <a:lnTo>
                      <a:pt x="1949" y="1038"/>
                    </a:lnTo>
                    <a:lnTo>
                      <a:pt x="1948" y="1045"/>
                    </a:lnTo>
                    <a:lnTo>
                      <a:pt x="1948" y="1055"/>
                    </a:lnTo>
                    <a:lnTo>
                      <a:pt x="1958" y="1065"/>
                    </a:lnTo>
                    <a:lnTo>
                      <a:pt x="1969" y="1073"/>
                    </a:lnTo>
                    <a:lnTo>
                      <a:pt x="1980" y="1080"/>
                    </a:lnTo>
                    <a:lnTo>
                      <a:pt x="1989" y="1085"/>
                    </a:lnTo>
                    <a:lnTo>
                      <a:pt x="1996" y="1091"/>
                    </a:lnTo>
                    <a:lnTo>
                      <a:pt x="2002" y="1097"/>
                    </a:lnTo>
                    <a:lnTo>
                      <a:pt x="2004" y="1101"/>
                    </a:lnTo>
                    <a:lnTo>
                      <a:pt x="2006" y="1106"/>
                    </a:lnTo>
                    <a:lnTo>
                      <a:pt x="2007" y="1110"/>
                    </a:lnTo>
                    <a:lnTo>
                      <a:pt x="2007" y="1115"/>
                    </a:lnTo>
                    <a:lnTo>
                      <a:pt x="2007" y="1126"/>
                    </a:lnTo>
                    <a:lnTo>
                      <a:pt x="2006" y="1135"/>
                    </a:lnTo>
                    <a:lnTo>
                      <a:pt x="2004" y="1144"/>
                    </a:lnTo>
                    <a:lnTo>
                      <a:pt x="2002" y="1151"/>
                    </a:lnTo>
                    <a:lnTo>
                      <a:pt x="1997" y="1163"/>
                    </a:lnTo>
                    <a:lnTo>
                      <a:pt x="1992" y="1175"/>
                    </a:lnTo>
                    <a:lnTo>
                      <a:pt x="1987" y="1187"/>
                    </a:lnTo>
                    <a:lnTo>
                      <a:pt x="1981" y="1199"/>
                    </a:lnTo>
                    <a:lnTo>
                      <a:pt x="1979" y="1206"/>
                    </a:lnTo>
                    <a:lnTo>
                      <a:pt x="1978" y="1215"/>
                    </a:lnTo>
                    <a:lnTo>
                      <a:pt x="1977" y="1223"/>
                    </a:lnTo>
                    <a:lnTo>
                      <a:pt x="1976" y="1234"/>
                    </a:lnTo>
                    <a:lnTo>
                      <a:pt x="1976" y="1240"/>
                    </a:lnTo>
                    <a:lnTo>
                      <a:pt x="1976" y="1253"/>
                    </a:lnTo>
                    <a:lnTo>
                      <a:pt x="1976" y="1272"/>
                    </a:lnTo>
                    <a:lnTo>
                      <a:pt x="1976" y="1294"/>
                    </a:lnTo>
                    <a:lnTo>
                      <a:pt x="1976" y="1294"/>
                    </a:lnTo>
                    <a:lnTo>
                      <a:pt x="1876" y="1837"/>
                    </a:lnTo>
                    <a:lnTo>
                      <a:pt x="66" y="1397"/>
                    </a:lnTo>
                    <a:lnTo>
                      <a:pt x="66" y="1397"/>
                    </a:lnTo>
                    <a:lnTo>
                      <a:pt x="49" y="1380"/>
                    </a:lnTo>
                    <a:lnTo>
                      <a:pt x="37" y="1367"/>
                    </a:lnTo>
                    <a:lnTo>
                      <a:pt x="25" y="1355"/>
                    </a:lnTo>
                    <a:lnTo>
                      <a:pt x="7" y="1338"/>
                    </a:lnTo>
                    <a:lnTo>
                      <a:pt x="4" y="1314"/>
                    </a:lnTo>
                    <a:lnTo>
                      <a:pt x="0" y="1289"/>
                    </a:lnTo>
                    <a:lnTo>
                      <a:pt x="0" y="1282"/>
                    </a:lnTo>
                    <a:lnTo>
                      <a:pt x="2" y="1274"/>
                    </a:lnTo>
                    <a:lnTo>
                      <a:pt x="5" y="1267"/>
                    </a:lnTo>
                    <a:lnTo>
                      <a:pt x="8" y="1258"/>
                    </a:lnTo>
                    <a:lnTo>
                      <a:pt x="13" y="1248"/>
                    </a:lnTo>
                    <a:lnTo>
                      <a:pt x="20" y="1240"/>
                    </a:lnTo>
                    <a:lnTo>
                      <a:pt x="27" y="1229"/>
                    </a:lnTo>
                    <a:lnTo>
                      <a:pt x="38" y="1218"/>
                    </a:lnTo>
                    <a:lnTo>
                      <a:pt x="33" y="1210"/>
                    </a:lnTo>
                    <a:lnTo>
                      <a:pt x="29" y="1202"/>
                    </a:lnTo>
                    <a:lnTo>
                      <a:pt x="25" y="1194"/>
                    </a:lnTo>
                    <a:lnTo>
                      <a:pt x="22" y="1186"/>
                    </a:lnTo>
                    <a:lnTo>
                      <a:pt x="21" y="1178"/>
                    </a:lnTo>
                    <a:lnTo>
                      <a:pt x="19" y="1171"/>
                    </a:lnTo>
                    <a:lnTo>
                      <a:pt x="19" y="1164"/>
                    </a:lnTo>
                    <a:lnTo>
                      <a:pt x="19" y="1156"/>
                    </a:lnTo>
                    <a:lnTo>
                      <a:pt x="20" y="1144"/>
                    </a:lnTo>
                    <a:lnTo>
                      <a:pt x="23" y="1131"/>
                    </a:lnTo>
                    <a:lnTo>
                      <a:pt x="29" y="1118"/>
                    </a:lnTo>
                    <a:lnTo>
                      <a:pt x="35" y="1107"/>
                    </a:lnTo>
                    <a:lnTo>
                      <a:pt x="43" y="1096"/>
                    </a:lnTo>
                    <a:lnTo>
                      <a:pt x="51" y="1085"/>
                    </a:lnTo>
                    <a:lnTo>
                      <a:pt x="60" y="1077"/>
                    </a:lnTo>
                    <a:lnTo>
                      <a:pt x="68" y="1068"/>
                    </a:lnTo>
                    <a:lnTo>
                      <a:pt x="86" y="1053"/>
                    </a:lnTo>
                    <a:lnTo>
                      <a:pt x="99" y="1040"/>
                    </a:lnTo>
                    <a:lnTo>
                      <a:pt x="125" y="980"/>
                    </a:lnTo>
                    <a:lnTo>
                      <a:pt x="155" y="915"/>
                    </a:lnTo>
                    <a:lnTo>
                      <a:pt x="188" y="844"/>
                    </a:lnTo>
                    <a:lnTo>
                      <a:pt x="224" y="773"/>
                    </a:lnTo>
                    <a:lnTo>
                      <a:pt x="262" y="701"/>
                    </a:lnTo>
                    <a:lnTo>
                      <a:pt x="300" y="631"/>
                    </a:lnTo>
                    <a:lnTo>
                      <a:pt x="336" y="565"/>
                    </a:lnTo>
                    <a:lnTo>
                      <a:pt x="372" y="505"/>
                    </a:lnTo>
                    <a:lnTo>
                      <a:pt x="377" y="495"/>
                    </a:lnTo>
                    <a:lnTo>
                      <a:pt x="381" y="486"/>
                    </a:lnTo>
                    <a:lnTo>
                      <a:pt x="384" y="477"/>
                    </a:lnTo>
                    <a:lnTo>
                      <a:pt x="385" y="470"/>
                    </a:lnTo>
                    <a:lnTo>
                      <a:pt x="387" y="456"/>
                    </a:lnTo>
                    <a:lnTo>
                      <a:pt x="387" y="443"/>
                    </a:lnTo>
                    <a:lnTo>
                      <a:pt x="388" y="428"/>
                    </a:lnTo>
                    <a:lnTo>
                      <a:pt x="389" y="409"/>
                    </a:lnTo>
                    <a:lnTo>
                      <a:pt x="391" y="398"/>
                    </a:lnTo>
                    <a:lnTo>
                      <a:pt x="395" y="387"/>
                    </a:lnTo>
                    <a:lnTo>
                      <a:pt x="398" y="373"/>
                    </a:lnTo>
                    <a:lnTo>
                      <a:pt x="403" y="356"/>
                    </a:lnTo>
                    <a:lnTo>
                      <a:pt x="409" y="356"/>
                    </a:lnTo>
                    <a:lnTo>
                      <a:pt x="413" y="355"/>
                    </a:lnTo>
                    <a:lnTo>
                      <a:pt x="417" y="354"/>
                    </a:lnTo>
                    <a:lnTo>
                      <a:pt x="421" y="352"/>
                    </a:lnTo>
                    <a:lnTo>
                      <a:pt x="427" y="346"/>
                    </a:lnTo>
                    <a:lnTo>
                      <a:pt x="432" y="338"/>
                    </a:lnTo>
                    <a:lnTo>
                      <a:pt x="439" y="329"/>
                    </a:lnTo>
                    <a:lnTo>
                      <a:pt x="445" y="320"/>
                    </a:lnTo>
                    <a:lnTo>
                      <a:pt x="453" y="309"/>
                    </a:lnTo>
                    <a:lnTo>
                      <a:pt x="463" y="298"/>
                    </a:lnTo>
                    <a:lnTo>
                      <a:pt x="464" y="275"/>
                    </a:lnTo>
                    <a:lnTo>
                      <a:pt x="464" y="253"/>
                    </a:lnTo>
                    <a:lnTo>
                      <a:pt x="464" y="230"/>
                    </a:lnTo>
                    <a:lnTo>
                      <a:pt x="464" y="208"/>
                    </a:lnTo>
                    <a:lnTo>
                      <a:pt x="464" y="186"/>
                    </a:lnTo>
                    <a:lnTo>
                      <a:pt x="464" y="163"/>
                    </a:lnTo>
                    <a:lnTo>
                      <a:pt x="465" y="141"/>
                    </a:lnTo>
                    <a:lnTo>
                      <a:pt x="465" y="119"/>
                    </a:lnTo>
                    <a:lnTo>
                      <a:pt x="465" y="113"/>
                    </a:lnTo>
                    <a:lnTo>
                      <a:pt x="466" y="108"/>
                    </a:lnTo>
                    <a:lnTo>
                      <a:pt x="468" y="102"/>
                    </a:lnTo>
                    <a:lnTo>
                      <a:pt x="470" y="96"/>
                    </a:lnTo>
                    <a:lnTo>
                      <a:pt x="476" y="84"/>
                    </a:lnTo>
                    <a:lnTo>
                      <a:pt x="483" y="70"/>
                    </a:lnTo>
                    <a:lnTo>
                      <a:pt x="503" y="39"/>
                    </a:lnTo>
                    <a:lnTo>
                      <a:pt x="525" y="0"/>
                    </a:lnTo>
                    <a:lnTo>
                      <a:pt x="548" y="0"/>
                    </a:lnTo>
                    <a:lnTo>
                      <a:pt x="570" y="0"/>
                    </a:lnTo>
                    <a:lnTo>
                      <a:pt x="592" y="0"/>
                    </a:lnTo>
                    <a:lnTo>
                      <a:pt x="615" y="1"/>
                    </a:lnTo>
                    <a:lnTo>
                      <a:pt x="632" y="40"/>
                    </a:lnTo>
                    <a:lnTo>
                      <a:pt x="644" y="68"/>
                    </a:lnTo>
                    <a:lnTo>
                      <a:pt x="646" y="73"/>
                    </a:lnTo>
                    <a:lnTo>
                      <a:pt x="650" y="78"/>
                    </a:lnTo>
                    <a:lnTo>
                      <a:pt x="653" y="82"/>
                    </a:lnTo>
                    <a:lnTo>
                      <a:pt x="656" y="85"/>
                    </a:lnTo>
                    <a:lnTo>
                      <a:pt x="659" y="87"/>
                    </a:lnTo>
                    <a:lnTo>
                      <a:pt x="664" y="90"/>
                    </a:lnTo>
                    <a:lnTo>
                      <a:pt x="668" y="91"/>
                    </a:lnTo>
                    <a:lnTo>
                      <a:pt x="673" y="91"/>
                    </a:lnTo>
                    <a:lnTo>
                      <a:pt x="685" y="91"/>
                    </a:lnTo>
                    <a:lnTo>
                      <a:pt x="696" y="92"/>
                    </a:lnTo>
                    <a:lnTo>
                      <a:pt x="706" y="93"/>
                    </a:lnTo>
                    <a:lnTo>
                      <a:pt x="714" y="95"/>
                    </a:lnTo>
                    <a:lnTo>
                      <a:pt x="719" y="96"/>
                    </a:lnTo>
                    <a:lnTo>
                      <a:pt x="722" y="98"/>
                    </a:lnTo>
                    <a:lnTo>
                      <a:pt x="725" y="100"/>
                    </a:lnTo>
                    <a:lnTo>
                      <a:pt x="728" y="104"/>
                    </a:lnTo>
                    <a:lnTo>
                      <a:pt x="731" y="107"/>
                    </a:lnTo>
                    <a:lnTo>
                      <a:pt x="732" y="111"/>
                    </a:lnTo>
                    <a:lnTo>
                      <a:pt x="733" y="116"/>
                    </a:lnTo>
                    <a:lnTo>
                      <a:pt x="733" y="121"/>
                    </a:lnTo>
                    <a:lnTo>
                      <a:pt x="741" y="131"/>
                    </a:lnTo>
                    <a:lnTo>
                      <a:pt x="746" y="138"/>
                    </a:lnTo>
                    <a:lnTo>
                      <a:pt x="748" y="145"/>
                    </a:lnTo>
                    <a:lnTo>
                      <a:pt x="748" y="151"/>
                    </a:lnTo>
                    <a:lnTo>
                      <a:pt x="748" y="157"/>
                    </a:lnTo>
                    <a:lnTo>
                      <a:pt x="749" y="163"/>
                    </a:lnTo>
                    <a:lnTo>
                      <a:pt x="754" y="171"/>
                    </a:lnTo>
                    <a:lnTo>
                      <a:pt x="762" y="180"/>
                    </a:lnTo>
                    <a:lnTo>
                      <a:pt x="763" y="186"/>
                    </a:lnTo>
                    <a:lnTo>
                      <a:pt x="764" y="189"/>
                    </a:lnTo>
                    <a:lnTo>
                      <a:pt x="765" y="192"/>
                    </a:lnTo>
                    <a:lnTo>
                      <a:pt x="767" y="194"/>
                    </a:lnTo>
                    <a:lnTo>
                      <a:pt x="772" y="195"/>
                    </a:lnTo>
                    <a:lnTo>
                      <a:pt x="777" y="195"/>
                    </a:lnTo>
                    <a:lnTo>
                      <a:pt x="782" y="197"/>
                    </a:lnTo>
                    <a:lnTo>
                      <a:pt x="788" y="198"/>
                    </a:lnTo>
                    <a:lnTo>
                      <a:pt x="789" y="200"/>
                    </a:lnTo>
                    <a:lnTo>
                      <a:pt x="791" y="202"/>
                    </a:lnTo>
                    <a:lnTo>
                      <a:pt x="792" y="206"/>
                    </a:lnTo>
                    <a:lnTo>
                      <a:pt x="792" y="211"/>
                    </a:lnTo>
                    <a:lnTo>
                      <a:pt x="796" y="221"/>
                    </a:lnTo>
                    <a:lnTo>
                      <a:pt x="799" y="231"/>
                    </a:lnTo>
                    <a:lnTo>
                      <a:pt x="800" y="239"/>
                    </a:lnTo>
                    <a:lnTo>
                      <a:pt x="800" y="246"/>
                    </a:lnTo>
                    <a:lnTo>
                      <a:pt x="799" y="253"/>
                    </a:lnTo>
                    <a:lnTo>
                      <a:pt x="796" y="259"/>
                    </a:lnTo>
                    <a:lnTo>
                      <a:pt x="794" y="265"/>
                    </a:lnTo>
                    <a:lnTo>
                      <a:pt x="791" y="271"/>
                    </a:lnTo>
                    <a:lnTo>
                      <a:pt x="789" y="276"/>
                    </a:lnTo>
                    <a:lnTo>
                      <a:pt x="786" y="282"/>
                    </a:lnTo>
                    <a:lnTo>
                      <a:pt x="785" y="288"/>
                    </a:lnTo>
                    <a:lnTo>
                      <a:pt x="782" y="295"/>
                    </a:lnTo>
                    <a:lnTo>
                      <a:pt x="782" y="302"/>
                    </a:lnTo>
                    <a:lnTo>
                      <a:pt x="783" y="310"/>
                    </a:lnTo>
                    <a:lnTo>
                      <a:pt x="787" y="320"/>
                    </a:lnTo>
                    <a:lnTo>
                      <a:pt x="791" y="330"/>
                    </a:lnTo>
                    <a:lnTo>
                      <a:pt x="791" y="336"/>
                    </a:lnTo>
                    <a:lnTo>
                      <a:pt x="793" y="340"/>
                    </a:lnTo>
                    <a:lnTo>
                      <a:pt x="795" y="344"/>
                    </a:lnTo>
                    <a:lnTo>
                      <a:pt x="799" y="348"/>
                    </a:lnTo>
                    <a:lnTo>
                      <a:pt x="803" y="350"/>
                    </a:lnTo>
                    <a:lnTo>
                      <a:pt x="808" y="352"/>
                    </a:lnTo>
                    <a:lnTo>
                      <a:pt x="814" y="354"/>
                    </a:lnTo>
                    <a:lnTo>
                      <a:pt x="820" y="355"/>
                    </a:lnTo>
                    <a:lnTo>
                      <a:pt x="835" y="357"/>
                    </a:lnTo>
                    <a:lnTo>
                      <a:pt x="851" y="356"/>
                    </a:lnTo>
                    <a:lnTo>
                      <a:pt x="871" y="355"/>
                    </a:lnTo>
                    <a:lnTo>
                      <a:pt x="891" y="353"/>
                    </a:lnTo>
                    <a:lnTo>
                      <a:pt x="935" y="347"/>
                    </a:lnTo>
                    <a:lnTo>
                      <a:pt x="980" y="340"/>
                    </a:lnTo>
                    <a:lnTo>
                      <a:pt x="1002" y="337"/>
                    </a:lnTo>
                    <a:lnTo>
                      <a:pt x="1022" y="335"/>
                    </a:lnTo>
                    <a:lnTo>
                      <a:pt x="1042" y="333"/>
                    </a:lnTo>
                    <a:lnTo>
                      <a:pt x="1059" y="333"/>
                    </a:lnTo>
                    <a:lnTo>
                      <a:pt x="1064" y="338"/>
                    </a:lnTo>
                    <a:lnTo>
                      <a:pt x="1067" y="343"/>
                    </a:lnTo>
                    <a:lnTo>
                      <a:pt x="1071" y="349"/>
                    </a:lnTo>
                    <a:lnTo>
                      <a:pt x="1073" y="354"/>
                    </a:lnTo>
                    <a:lnTo>
                      <a:pt x="1075" y="364"/>
                    </a:lnTo>
                    <a:lnTo>
                      <a:pt x="1077" y="374"/>
                    </a:lnTo>
                    <a:lnTo>
                      <a:pt x="1079" y="378"/>
                    </a:lnTo>
                    <a:lnTo>
                      <a:pt x="1082" y="381"/>
                    </a:lnTo>
                    <a:lnTo>
                      <a:pt x="1084" y="384"/>
                    </a:lnTo>
                    <a:lnTo>
                      <a:pt x="1088" y="387"/>
                    </a:lnTo>
                    <a:lnTo>
                      <a:pt x="1093" y="390"/>
                    </a:lnTo>
                    <a:lnTo>
                      <a:pt x="1100" y="391"/>
                    </a:lnTo>
                    <a:lnTo>
                      <a:pt x="1109" y="392"/>
                    </a:lnTo>
                    <a:lnTo>
                      <a:pt x="1118" y="392"/>
                    </a:lnTo>
                    <a:lnTo>
                      <a:pt x="1163" y="393"/>
                    </a:lnTo>
                    <a:lnTo>
                      <a:pt x="1205" y="393"/>
                    </a:lnTo>
                    <a:lnTo>
                      <a:pt x="1240" y="393"/>
                    </a:lnTo>
                    <a:lnTo>
                      <a:pt x="1267" y="394"/>
                    </a:lnTo>
                    <a:lnTo>
                      <a:pt x="1278" y="394"/>
                    </a:lnTo>
                    <a:lnTo>
                      <a:pt x="1288" y="395"/>
                    </a:lnTo>
                    <a:lnTo>
                      <a:pt x="1295" y="396"/>
                    </a:lnTo>
                    <a:lnTo>
                      <a:pt x="1303" y="398"/>
                    </a:lnTo>
                    <a:lnTo>
                      <a:pt x="1316" y="404"/>
                    </a:lnTo>
                    <a:lnTo>
                      <a:pt x="1327" y="409"/>
                    </a:lnTo>
                    <a:lnTo>
                      <a:pt x="1339" y="415"/>
                    </a:lnTo>
                    <a:lnTo>
                      <a:pt x="1352" y="420"/>
                    </a:lnTo>
                    <a:lnTo>
                      <a:pt x="1358" y="421"/>
                    </a:lnTo>
                    <a:lnTo>
                      <a:pt x="1367" y="423"/>
                    </a:lnTo>
                    <a:lnTo>
                      <a:pt x="1376" y="424"/>
                    </a:lnTo>
                    <a:lnTo>
                      <a:pt x="1386" y="424"/>
                    </a:lnTo>
                    <a:lnTo>
                      <a:pt x="1397" y="424"/>
                    </a:lnTo>
                    <a:lnTo>
                      <a:pt x="1407" y="423"/>
                    </a:lnTo>
                    <a:lnTo>
                      <a:pt x="1414" y="422"/>
                    </a:lnTo>
                    <a:lnTo>
                      <a:pt x="1422" y="420"/>
                    </a:lnTo>
                    <a:lnTo>
                      <a:pt x="1435" y="416"/>
                    </a:lnTo>
                    <a:lnTo>
                      <a:pt x="1447" y="410"/>
                    </a:lnTo>
                    <a:lnTo>
                      <a:pt x="1457" y="405"/>
                    </a:lnTo>
                    <a:lnTo>
                      <a:pt x="1470" y="400"/>
                    </a:lnTo>
                    <a:lnTo>
                      <a:pt x="1478" y="398"/>
                    </a:lnTo>
                    <a:lnTo>
                      <a:pt x="1487" y="396"/>
                    </a:lnTo>
                    <a:lnTo>
                      <a:pt x="1495" y="396"/>
                    </a:lnTo>
                    <a:lnTo>
                      <a:pt x="1506" y="395"/>
                    </a:lnTo>
                    <a:lnTo>
                      <a:pt x="1539" y="396"/>
                    </a:lnTo>
                    <a:lnTo>
                      <a:pt x="1573" y="396"/>
                    </a:lnTo>
                    <a:lnTo>
                      <a:pt x="1605" y="396"/>
                    </a:lnTo>
                    <a:lnTo>
                      <a:pt x="1637" y="396"/>
                    </a:lnTo>
                    <a:lnTo>
                      <a:pt x="1667" y="397"/>
                    </a:lnTo>
                    <a:lnTo>
                      <a:pt x="1695" y="397"/>
                    </a:lnTo>
                    <a:lnTo>
                      <a:pt x="1721" y="397"/>
                    </a:lnTo>
                    <a:lnTo>
                      <a:pt x="1745" y="397"/>
                    </a:lnTo>
                    <a:lnTo>
                      <a:pt x="1820" y="427"/>
                    </a:lnTo>
                    <a:lnTo>
                      <a:pt x="1872" y="447"/>
                    </a:lnTo>
                    <a:lnTo>
                      <a:pt x="1909" y="460"/>
                    </a:lnTo>
                    <a:lnTo>
                      <a:pt x="1938" y="470"/>
                    </a:lnTo>
                    <a:lnTo>
                      <a:pt x="1967" y="478"/>
                    </a:lnTo>
                    <a:lnTo>
                      <a:pt x="2004" y="488"/>
                    </a:lnTo>
                    <a:lnTo>
                      <a:pt x="2056" y="501"/>
                    </a:lnTo>
                    <a:lnTo>
                      <a:pt x="2131" y="520"/>
                    </a:lnTo>
                    <a:lnTo>
                      <a:pt x="2131" y="520"/>
                    </a:lnTo>
                    <a:lnTo>
                      <a:pt x="2131" y="52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>
                <a:off x="915840" y="2579760"/>
                <a:ext cx="1167480" cy="1893240"/>
              </a:xfrm>
              <a:custGeom>
                <a:avLst/>
                <a:gdLst/>
                <a:ahLst/>
                <a:rect l="l" t="t" r="r" b="b"/>
                <a:pathLst>
                  <a:path w="2244" h="3713">
                    <a:moveTo>
                      <a:pt x="1284" y="248"/>
                    </a:moveTo>
                    <a:lnTo>
                      <a:pt x="1007" y="1290"/>
                    </a:lnTo>
                    <a:lnTo>
                      <a:pt x="2156" y="2938"/>
                    </a:lnTo>
                    <a:lnTo>
                      <a:pt x="2164" y="2935"/>
                    </a:lnTo>
                    <a:lnTo>
                      <a:pt x="2169" y="2935"/>
                    </a:lnTo>
                    <a:lnTo>
                      <a:pt x="2171" y="2936"/>
                    </a:lnTo>
                    <a:lnTo>
                      <a:pt x="2173" y="2937"/>
                    </a:lnTo>
                    <a:lnTo>
                      <a:pt x="2173" y="2940"/>
                    </a:lnTo>
                    <a:lnTo>
                      <a:pt x="2174" y="2942"/>
                    </a:lnTo>
                    <a:lnTo>
                      <a:pt x="2173" y="2948"/>
                    </a:lnTo>
                    <a:lnTo>
                      <a:pt x="2170" y="2956"/>
                    </a:lnTo>
                    <a:lnTo>
                      <a:pt x="2167" y="2964"/>
                    </a:lnTo>
                    <a:lnTo>
                      <a:pt x="2164" y="2973"/>
                    </a:lnTo>
                    <a:lnTo>
                      <a:pt x="2156" y="2992"/>
                    </a:lnTo>
                    <a:lnTo>
                      <a:pt x="2150" y="3010"/>
                    </a:lnTo>
                    <a:lnTo>
                      <a:pt x="2149" y="3017"/>
                    </a:lnTo>
                    <a:lnTo>
                      <a:pt x="2149" y="3023"/>
                    </a:lnTo>
                    <a:lnTo>
                      <a:pt x="2150" y="3025"/>
                    </a:lnTo>
                    <a:lnTo>
                      <a:pt x="2151" y="3027"/>
                    </a:lnTo>
                    <a:lnTo>
                      <a:pt x="2153" y="3027"/>
                    </a:lnTo>
                    <a:lnTo>
                      <a:pt x="2155" y="3028"/>
                    </a:lnTo>
                    <a:lnTo>
                      <a:pt x="2161" y="3033"/>
                    </a:lnTo>
                    <a:lnTo>
                      <a:pt x="2165" y="3039"/>
                    </a:lnTo>
                    <a:lnTo>
                      <a:pt x="2168" y="3045"/>
                    </a:lnTo>
                    <a:lnTo>
                      <a:pt x="2170" y="3051"/>
                    </a:lnTo>
                    <a:lnTo>
                      <a:pt x="2174" y="3063"/>
                    </a:lnTo>
                    <a:lnTo>
                      <a:pt x="2175" y="3075"/>
                    </a:lnTo>
                    <a:lnTo>
                      <a:pt x="2176" y="3086"/>
                    </a:lnTo>
                    <a:lnTo>
                      <a:pt x="2178" y="3097"/>
                    </a:lnTo>
                    <a:lnTo>
                      <a:pt x="2179" y="3103"/>
                    </a:lnTo>
                    <a:lnTo>
                      <a:pt x="2180" y="3108"/>
                    </a:lnTo>
                    <a:lnTo>
                      <a:pt x="2182" y="3112"/>
                    </a:lnTo>
                    <a:lnTo>
                      <a:pt x="2184" y="3118"/>
                    </a:lnTo>
                    <a:lnTo>
                      <a:pt x="2244" y="3207"/>
                    </a:lnTo>
                    <a:lnTo>
                      <a:pt x="2153" y="3296"/>
                    </a:lnTo>
                    <a:lnTo>
                      <a:pt x="2144" y="3305"/>
                    </a:lnTo>
                    <a:lnTo>
                      <a:pt x="2138" y="3310"/>
                    </a:lnTo>
                    <a:lnTo>
                      <a:pt x="2135" y="3311"/>
                    </a:lnTo>
                    <a:lnTo>
                      <a:pt x="2133" y="3312"/>
                    </a:lnTo>
                    <a:lnTo>
                      <a:pt x="2130" y="3312"/>
                    </a:lnTo>
                    <a:lnTo>
                      <a:pt x="2129" y="3314"/>
                    </a:lnTo>
                    <a:lnTo>
                      <a:pt x="2127" y="3317"/>
                    </a:lnTo>
                    <a:lnTo>
                      <a:pt x="2124" y="3326"/>
                    </a:lnTo>
                    <a:lnTo>
                      <a:pt x="2117" y="3339"/>
                    </a:lnTo>
                    <a:lnTo>
                      <a:pt x="2115" y="3351"/>
                    </a:lnTo>
                    <a:lnTo>
                      <a:pt x="2113" y="3363"/>
                    </a:lnTo>
                    <a:lnTo>
                      <a:pt x="2112" y="3374"/>
                    </a:lnTo>
                    <a:lnTo>
                      <a:pt x="2111" y="3383"/>
                    </a:lnTo>
                    <a:lnTo>
                      <a:pt x="2108" y="3394"/>
                    </a:lnTo>
                    <a:lnTo>
                      <a:pt x="2106" y="3398"/>
                    </a:lnTo>
                    <a:lnTo>
                      <a:pt x="2102" y="3404"/>
                    </a:lnTo>
                    <a:lnTo>
                      <a:pt x="2098" y="3409"/>
                    </a:lnTo>
                    <a:lnTo>
                      <a:pt x="2093" y="3415"/>
                    </a:lnTo>
                    <a:lnTo>
                      <a:pt x="2071" y="3437"/>
                    </a:lnTo>
                    <a:lnTo>
                      <a:pt x="2052" y="3459"/>
                    </a:lnTo>
                    <a:lnTo>
                      <a:pt x="2044" y="3471"/>
                    </a:lnTo>
                    <a:lnTo>
                      <a:pt x="2038" y="3482"/>
                    </a:lnTo>
                    <a:lnTo>
                      <a:pt x="2035" y="3487"/>
                    </a:lnTo>
                    <a:lnTo>
                      <a:pt x="2034" y="3492"/>
                    </a:lnTo>
                    <a:lnTo>
                      <a:pt x="2033" y="3498"/>
                    </a:lnTo>
                    <a:lnTo>
                      <a:pt x="2032" y="3504"/>
                    </a:lnTo>
                    <a:lnTo>
                      <a:pt x="2028" y="3515"/>
                    </a:lnTo>
                    <a:lnTo>
                      <a:pt x="2025" y="3526"/>
                    </a:lnTo>
                    <a:lnTo>
                      <a:pt x="2023" y="3538"/>
                    </a:lnTo>
                    <a:lnTo>
                      <a:pt x="2023" y="3549"/>
                    </a:lnTo>
                    <a:lnTo>
                      <a:pt x="2027" y="3572"/>
                    </a:lnTo>
                    <a:lnTo>
                      <a:pt x="2032" y="3597"/>
                    </a:lnTo>
                    <a:lnTo>
                      <a:pt x="2034" y="3610"/>
                    </a:lnTo>
                    <a:lnTo>
                      <a:pt x="2036" y="3623"/>
                    </a:lnTo>
                    <a:lnTo>
                      <a:pt x="2039" y="3637"/>
                    </a:lnTo>
                    <a:lnTo>
                      <a:pt x="2040" y="3651"/>
                    </a:lnTo>
                    <a:lnTo>
                      <a:pt x="2040" y="3665"/>
                    </a:lnTo>
                    <a:lnTo>
                      <a:pt x="2039" y="3680"/>
                    </a:lnTo>
                    <a:lnTo>
                      <a:pt x="2035" y="3696"/>
                    </a:lnTo>
                    <a:lnTo>
                      <a:pt x="2031" y="3713"/>
                    </a:lnTo>
                    <a:lnTo>
                      <a:pt x="1286" y="3617"/>
                    </a:lnTo>
                    <a:lnTo>
                      <a:pt x="1286" y="3578"/>
                    </a:lnTo>
                    <a:lnTo>
                      <a:pt x="1287" y="3546"/>
                    </a:lnTo>
                    <a:lnTo>
                      <a:pt x="1287" y="3520"/>
                    </a:lnTo>
                    <a:lnTo>
                      <a:pt x="1287" y="3498"/>
                    </a:lnTo>
                    <a:lnTo>
                      <a:pt x="1282" y="3492"/>
                    </a:lnTo>
                    <a:lnTo>
                      <a:pt x="1277" y="3486"/>
                    </a:lnTo>
                    <a:lnTo>
                      <a:pt x="1273" y="3481"/>
                    </a:lnTo>
                    <a:lnTo>
                      <a:pt x="1270" y="3475"/>
                    </a:lnTo>
                    <a:lnTo>
                      <a:pt x="1264" y="3462"/>
                    </a:lnTo>
                    <a:lnTo>
                      <a:pt x="1261" y="3449"/>
                    </a:lnTo>
                    <a:lnTo>
                      <a:pt x="1259" y="3434"/>
                    </a:lnTo>
                    <a:lnTo>
                      <a:pt x="1259" y="3418"/>
                    </a:lnTo>
                    <a:lnTo>
                      <a:pt x="1258" y="3400"/>
                    </a:lnTo>
                    <a:lnTo>
                      <a:pt x="1258" y="3378"/>
                    </a:lnTo>
                    <a:lnTo>
                      <a:pt x="1253" y="3378"/>
                    </a:lnTo>
                    <a:lnTo>
                      <a:pt x="1248" y="3377"/>
                    </a:lnTo>
                    <a:lnTo>
                      <a:pt x="1244" y="3375"/>
                    </a:lnTo>
                    <a:lnTo>
                      <a:pt x="1240" y="3373"/>
                    </a:lnTo>
                    <a:lnTo>
                      <a:pt x="1234" y="3367"/>
                    </a:lnTo>
                    <a:lnTo>
                      <a:pt x="1229" y="3360"/>
                    </a:lnTo>
                    <a:lnTo>
                      <a:pt x="1223" y="3350"/>
                    </a:lnTo>
                    <a:lnTo>
                      <a:pt x="1217" y="3340"/>
                    </a:lnTo>
                    <a:lnTo>
                      <a:pt x="1209" y="3329"/>
                    </a:lnTo>
                    <a:lnTo>
                      <a:pt x="1199" y="3319"/>
                    </a:lnTo>
                    <a:lnTo>
                      <a:pt x="1198" y="3312"/>
                    </a:lnTo>
                    <a:lnTo>
                      <a:pt x="1197" y="3307"/>
                    </a:lnTo>
                    <a:lnTo>
                      <a:pt x="1196" y="3301"/>
                    </a:lnTo>
                    <a:lnTo>
                      <a:pt x="1194" y="3296"/>
                    </a:lnTo>
                    <a:lnTo>
                      <a:pt x="1191" y="3290"/>
                    </a:lnTo>
                    <a:lnTo>
                      <a:pt x="1186" y="3284"/>
                    </a:lnTo>
                    <a:lnTo>
                      <a:pt x="1182" y="3279"/>
                    </a:lnTo>
                    <a:lnTo>
                      <a:pt x="1177" y="3273"/>
                    </a:lnTo>
                    <a:lnTo>
                      <a:pt x="1165" y="3262"/>
                    </a:lnTo>
                    <a:lnTo>
                      <a:pt x="1150" y="3251"/>
                    </a:lnTo>
                    <a:lnTo>
                      <a:pt x="1131" y="3240"/>
                    </a:lnTo>
                    <a:lnTo>
                      <a:pt x="1110" y="3228"/>
                    </a:lnTo>
                    <a:lnTo>
                      <a:pt x="1100" y="3217"/>
                    </a:lnTo>
                    <a:lnTo>
                      <a:pt x="1093" y="3206"/>
                    </a:lnTo>
                    <a:lnTo>
                      <a:pt x="1086" y="3195"/>
                    </a:lnTo>
                    <a:lnTo>
                      <a:pt x="1081" y="3187"/>
                    </a:lnTo>
                    <a:lnTo>
                      <a:pt x="1075" y="3179"/>
                    </a:lnTo>
                    <a:lnTo>
                      <a:pt x="1069" y="3173"/>
                    </a:lnTo>
                    <a:lnTo>
                      <a:pt x="1066" y="3171"/>
                    </a:lnTo>
                    <a:lnTo>
                      <a:pt x="1061" y="3170"/>
                    </a:lnTo>
                    <a:lnTo>
                      <a:pt x="1057" y="3168"/>
                    </a:lnTo>
                    <a:lnTo>
                      <a:pt x="1051" y="3167"/>
                    </a:lnTo>
                    <a:lnTo>
                      <a:pt x="1042" y="3157"/>
                    </a:lnTo>
                    <a:lnTo>
                      <a:pt x="1034" y="3146"/>
                    </a:lnTo>
                    <a:lnTo>
                      <a:pt x="1029" y="3136"/>
                    </a:lnTo>
                    <a:lnTo>
                      <a:pt x="1026" y="3126"/>
                    </a:lnTo>
                    <a:lnTo>
                      <a:pt x="1022" y="3113"/>
                    </a:lnTo>
                    <a:lnTo>
                      <a:pt x="1022" y="3108"/>
                    </a:lnTo>
                    <a:lnTo>
                      <a:pt x="1010" y="3096"/>
                    </a:lnTo>
                    <a:lnTo>
                      <a:pt x="1000" y="3085"/>
                    </a:lnTo>
                    <a:lnTo>
                      <a:pt x="990" y="3072"/>
                    </a:lnTo>
                    <a:lnTo>
                      <a:pt x="981" y="3059"/>
                    </a:lnTo>
                    <a:lnTo>
                      <a:pt x="977" y="3052"/>
                    </a:lnTo>
                    <a:lnTo>
                      <a:pt x="974" y="3044"/>
                    </a:lnTo>
                    <a:lnTo>
                      <a:pt x="970" y="3037"/>
                    </a:lnTo>
                    <a:lnTo>
                      <a:pt x="968" y="3028"/>
                    </a:lnTo>
                    <a:lnTo>
                      <a:pt x="966" y="3018"/>
                    </a:lnTo>
                    <a:lnTo>
                      <a:pt x="964" y="3010"/>
                    </a:lnTo>
                    <a:lnTo>
                      <a:pt x="963" y="2999"/>
                    </a:lnTo>
                    <a:lnTo>
                      <a:pt x="963" y="2988"/>
                    </a:lnTo>
                    <a:lnTo>
                      <a:pt x="941" y="2988"/>
                    </a:lnTo>
                    <a:lnTo>
                      <a:pt x="919" y="2988"/>
                    </a:lnTo>
                    <a:lnTo>
                      <a:pt x="896" y="2988"/>
                    </a:lnTo>
                    <a:lnTo>
                      <a:pt x="873" y="2987"/>
                    </a:lnTo>
                    <a:lnTo>
                      <a:pt x="864" y="2976"/>
                    </a:lnTo>
                    <a:lnTo>
                      <a:pt x="854" y="2965"/>
                    </a:lnTo>
                    <a:lnTo>
                      <a:pt x="846" y="2954"/>
                    </a:lnTo>
                    <a:lnTo>
                      <a:pt x="839" y="2944"/>
                    </a:lnTo>
                    <a:lnTo>
                      <a:pt x="826" y="2923"/>
                    </a:lnTo>
                    <a:lnTo>
                      <a:pt x="815" y="2905"/>
                    </a:lnTo>
                    <a:lnTo>
                      <a:pt x="810" y="2897"/>
                    </a:lnTo>
                    <a:lnTo>
                      <a:pt x="803" y="2890"/>
                    </a:lnTo>
                    <a:lnTo>
                      <a:pt x="798" y="2883"/>
                    </a:lnTo>
                    <a:lnTo>
                      <a:pt x="791" y="2878"/>
                    </a:lnTo>
                    <a:lnTo>
                      <a:pt x="784" y="2874"/>
                    </a:lnTo>
                    <a:lnTo>
                      <a:pt x="775" y="2870"/>
                    </a:lnTo>
                    <a:lnTo>
                      <a:pt x="766" y="2868"/>
                    </a:lnTo>
                    <a:lnTo>
                      <a:pt x="756" y="2867"/>
                    </a:lnTo>
                    <a:lnTo>
                      <a:pt x="731" y="2856"/>
                    </a:lnTo>
                    <a:lnTo>
                      <a:pt x="702" y="2845"/>
                    </a:lnTo>
                    <a:lnTo>
                      <a:pt x="668" y="2835"/>
                    </a:lnTo>
                    <a:lnTo>
                      <a:pt x="632" y="2825"/>
                    </a:lnTo>
                    <a:lnTo>
                      <a:pt x="596" y="2818"/>
                    </a:lnTo>
                    <a:lnTo>
                      <a:pt x="559" y="2811"/>
                    </a:lnTo>
                    <a:lnTo>
                      <a:pt x="541" y="2809"/>
                    </a:lnTo>
                    <a:lnTo>
                      <a:pt x="522" y="2807"/>
                    </a:lnTo>
                    <a:lnTo>
                      <a:pt x="505" y="2806"/>
                    </a:lnTo>
                    <a:lnTo>
                      <a:pt x="488" y="2806"/>
                    </a:lnTo>
                    <a:lnTo>
                      <a:pt x="488" y="2783"/>
                    </a:lnTo>
                    <a:lnTo>
                      <a:pt x="488" y="2761"/>
                    </a:lnTo>
                    <a:lnTo>
                      <a:pt x="487" y="2740"/>
                    </a:lnTo>
                    <a:lnTo>
                      <a:pt x="484" y="2719"/>
                    </a:lnTo>
                    <a:lnTo>
                      <a:pt x="481" y="2701"/>
                    </a:lnTo>
                    <a:lnTo>
                      <a:pt x="476" y="2684"/>
                    </a:lnTo>
                    <a:lnTo>
                      <a:pt x="473" y="2676"/>
                    </a:lnTo>
                    <a:lnTo>
                      <a:pt x="468" y="2669"/>
                    </a:lnTo>
                    <a:lnTo>
                      <a:pt x="464" y="2662"/>
                    </a:lnTo>
                    <a:lnTo>
                      <a:pt x="459" y="2656"/>
                    </a:lnTo>
                    <a:lnTo>
                      <a:pt x="465" y="2646"/>
                    </a:lnTo>
                    <a:lnTo>
                      <a:pt x="470" y="2637"/>
                    </a:lnTo>
                    <a:lnTo>
                      <a:pt x="476" y="2631"/>
                    </a:lnTo>
                    <a:lnTo>
                      <a:pt x="481" y="2625"/>
                    </a:lnTo>
                    <a:lnTo>
                      <a:pt x="491" y="2618"/>
                    </a:lnTo>
                    <a:lnTo>
                      <a:pt x="501" y="2611"/>
                    </a:lnTo>
                    <a:lnTo>
                      <a:pt x="504" y="2609"/>
                    </a:lnTo>
                    <a:lnTo>
                      <a:pt x="508" y="2606"/>
                    </a:lnTo>
                    <a:lnTo>
                      <a:pt x="511" y="2603"/>
                    </a:lnTo>
                    <a:lnTo>
                      <a:pt x="514" y="2598"/>
                    </a:lnTo>
                    <a:lnTo>
                      <a:pt x="516" y="2593"/>
                    </a:lnTo>
                    <a:lnTo>
                      <a:pt x="518" y="2585"/>
                    </a:lnTo>
                    <a:lnTo>
                      <a:pt x="519" y="2578"/>
                    </a:lnTo>
                    <a:lnTo>
                      <a:pt x="519" y="2567"/>
                    </a:lnTo>
                    <a:lnTo>
                      <a:pt x="519" y="2562"/>
                    </a:lnTo>
                    <a:lnTo>
                      <a:pt x="518" y="2556"/>
                    </a:lnTo>
                    <a:lnTo>
                      <a:pt x="517" y="2551"/>
                    </a:lnTo>
                    <a:lnTo>
                      <a:pt x="515" y="2544"/>
                    </a:lnTo>
                    <a:lnTo>
                      <a:pt x="508" y="2534"/>
                    </a:lnTo>
                    <a:lnTo>
                      <a:pt x="501" y="2523"/>
                    </a:lnTo>
                    <a:lnTo>
                      <a:pt x="482" y="2500"/>
                    </a:lnTo>
                    <a:lnTo>
                      <a:pt x="461" y="2477"/>
                    </a:lnTo>
                    <a:lnTo>
                      <a:pt x="462" y="2466"/>
                    </a:lnTo>
                    <a:lnTo>
                      <a:pt x="465" y="2455"/>
                    </a:lnTo>
                    <a:lnTo>
                      <a:pt x="470" y="2444"/>
                    </a:lnTo>
                    <a:lnTo>
                      <a:pt x="476" y="2433"/>
                    </a:lnTo>
                    <a:lnTo>
                      <a:pt x="481" y="2421"/>
                    </a:lnTo>
                    <a:lnTo>
                      <a:pt x="487" y="2410"/>
                    </a:lnTo>
                    <a:lnTo>
                      <a:pt x="490" y="2400"/>
                    </a:lnTo>
                    <a:lnTo>
                      <a:pt x="491" y="2388"/>
                    </a:lnTo>
                    <a:lnTo>
                      <a:pt x="479" y="2387"/>
                    </a:lnTo>
                    <a:lnTo>
                      <a:pt x="464" y="2383"/>
                    </a:lnTo>
                    <a:lnTo>
                      <a:pt x="450" y="2378"/>
                    </a:lnTo>
                    <a:lnTo>
                      <a:pt x="435" y="2373"/>
                    </a:lnTo>
                    <a:lnTo>
                      <a:pt x="411" y="2362"/>
                    </a:lnTo>
                    <a:lnTo>
                      <a:pt x="401" y="2358"/>
                    </a:lnTo>
                    <a:lnTo>
                      <a:pt x="397" y="2347"/>
                    </a:lnTo>
                    <a:lnTo>
                      <a:pt x="392" y="2335"/>
                    </a:lnTo>
                    <a:lnTo>
                      <a:pt x="388" y="2323"/>
                    </a:lnTo>
                    <a:lnTo>
                      <a:pt x="384" y="2312"/>
                    </a:lnTo>
                    <a:lnTo>
                      <a:pt x="379" y="2287"/>
                    </a:lnTo>
                    <a:lnTo>
                      <a:pt x="373" y="2260"/>
                    </a:lnTo>
                    <a:lnTo>
                      <a:pt x="367" y="2231"/>
                    </a:lnTo>
                    <a:lnTo>
                      <a:pt x="361" y="2198"/>
                    </a:lnTo>
                    <a:lnTo>
                      <a:pt x="354" y="2161"/>
                    </a:lnTo>
                    <a:lnTo>
                      <a:pt x="344" y="2119"/>
                    </a:lnTo>
                    <a:lnTo>
                      <a:pt x="324" y="2107"/>
                    </a:lnTo>
                    <a:lnTo>
                      <a:pt x="305" y="2095"/>
                    </a:lnTo>
                    <a:lnTo>
                      <a:pt x="298" y="2090"/>
                    </a:lnTo>
                    <a:lnTo>
                      <a:pt x="290" y="2083"/>
                    </a:lnTo>
                    <a:lnTo>
                      <a:pt x="284" y="2077"/>
                    </a:lnTo>
                    <a:lnTo>
                      <a:pt x="277" y="2069"/>
                    </a:lnTo>
                    <a:lnTo>
                      <a:pt x="272" y="2063"/>
                    </a:lnTo>
                    <a:lnTo>
                      <a:pt x="267" y="2055"/>
                    </a:lnTo>
                    <a:lnTo>
                      <a:pt x="264" y="2047"/>
                    </a:lnTo>
                    <a:lnTo>
                      <a:pt x="261" y="2038"/>
                    </a:lnTo>
                    <a:lnTo>
                      <a:pt x="259" y="2029"/>
                    </a:lnTo>
                    <a:lnTo>
                      <a:pt x="257" y="2020"/>
                    </a:lnTo>
                    <a:lnTo>
                      <a:pt x="256" y="2010"/>
                    </a:lnTo>
                    <a:lnTo>
                      <a:pt x="256" y="1998"/>
                    </a:lnTo>
                    <a:lnTo>
                      <a:pt x="266" y="1987"/>
                    </a:lnTo>
                    <a:lnTo>
                      <a:pt x="278" y="1976"/>
                    </a:lnTo>
                    <a:lnTo>
                      <a:pt x="288" y="1963"/>
                    </a:lnTo>
                    <a:lnTo>
                      <a:pt x="297" y="1950"/>
                    </a:lnTo>
                    <a:lnTo>
                      <a:pt x="301" y="1943"/>
                    </a:lnTo>
                    <a:lnTo>
                      <a:pt x="305" y="1935"/>
                    </a:lnTo>
                    <a:lnTo>
                      <a:pt x="308" y="1928"/>
                    </a:lnTo>
                    <a:lnTo>
                      <a:pt x="311" y="1919"/>
                    </a:lnTo>
                    <a:lnTo>
                      <a:pt x="313" y="1910"/>
                    </a:lnTo>
                    <a:lnTo>
                      <a:pt x="315" y="1901"/>
                    </a:lnTo>
                    <a:lnTo>
                      <a:pt x="316" y="1891"/>
                    </a:lnTo>
                    <a:lnTo>
                      <a:pt x="316" y="1880"/>
                    </a:lnTo>
                    <a:lnTo>
                      <a:pt x="316" y="1864"/>
                    </a:lnTo>
                    <a:lnTo>
                      <a:pt x="315" y="1851"/>
                    </a:lnTo>
                    <a:lnTo>
                      <a:pt x="314" y="1840"/>
                    </a:lnTo>
                    <a:lnTo>
                      <a:pt x="312" y="1832"/>
                    </a:lnTo>
                    <a:lnTo>
                      <a:pt x="310" y="1825"/>
                    </a:lnTo>
                    <a:lnTo>
                      <a:pt x="307" y="1820"/>
                    </a:lnTo>
                    <a:lnTo>
                      <a:pt x="304" y="1815"/>
                    </a:lnTo>
                    <a:lnTo>
                      <a:pt x="302" y="1812"/>
                    </a:lnTo>
                    <a:lnTo>
                      <a:pt x="297" y="1808"/>
                    </a:lnTo>
                    <a:lnTo>
                      <a:pt x="292" y="1804"/>
                    </a:lnTo>
                    <a:lnTo>
                      <a:pt x="290" y="1801"/>
                    </a:lnTo>
                    <a:lnTo>
                      <a:pt x="288" y="1799"/>
                    </a:lnTo>
                    <a:lnTo>
                      <a:pt x="288" y="1795"/>
                    </a:lnTo>
                    <a:lnTo>
                      <a:pt x="287" y="1790"/>
                    </a:lnTo>
                    <a:lnTo>
                      <a:pt x="277" y="1790"/>
                    </a:lnTo>
                    <a:lnTo>
                      <a:pt x="270" y="1790"/>
                    </a:lnTo>
                    <a:lnTo>
                      <a:pt x="263" y="1788"/>
                    </a:lnTo>
                    <a:lnTo>
                      <a:pt x="258" y="1786"/>
                    </a:lnTo>
                    <a:lnTo>
                      <a:pt x="251" y="1782"/>
                    </a:lnTo>
                    <a:lnTo>
                      <a:pt x="246" y="1777"/>
                    </a:lnTo>
                    <a:lnTo>
                      <a:pt x="237" y="1770"/>
                    </a:lnTo>
                    <a:lnTo>
                      <a:pt x="227" y="1759"/>
                    </a:lnTo>
                    <a:lnTo>
                      <a:pt x="227" y="1747"/>
                    </a:lnTo>
                    <a:lnTo>
                      <a:pt x="227" y="1733"/>
                    </a:lnTo>
                    <a:lnTo>
                      <a:pt x="226" y="1718"/>
                    </a:lnTo>
                    <a:lnTo>
                      <a:pt x="224" y="1704"/>
                    </a:lnTo>
                    <a:lnTo>
                      <a:pt x="223" y="1697"/>
                    </a:lnTo>
                    <a:lnTo>
                      <a:pt x="221" y="1690"/>
                    </a:lnTo>
                    <a:lnTo>
                      <a:pt x="219" y="1685"/>
                    </a:lnTo>
                    <a:lnTo>
                      <a:pt x="216" y="1680"/>
                    </a:lnTo>
                    <a:lnTo>
                      <a:pt x="212" y="1676"/>
                    </a:lnTo>
                    <a:lnTo>
                      <a:pt x="208" y="1673"/>
                    </a:lnTo>
                    <a:lnTo>
                      <a:pt x="204" y="1671"/>
                    </a:lnTo>
                    <a:lnTo>
                      <a:pt x="198" y="1670"/>
                    </a:lnTo>
                    <a:lnTo>
                      <a:pt x="204" y="1664"/>
                    </a:lnTo>
                    <a:lnTo>
                      <a:pt x="209" y="1657"/>
                    </a:lnTo>
                    <a:lnTo>
                      <a:pt x="212" y="1648"/>
                    </a:lnTo>
                    <a:lnTo>
                      <a:pt x="216" y="1638"/>
                    </a:lnTo>
                    <a:lnTo>
                      <a:pt x="218" y="1629"/>
                    </a:lnTo>
                    <a:lnTo>
                      <a:pt x="220" y="1618"/>
                    </a:lnTo>
                    <a:lnTo>
                      <a:pt x="221" y="1607"/>
                    </a:lnTo>
                    <a:lnTo>
                      <a:pt x="222" y="1595"/>
                    </a:lnTo>
                    <a:lnTo>
                      <a:pt x="221" y="1584"/>
                    </a:lnTo>
                    <a:lnTo>
                      <a:pt x="221" y="1574"/>
                    </a:lnTo>
                    <a:lnTo>
                      <a:pt x="219" y="1563"/>
                    </a:lnTo>
                    <a:lnTo>
                      <a:pt x="217" y="1553"/>
                    </a:lnTo>
                    <a:lnTo>
                      <a:pt x="213" y="1543"/>
                    </a:lnTo>
                    <a:lnTo>
                      <a:pt x="209" y="1535"/>
                    </a:lnTo>
                    <a:lnTo>
                      <a:pt x="205" y="1527"/>
                    </a:lnTo>
                    <a:lnTo>
                      <a:pt x="200" y="1521"/>
                    </a:lnTo>
                    <a:lnTo>
                      <a:pt x="199" y="1510"/>
                    </a:lnTo>
                    <a:lnTo>
                      <a:pt x="197" y="1500"/>
                    </a:lnTo>
                    <a:lnTo>
                      <a:pt x="195" y="1490"/>
                    </a:lnTo>
                    <a:lnTo>
                      <a:pt x="192" y="1482"/>
                    </a:lnTo>
                    <a:lnTo>
                      <a:pt x="183" y="1465"/>
                    </a:lnTo>
                    <a:lnTo>
                      <a:pt x="175" y="1450"/>
                    </a:lnTo>
                    <a:lnTo>
                      <a:pt x="170" y="1443"/>
                    </a:lnTo>
                    <a:lnTo>
                      <a:pt x="167" y="1436"/>
                    </a:lnTo>
                    <a:lnTo>
                      <a:pt x="165" y="1430"/>
                    </a:lnTo>
                    <a:lnTo>
                      <a:pt x="163" y="1425"/>
                    </a:lnTo>
                    <a:lnTo>
                      <a:pt x="163" y="1418"/>
                    </a:lnTo>
                    <a:lnTo>
                      <a:pt x="164" y="1413"/>
                    </a:lnTo>
                    <a:lnTo>
                      <a:pt x="167" y="1407"/>
                    </a:lnTo>
                    <a:lnTo>
                      <a:pt x="171" y="1402"/>
                    </a:lnTo>
                    <a:lnTo>
                      <a:pt x="171" y="1379"/>
                    </a:lnTo>
                    <a:lnTo>
                      <a:pt x="171" y="1361"/>
                    </a:lnTo>
                    <a:lnTo>
                      <a:pt x="171" y="1347"/>
                    </a:lnTo>
                    <a:lnTo>
                      <a:pt x="171" y="1341"/>
                    </a:lnTo>
                    <a:lnTo>
                      <a:pt x="170" y="1331"/>
                    </a:lnTo>
                    <a:lnTo>
                      <a:pt x="167" y="1320"/>
                    </a:lnTo>
                    <a:lnTo>
                      <a:pt x="163" y="1308"/>
                    </a:lnTo>
                    <a:lnTo>
                      <a:pt x="157" y="1297"/>
                    </a:lnTo>
                    <a:lnTo>
                      <a:pt x="152" y="1285"/>
                    </a:lnTo>
                    <a:lnTo>
                      <a:pt x="146" y="1274"/>
                    </a:lnTo>
                    <a:lnTo>
                      <a:pt x="143" y="1264"/>
                    </a:lnTo>
                    <a:lnTo>
                      <a:pt x="142" y="1252"/>
                    </a:lnTo>
                    <a:lnTo>
                      <a:pt x="137" y="1241"/>
                    </a:lnTo>
                    <a:lnTo>
                      <a:pt x="130" y="1231"/>
                    </a:lnTo>
                    <a:lnTo>
                      <a:pt x="123" y="1222"/>
                    </a:lnTo>
                    <a:lnTo>
                      <a:pt x="116" y="1212"/>
                    </a:lnTo>
                    <a:lnTo>
                      <a:pt x="100" y="1196"/>
                    </a:lnTo>
                    <a:lnTo>
                      <a:pt x="84" y="1181"/>
                    </a:lnTo>
                    <a:lnTo>
                      <a:pt x="51" y="1155"/>
                    </a:lnTo>
                    <a:lnTo>
                      <a:pt x="24" y="1132"/>
                    </a:lnTo>
                    <a:lnTo>
                      <a:pt x="24" y="1109"/>
                    </a:lnTo>
                    <a:lnTo>
                      <a:pt x="24" y="1088"/>
                    </a:lnTo>
                    <a:lnTo>
                      <a:pt x="24" y="1065"/>
                    </a:lnTo>
                    <a:lnTo>
                      <a:pt x="24" y="1042"/>
                    </a:lnTo>
                    <a:lnTo>
                      <a:pt x="25" y="1021"/>
                    </a:lnTo>
                    <a:lnTo>
                      <a:pt x="27" y="1001"/>
                    </a:lnTo>
                    <a:lnTo>
                      <a:pt x="29" y="984"/>
                    </a:lnTo>
                    <a:lnTo>
                      <a:pt x="31" y="968"/>
                    </a:lnTo>
                    <a:lnTo>
                      <a:pt x="33" y="954"/>
                    </a:lnTo>
                    <a:lnTo>
                      <a:pt x="36" y="940"/>
                    </a:lnTo>
                    <a:lnTo>
                      <a:pt x="41" y="928"/>
                    </a:lnTo>
                    <a:lnTo>
                      <a:pt x="45" y="916"/>
                    </a:lnTo>
                    <a:lnTo>
                      <a:pt x="54" y="894"/>
                    </a:lnTo>
                    <a:lnTo>
                      <a:pt x="64" y="875"/>
                    </a:lnTo>
                    <a:lnTo>
                      <a:pt x="75" y="856"/>
                    </a:lnTo>
                    <a:lnTo>
                      <a:pt x="86" y="834"/>
                    </a:lnTo>
                    <a:lnTo>
                      <a:pt x="76" y="804"/>
                    </a:lnTo>
                    <a:lnTo>
                      <a:pt x="69" y="777"/>
                    </a:lnTo>
                    <a:lnTo>
                      <a:pt x="63" y="752"/>
                    </a:lnTo>
                    <a:lnTo>
                      <a:pt x="57" y="730"/>
                    </a:lnTo>
                    <a:lnTo>
                      <a:pt x="51" y="708"/>
                    </a:lnTo>
                    <a:lnTo>
                      <a:pt x="46" y="683"/>
                    </a:lnTo>
                    <a:lnTo>
                      <a:pt x="38" y="656"/>
                    </a:lnTo>
                    <a:lnTo>
                      <a:pt x="29" y="626"/>
                    </a:lnTo>
                    <a:lnTo>
                      <a:pt x="23" y="614"/>
                    </a:lnTo>
                    <a:lnTo>
                      <a:pt x="19" y="603"/>
                    </a:lnTo>
                    <a:lnTo>
                      <a:pt x="15" y="591"/>
                    </a:lnTo>
                    <a:lnTo>
                      <a:pt x="11" y="580"/>
                    </a:lnTo>
                    <a:lnTo>
                      <a:pt x="6" y="557"/>
                    </a:lnTo>
                    <a:lnTo>
                      <a:pt x="3" y="536"/>
                    </a:lnTo>
                    <a:lnTo>
                      <a:pt x="1" y="513"/>
                    </a:lnTo>
                    <a:lnTo>
                      <a:pt x="1" y="491"/>
                    </a:lnTo>
                    <a:lnTo>
                      <a:pt x="0" y="468"/>
                    </a:lnTo>
                    <a:lnTo>
                      <a:pt x="0" y="446"/>
                    </a:lnTo>
                    <a:lnTo>
                      <a:pt x="6" y="441"/>
                    </a:lnTo>
                    <a:lnTo>
                      <a:pt x="11" y="438"/>
                    </a:lnTo>
                    <a:lnTo>
                      <a:pt x="17" y="434"/>
                    </a:lnTo>
                    <a:lnTo>
                      <a:pt x="22" y="433"/>
                    </a:lnTo>
                    <a:lnTo>
                      <a:pt x="34" y="431"/>
                    </a:lnTo>
                    <a:lnTo>
                      <a:pt x="45" y="431"/>
                    </a:lnTo>
                    <a:lnTo>
                      <a:pt x="56" y="431"/>
                    </a:lnTo>
                    <a:lnTo>
                      <a:pt x="68" y="430"/>
                    </a:lnTo>
                    <a:lnTo>
                      <a:pt x="73" y="428"/>
                    </a:lnTo>
                    <a:lnTo>
                      <a:pt x="78" y="426"/>
                    </a:lnTo>
                    <a:lnTo>
                      <a:pt x="84" y="421"/>
                    </a:lnTo>
                    <a:lnTo>
                      <a:pt x="89" y="417"/>
                    </a:lnTo>
                    <a:lnTo>
                      <a:pt x="95" y="412"/>
                    </a:lnTo>
                    <a:lnTo>
                      <a:pt x="100" y="406"/>
                    </a:lnTo>
                    <a:lnTo>
                      <a:pt x="103" y="400"/>
                    </a:lnTo>
                    <a:lnTo>
                      <a:pt x="108" y="394"/>
                    </a:lnTo>
                    <a:lnTo>
                      <a:pt x="113" y="381"/>
                    </a:lnTo>
                    <a:lnTo>
                      <a:pt x="116" y="369"/>
                    </a:lnTo>
                    <a:lnTo>
                      <a:pt x="118" y="354"/>
                    </a:lnTo>
                    <a:lnTo>
                      <a:pt x="119" y="337"/>
                    </a:lnTo>
                    <a:lnTo>
                      <a:pt x="121" y="319"/>
                    </a:lnTo>
                    <a:lnTo>
                      <a:pt x="121" y="298"/>
                    </a:lnTo>
                    <a:lnTo>
                      <a:pt x="130" y="286"/>
                    </a:lnTo>
                    <a:lnTo>
                      <a:pt x="139" y="276"/>
                    </a:lnTo>
                    <a:lnTo>
                      <a:pt x="145" y="263"/>
                    </a:lnTo>
                    <a:lnTo>
                      <a:pt x="151" y="250"/>
                    </a:lnTo>
                    <a:lnTo>
                      <a:pt x="163" y="218"/>
                    </a:lnTo>
                    <a:lnTo>
                      <a:pt x="181" y="180"/>
                    </a:lnTo>
                    <a:lnTo>
                      <a:pt x="181" y="174"/>
                    </a:lnTo>
                    <a:lnTo>
                      <a:pt x="180" y="169"/>
                    </a:lnTo>
                    <a:lnTo>
                      <a:pt x="179" y="164"/>
                    </a:lnTo>
                    <a:lnTo>
                      <a:pt x="177" y="161"/>
                    </a:lnTo>
                    <a:lnTo>
                      <a:pt x="172" y="154"/>
                    </a:lnTo>
                    <a:lnTo>
                      <a:pt x="167" y="145"/>
                    </a:lnTo>
                    <a:lnTo>
                      <a:pt x="162" y="136"/>
                    </a:lnTo>
                    <a:lnTo>
                      <a:pt x="156" y="124"/>
                    </a:lnTo>
                    <a:lnTo>
                      <a:pt x="155" y="117"/>
                    </a:lnTo>
                    <a:lnTo>
                      <a:pt x="153" y="109"/>
                    </a:lnTo>
                    <a:lnTo>
                      <a:pt x="152" y="100"/>
                    </a:lnTo>
                    <a:lnTo>
                      <a:pt x="152" y="90"/>
                    </a:lnTo>
                    <a:lnTo>
                      <a:pt x="153" y="85"/>
                    </a:lnTo>
                    <a:lnTo>
                      <a:pt x="156" y="75"/>
                    </a:lnTo>
                    <a:lnTo>
                      <a:pt x="159" y="69"/>
                    </a:lnTo>
                    <a:lnTo>
                      <a:pt x="165" y="64"/>
                    </a:lnTo>
                    <a:lnTo>
                      <a:pt x="168" y="63"/>
                    </a:lnTo>
                    <a:lnTo>
                      <a:pt x="172" y="61"/>
                    </a:lnTo>
                    <a:lnTo>
                      <a:pt x="177" y="60"/>
                    </a:lnTo>
                    <a:lnTo>
                      <a:pt x="182" y="60"/>
                    </a:lnTo>
                    <a:lnTo>
                      <a:pt x="182" y="49"/>
                    </a:lnTo>
                    <a:lnTo>
                      <a:pt x="183" y="38"/>
                    </a:lnTo>
                    <a:lnTo>
                      <a:pt x="184" y="28"/>
                    </a:lnTo>
                    <a:lnTo>
                      <a:pt x="186" y="19"/>
                    </a:lnTo>
                    <a:lnTo>
                      <a:pt x="187" y="15"/>
                    </a:lnTo>
                    <a:lnTo>
                      <a:pt x="190" y="11"/>
                    </a:lnTo>
                    <a:lnTo>
                      <a:pt x="192" y="8"/>
                    </a:lnTo>
                    <a:lnTo>
                      <a:pt x="195" y="6"/>
                    </a:lnTo>
                    <a:lnTo>
                      <a:pt x="198" y="4"/>
                    </a:lnTo>
                    <a:lnTo>
                      <a:pt x="203" y="1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1284" y="248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>
                <a:off x="915840" y="2579760"/>
                <a:ext cx="1167480" cy="1893240"/>
              </a:xfrm>
              <a:custGeom>
                <a:avLst/>
                <a:gdLst/>
                <a:ahLst/>
                <a:rect l="l" t="t" r="r" b="b"/>
                <a:pathLst>
                  <a:path w="2244" h="3713">
                    <a:moveTo>
                      <a:pt x="1284" y="248"/>
                    </a:moveTo>
                    <a:lnTo>
                      <a:pt x="1007" y="1290"/>
                    </a:lnTo>
                    <a:lnTo>
                      <a:pt x="2156" y="2938"/>
                    </a:lnTo>
                    <a:lnTo>
                      <a:pt x="2156" y="2938"/>
                    </a:lnTo>
                    <a:lnTo>
                      <a:pt x="2164" y="2935"/>
                    </a:lnTo>
                    <a:lnTo>
                      <a:pt x="2169" y="2935"/>
                    </a:lnTo>
                    <a:lnTo>
                      <a:pt x="2171" y="2936"/>
                    </a:lnTo>
                    <a:lnTo>
                      <a:pt x="2173" y="2937"/>
                    </a:lnTo>
                    <a:lnTo>
                      <a:pt x="2173" y="2940"/>
                    </a:lnTo>
                    <a:lnTo>
                      <a:pt x="2174" y="2942"/>
                    </a:lnTo>
                    <a:lnTo>
                      <a:pt x="2173" y="2948"/>
                    </a:lnTo>
                    <a:lnTo>
                      <a:pt x="2170" y="2956"/>
                    </a:lnTo>
                    <a:lnTo>
                      <a:pt x="2167" y="2964"/>
                    </a:lnTo>
                    <a:lnTo>
                      <a:pt x="2164" y="2973"/>
                    </a:lnTo>
                    <a:lnTo>
                      <a:pt x="2156" y="2992"/>
                    </a:lnTo>
                    <a:lnTo>
                      <a:pt x="2150" y="3010"/>
                    </a:lnTo>
                    <a:lnTo>
                      <a:pt x="2149" y="3017"/>
                    </a:lnTo>
                    <a:lnTo>
                      <a:pt x="2149" y="3023"/>
                    </a:lnTo>
                    <a:lnTo>
                      <a:pt x="2150" y="3025"/>
                    </a:lnTo>
                    <a:lnTo>
                      <a:pt x="2151" y="3027"/>
                    </a:lnTo>
                    <a:lnTo>
                      <a:pt x="2153" y="3027"/>
                    </a:lnTo>
                    <a:lnTo>
                      <a:pt x="2155" y="3028"/>
                    </a:lnTo>
                    <a:lnTo>
                      <a:pt x="2161" y="3033"/>
                    </a:lnTo>
                    <a:lnTo>
                      <a:pt x="2165" y="3039"/>
                    </a:lnTo>
                    <a:lnTo>
                      <a:pt x="2168" y="3045"/>
                    </a:lnTo>
                    <a:lnTo>
                      <a:pt x="2170" y="3051"/>
                    </a:lnTo>
                    <a:lnTo>
                      <a:pt x="2174" y="3063"/>
                    </a:lnTo>
                    <a:lnTo>
                      <a:pt x="2175" y="3075"/>
                    </a:lnTo>
                    <a:lnTo>
                      <a:pt x="2176" y="3086"/>
                    </a:lnTo>
                    <a:lnTo>
                      <a:pt x="2178" y="3097"/>
                    </a:lnTo>
                    <a:lnTo>
                      <a:pt x="2179" y="3103"/>
                    </a:lnTo>
                    <a:lnTo>
                      <a:pt x="2180" y="3108"/>
                    </a:lnTo>
                    <a:lnTo>
                      <a:pt x="2182" y="3112"/>
                    </a:lnTo>
                    <a:lnTo>
                      <a:pt x="2184" y="3118"/>
                    </a:lnTo>
                    <a:lnTo>
                      <a:pt x="2244" y="3207"/>
                    </a:lnTo>
                    <a:lnTo>
                      <a:pt x="2153" y="3296"/>
                    </a:lnTo>
                    <a:lnTo>
                      <a:pt x="2144" y="3305"/>
                    </a:lnTo>
                    <a:lnTo>
                      <a:pt x="2138" y="3310"/>
                    </a:lnTo>
                    <a:lnTo>
                      <a:pt x="2135" y="3311"/>
                    </a:lnTo>
                    <a:lnTo>
                      <a:pt x="2133" y="3312"/>
                    </a:lnTo>
                    <a:lnTo>
                      <a:pt x="2130" y="3312"/>
                    </a:lnTo>
                    <a:lnTo>
                      <a:pt x="2129" y="3314"/>
                    </a:lnTo>
                    <a:lnTo>
                      <a:pt x="2127" y="3317"/>
                    </a:lnTo>
                    <a:lnTo>
                      <a:pt x="2124" y="3326"/>
                    </a:lnTo>
                    <a:lnTo>
                      <a:pt x="2117" y="3339"/>
                    </a:lnTo>
                    <a:lnTo>
                      <a:pt x="2115" y="3351"/>
                    </a:lnTo>
                    <a:lnTo>
                      <a:pt x="2113" y="3363"/>
                    </a:lnTo>
                    <a:lnTo>
                      <a:pt x="2112" y="3374"/>
                    </a:lnTo>
                    <a:lnTo>
                      <a:pt x="2111" y="3383"/>
                    </a:lnTo>
                    <a:lnTo>
                      <a:pt x="2108" y="3394"/>
                    </a:lnTo>
                    <a:lnTo>
                      <a:pt x="2106" y="3398"/>
                    </a:lnTo>
                    <a:lnTo>
                      <a:pt x="2102" y="3404"/>
                    </a:lnTo>
                    <a:lnTo>
                      <a:pt x="2098" y="3409"/>
                    </a:lnTo>
                    <a:lnTo>
                      <a:pt x="2093" y="3415"/>
                    </a:lnTo>
                    <a:lnTo>
                      <a:pt x="2071" y="3437"/>
                    </a:lnTo>
                    <a:lnTo>
                      <a:pt x="2052" y="3459"/>
                    </a:lnTo>
                    <a:lnTo>
                      <a:pt x="2044" y="3471"/>
                    </a:lnTo>
                    <a:lnTo>
                      <a:pt x="2038" y="3482"/>
                    </a:lnTo>
                    <a:lnTo>
                      <a:pt x="2035" y="3487"/>
                    </a:lnTo>
                    <a:lnTo>
                      <a:pt x="2034" y="3492"/>
                    </a:lnTo>
                    <a:lnTo>
                      <a:pt x="2033" y="3498"/>
                    </a:lnTo>
                    <a:lnTo>
                      <a:pt x="2032" y="3504"/>
                    </a:lnTo>
                    <a:lnTo>
                      <a:pt x="2028" y="3515"/>
                    </a:lnTo>
                    <a:lnTo>
                      <a:pt x="2025" y="3526"/>
                    </a:lnTo>
                    <a:lnTo>
                      <a:pt x="2023" y="3538"/>
                    </a:lnTo>
                    <a:lnTo>
                      <a:pt x="2023" y="3549"/>
                    </a:lnTo>
                    <a:lnTo>
                      <a:pt x="2027" y="3572"/>
                    </a:lnTo>
                    <a:lnTo>
                      <a:pt x="2032" y="3597"/>
                    </a:lnTo>
                    <a:lnTo>
                      <a:pt x="2034" y="3610"/>
                    </a:lnTo>
                    <a:lnTo>
                      <a:pt x="2036" y="3623"/>
                    </a:lnTo>
                    <a:lnTo>
                      <a:pt x="2039" y="3637"/>
                    </a:lnTo>
                    <a:lnTo>
                      <a:pt x="2040" y="3651"/>
                    </a:lnTo>
                    <a:lnTo>
                      <a:pt x="2040" y="3665"/>
                    </a:lnTo>
                    <a:lnTo>
                      <a:pt x="2039" y="3680"/>
                    </a:lnTo>
                    <a:lnTo>
                      <a:pt x="2035" y="3696"/>
                    </a:lnTo>
                    <a:lnTo>
                      <a:pt x="2031" y="3713"/>
                    </a:lnTo>
                    <a:lnTo>
                      <a:pt x="2031" y="3713"/>
                    </a:lnTo>
                    <a:lnTo>
                      <a:pt x="1286" y="3617"/>
                    </a:lnTo>
                    <a:lnTo>
                      <a:pt x="1286" y="3617"/>
                    </a:lnTo>
                    <a:lnTo>
                      <a:pt x="1286" y="3578"/>
                    </a:lnTo>
                    <a:lnTo>
                      <a:pt x="1287" y="3546"/>
                    </a:lnTo>
                    <a:lnTo>
                      <a:pt x="1287" y="3520"/>
                    </a:lnTo>
                    <a:lnTo>
                      <a:pt x="1287" y="3498"/>
                    </a:lnTo>
                    <a:lnTo>
                      <a:pt x="1282" y="3492"/>
                    </a:lnTo>
                    <a:lnTo>
                      <a:pt x="1277" y="3486"/>
                    </a:lnTo>
                    <a:lnTo>
                      <a:pt x="1273" y="3481"/>
                    </a:lnTo>
                    <a:lnTo>
                      <a:pt x="1270" y="3475"/>
                    </a:lnTo>
                    <a:lnTo>
                      <a:pt x="1264" y="3462"/>
                    </a:lnTo>
                    <a:lnTo>
                      <a:pt x="1261" y="3449"/>
                    </a:lnTo>
                    <a:lnTo>
                      <a:pt x="1259" y="3434"/>
                    </a:lnTo>
                    <a:lnTo>
                      <a:pt x="1259" y="3418"/>
                    </a:lnTo>
                    <a:lnTo>
                      <a:pt x="1258" y="3400"/>
                    </a:lnTo>
                    <a:lnTo>
                      <a:pt x="1258" y="3378"/>
                    </a:lnTo>
                    <a:lnTo>
                      <a:pt x="1253" y="3378"/>
                    </a:lnTo>
                    <a:lnTo>
                      <a:pt x="1248" y="3377"/>
                    </a:lnTo>
                    <a:lnTo>
                      <a:pt x="1244" y="3375"/>
                    </a:lnTo>
                    <a:lnTo>
                      <a:pt x="1240" y="3373"/>
                    </a:lnTo>
                    <a:lnTo>
                      <a:pt x="1234" y="3367"/>
                    </a:lnTo>
                    <a:lnTo>
                      <a:pt x="1229" y="3360"/>
                    </a:lnTo>
                    <a:lnTo>
                      <a:pt x="1223" y="3350"/>
                    </a:lnTo>
                    <a:lnTo>
                      <a:pt x="1217" y="3340"/>
                    </a:lnTo>
                    <a:lnTo>
                      <a:pt x="1209" y="3329"/>
                    </a:lnTo>
                    <a:lnTo>
                      <a:pt x="1199" y="3319"/>
                    </a:lnTo>
                    <a:lnTo>
                      <a:pt x="1198" y="3312"/>
                    </a:lnTo>
                    <a:lnTo>
                      <a:pt x="1197" y="3307"/>
                    </a:lnTo>
                    <a:lnTo>
                      <a:pt x="1196" y="3301"/>
                    </a:lnTo>
                    <a:lnTo>
                      <a:pt x="1194" y="3296"/>
                    </a:lnTo>
                    <a:lnTo>
                      <a:pt x="1191" y="3290"/>
                    </a:lnTo>
                    <a:lnTo>
                      <a:pt x="1186" y="3284"/>
                    </a:lnTo>
                    <a:lnTo>
                      <a:pt x="1182" y="3279"/>
                    </a:lnTo>
                    <a:lnTo>
                      <a:pt x="1177" y="3273"/>
                    </a:lnTo>
                    <a:lnTo>
                      <a:pt x="1165" y="3262"/>
                    </a:lnTo>
                    <a:lnTo>
                      <a:pt x="1150" y="3251"/>
                    </a:lnTo>
                    <a:lnTo>
                      <a:pt x="1131" y="3240"/>
                    </a:lnTo>
                    <a:lnTo>
                      <a:pt x="1110" y="3228"/>
                    </a:lnTo>
                    <a:lnTo>
                      <a:pt x="1100" y="3217"/>
                    </a:lnTo>
                    <a:lnTo>
                      <a:pt x="1093" y="3206"/>
                    </a:lnTo>
                    <a:lnTo>
                      <a:pt x="1086" y="3195"/>
                    </a:lnTo>
                    <a:lnTo>
                      <a:pt x="1081" y="3187"/>
                    </a:lnTo>
                    <a:lnTo>
                      <a:pt x="1075" y="3179"/>
                    </a:lnTo>
                    <a:lnTo>
                      <a:pt x="1069" y="3173"/>
                    </a:lnTo>
                    <a:lnTo>
                      <a:pt x="1066" y="3171"/>
                    </a:lnTo>
                    <a:lnTo>
                      <a:pt x="1061" y="3170"/>
                    </a:lnTo>
                    <a:lnTo>
                      <a:pt x="1057" y="3168"/>
                    </a:lnTo>
                    <a:lnTo>
                      <a:pt x="1051" y="3167"/>
                    </a:lnTo>
                    <a:lnTo>
                      <a:pt x="1042" y="3157"/>
                    </a:lnTo>
                    <a:lnTo>
                      <a:pt x="1034" y="3146"/>
                    </a:lnTo>
                    <a:lnTo>
                      <a:pt x="1029" y="3136"/>
                    </a:lnTo>
                    <a:lnTo>
                      <a:pt x="1026" y="3126"/>
                    </a:lnTo>
                    <a:lnTo>
                      <a:pt x="1022" y="3113"/>
                    </a:lnTo>
                    <a:lnTo>
                      <a:pt x="1022" y="3108"/>
                    </a:lnTo>
                    <a:lnTo>
                      <a:pt x="1010" y="3096"/>
                    </a:lnTo>
                    <a:lnTo>
                      <a:pt x="1000" y="3085"/>
                    </a:lnTo>
                    <a:lnTo>
                      <a:pt x="990" y="3072"/>
                    </a:lnTo>
                    <a:lnTo>
                      <a:pt x="981" y="3059"/>
                    </a:lnTo>
                    <a:lnTo>
                      <a:pt x="977" y="3052"/>
                    </a:lnTo>
                    <a:lnTo>
                      <a:pt x="974" y="3044"/>
                    </a:lnTo>
                    <a:lnTo>
                      <a:pt x="970" y="3037"/>
                    </a:lnTo>
                    <a:lnTo>
                      <a:pt x="968" y="3028"/>
                    </a:lnTo>
                    <a:lnTo>
                      <a:pt x="966" y="3018"/>
                    </a:lnTo>
                    <a:lnTo>
                      <a:pt x="964" y="3010"/>
                    </a:lnTo>
                    <a:lnTo>
                      <a:pt x="963" y="2999"/>
                    </a:lnTo>
                    <a:lnTo>
                      <a:pt x="963" y="2988"/>
                    </a:lnTo>
                    <a:lnTo>
                      <a:pt x="941" y="2988"/>
                    </a:lnTo>
                    <a:lnTo>
                      <a:pt x="919" y="2988"/>
                    </a:lnTo>
                    <a:lnTo>
                      <a:pt x="896" y="2988"/>
                    </a:lnTo>
                    <a:lnTo>
                      <a:pt x="873" y="2987"/>
                    </a:lnTo>
                    <a:lnTo>
                      <a:pt x="864" y="2976"/>
                    </a:lnTo>
                    <a:lnTo>
                      <a:pt x="854" y="2965"/>
                    </a:lnTo>
                    <a:lnTo>
                      <a:pt x="846" y="2954"/>
                    </a:lnTo>
                    <a:lnTo>
                      <a:pt x="839" y="2944"/>
                    </a:lnTo>
                    <a:lnTo>
                      <a:pt x="826" y="2923"/>
                    </a:lnTo>
                    <a:lnTo>
                      <a:pt x="815" y="2905"/>
                    </a:lnTo>
                    <a:lnTo>
                      <a:pt x="810" y="2897"/>
                    </a:lnTo>
                    <a:lnTo>
                      <a:pt x="803" y="2890"/>
                    </a:lnTo>
                    <a:lnTo>
                      <a:pt x="798" y="2883"/>
                    </a:lnTo>
                    <a:lnTo>
                      <a:pt x="791" y="2878"/>
                    </a:lnTo>
                    <a:lnTo>
                      <a:pt x="784" y="2874"/>
                    </a:lnTo>
                    <a:lnTo>
                      <a:pt x="775" y="2870"/>
                    </a:lnTo>
                    <a:lnTo>
                      <a:pt x="766" y="2868"/>
                    </a:lnTo>
                    <a:lnTo>
                      <a:pt x="756" y="2867"/>
                    </a:lnTo>
                    <a:lnTo>
                      <a:pt x="731" y="2856"/>
                    </a:lnTo>
                    <a:lnTo>
                      <a:pt x="702" y="2845"/>
                    </a:lnTo>
                    <a:lnTo>
                      <a:pt x="668" y="2835"/>
                    </a:lnTo>
                    <a:lnTo>
                      <a:pt x="632" y="2825"/>
                    </a:lnTo>
                    <a:lnTo>
                      <a:pt x="596" y="2818"/>
                    </a:lnTo>
                    <a:lnTo>
                      <a:pt x="559" y="2811"/>
                    </a:lnTo>
                    <a:lnTo>
                      <a:pt x="541" y="2809"/>
                    </a:lnTo>
                    <a:lnTo>
                      <a:pt x="522" y="2807"/>
                    </a:lnTo>
                    <a:lnTo>
                      <a:pt x="505" y="2806"/>
                    </a:lnTo>
                    <a:lnTo>
                      <a:pt x="488" y="2806"/>
                    </a:lnTo>
                    <a:lnTo>
                      <a:pt x="488" y="2783"/>
                    </a:lnTo>
                    <a:lnTo>
                      <a:pt x="488" y="2761"/>
                    </a:lnTo>
                    <a:lnTo>
                      <a:pt x="487" y="2740"/>
                    </a:lnTo>
                    <a:lnTo>
                      <a:pt x="484" y="2719"/>
                    </a:lnTo>
                    <a:lnTo>
                      <a:pt x="481" y="2701"/>
                    </a:lnTo>
                    <a:lnTo>
                      <a:pt x="476" y="2684"/>
                    </a:lnTo>
                    <a:lnTo>
                      <a:pt x="473" y="2676"/>
                    </a:lnTo>
                    <a:lnTo>
                      <a:pt x="468" y="2669"/>
                    </a:lnTo>
                    <a:lnTo>
                      <a:pt x="464" y="2662"/>
                    </a:lnTo>
                    <a:lnTo>
                      <a:pt x="459" y="2656"/>
                    </a:lnTo>
                    <a:lnTo>
                      <a:pt x="465" y="2646"/>
                    </a:lnTo>
                    <a:lnTo>
                      <a:pt x="470" y="2637"/>
                    </a:lnTo>
                    <a:lnTo>
                      <a:pt x="476" y="2631"/>
                    </a:lnTo>
                    <a:lnTo>
                      <a:pt x="481" y="2625"/>
                    </a:lnTo>
                    <a:lnTo>
                      <a:pt x="491" y="2618"/>
                    </a:lnTo>
                    <a:lnTo>
                      <a:pt x="501" y="2611"/>
                    </a:lnTo>
                    <a:lnTo>
                      <a:pt x="504" y="2609"/>
                    </a:lnTo>
                    <a:lnTo>
                      <a:pt x="508" y="2606"/>
                    </a:lnTo>
                    <a:lnTo>
                      <a:pt x="511" y="2603"/>
                    </a:lnTo>
                    <a:lnTo>
                      <a:pt x="514" y="2598"/>
                    </a:lnTo>
                    <a:lnTo>
                      <a:pt x="516" y="2593"/>
                    </a:lnTo>
                    <a:lnTo>
                      <a:pt x="518" y="2585"/>
                    </a:lnTo>
                    <a:lnTo>
                      <a:pt x="519" y="2578"/>
                    </a:lnTo>
                    <a:lnTo>
                      <a:pt x="519" y="2567"/>
                    </a:lnTo>
                    <a:lnTo>
                      <a:pt x="519" y="2562"/>
                    </a:lnTo>
                    <a:lnTo>
                      <a:pt x="518" y="2556"/>
                    </a:lnTo>
                    <a:lnTo>
                      <a:pt x="517" y="2551"/>
                    </a:lnTo>
                    <a:lnTo>
                      <a:pt x="515" y="2544"/>
                    </a:lnTo>
                    <a:lnTo>
                      <a:pt x="508" y="2534"/>
                    </a:lnTo>
                    <a:lnTo>
                      <a:pt x="501" y="2523"/>
                    </a:lnTo>
                    <a:lnTo>
                      <a:pt x="482" y="2500"/>
                    </a:lnTo>
                    <a:lnTo>
                      <a:pt x="461" y="2477"/>
                    </a:lnTo>
                    <a:lnTo>
                      <a:pt x="462" y="2466"/>
                    </a:lnTo>
                    <a:lnTo>
                      <a:pt x="465" y="2455"/>
                    </a:lnTo>
                    <a:lnTo>
                      <a:pt x="470" y="2444"/>
                    </a:lnTo>
                    <a:lnTo>
                      <a:pt x="476" y="2433"/>
                    </a:lnTo>
                    <a:lnTo>
                      <a:pt x="481" y="2421"/>
                    </a:lnTo>
                    <a:lnTo>
                      <a:pt x="487" y="2410"/>
                    </a:lnTo>
                    <a:lnTo>
                      <a:pt x="490" y="2400"/>
                    </a:lnTo>
                    <a:lnTo>
                      <a:pt x="491" y="2388"/>
                    </a:lnTo>
                    <a:lnTo>
                      <a:pt x="479" y="2387"/>
                    </a:lnTo>
                    <a:lnTo>
                      <a:pt x="464" y="2383"/>
                    </a:lnTo>
                    <a:lnTo>
                      <a:pt x="450" y="2378"/>
                    </a:lnTo>
                    <a:lnTo>
                      <a:pt x="435" y="2373"/>
                    </a:lnTo>
                    <a:lnTo>
                      <a:pt x="411" y="2362"/>
                    </a:lnTo>
                    <a:lnTo>
                      <a:pt x="401" y="2358"/>
                    </a:lnTo>
                    <a:lnTo>
                      <a:pt x="397" y="2347"/>
                    </a:lnTo>
                    <a:lnTo>
                      <a:pt x="392" y="2335"/>
                    </a:lnTo>
                    <a:lnTo>
                      <a:pt x="388" y="2323"/>
                    </a:lnTo>
                    <a:lnTo>
                      <a:pt x="384" y="2312"/>
                    </a:lnTo>
                    <a:lnTo>
                      <a:pt x="379" y="2287"/>
                    </a:lnTo>
                    <a:lnTo>
                      <a:pt x="373" y="2260"/>
                    </a:lnTo>
                    <a:lnTo>
                      <a:pt x="367" y="2231"/>
                    </a:lnTo>
                    <a:lnTo>
                      <a:pt x="361" y="2198"/>
                    </a:lnTo>
                    <a:lnTo>
                      <a:pt x="354" y="2161"/>
                    </a:lnTo>
                    <a:lnTo>
                      <a:pt x="344" y="2119"/>
                    </a:lnTo>
                    <a:lnTo>
                      <a:pt x="324" y="2107"/>
                    </a:lnTo>
                    <a:lnTo>
                      <a:pt x="305" y="2095"/>
                    </a:lnTo>
                    <a:lnTo>
                      <a:pt x="298" y="2090"/>
                    </a:lnTo>
                    <a:lnTo>
                      <a:pt x="290" y="2083"/>
                    </a:lnTo>
                    <a:lnTo>
                      <a:pt x="284" y="2077"/>
                    </a:lnTo>
                    <a:lnTo>
                      <a:pt x="277" y="2069"/>
                    </a:lnTo>
                    <a:lnTo>
                      <a:pt x="272" y="2063"/>
                    </a:lnTo>
                    <a:lnTo>
                      <a:pt x="267" y="2055"/>
                    </a:lnTo>
                    <a:lnTo>
                      <a:pt x="264" y="2047"/>
                    </a:lnTo>
                    <a:lnTo>
                      <a:pt x="261" y="2038"/>
                    </a:lnTo>
                    <a:lnTo>
                      <a:pt x="259" y="2029"/>
                    </a:lnTo>
                    <a:lnTo>
                      <a:pt x="257" y="2020"/>
                    </a:lnTo>
                    <a:lnTo>
                      <a:pt x="256" y="2010"/>
                    </a:lnTo>
                    <a:lnTo>
                      <a:pt x="256" y="1998"/>
                    </a:lnTo>
                    <a:lnTo>
                      <a:pt x="266" y="1987"/>
                    </a:lnTo>
                    <a:lnTo>
                      <a:pt x="278" y="1976"/>
                    </a:lnTo>
                    <a:lnTo>
                      <a:pt x="288" y="1963"/>
                    </a:lnTo>
                    <a:lnTo>
                      <a:pt x="297" y="1950"/>
                    </a:lnTo>
                    <a:lnTo>
                      <a:pt x="301" y="1943"/>
                    </a:lnTo>
                    <a:lnTo>
                      <a:pt x="305" y="1935"/>
                    </a:lnTo>
                    <a:lnTo>
                      <a:pt x="308" y="1928"/>
                    </a:lnTo>
                    <a:lnTo>
                      <a:pt x="311" y="1919"/>
                    </a:lnTo>
                    <a:lnTo>
                      <a:pt x="313" y="1910"/>
                    </a:lnTo>
                    <a:lnTo>
                      <a:pt x="315" y="1901"/>
                    </a:lnTo>
                    <a:lnTo>
                      <a:pt x="316" y="1891"/>
                    </a:lnTo>
                    <a:lnTo>
                      <a:pt x="316" y="1880"/>
                    </a:lnTo>
                    <a:lnTo>
                      <a:pt x="316" y="1864"/>
                    </a:lnTo>
                    <a:lnTo>
                      <a:pt x="315" y="1851"/>
                    </a:lnTo>
                    <a:lnTo>
                      <a:pt x="314" y="1840"/>
                    </a:lnTo>
                    <a:lnTo>
                      <a:pt x="312" y="1832"/>
                    </a:lnTo>
                    <a:lnTo>
                      <a:pt x="310" y="1825"/>
                    </a:lnTo>
                    <a:lnTo>
                      <a:pt x="307" y="1820"/>
                    </a:lnTo>
                    <a:lnTo>
                      <a:pt x="304" y="1815"/>
                    </a:lnTo>
                    <a:lnTo>
                      <a:pt x="302" y="1812"/>
                    </a:lnTo>
                    <a:lnTo>
                      <a:pt x="297" y="1808"/>
                    </a:lnTo>
                    <a:lnTo>
                      <a:pt x="292" y="1804"/>
                    </a:lnTo>
                    <a:lnTo>
                      <a:pt x="290" y="1801"/>
                    </a:lnTo>
                    <a:lnTo>
                      <a:pt x="288" y="1799"/>
                    </a:lnTo>
                    <a:lnTo>
                      <a:pt x="288" y="1795"/>
                    </a:lnTo>
                    <a:lnTo>
                      <a:pt x="287" y="1790"/>
                    </a:lnTo>
                    <a:lnTo>
                      <a:pt x="277" y="1790"/>
                    </a:lnTo>
                    <a:lnTo>
                      <a:pt x="270" y="1790"/>
                    </a:lnTo>
                    <a:lnTo>
                      <a:pt x="263" y="1788"/>
                    </a:lnTo>
                    <a:lnTo>
                      <a:pt x="258" y="1786"/>
                    </a:lnTo>
                    <a:lnTo>
                      <a:pt x="251" y="1782"/>
                    </a:lnTo>
                    <a:lnTo>
                      <a:pt x="246" y="1777"/>
                    </a:lnTo>
                    <a:lnTo>
                      <a:pt x="237" y="1770"/>
                    </a:lnTo>
                    <a:lnTo>
                      <a:pt x="227" y="1759"/>
                    </a:lnTo>
                    <a:lnTo>
                      <a:pt x="227" y="1747"/>
                    </a:lnTo>
                    <a:lnTo>
                      <a:pt x="227" y="1733"/>
                    </a:lnTo>
                    <a:lnTo>
                      <a:pt x="226" y="1718"/>
                    </a:lnTo>
                    <a:lnTo>
                      <a:pt x="224" y="1704"/>
                    </a:lnTo>
                    <a:lnTo>
                      <a:pt x="223" y="1697"/>
                    </a:lnTo>
                    <a:lnTo>
                      <a:pt x="221" y="1690"/>
                    </a:lnTo>
                    <a:lnTo>
                      <a:pt x="219" y="1685"/>
                    </a:lnTo>
                    <a:lnTo>
                      <a:pt x="216" y="1680"/>
                    </a:lnTo>
                    <a:lnTo>
                      <a:pt x="212" y="1676"/>
                    </a:lnTo>
                    <a:lnTo>
                      <a:pt x="208" y="1673"/>
                    </a:lnTo>
                    <a:lnTo>
                      <a:pt x="204" y="1671"/>
                    </a:lnTo>
                    <a:lnTo>
                      <a:pt x="198" y="1670"/>
                    </a:lnTo>
                    <a:lnTo>
                      <a:pt x="204" y="1664"/>
                    </a:lnTo>
                    <a:lnTo>
                      <a:pt x="209" y="1657"/>
                    </a:lnTo>
                    <a:lnTo>
                      <a:pt x="212" y="1648"/>
                    </a:lnTo>
                    <a:lnTo>
                      <a:pt x="216" y="1638"/>
                    </a:lnTo>
                    <a:lnTo>
                      <a:pt x="218" y="1629"/>
                    </a:lnTo>
                    <a:lnTo>
                      <a:pt x="220" y="1618"/>
                    </a:lnTo>
                    <a:lnTo>
                      <a:pt x="221" y="1607"/>
                    </a:lnTo>
                    <a:lnTo>
                      <a:pt x="222" y="1595"/>
                    </a:lnTo>
                    <a:lnTo>
                      <a:pt x="221" y="1584"/>
                    </a:lnTo>
                    <a:lnTo>
                      <a:pt x="221" y="1574"/>
                    </a:lnTo>
                    <a:lnTo>
                      <a:pt x="219" y="1563"/>
                    </a:lnTo>
                    <a:lnTo>
                      <a:pt x="217" y="1553"/>
                    </a:lnTo>
                    <a:lnTo>
                      <a:pt x="213" y="1543"/>
                    </a:lnTo>
                    <a:lnTo>
                      <a:pt x="209" y="1535"/>
                    </a:lnTo>
                    <a:lnTo>
                      <a:pt x="205" y="1527"/>
                    </a:lnTo>
                    <a:lnTo>
                      <a:pt x="200" y="1521"/>
                    </a:lnTo>
                    <a:lnTo>
                      <a:pt x="199" y="1510"/>
                    </a:lnTo>
                    <a:lnTo>
                      <a:pt x="197" y="1500"/>
                    </a:lnTo>
                    <a:lnTo>
                      <a:pt x="195" y="1490"/>
                    </a:lnTo>
                    <a:lnTo>
                      <a:pt x="192" y="1482"/>
                    </a:lnTo>
                    <a:lnTo>
                      <a:pt x="183" y="1465"/>
                    </a:lnTo>
                    <a:lnTo>
                      <a:pt x="175" y="1450"/>
                    </a:lnTo>
                    <a:lnTo>
                      <a:pt x="170" y="1443"/>
                    </a:lnTo>
                    <a:lnTo>
                      <a:pt x="167" y="1436"/>
                    </a:lnTo>
                    <a:lnTo>
                      <a:pt x="165" y="1430"/>
                    </a:lnTo>
                    <a:lnTo>
                      <a:pt x="163" y="1425"/>
                    </a:lnTo>
                    <a:lnTo>
                      <a:pt x="163" y="1418"/>
                    </a:lnTo>
                    <a:lnTo>
                      <a:pt x="164" y="1413"/>
                    </a:lnTo>
                    <a:lnTo>
                      <a:pt x="167" y="1407"/>
                    </a:lnTo>
                    <a:lnTo>
                      <a:pt x="171" y="1402"/>
                    </a:lnTo>
                    <a:lnTo>
                      <a:pt x="171" y="1379"/>
                    </a:lnTo>
                    <a:lnTo>
                      <a:pt x="171" y="1361"/>
                    </a:lnTo>
                    <a:lnTo>
                      <a:pt x="171" y="1347"/>
                    </a:lnTo>
                    <a:lnTo>
                      <a:pt x="171" y="1341"/>
                    </a:lnTo>
                    <a:lnTo>
                      <a:pt x="170" y="1331"/>
                    </a:lnTo>
                    <a:lnTo>
                      <a:pt x="167" y="1320"/>
                    </a:lnTo>
                    <a:lnTo>
                      <a:pt x="163" y="1308"/>
                    </a:lnTo>
                    <a:lnTo>
                      <a:pt x="157" y="1297"/>
                    </a:lnTo>
                    <a:lnTo>
                      <a:pt x="152" y="1285"/>
                    </a:lnTo>
                    <a:lnTo>
                      <a:pt x="146" y="1274"/>
                    </a:lnTo>
                    <a:lnTo>
                      <a:pt x="143" y="1264"/>
                    </a:lnTo>
                    <a:lnTo>
                      <a:pt x="142" y="1252"/>
                    </a:lnTo>
                    <a:lnTo>
                      <a:pt x="137" y="1241"/>
                    </a:lnTo>
                    <a:lnTo>
                      <a:pt x="130" y="1231"/>
                    </a:lnTo>
                    <a:lnTo>
                      <a:pt x="123" y="1222"/>
                    </a:lnTo>
                    <a:lnTo>
                      <a:pt x="116" y="1212"/>
                    </a:lnTo>
                    <a:lnTo>
                      <a:pt x="100" y="1196"/>
                    </a:lnTo>
                    <a:lnTo>
                      <a:pt x="84" y="1181"/>
                    </a:lnTo>
                    <a:lnTo>
                      <a:pt x="51" y="1155"/>
                    </a:lnTo>
                    <a:lnTo>
                      <a:pt x="24" y="1132"/>
                    </a:lnTo>
                    <a:lnTo>
                      <a:pt x="24" y="1109"/>
                    </a:lnTo>
                    <a:lnTo>
                      <a:pt x="24" y="1088"/>
                    </a:lnTo>
                    <a:lnTo>
                      <a:pt x="24" y="1065"/>
                    </a:lnTo>
                    <a:lnTo>
                      <a:pt x="24" y="1042"/>
                    </a:lnTo>
                    <a:lnTo>
                      <a:pt x="25" y="1021"/>
                    </a:lnTo>
                    <a:lnTo>
                      <a:pt x="27" y="1001"/>
                    </a:lnTo>
                    <a:lnTo>
                      <a:pt x="29" y="984"/>
                    </a:lnTo>
                    <a:lnTo>
                      <a:pt x="31" y="968"/>
                    </a:lnTo>
                    <a:lnTo>
                      <a:pt x="33" y="954"/>
                    </a:lnTo>
                    <a:lnTo>
                      <a:pt x="36" y="940"/>
                    </a:lnTo>
                    <a:lnTo>
                      <a:pt x="41" y="928"/>
                    </a:lnTo>
                    <a:lnTo>
                      <a:pt x="45" y="916"/>
                    </a:lnTo>
                    <a:lnTo>
                      <a:pt x="54" y="894"/>
                    </a:lnTo>
                    <a:lnTo>
                      <a:pt x="64" y="875"/>
                    </a:lnTo>
                    <a:lnTo>
                      <a:pt x="75" y="856"/>
                    </a:lnTo>
                    <a:lnTo>
                      <a:pt x="86" y="834"/>
                    </a:lnTo>
                    <a:lnTo>
                      <a:pt x="76" y="804"/>
                    </a:lnTo>
                    <a:lnTo>
                      <a:pt x="69" y="777"/>
                    </a:lnTo>
                    <a:lnTo>
                      <a:pt x="63" y="752"/>
                    </a:lnTo>
                    <a:lnTo>
                      <a:pt x="57" y="730"/>
                    </a:lnTo>
                    <a:lnTo>
                      <a:pt x="51" y="708"/>
                    </a:lnTo>
                    <a:lnTo>
                      <a:pt x="46" y="683"/>
                    </a:lnTo>
                    <a:lnTo>
                      <a:pt x="38" y="656"/>
                    </a:lnTo>
                    <a:lnTo>
                      <a:pt x="29" y="626"/>
                    </a:lnTo>
                    <a:lnTo>
                      <a:pt x="23" y="614"/>
                    </a:lnTo>
                    <a:lnTo>
                      <a:pt x="19" y="603"/>
                    </a:lnTo>
                    <a:lnTo>
                      <a:pt x="15" y="591"/>
                    </a:lnTo>
                    <a:lnTo>
                      <a:pt x="11" y="580"/>
                    </a:lnTo>
                    <a:lnTo>
                      <a:pt x="6" y="557"/>
                    </a:lnTo>
                    <a:lnTo>
                      <a:pt x="3" y="536"/>
                    </a:lnTo>
                    <a:lnTo>
                      <a:pt x="1" y="513"/>
                    </a:lnTo>
                    <a:lnTo>
                      <a:pt x="1" y="491"/>
                    </a:lnTo>
                    <a:lnTo>
                      <a:pt x="0" y="468"/>
                    </a:lnTo>
                    <a:lnTo>
                      <a:pt x="0" y="446"/>
                    </a:lnTo>
                    <a:lnTo>
                      <a:pt x="6" y="441"/>
                    </a:lnTo>
                    <a:lnTo>
                      <a:pt x="11" y="438"/>
                    </a:lnTo>
                    <a:lnTo>
                      <a:pt x="17" y="434"/>
                    </a:lnTo>
                    <a:lnTo>
                      <a:pt x="22" y="433"/>
                    </a:lnTo>
                    <a:lnTo>
                      <a:pt x="34" y="431"/>
                    </a:lnTo>
                    <a:lnTo>
                      <a:pt x="45" y="431"/>
                    </a:lnTo>
                    <a:lnTo>
                      <a:pt x="56" y="431"/>
                    </a:lnTo>
                    <a:lnTo>
                      <a:pt x="68" y="430"/>
                    </a:lnTo>
                    <a:lnTo>
                      <a:pt x="73" y="428"/>
                    </a:lnTo>
                    <a:lnTo>
                      <a:pt x="78" y="426"/>
                    </a:lnTo>
                    <a:lnTo>
                      <a:pt x="84" y="421"/>
                    </a:lnTo>
                    <a:lnTo>
                      <a:pt x="89" y="417"/>
                    </a:lnTo>
                    <a:lnTo>
                      <a:pt x="95" y="412"/>
                    </a:lnTo>
                    <a:lnTo>
                      <a:pt x="100" y="406"/>
                    </a:lnTo>
                    <a:lnTo>
                      <a:pt x="103" y="400"/>
                    </a:lnTo>
                    <a:lnTo>
                      <a:pt x="108" y="394"/>
                    </a:lnTo>
                    <a:lnTo>
                      <a:pt x="113" y="381"/>
                    </a:lnTo>
                    <a:lnTo>
                      <a:pt x="116" y="369"/>
                    </a:lnTo>
                    <a:lnTo>
                      <a:pt x="118" y="354"/>
                    </a:lnTo>
                    <a:lnTo>
                      <a:pt x="119" y="337"/>
                    </a:lnTo>
                    <a:lnTo>
                      <a:pt x="121" y="319"/>
                    </a:lnTo>
                    <a:lnTo>
                      <a:pt x="121" y="298"/>
                    </a:lnTo>
                    <a:lnTo>
                      <a:pt x="130" y="286"/>
                    </a:lnTo>
                    <a:lnTo>
                      <a:pt x="139" y="276"/>
                    </a:lnTo>
                    <a:lnTo>
                      <a:pt x="145" y="263"/>
                    </a:lnTo>
                    <a:lnTo>
                      <a:pt x="151" y="250"/>
                    </a:lnTo>
                    <a:lnTo>
                      <a:pt x="163" y="218"/>
                    </a:lnTo>
                    <a:lnTo>
                      <a:pt x="181" y="180"/>
                    </a:lnTo>
                    <a:lnTo>
                      <a:pt x="181" y="174"/>
                    </a:lnTo>
                    <a:lnTo>
                      <a:pt x="180" y="169"/>
                    </a:lnTo>
                    <a:lnTo>
                      <a:pt x="179" y="164"/>
                    </a:lnTo>
                    <a:lnTo>
                      <a:pt x="177" y="161"/>
                    </a:lnTo>
                    <a:lnTo>
                      <a:pt x="172" y="154"/>
                    </a:lnTo>
                    <a:lnTo>
                      <a:pt x="167" y="145"/>
                    </a:lnTo>
                    <a:lnTo>
                      <a:pt x="162" y="136"/>
                    </a:lnTo>
                    <a:lnTo>
                      <a:pt x="156" y="124"/>
                    </a:lnTo>
                    <a:lnTo>
                      <a:pt x="155" y="117"/>
                    </a:lnTo>
                    <a:lnTo>
                      <a:pt x="153" y="109"/>
                    </a:lnTo>
                    <a:lnTo>
                      <a:pt x="152" y="100"/>
                    </a:lnTo>
                    <a:lnTo>
                      <a:pt x="152" y="90"/>
                    </a:lnTo>
                    <a:lnTo>
                      <a:pt x="153" y="85"/>
                    </a:lnTo>
                    <a:lnTo>
                      <a:pt x="156" y="75"/>
                    </a:lnTo>
                    <a:lnTo>
                      <a:pt x="159" y="69"/>
                    </a:lnTo>
                    <a:lnTo>
                      <a:pt x="165" y="64"/>
                    </a:lnTo>
                    <a:lnTo>
                      <a:pt x="168" y="63"/>
                    </a:lnTo>
                    <a:lnTo>
                      <a:pt x="172" y="61"/>
                    </a:lnTo>
                    <a:lnTo>
                      <a:pt x="177" y="60"/>
                    </a:lnTo>
                    <a:lnTo>
                      <a:pt x="182" y="60"/>
                    </a:lnTo>
                    <a:lnTo>
                      <a:pt x="182" y="49"/>
                    </a:lnTo>
                    <a:lnTo>
                      <a:pt x="183" y="38"/>
                    </a:lnTo>
                    <a:lnTo>
                      <a:pt x="184" y="28"/>
                    </a:lnTo>
                    <a:lnTo>
                      <a:pt x="186" y="19"/>
                    </a:lnTo>
                    <a:lnTo>
                      <a:pt x="187" y="15"/>
                    </a:lnTo>
                    <a:lnTo>
                      <a:pt x="190" y="11"/>
                    </a:lnTo>
                    <a:lnTo>
                      <a:pt x="192" y="8"/>
                    </a:lnTo>
                    <a:lnTo>
                      <a:pt x="195" y="6"/>
                    </a:lnTo>
                    <a:lnTo>
                      <a:pt x="198" y="4"/>
                    </a:lnTo>
                    <a:lnTo>
                      <a:pt x="203" y="1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2" y="0"/>
                    </a:lnTo>
                    <a:lnTo>
                      <a:pt x="1284" y="248"/>
                    </a:lnTo>
                    <a:lnTo>
                      <a:pt x="1284" y="248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2" name=""/>
              <p:cNvSpPr/>
              <p:nvPr/>
            </p:nvSpPr>
            <p:spPr>
              <a:xfrm>
                <a:off x="2288160" y="1617120"/>
                <a:ext cx="1443240" cy="916920"/>
              </a:xfrm>
              <a:custGeom>
                <a:avLst/>
                <a:gdLst/>
                <a:ahLst/>
                <a:rect l="l" t="t" r="r" b="b"/>
                <a:pathLst>
                  <a:path w="2775" h="1797">
                    <a:moveTo>
                      <a:pt x="64" y="0"/>
                    </a:moveTo>
                    <a:lnTo>
                      <a:pt x="229" y="29"/>
                    </a:lnTo>
                    <a:lnTo>
                      <a:pt x="392" y="58"/>
                    </a:lnTo>
                    <a:lnTo>
                      <a:pt x="551" y="87"/>
                    </a:lnTo>
                    <a:lnTo>
                      <a:pt x="710" y="115"/>
                    </a:lnTo>
                    <a:lnTo>
                      <a:pt x="866" y="144"/>
                    </a:lnTo>
                    <a:lnTo>
                      <a:pt x="1023" y="171"/>
                    </a:lnTo>
                    <a:lnTo>
                      <a:pt x="1182" y="198"/>
                    </a:lnTo>
                    <a:lnTo>
                      <a:pt x="1340" y="223"/>
                    </a:lnTo>
                    <a:lnTo>
                      <a:pt x="1502" y="247"/>
                    </a:lnTo>
                    <a:lnTo>
                      <a:pt x="1668" y="271"/>
                    </a:lnTo>
                    <a:lnTo>
                      <a:pt x="1837" y="293"/>
                    </a:lnTo>
                    <a:lnTo>
                      <a:pt x="2011" y="314"/>
                    </a:lnTo>
                    <a:lnTo>
                      <a:pt x="2101" y="324"/>
                    </a:lnTo>
                    <a:lnTo>
                      <a:pt x="2191" y="333"/>
                    </a:lnTo>
                    <a:lnTo>
                      <a:pt x="2284" y="342"/>
                    </a:lnTo>
                    <a:lnTo>
                      <a:pt x="2378" y="351"/>
                    </a:lnTo>
                    <a:lnTo>
                      <a:pt x="2474" y="358"/>
                    </a:lnTo>
                    <a:lnTo>
                      <a:pt x="2571" y="366"/>
                    </a:lnTo>
                    <a:lnTo>
                      <a:pt x="2672" y="374"/>
                    </a:lnTo>
                    <a:lnTo>
                      <a:pt x="2775" y="380"/>
                    </a:lnTo>
                    <a:lnTo>
                      <a:pt x="2654" y="1781"/>
                    </a:lnTo>
                    <a:lnTo>
                      <a:pt x="975" y="1587"/>
                    </a:lnTo>
                    <a:lnTo>
                      <a:pt x="944" y="1797"/>
                    </a:lnTo>
                    <a:lnTo>
                      <a:pt x="943" y="1785"/>
                    </a:lnTo>
                    <a:lnTo>
                      <a:pt x="941" y="1775"/>
                    </a:lnTo>
                    <a:lnTo>
                      <a:pt x="939" y="1765"/>
                    </a:lnTo>
                    <a:lnTo>
                      <a:pt x="934" y="1757"/>
                    </a:lnTo>
                    <a:lnTo>
                      <a:pt x="929" y="1748"/>
                    </a:lnTo>
                    <a:lnTo>
                      <a:pt x="923" y="1740"/>
                    </a:lnTo>
                    <a:lnTo>
                      <a:pt x="917" y="1732"/>
                    </a:lnTo>
                    <a:lnTo>
                      <a:pt x="910" y="1725"/>
                    </a:lnTo>
                    <a:lnTo>
                      <a:pt x="881" y="1700"/>
                    </a:lnTo>
                    <a:lnTo>
                      <a:pt x="855" y="1676"/>
                    </a:lnTo>
                    <a:lnTo>
                      <a:pt x="845" y="1677"/>
                    </a:lnTo>
                    <a:lnTo>
                      <a:pt x="834" y="1677"/>
                    </a:lnTo>
                    <a:lnTo>
                      <a:pt x="824" y="1679"/>
                    </a:lnTo>
                    <a:lnTo>
                      <a:pt x="815" y="1680"/>
                    </a:lnTo>
                    <a:lnTo>
                      <a:pt x="797" y="1686"/>
                    </a:lnTo>
                    <a:lnTo>
                      <a:pt x="781" y="1691"/>
                    </a:lnTo>
                    <a:lnTo>
                      <a:pt x="764" y="1696"/>
                    </a:lnTo>
                    <a:lnTo>
                      <a:pt x="746" y="1701"/>
                    </a:lnTo>
                    <a:lnTo>
                      <a:pt x="737" y="1703"/>
                    </a:lnTo>
                    <a:lnTo>
                      <a:pt x="727" y="1704"/>
                    </a:lnTo>
                    <a:lnTo>
                      <a:pt x="717" y="1705"/>
                    </a:lnTo>
                    <a:lnTo>
                      <a:pt x="706" y="1705"/>
                    </a:lnTo>
                    <a:lnTo>
                      <a:pt x="653" y="1704"/>
                    </a:lnTo>
                    <a:lnTo>
                      <a:pt x="620" y="1704"/>
                    </a:lnTo>
                    <a:lnTo>
                      <a:pt x="593" y="1704"/>
                    </a:lnTo>
                    <a:lnTo>
                      <a:pt x="557" y="1704"/>
                    </a:lnTo>
                    <a:lnTo>
                      <a:pt x="552" y="1708"/>
                    </a:lnTo>
                    <a:lnTo>
                      <a:pt x="546" y="1713"/>
                    </a:lnTo>
                    <a:lnTo>
                      <a:pt x="542" y="1715"/>
                    </a:lnTo>
                    <a:lnTo>
                      <a:pt x="539" y="1716"/>
                    </a:lnTo>
                    <a:lnTo>
                      <a:pt x="536" y="1717"/>
                    </a:lnTo>
                    <a:lnTo>
                      <a:pt x="532" y="1717"/>
                    </a:lnTo>
                    <a:lnTo>
                      <a:pt x="529" y="1716"/>
                    </a:lnTo>
                    <a:lnTo>
                      <a:pt x="527" y="1715"/>
                    </a:lnTo>
                    <a:lnTo>
                      <a:pt x="522" y="1711"/>
                    </a:lnTo>
                    <a:lnTo>
                      <a:pt x="515" y="1707"/>
                    </a:lnTo>
                    <a:lnTo>
                      <a:pt x="511" y="1706"/>
                    </a:lnTo>
                    <a:lnTo>
                      <a:pt x="507" y="1704"/>
                    </a:lnTo>
                    <a:lnTo>
                      <a:pt x="502" y="1704"/>
                    </a:lnTo>
                    <a:lnTo>
                      <a:pt x="497" y="1703"/>
                    </a:lnTo>
                    <a:lnTo>
                      <a:pt x="495" y="1703"/>
                    </a:lnTo>
                    <a:lnTo>
                      <a:pt x="492" y="1702"/>
                    </a:lnTo>
                    <a:lnTo>
                      <a:pt x="490" y="1701"/>
                    </a:lnTo>
                    <a:lnTo>
                      <a:pt x="488" y="1700"/>
                    </a:lnTo>
                    <a:lnTo>
                      <a:pt x="486" y="1694"/>
                    </a:lnTo>
                    <a:lnTo>
                      <a:pt x="484" y="1689"/>
                    </a:lnTo>
                    <a:lnTo>
                      <a:pt x="483" y="1673"/>
                    </a:lnTo>
                    <a:lnTo>
                      <a:pt x="483" y="1654"/>
                    </a:lnTo>
                    <a:lnTo>
                      <a:pt x="483" y="1635"/>
                    </a:lnTo>
                    <a:lnTo>
                      <a:pt x="481" y="1615"/>
                    </a:lnTo>
                    <a:lnTo>
                      <a:pt x="480" y="1606"/>
                    </a:lnTo>
                    <a:lnTo>
                      <a:pt x="476" y="1597"/>
                    </a:lnTo>
                    <a:lnTo>
                      <a:pt x="473" y="1589"/>
                    </a:lnTo>
                    <a:lnTo>
                      <a:pt x="469" y="1584"/>
                    </a:lnTo>
                    <a:lnTo>
                      <a:pt x="457" y="1583"/>
                    </a:lnTo>
                    <a:lnTo>
                      <a:pt x="446" y="1583"/>
                    </a:lnTo>
                    <a:lnTo>
                      <a:pt x="435" y="1582"/>
                    </a:lnTo>
                    <a:lnTo>
                      <a:pt x="423" y="1580"/>
                    </a:lnTo>
                    <a:lnTo>
                      <a:pt x="413" y="1575"/>
                    </a:lnTo>
                    <a:lnTo>
                      <a:pt x="402" y="1570"/>
                    </a:lnTo>
                    <a:lnTo>
                      <a:pt x="390" y="1564"/>
                    </a:lnTo>
                    <a:lnTo>
                      <a:pt x="379" y="1553"/>
                    </a:lnTo>
                    <a:lnTo>
                      <a:pt x="379" y="1548"/>
                    </a:lnTo>
                    <a:lnTo>
                      <a:pt x="379" y="1534"/>
                    </a:lnTo>
                    <a:lnTo>
                      <a:pt x="379" y="1515"/>
                    </a:lnTo>
                    <a:lnTo>
                      <a:pt x="379" y="1493"/>
                    </a:lnTo>
                    <a:lnTo>
                      <a:pt x="379" y="1490"/>
                    </a:lnTo>
                    <a:lnTo>
                      <a:pt x="380" y="1463"/>
                    </a:lnTo>
                    <a:lnTo>
                      <a:pt x="380" y="1451"/>
                    </a:lnTo>
                    <a:lnTo>
                      <a:pt x="379" y="1436"/>
                    </a:lnTo>
                    <a:lnTo>
                      <a:pt x="379" y="1421"/>
                    </a:lnTo>
                    <a:lnTo>
                      <a:pt x="377" y="1404"/>
                    </a:lnTo>
                    <a:lnTo>
                      <a:pt x="374" y="1387"/>
                    </a:lnTo>
                    <a:lnTo>
                      <a:pt x="368" y="1371"/>
                    </a:lnTo>
                    <a:lnTo>
                      <a:pt x="365" y="1364"/>
                    </a:lnTo>
                    <a:lnTo>
                      <a:pt x="361" y="1356"/>
                    </a:lnTo>
                    <a:lnTo>
                      <a:pt x="356" y="1350"/>
                    </a:lnTo>
                    <a:lnTo>
                      <a:pt x="351" y="1344"/>
                    </a:lnTo>
                    <a:lnTo>
                      <a:pt x="351" y="1314"/>
                    </a:lnTo>
                    <a:lnTo>
                      <a:pt x="351" y="1292"/>
                    </a:lnTo>
                    <a:lnTo>
                      <a:pt x="350" y="1284"/>
                    </a:lnTo>
                    <a:lnTo>
                      <a:pt x="349" y="1276"/>
                    </a:lnTo>
                    <a:lnTo>
                      <a:pt x="347" y="1271"/>
                    </a:lnTo>
                    <a:lnTo>
                      <a:pt x="345" y="1265"/>
                    </a:lnTo>
                    <a:lnTo>
                      <a:pt x="341" y="1262"/>
                    </a:lnTo>
                    <a:lnTo>
                      <a:pt x="337" y="1259"/>
                    </a:lnTo>
                    <a:lnTo>
                      <a:pt x="333" y="1257"/>
                    </a:lnTo>
                    <a:lnTo>
                      <a:pt x="326" y="1256"/>
                    </a:lnTo>
                    <a:lnTo>
                      <a:pt x="312" y="1255"/>
                    </a:lnTo>
                    <a:lnTo>
                      <a:pt x="292" y="1255"/>
                    </a:lnTo>
                    <a:lnTo>
                      <a:pt x="282" y="1255"/>
                    </a:lnTo>
                    <a:lnTo>
                      <a:pt x="273" y="1258"/>
                    </a:lnTo>
                    <a:lnTo>
                      <a:pt x="267" y="1262"/>
                    </a:lnTo>
                    <a:lnTo>
                      <a:pt x="261" y="1268"/>
                    </a:lnTo>
                    <a:lnTo>
                      <a:pt x="257" y="1274"/>
                    </a:lnTo>
                    <a:lnTo>
                      <a:pt x="253" y="1281"/>
                    </a:lnTo>
                    <a:lnTo>
                      <a:pt x="249" y="1288"/>
                    </a:lnTo>
                    <a:lnTo>
                      <a:pt x="247" y="1295"/>
                    </a:lnTo>
                    <a:lnTo>
                      <a:pt x="244" y="1301"/>
                    </a:lnTo>
                    <a:lnTo>
                      <a:pt x="241" y="1308"/>
                    </a:lnTo>
                    <a:lnTo>
                      <a:pt x="238" y="1313"/>
                    </a:lnTo>
                    <a:lnTo>
                      <a:pt x="233" y="1316"/>
                    </a:lnTo>
                    <a:lnTo>
                      <a:pt x="228" y="1318"/>
                    </a:lnTo>
                    <a:lnTo>
                      <a:pt x="220" y="1319"/>
                    </a:lnTo>
                    <a:lnTo>
                      <a:pt x="213" y="1317"/>
                    </a:lnTo>
                    <a:lnTo>
                      <a:pt x="202" y="1313"/>
                    </a:lnTo>
                    <a:lnTo>
                      <a:pt x="198" y="1312"/>
                    </a:lnTo>
                    <a:lnTo>
                      <a:pt x="193" y="1311"/>
                    </a:lnTo>
                    <a:lnTo>
                      <a:pt x="191" y="1308"/>
                    </a:lnTo>
                    <a:lnTo>
                      <a:pt x="190" y="1303"/>
                    </a:lnTo>
                    <a:lnTo>
                      <a:pt x="189" y="1298"/>
                    </a:lnTo>
                    <a:lnTo>
                      <a:pt x="189" y="1292"/>
                    </a:lnTo>
                    <a:lnTo>
                      <a:pt x="190" y="1286"/>
                    </a:lnTo>
                    <a:lnTo>
                      <a:pt x="191" y="1280"/>
                    </a:lnTo>
                    <a:lnTo>
                      <a:pt x="194" y="1265"/>
                    </a:lnTo>
                    <a:lnTo>
                      <a:pt x="199" y="1250"/>
                    </a:lnTo>
                    <a:lnTo>
                      <a:pt x="202" y="1236"/>
                    </a:lnTo>
                    <a:lnTo>
                      <a:pt x="203" y="1223"/>
                    </a:lnTo>
                    <a:lnTo>
                      <a:pt x="203" y="1208"/>
                    </a:lnTo>
                    <a:lnTo>
                      <a:pt x="204" y="1195"/>
                    </a:lnTo>
                    <a:lnTo>
                      <a:pt x="206" y="1184"/>
                    </a:lnTo>
                    <a:lnTo>
                      <a:pt x="208" y="1176"/>
                    </a:lnTo>
                    <a:lnTo>
                      <a:pt x="211" y="1169"/>
                    </a:lnTo>
                    <a:lnTo>
                      <a:pt x="214" y="1164"/>
                    </a:lnTo>
                    <a:lnTo>
                      <a:pt x="218" y="1160"/>
                    </a:lnTo>
                    <a:lnTo>
                      <a:pt x="222" y="1156"/>
                    </a:lnTo>
                    <a:lnTo>
                      <a:pt x="231" y="1152"/>
                    </a:lnTo>
                    <a:lnTo>
                      <a:pt x="241" y="1149"/>
                    </a:lnTo>
                    <a:lnTo>
                      <a:pt x="246" y="1147"/>
                    </a:lnTo>
                    <a:lnTo>
                      <a:pt x="252" y="1143"/>
                    </a:lnTo>
                    <a:lnTo>
                      <a:pt x="258" y="1139"/>
                    </a:lnTo>
                    <a:lnTo>
                      <a:pt x="264" y="1135"/>
                    </a:lnTo>
                    <a:lnTo>
                      <a:pt x="262" y="1129"/>
                    </a:lnTo>
                    <a:lnTo>
                      <a:pt x="262" y="1125"/>
                    </a:lnTo>
                    <a:lnTo>
                      <a:pt x="260" y="1121"/>
                    </a:lnTo>
                    <a:lnTo>
                      <a:pt x="259" y="1116"/>
                    </a:lnTo>
                    <a:lnTo>
                      <a:pt x="254" y="1110"/>
                    </a:lnTo>
                    <a:lnTo>
                      <a:pt x="248" y="1105"/>
                    </a:lnTo>
                    <a:lnTo>
                      <a:pt x="243" y="1099"/>
                    </a:lnTo>
                    <a:lnTo>
                      <a:pt x="239" y="1093"/>
                    </a:lnTo>
                    <a:lnTo>
                      <a:pt x="237" y="1088"/>
                    </a:lnTo>
                    <a:lnTo>
                      <a:pt x="235" y="1085"/>
                    </a:lnTo>
                    <a:lnTo>
                      <a:pt x="234" y="1080"/>
                    </a:lnTo>
                    <a:lnTo>
                      <a:pt x="234" y="1074"/>
                    </a:lnTo>
                    <a:lnTo>
                      <a:pt x="234" y="1065"/>
                    </a:lnTo>
                    <a:lnTo>
                      <a:pt x="237" y="1055"/>
                    </a:lnTo>
                    <a:lnTo>
                      <a:pt x="240" y="1047"/>
                    </a:lnTo>
                    <a:lnTo>
                      <a:pt x="243" y="1040"/>
                    </a:lnTo>
                    <a:lnTo>
                      <a:pt x="248" y="1033"/>
                    </a:lnTo>
                    <a:lnTo>
                      <a:pt x="253" y="1028"/>
                    </a:lnTo>
                    <a:lnTo>
                      <a:pt x="258" y="1024"/>
                    </a:lnTo>
                    <a:lnTo>
                      <a:pt x="265" y="1019"/>
                    </a:lnTo>
                    <a:lnTo>
                      <a:pt x="275" y="1012"/>
                    </a:lnTo>
                    <a:lnTo>
                      <a:pt x="285" y="1004"/>
                    </a:lnTo>
                    <a:lnTo>
                      <a:pt x="288" y="1000"/>
                    </a:lnTo>
                    <a:lnTo>
                      <a:pt x="292" y="996"/>
                    </a:lnTo>
                    <a:lnTo>
                      <a:pt x="294" y="991"/>
                    </a:lnTo>
                    <a:lnTo>
                      <a:pt x="294" y="986"/>
                    </a:lnTo>
                    <a:lnTo>
                      <a:pt x="295" y="964"/>
                    </a:lnTo>
                    <a:lnTo>
                      <a:pt x="294" y="943"/>
                    </a:lnTo>
                    <a:lnTo>
                      <a:pt x="293" y="933"/>
                    </a:lnTo>
                    <a:lnTo>
                      <a:pt x="292" y="923"/>
                    </a:lnTo>
                    <a:lnTo>
                      <a:pt x="289" y="915"/>
                    </a:lnTo>
                    <a:lnTo>
                      <a:pt x="287" y="908"/>
                    </a:lnTo>
                    <a:lnTo>
                      <a:pt x="284" y="902"/>
                    </a:lnTo>
                    <a:lnTo>
                      <a:pt x="281" y="896"/>
                    </a:lnTo>
                    <a:lnTo>
                      <a:pt x="275" y="892"/>
                    </a:lnTo>
                    <a:lnTo>
                      <a:pt x="270" y="890"/>
                    </a:lnTo>
                    <a:lnTo>
                      <a:pt x="264" y="889"/>
                    </a:lnTo>
                    <a:lnTo>
                      <a:pt x="255" y="889"/>
                    </a:lnTo>
                    <a:lnTo>
                      <a:pt x="246" y="892"/>
                    </a:lnTo>
                    <a:lnTo>
                      <a:pt x="235" y="896"/>
                    </a:lnTo>
                    <a:lnTo>
                      <a:pt x="230" y="890"/>
                    </a:lnTo>
                    <a:lnTo>
                      <a:pt x="225" y="882"/>
                    </a:lnTo>
                    <a:lnTo>
                      <a:pt x="219" y="874"/>
                    </a:lnTo>
                    <a:lnTo>
                      <a:pt x="213" y="864"/>
                    </a:lnTo>
                    <a:lnTo>
                      <a:pt x="202" y="842"/>
                    </a:lnTo>
                    <a:lnTo>
                      <a:pt x="191" y="817"/>
                    </a:lnTo>
                    <a:lnTo>
                      <a:pt x="180" y="791"/>
                    </a:lnTo>
                    <a:lnTo>
                      <a:pt x="170" y="766"/>
                    </a:lnTo>
                    <a:lnTo>
                      <a:pt x="159" y="740"/>
                    </a:lnTo>
                    <a:lnTo>
                      <a:pt x="147" y="716"/>
                    </a:lnTo>
                    <a:lnTo>
                      <a:pt x="147" y="705"/>
                    </a:lnTo>
                    <a:lnTo>
                      <a:pt x="145" y="694"/>
                    </a:lnTo>
                    <a:lnTo>
                      <a:pt x="141" y="683"/>
                    </a:lnTo>
                    <a:lnTo>
                      <a:pt x="137" y="673"/>
                    </a:lnTo>
                    <a:lnTo>
                      <a:pt x="132" y="662"/>
                    </a:lnTo>
                    <a:lnTo>
                      <a:pt x="126" y="652"/>
                    </a:lnTo>
                    <a:lnTo>
                      <a:pt x="119" y="642"/>
                    </a:lnTo>
                    <a:lnTo>
                      <a:pt x="111" y="634"/>
                    </a:lnTo>
                    <a:lnTo>
                      <a:pt x="103" y="626"/>
                    </a:lnTo>
                    <a:lnTo>
                      <a:pt x="93" y="619"/>
                    </a:lnTo>
                    <a:lnTo>
                      <a:pt x="83" y="612"/>
                    </a:lnTo>
                    <a:lnTo>
                      <a:pt x="72" y="607"/>
                    </a:lnTo>
                    <a:lnTo>
                      <a:pt x="63" y="602"/>
                    </a:lnTo>
                    <a:lnTo>
                      <a:pt x="52" y="599"/>
                    </a:lnTo>
                    <a:lnTo>
                      <a:pt x="40" y="597"/>
                    </a:lnTo>
                    <a:lnTo>
                      <a:pt x="29" y="596"/>
                    </a:lnTo>
                    <a:lnTo>
                      <a:pt x="29" y="586"/>
                    </a:lnTo>
                    <a:lnTo>
                      <a:pt x="30" y="578"/>
                    </a:lnTo>
                    <a:lnTo>
                      <a:pt x="31" y="570"/>
                    </a:lnTo>
                    <a:lnTo>
                      <a:pt x="33" y="563"/>
                    </a:lnTo>
                    <a:lnTo>
                      <a:pt x="42" y="542"/>
                    </a:lnTo>
                    <a:lnTo>
                      <a:pt x="59" y="506"/>
                    </a:lnTo>
                    <a:lnTo>
                      <a:pt x="59" y="501"/>
                    </a:lnTo>
                    <a:lnTo>
                      <a:pt x="58" y="496"/>
                    </a:lnTo>
                    <a:lnTo>
                      <a:pt x="57" y="490"/>
                    </a:lnTo>
                    <a:lnTo>
                      <a:pt x="55" y="485"/>
                    </a:lnTo>
                    <a:lnTo>
                      <a:pt x="49" y="475"/>
                    </a:lnTo>
                    <a:lnTo>
                      <a:pt x="41" y="465"/>
                    </a:lnTo>
                    <a:lnTo>
                      <a:pt x="32" y="458"/>
                    </a:lnTo>
                    <a:lnTo>
                      <a:pt x="23" y="452"/>
                    </a:lnTo>
                    <a:lnTo>
                      <a:pt x="17" y="450"/>
                    </a:lnTo>
                    <a:lnTo>
                      <a:pt x="12" y="448"/>
                    </a:lnTo>
                    <a:lnTo>
                      <a:pt x="6" y="447"/>
                    </a:lnTo>
                    <a:lnTo>
                      <a:pt x="0" y="447"/>
                    </a:lnTo>
                    <a:lnTo>
                      <a:pt x="1" y="407"/>
                    </a:lnTo>
                    <a:lnTo>
                      <a:pt x="1" y="376"/>
                    </a:lnTo>
                    <a:lnTo>
                      <a:pt x="1" y="351"/>
                    </a:lnTo>
                    <a:lnTo>
                      <a:pt x="1" y="327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>
                <a:off x="2288160" y="1617120"/>
                <a:ext cx="1443240" cy="916920"/>
              </a:xfrm>
              <a:custGeom>
                <a:avLst/>
                <a:gdLst/>
                <a:ahLst/>
                <a:rect l="l" t="t" r="r" b="b"/>
                <a:pathLst>
                  <a:path w="2775" h="1797">
                    <a:moveTo>
                      <a:pt x="64" y="0"/>
                    </a:moveTo>
                    <a:lnTo>
                      <a:pt x="229" y="29"/>
                    </a:lnTo>
                    <a:lnTo>
                      <a:pt x="392" y="58"/>
                    </a:lnTo>
                    <a:lnTo>
                      <a:pt x="551" y="87"/>
                    </a:lnTo>
                    <a:lnTo>
                      <a:pt x="710" y="115"/>
                    </a:lnTo>
                    <a:lnTo>
                      <a:pt x="866" y="144"/>
                    </a:lnTo>
                    <a:lnTo>
                      <a:pt x="1023" y="171"/>
                    </a:lnTo>
                    <a:lnTo>
                      <a:pt x="1182" y="198"/>
                    </a:lnTo>
                    <a:lnTo>
                      <a:pt x="1340" y="223"/>
                    </a:lnTo>
                    <a:lnTo>
                      <a:pt x="1502" y="247"/>
                    </a:lnTo>
                    <a:lnTo>
                      <a:pt x="1668" y="271"/>
                    </a:lnTo>
                    <a:lnTo>
                      <a:pt x="1837" y="293"/>
                    </a:lnTo>
                    <a:lnTo>
                      <a:pt x="2011" y="314"/>
                    </a:lnTo>
                    <a:lnTo>
                      <a:pt x="2101" y="324"/>
                    </a:lnTo>
                    <a:lnTo>
                      <a:pt x="2191" y="333"/>
                    </a:lnTo>
                    <a:lnTo>
                      <a:pt x="2284" y="342"/>
                    </a:lnTo>
                    <a:lnTo>
                      <a:pt x="2378" y="351"/>
                    </a:lnTo>
                    <a:lnTo>
                      <a:pt x="2474" y="358"/>
                    </a:lnTo>
                    <a:lnTo>
                      <a:pt x="2571" y="366"/>
                    </a:lnTo>
                    <a:lnTo>
                      <a:pt x="2672" y="374"/>
                    </a:lnTo>
                    <a:lnTo>
                      <a:pt x="2775" y="380"/>
                    </a:lnTo>
                    <a:lnTo>
                      <a:pt x="2775" y="380"/>
                    </a:lnTo>
                    <a:lnTo>
                      <a:pt x="2654" y="1781"/>
                    </a:lnTo>
                    <a:lnTo>
                      <a:pt x="975" y="1587"/>
                    </a:lnTo>
                    <a:lnTo>
                      <a:pt x="944" y="1797"/>
                    </a:lnTo>
                    <a:lnTo>
                      <a:pt x="944" y="1797"/>
                    </a:lnTo>
                    <a:lnTo>
                      <a:pt x="943" y="1785"/>
                    </a:lnTo>
                    <a:lnTo>
                      <a:pt x="941" y="1775"/>
                    </a:lnTo>
                    <a:lnTo>
                      <a:pt x="939" y="1765"/>
                    </a:lnTo>
                    <a:lnTo>
                      <a:pt x="934" y="1757"/>
                    </a:lnTo>
                    <a:lnTo>
                      <a:pt x="929" y="1748"/>
                    </a:lnTo>
                    <a:lnTo>
                      <a:pt x="923" y="1740"/>
                    </a:lnTo>
                    <a:lnTo>
                      <a:pt x="917" y="1732"/>
                    </a:lnTo>
                    <a:lnTo>
                      <a:pt x="910" y="1725"/>
                    </a:lnTo>
                    <a:lnTo>
                      <a:pt x="881" y="1700"/>
                    </a:lnTo>
                    <a:lnTo>
                      <a:pt x="855" y="1676"/>
                    </a:lnTo>
                    <a:lnTo>
                      <a:pt x="845" y="1677"/>
                    </a:lnTo>
                    <a:lnTo>
                      <a:pt x="834" y="1677"/>
                    </a:lnTo>
                    <a:lnTo>
                      <a:pt x="824" y="1679"/>
                    </a:lnTo>
                    <a:lnTo>
                      <a:pt x="815" y="1680"/>
                    </a:lnTo>
                    <a:lnTo>
                      <a:pt x="797" y="1686"/>
                    </a:lnTo>
                    <a:lnTo>
                      <a:pt x="781" y="1691"/>
                    </a:lnTo>
                    <a:lnTo>
                      <a:pt x="764" y="1696"/>
                    </a:lnTo>
                    <a:lnTo>
                      <a:pt x="746" y="1701"/>
                    </a:lnTo>
                    <a:lnTo>
                      <a:pt x="737" y="1703"/>
                    </a:lnTo>
                    <a:lnTo>
                      <a:pt x="727" y="1704"/>
                    </a:lnTo>
                    <a:lnTo>
                      <a:pt x="717" y="1705"/>
                    </a:lnTo>
                    <a:lnTo>
                      <a:pt x="706" y="1705"/>
                    </a:lnTo>
                    <a:lnTo>
                      <a:pt x="653" y="1704"/>
                    </a:lnTo>
                    <a:lnTo>
                      <a:pt x="620" y="1704"/>
                    </a:lnTo>
                    <a:lnTo>
                      <a:pt x="593" y="1704"/>
                    </a:lnTo>
                    <a:lnTo>
                      <a:pt x="557" y="1704"/>
                    </a:lnTo>
                    <a:lnTo>
                      <a:pt x="552" y="1708"/>
                    </a:lnTo>
                    <a:lnTo>
                      <a:pt x="546" y="1713"/>
                    </a:lnTo>
                    <a:lnTo>
                      <a:pt x="542" y="1715"/>
                    </a:lnTo>
                    <a:lnTo>
                      <a:pt x="539" y="1716"/>
                    </a:lnTo>
                    <a:lnTo>
                      <a:pt x="536" y="1717"/>
                    </a:lnTo>
                    <a:lnTo>
                      <a:pt x="532" y="1717"/>
                    </a:lnTo>
                    <a:lnTo>
                      <a:pt x="529" y="1716"/>
                    </a:lnTo>
                    <a:lnTo>
                      <a:pt x="527" y="1715"/>
                    </a:lnTo>
                    <a:lnTo>
                      <a:pt x="522" y="1711"/>
                    </a:lnTo>
                    <a:lnTo>
                      <a:pt x="515" y="1707"/>
                    </a:lnTo>
                    <a:lnTo>
                      <a:pt x="511" y="1706"/>
                    </a:lnTo>
                    <a:lnTo>
                      <a:pt x="507" y="1704"/>
                    </a:lnTo>
                    <a:lnTo>
                      <a:pt x="502" y="1704"/>
                    </a:lnTo>
                    <a:lnTo>
                      <a:pt x="497" y="1703"/>
                    </a:lnTo>
                    <a:lnTo>
                      <a:pt x="495" y="1703"/>
                    </a:lnTo>
                    <a:lnTo>
                      <a:pt x="492" y="1702"/>
                    </a:lnTo>
                    <a:lnTo>
                      <a:pt x="490" y="1701"/>
                    </a:lnTo>
                    <a:lnTo>
                      <a:pt x="488" y="1700"/>
                    </a:lnTo>
                    <a:lnTo>
                      <a:pt x="486" y="1694"/>
                    </a:lnTo>
                    <a:lnTo>
                      <a:pt x="484" y="1689"/>
                    </a:lnTo>
                    <a:lnTo>
                      <a:pt x="483" y="1673"/>
                    </a:lnTo>
                    <a:lnTo>
                      <a:pt x="483" y="1654"/>
                    </a:lnTo>
                    <a:lnTo>
                      <a:pt x="483" y="1635"/>
                    </a:lnTo>
                    <a:lnTo>
                      <a:pt x="481" y="1615"/>
                    </a:lnTo>
                    <a:lnTo>
                      <a:pt x="480" y="1606"/>
                    </a:lnTo>
                    <a:lnTo>
                      <a:pt x="476" y="1597"/>
                    </a:lnTo>
                    <a:lnTo>
                      <a:pt x="473" y="1589"/>
                    </a:lnTo>
                    <a:lnTo>
                      <a:pt x="469" y="1584"/>
                    </a:lnTo>
                    <a:lnTo>
                      <a:pt x="457" y="1583"/>
                    </a:lnTo>
                    <a:lnTo>
                      <a:pt x="446" y="1583"/>
                    </a:lnTo>
                    <a:lnTo>
                      <a:pt x="435" y="1582"/>
                    </a:lnTo>
                    <a:lnTo>
                      <a:pt x="423" y="1580"/>
                    </a:lnTo>
                    <a:lnTo>
                      <a:pt x="413" y="1575"/>
                    </a:lnTo>
                    <a:lnTo>
                      <a:pt x="402" y="1570"/>
                    </a:lnTo>
                    <a:lnTo>
                      <a:pt x="390" y="1564"/>
                    </a:lnTo>
                    <a:lnTo>
                      <a:pt x="379" y="1553"/>
                    </a:lnTo>
                    <a:lnTo>
                      <a:pt x="379" y="1548"/>
                    </a:lnTo>
                    <a:lnTo>
                      <a:pt x="379" y="1534"/>
                    </a:lnTo>
                    <a:lnTo>
                      <a:pt x="379" y="1515"/>
                    </a:lnTo>
                    <a:lnTo>
                      <a:pt x="379" y="1493"/>
                    </a:lnTo>
                    <a:lnTo>
                      <a:pt x="379" y="1490"/>
                    </a:lnTo>
                    <a:lnTo>
                      <a:pt x="380" y="1463"/>
                    </a:lnTo>
                    <a:lnTo>
                      <a:pt x="380" y="1451"/>
                    </a:lnTo>
                    <a:lnTo>
                      <a:pt x="379" y="1436"/>
                    </a:lnTo>
                    <a:lnTo>
                      <a:pt x="379" y="1421"/>
                    </a:lnTo>
                    <a:lnTo>
                      <a:pt x="377" y="1404"/>
                    </a:lnTo>
                    <a:lnTo>
                      <a:pt x="374" y="1387"/>
                    </a:lnTo>
                    <a:lnTo>
                      <a:pt x="368" y="1371"/>
                    </a:lnTo>
                    <a:lnTo>
                      <a:pt x="365" y="1364"/>
                    </a:lnTo>
                    <a:lnTo>
                      <a:pt x="361" y="1356"/>
                    </a:lnTo>
                    <a:lnTo>
                      <a:pt x="356" y="1350"/>
                    </a:lnTo>
                    <a:lnTo>
                      <a:pt x="351" y="1344"/>
                    </a:lnTo>
                    <a:lnTo>
                      <a:pt x="351" y="1314"/>
                    </a:lnTo>
                    <a:lnTo>
                      <a:pt x="351" y="1292"/>
                    </a:lnTo>
                    <a:lnTo>
                      <a:pt x="350" y="1284"/>
                    </a:lnTo>
                    <a:lnTo>
                      <a:pt x="349" y="1276"/>
                    </a:lnTo>
                    <a:lnTo>
                      <a:pt x="347" y="1271"/>
                    </a:lnTo>
                    <a:lnTo>
                      <a:pt x="345" y="1265"/>
                    </a:lnTo>
                    <a:lnTo>
                      <a:pt x="341" y="1262"/>
                    </a:lnTo>
                    <a:lnTo>
                      <a:pt x="337" y="1259"/>
                    </a:lnTo>
                    <a:lnTo>
                      <a:pt x="333" y="1257"/>
                    </a:lnTo>
                    <a:lnTo>
                      <a:pt x="326" y="1256"/>
                    </a:lnTo>
                    <a:lnTo>
                      <a:pt x="312" y="1255"/>
                    </a:lnTo>
                    <a:lnTo>
                      <a:pt x="292" y="1255"/>
                    </a:lnTo>
                    <a:lnTo>
                      <a:pt x="282" y="1255"/>
                    </a:lnTo>
                    <a:lnTo>
                      <a:pt x="273" y="1258"/>
                    </a:lnTo>
                    <a:lnTo>
                      <a:pt x="267" y="1262"/>
                    </a:lnTo>
                    <a:lnTo>
                      <a:pt x="261" y="1268"/>
                    </a:lnTo>
                    <a:lnTo>
                      <a:pt x="257" y="1274"/>
                    </a:lnTo>
                    <a:lnTo>
                      <a:pt x="253" y="1281"/>
                    </a:lnTo>
                    <a:lnTo>
                      <a:pt x="249" y="1288"/>
                    </a:lnTo>
                    <a:lnTo>
                      <a:pt x="247" y="1295"/>
                    </a:lnTo>
                    <a:lnTo>
                      <a:pt x="244" y="1301"/>
                    </a:lnTo>
                    <a:lnTo>
                      <a:pt x="241" y="1308"/>
                    </a:lnTo>
                    <a:lnTo>
                      <a:pt x="238" y="1313"/>
                    </a:lnTo>
                    <a:lnTo>
                      <a:pt x="233" y="1316"/>
                    </a:lnTo>
                    <a:lnTo>
                      <a:pt x="228" y="1318"/>
                    </a:lnTo>
                    <a:lnTo>
                      <a:pt x="220" y="1319"/>
                    </a:lnTo>
                    <a:lnTo>
                      <a:pt x="213" y="1317"/>
                    </a:lnTo>
                    <a:lnTo>
                      <a:pt x="202" y="1313"/>
                    </a:lnTo>
                    <a:lnTo>
                      <a:pt x="198" y="1312"/>
                    </a:lnTo>
                    <a:lnTo>
                      <a:pt x="193" y="1311"/>
                    </a:lnTo>
                    <a:lnTo>
                      <a:pt x="191" y="1308"/>
                    </a:lnTo>
                    <a:lnTo>
                      <a:pt x="190" y="1303"/>
                    </a:lnTo>
                    <a:lnTo>
                      <a:pt x="189" y="1298"/>
                    </a:lnTo>
                    <a:lnTo>
                      <a:pt x="189" y="1292"/>
                    </a:lnTo>
                    <a:lnTo>
                      <a:pt x="190" y="1286"/>
                    </a:lnTo>
                    <a:lnTo>
                      <a:pt x="191" y="1280"/>
                    </a:lnTo>
                    <a:lnTo>
                      <a:pt x="194" y="1265"/>
                    </a:lnTo>
                    <a:lnTo>
                      <a:pt x="199" y="1250"/>
                    </a:lnTo>
                    <a:lnTo>
                      <a:pt x="202" y="1236"/>
                    </a:lnTo>
                    <a:lnTo>
                      <a:pt x="203" y="1223"/>
                    </a:lnTo>
                    <a:lnTo>
                      <a:pt x="203" y="1208"/>
                    </a:lnTo>
                    <a:lnTo>
                      <a:pt x="204" y="1195"/>
                    </a:lnTo>
                    <a:lnTo>
                      <a:pt x="206" y="1184"/>
                    </a:lnTo>
                    <a:lnTo>
                      <a:pt x="208" y="1176"/>
                    </a:lnTo>
                    <a:lnTo>
                      <a:pt x="211" y="1169"/>
                    </a:lnTo>
                    <a:lnTo>
                      <a:pt x="214" y="1164"/>
                    </a:lnTo>
                    <a:lnTo>
                      <a:pt x="218" y="1160"/>
                    </a:lnTo>
                    <a:lnTo>
                      <a:pt x="222" y="1156"/>
                    </a:lnTo>
                    <a:lnTo>
                      <a:pt x="231" y="1152"/>
                    </a:lnTo>
                    <a:lnTo>
                      <a:pt x="241" y="1149"/>
                    </a:lnTo>
                    <a:lnTo>
                      <a:pt x="246" y="1147"/>
                    </a:lnTo>
                    <a:lnTo>
                      <a:pt x="252" y="1143"/>
                    </a:lnTo>
                    <a:lnTo>
                      <a:pt x="258" y="1139"/>
                    </a:lnTo>
                    <a:lnTo>
                      <a:pt x="264" y="1135"/>
                    </a:lnTo>
                    <a:lnTo>
                      <a:pt x="262" y="1129"/>
                    </a:lnTo>
                    <a:lnTo>
                      <a:pt x="262" y="1125"/>
                    </a:lnTo>
                    <a:lnTo>
                      <a:pt x="260" y="1121"/>
                    </a:lnTo>
                    <a:lnTo>
                      <a:pt x="259" y="1116"/>
                    </a:lnTo>
                    <a:lnTo>
                      <a:pt x="254" y="1110"/>
                    </a:lnTo>
                    <a:lnTo>
                      <a:pt x="248" y="1105"/>
                    </a:lnTo>
                    <a:lnTo>
                      <a:pt x="243" y="1099"/>
                    </a:lnTo>
                    <a:lnTo>
                      <a:pt x="239" y="1093"/>
                    </a:lnTo>
                    <a:lnTo>
                      <a:pt x="237" y="1088"/>
                    </a:lnTo>
                    <a:lnTo>
                      <a:pt x="235" y="1085"/>
                    </a:lnTo>
                    <a:lnTo>
                      <a:pt x="234" y="1080"/>
                    </a:lnTo>
                    <a:lnTo>
                      <a:pt x="234" y="1074"/>
                    </a:lnTo>
                    <a:lnTo>
                      <a:pt x="234" y="1065"/>
                    </a:lnTo>
                    <a:lnTo>
                      <a:pt x="237" y="1055"/>
                    </a:lnTo>
                    <a:lnTo>
                      <a:pt x="240" y="1047"/>
                    </a:lnTo>
                    <a:lnTo>
                      <a:pt x="243" y="1040"/>
                    </a:lnTo>
                    <a:lnTo>
                      <a:pt x="248" y="1033"/>
                    </a:lnTo>
                    <a:lnTo>
                      <a:pt x="253" y="1028"/>
                    </a:lnTo>
                    <a:lnTo>
                      <a:pt x="258" y="1024"/>
                    </a:lnTo>
                    <a:lnTo>
                      <a:pt x="265" y="1019"/>
                    </a:lnTo>
                    <a:lnTo>
                      <a:pt x="275" y="1012"/>
                    </a:lnTo>
                    <a:lnTo>
                      <a:pt x="285" y="1004"/>
                    </a:lnTo>
                    <a:lnTo>
                      <a:pt x="288" y="1000"/>
                    </a:lnTo>
                    <a:lnTo>
                      <a:pt x="292" y="996"/>
                    </a:lnTo>
                    <a:lnTo>
                      <a:pt x="294" y="991"/>
                    </a:lnTo>
                    <a:lnTo>
                      <a:pt x="294" y="986"/>
                    </a:lnTo>
                    <a:lnTo>
                      <a:pt x="295" y="964"/>
                    </a:lnTo>
                    <a:lnTo>
                      <a:pt x="294" y="943"/>
                    </a:lnTo>
                    <a:lnTo>
                      <a:pt x="293" y="933"/>
                    </a:lnTo>
                    <a:lnTo>
                      <a:pt x="292" y="923"/>
                    </a:lnTo>
                    <a:lnTo>
                      <a:pt x="289" y="915"/>
                    </a:lnTo>
                    <a:lnTo>
                      <a:pt x="287" y="908"/>
                    </a:lnTo>
                    <a:lnTo>
                      <a:pt x="284" y="902"/>
                    </a:lnTo>
                    <a:lnTo>
                      <a:pt x="281" y="896"/>
                    </a:lnTo>
                    <a:lnTo>
                      <a:pt x="275" y="892"/>
                    </a:lnTo>
                    <a:lnTo>
                      <a:pt x="270" y="890"/>
                    </a:lnTo>
                    <a:lnTo>
                      <a:pt x="264" y="889"/>
                    </a:lnTo>
                    <a:lnTo>
                      <a:pt x="255" y="889"/>
                    </a:lnTo>
                    <a:lnTo>
                      <a:pt x="246" y="892"/>
                    </a:lnTo>
                    <a:lnTo>
                      <a:pt x="235" y="896"/>
                    </a:lnTo>
                    <a:lnTo>
                      <a:pt x="230" y="890"/>
                    </a:lnTo>
                    <a:lnTo>
                      <a:pt x="225" y="882"/>
                    </a:lnTo>
                    <a:lnTo>
                      <a:pt x="219" y="874"/>
                    </a:lnTo>
                    <a:lnTo>
                      <a:pt x="213" y="864"/>
                    </a:lnTo>
                    <a:lnTo>
                      <a:pt x="202" y="842"/>
                    </a:lnTo>
                    <a:lnTo>
                      <a:pt x="191" y="817"/>
                    </a:lnTo>
                    <a:lnTo>
                      <a:pt x="180" y="791"/>
                    </a:lnTo>
                    <a:lnTo>
                      <a:pt x="170" y="766"/>
                    </a:lnTo>
                    <a:lnTo>
                      <a:pt x="159" y="740"/>
                    </a:lnTo>
                    <a:lnTo>
                      <a:pt x="147" y="716"/>
                    </a:lnTo>
                    <a:lnTo>
                      <a:pt x="147" y="705"/>
                    </a:lnTo>
                    <a:lnTo>
                      <a:pt x="145" y="694"/>
                    </a:lnTo>
                    <a:lnTo>
                      <a:pt x="141" y="683"/>
                    </a:lnTo>
                    <a:lnTo>
                      <a:pt x="137" y="673"/>
                    </a:lnTo>
                    <a:lnTo>
                      <a:pt x="132" y="662"/>
                    </a:lnTo>
                    <a:lnTo>
                      <a:pt x="126" y="652"/>
                    </a:lnTo>
                    <a:lnTo>
                      <a:pt x="119" y="642"/>
                    </a:lnTo>
                    <a:lnTo>
                      <a:pt x="111" y="634"/>
                    </a:lnTo>
                    <a:lnTo>
                      <a:pt x="103" y="626"/>
                    </a:lnTo>
                    <a:lnTo>
                      <a:pt x="93" y="619"/>
                    </a:lnTo>
                    <a:lnTo>
                      <a:pt x="83" y="612"/>
                    </a:lnTo>
                    <a:lnTo>
                      <a:pt x="72" y="607"/>
                    </a:lnTo>
                    <a:lnTo>
                      <a:pt x="63" y="602"/>
                    </a:lnTo>
                    <a:lnTo>
                      <a:pt x="52" y="599"/>
                    </a:lnTo>
                    <a:lnTo>
                      <a:pt x="40" y="597"/>
                    </a:lnTo>
                    <a:lnTo>
                      <a:pt x="29" y="596"/>
                    </a:lnTo>
                    <a:lnTo>
                      <a:pt x="29" y="586"/>
                    </a:lnTo>
                    <a:lnTo>
                      <a:pt x="30" y="578"/>
                    </a:lnTo>
                    <a:lnTo>
                      <a:pt x="31" y="570"/>
                    </a:lnTo>
                    <a:lnTo>
                      <a:pt x="33" y="563"/>
                    </a:lnTo>
                    <a:lnTo>
                      <a:pt x="42" y="542"/>
                    </a:lnTo>
                    <a:lnTo>
                      <a:pt x="59" y="506"/>
                    </a:lnTo>
                    <a:lnTo>
                      <a:pt x="59" y="501"/>
                    </a:lnTo>
                    <a:lnTo>
                      <a:pt x="58" y="496"/>
                    </a:lnTo>
                    <a:lnTo>
                      <a:pt x="57" y="490"/>
                    </a:lnTo>
                    <a:lnTo>
                      <a:pt x="55" y="485"/>
                    </a:lnTo>
                    <a:lnTo>
                      <a:pt x="49" y="475"/>
                    </a:lnTo>
                    <a:lnTo>
                      <a:pt x="41" y="465"/>
                    </a:lnTo>
                    <a:lnTo>
                      <a:pt x="32" y="458"/>
                    </a:lnTo>
                    <a:lnTo>
                      <a:pt x="23" y="452"/>
                    </a:lnTo>
                    <a:lnTo>
                      <a:pt x="17" y="450"/>
                    </a:lnTo>
                    <a:lnTo>
                      <a:pt x="12" y="448"/>
                    </a:lnTo>
                    <a:lnTo>
                      <a:pt x="6" y="447"/>
                    </a:lnTo>
                    <a:lnTo>
                      <a:pt x="0" y="447"/>
                    </a:lnTo>
                    <a:lnTo>
                      <a:pt x="1" y="407"/>
                    </a:lnTo>
                    <a:lnTo>
                      <a:pt x="1" y="376"/>
                    </a:lnTo>
                    <a:lnTo>
                      <a:pt x="1" y="351"/>
                    </a:lnTo>
                    <a:lnTo>
                      <a:pt x="1" y="327"/>
                    </a:lnTo>
                    <a:lnTo>
                      <a:pt x="1" y="327"/>
                    </a:lnTo>
                    <a:lnTo>
                      <a:pt x="64" y="0"/>
                    </a:lnTo>
                    <a:lnTo>
                      <a:pt x="64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4" name=""/>
              <p:cNvSpPr/>
              <p:nvPr/>
            </p:nvSpPr>
            <p:spPr>
              <a:xfrm>
                <a:off x="5091120" y="2200320"/>
                <a:ext cx="735120" cy="780480"/>
              </a:xfrm>
              <a:custGeom>
                <a:avLst/>
                <a:gdLst/>
                <a:ahLst/>
                <a:rect l="l" t="t" r="r" b="b"/>
                <a:pathLst>
                  <a:path w="1414" h="1530">
                    <a:moveTo>
                      <a:pt x="600" y="129"/>
                    </a:moveTo>
                    <a:lnTo>
                      <a:pt x="602" y="134"/>
                    </a:lnTo>
                    <a:lnTo>
                      <a:pt x="609" y="148"/>
                    </a:lnTo>
                    <a:lnTo>
                      <a:pt x="621" y="169"/>
                    </a:lnTo>
                    <a:lnTo>
                      <a:pt x="637" y="193"/>
                    </a:lnTo>
                    <a:lnTo>
                      <a:pt x="646" y="204"/>
                    </a:lnTo>
                    <a:lnTo>
                      <a:pt x="656" y="215"/>
                    </a:lnTo>
                    <a:lnTo>
                      <a:pt x="665" y="226"/>
                    </a:lnTo>
                    <a:lnTo>
                      <a:pt x="676" y="235"/>
                    </a:lnTo>
                    <a:lnTo>
                      <a:pt x="687" y="242"/>
                    </a:lnTo>
                    <a:lnTo>
                      <a:pt x="697" y="248"/>
                    </a:lnTo>
                    <a:lnTo>
                      <a:pt x="702" y="249"/>
                    </a:lnTo>
                    <a:lnTo>
                      <a:pt x="708" y="250"/>
                    </a:lnTo>
                    <a:lnTo>
                      <a:pt x="713" y="250"/>
                    </a:lnTo>
                    <a:lnTo>
                      <a:pt x="718" y="250"/>
                    </a:lnTo>
                    <a:lnTo>
                      <a:pt x="729" y="247"/>
                    </a:lnTo>
                    <a:lnTo>
                      <a:pt x="740" y="242"/>
                    </a:lnTo>
                    <a:lnTo>
                      <a:pt x="752" y="238"/>
                    </a:lnTo>
                    <a:lnTo>
                      <a:pt x="763" y="233"/>
                    </a:lnTo>
                    <a:lnTo>
                      <a:pt x="773" y="228"/>
                    </a:lnTo>
                    <a:lnTo>
                      <a:pt x="785" y="224"/>
                    </a:lnTo>
                    <a:lnTo>
                      <a:pt x="796" y="222"/>
                    </a:lnTo>
                    <a:lnTo>
                      <a:pt x="808" y="221"/>
                    </a:lnTo>
                    <a:lnTo>
                      <a:pt x="830" y="231"/>
                    </a:lnTo>
                    <a:lnTo>
                      <a:pt x="852" y="243"/>
                    </a:lnTo>
                    <a:lnTo>
                      <a:pt x="875" y="254"/>
                    </a:lnTo>
                    <a:lnTo>
                      <a:pt x="897" y="266"/>
                    </a:lnTo>
                    <a:lnTo>
                      <a:pt x="919" y="277"/>
                    </a:lnTo>
                    <a:lnTo>
                      <a:pt x="941" y="289"/>
                    </a:lnTo>
                    <a:lnTo>
                      <a:pt x="963" y="299"/>
                    </a:lnTo>
                    <a:lnTo>
                      <a:pt x="986" y="311"/>
                    </a:lnTo>
                    <a:lnTo>
                      <a:pt x="990" y="311"/>
                    </a:lnTo>
                    <a:lnTo>
                      <a:pt x="1005" y="308"/>
                    </a:lnTo>
                    <a:lnTo>
                      <a:pt x="1013" y="304"/>
                    </a:lnTo>
                    <a:lnTo>
                      <a:pt x="1024" y="299"/>
                    </a:lnTo>
                    <a:lnTo>
                      <a:pt x="1035" y="292"/>
                    </a:lnTo>
                    <a:lnTo>
                      <a:pt x="1046" y="282"/>
                    </a:lnTo>
                    <a:lnTo>
                      <a:pt x="1047" y="288"/>
                    </a:lnTo>
                    <a:lnTo>
                      <a:pt x="1048" y="293"/>
                    </a:lnTo>
                    <a:lnTo>
                      <a:pt x="1051" y="298"/>
                    </a:lnTo>
                    <a:lnTo>
                      <a:pt x="1055" y="304"/>
                    </a:lnTo>
                    <a:lnTo>
                      <a:pt x="1061" y="309"/>
                    </a:lnTo>
                    <a:lnTo>
                      <a:pt x="1066" y="315"/>
                    </a:lnTo>
                    <a:lnTo>
                      <a:pt x="1073" y="319"/>
                    </a:lnTo>
                    <a:lnTo>
                      <a:pt x="1079" y="323"/>
                    </a:lnTo>
                    <a:lnTo>
                      <a:pt x="1093" y="331"/>
                    </a:lnTo>
                    <a:lnTo>
                      <a:pt x="1108" y="337"/>
                    </a:lnTo>
                    <a:lnTo>
                      <a:pt x="1122" y="341"/>
                    </a:lnTo>
                    <a:lnTo>
                      <a:pt x="1134" y="343"/>
                    </a:lnTo>
                    <a:lnTo>
                      <a:pt x="1141" y="347"/>
                    </a:lnTo>
                    <a:lnTo>
                      <a:pt x="1146" y="351"/>
                    </a:lnTo>
                    <a:lnTo>
                      <a:pt x="1151" y="353"/>
                    </a:lnTo>
                    <a:lnTo>
                      <a:pt x="1158" y="356"/>
                    </a:lnTo>
                    <a:lnTo>
                      <a:pt x="1170" y="359"/>
                    </a:lnTo>
                    <a:lnTo>
                      <a:pt x="1183" y="361"/>
                    </a:lnTo>
                    <a:lnTo>
                      <a:pt x="1190" y="363"/>
                    </a:lnTo>
                    <a:lnTo>
                      <a:pt x="1198" y="365"/>
                    </a:lnTo>
                    <a:lnTo>
                      <a:pt x="1205" y="369"/>
                    </a:lnTo>
                    <a:lnTo>
                      <a:pt x="1214" y="372"/>
                    </a:lnTo>
                    <a:lnTo>
                      <a:pt x="1223" y="377"/>
                    </a:lnTo>
                    <a:lnTo>
                      <a:pt x="1232" y="385"/>
                    </a:lnTo>
                    <a:lnTo>
                      <a:pt x="1243" y="392"/>
                    </a:lnTo>
                    <a:lnTo>
                      <a:pt x="1253" y="403"/>
                    </a:lnTo>
                    <a:lnTo>
                      <a:pt x="1253" y="414"/>
                    </a:lnTo>
                    <a:lnTo>
                      <a:pt x="1252" y="423"/>
                    </a:lnTo>
                    <a:lnTo>
                      <a:pt x="1251" y="431"/>
                    </a:lnTo>
                    <a:lnTo>
                      <a:pt x="1249" y="439"/>
                    </a:lnTo>
                    <a:lnTo>
                      <a:pt x="1243" y="451"/>
                    </a:lnTo>
                    <a:lnTo>
                      <a:pt x="1238" y="463"/>
                    </a:lnTo>
                    <a:lnTo>
                      <a:pt x="1232" y="473"/>
                    </a:lnTo>
                    <a:lnTo>
                      <a:pt x="1228" y="486"/>
                    </a:lnTo>
                    <a:lnTo>
                      <a:pt x="1226" y="494"/>
                    </a:lnTo>
                    <a:lnTo>
                      <a:pt x="1224" y="502"/>
                    </a:lnTo>
                    <a:lnTo>
                      <a:pt x="1223" y="511"/>
                    </a:lnTo>
                    <a:lnTo>
                      <a:pt x="1223" y="522"/>
                    </a:lnTo>
                    <a:lnTo>
                      <a:pt x="1233" y="523"/>
                    </a:lnTo>
                    <a:lnTo>
                      <a:pt x="1245" y="526"/>
                    </a:lnTo>
                    <a:lnTo>
                      <a:pt x="1256" y="532"/>
                    </a:lnTo>
                    <a:lnTo>
                      <a:pt x="1267" y="537"/>
                    </a:lnTo>
                    <a:lnTo>
                      <a:pt x="1279" y="542"/>
                    </a:lnTo>
                    <a:lnTo>
                      <a:pt x="1290" y="548"/>
                    </a:lnTo>
                    <a:lnTo>
                      <a:pt x="1300" y="551"/>
                    </a:lnTo>
                    <a:lnTo>
                      <a:pt x="1312" y="552"/>
                    </a:lnTo>
                    <a:lnTo>
                      <a:pt x="1311" y="559"/>
                    </a:lnTo>
                    <a:lnTo>
                      <a:pt x="1310" y="564"/>
                    </a:lnTo>
                    <a:lnTo>
                      <a:pt x="1308" y="571"/>
                    </a:lnTo>
                    <a:lnTo>
                      <a:pt x="1305" y="577"/>
                    </a:lnTo>
                    <a:lnTo>
                      <a:pt x="1298" y="591"/>
                    </a:lnTo>
                    <a:lnTo>
                      <a:pt x="1289" y="606"/>
                    </a:lnTo>
                    <a:lnTo>
                      <a:pt x="1266" y="639"/>
                    </a:lnTo>
                    <a:lnTo>
                      <a:pt x="1240" y="671"/>
                    </a:lnTo>
                    <a:lnTo>
                      <a:pt x="1228" y="688"/>
                    </a:lnTo>
                    <a:lnTo>
                      <a:pt x="1216" y="704"/>
                    </a:lnTo>
                    <a:lnTo>
                      <a:pt x="1205" y="721"/>
                    </a:lnTo>
                    <a:lnTo>
                      <a:pt x="1197" y="736"/>
                    </a:lnTo>
                    <a:lnTo>
                      <a:pt x="1194" y="743"/>
                    </a:lnTo>
                    <a:lnTo>
                      <a:pt x="1191" y="751"/>
                    </a:lnTo>
                    <a:lnTo>
                      <a:pt x="1189" y="758"/>
                    </a:lnTo>
                    <a:lnTo>
                      <a:pt x="1187" y="765"/>
                    </a:lnTo>
                    <a:lnTo>
                      <a:pt x="1187" y="771"/>
                    </a:lnTo>
                    <a:lnTo>
                      <a:pt x="1187" y="778"/>
                    </a:lnTo>
                    <a:lnTo>
                      <a:pt x="1188" y="784"/>
                    </a:lnTo>
                    <a:lnTo>
                      <a:pt x="1190" y="790"/>
                    </a:lnTo>
                    <a:lnTo>
                      <a:pt x="1206" y="789"/>
                    </a:lnTo>
                    <a:lnTo>
                      <a:pt x="1221" y="786"/>
                    </a:lnTo>
                    <a:lnTo>
                      <a:pt x="1232" y="782"/>
                    </a:lnTo>
                    <a:lnTo>
                      <a:pt x="1243" y="776"/>
                    </a:lnTo>
                    <a:lnTo>
                      <a:pt x="1253" y="769"/>
                    </a:lnTo>
                    <a:lnTo>
                      <a:pt x="1262" y="761"/>
                    </a:lnTo>
                    <a:lnTo>
                      <a:pt x="1269" y="752"/>
                    </a:lnTo>
                    <a:lnTo>
                      <a:pt x="1277" y="742"/>
                    </a:lnTo>
                    <a:lnTo>
                      <a:pt x="1291" y="723"/>
                    </a:lnTo>
                    <a:lnTo>
                      <a:pt x="1305" y="703"/>
                    </a:lnTo>
                    <a:lnTo>
                      <a:pt x="1312" y="694"/>
                    </a:lnTo>
                    <a:lnTo>
                      <a:pt x="1321" y="685"/>
                    </a:lnTo>
                    <a:lnTo>
                      <a:pt x="1330" y="679"/>
                    </a:lnTo>
                    <a:lnTo>
                      <a:pt x="1340" y="672"/>
                    </a:lnTo>
                    <a:lnTo>
                      <a:pt x="1343" y="658"/>
                    </a:lnTo>
                    <a:lnTo>
                      <a:pt x="1346" y="641"/>
                    </a:lnTo>
                    <a:lnTo>
                      <a:pt x="1352" y="621"/>
                    </a:lnTo>
                    <a:lnTo>
                      <a:pt x="1360" y="602"/>
                    </a:lnTo>
                    <a:lnTo>
                      <a:pt x="1364" y="592"/>
                    </a:lnTo>
                    <a:lnTo>
                      <a:pt x="1370" y="582"/>
                    </a:lnTo>
                    <a:lnTo>
                      <a:pt x="1374" y="575"/>
                    </a:lnTo>
                    <a:lnTo>
                      <a:pt x="1379" y="567"/>
                    </a:lnTo>
                    <a:lnTo>
                      <a:pt x="1385" y="562"/>
                    </a:lnTo>
                    <a:lnTo>
                      <a:pt x="1390" y="556"/>
                    </a:lnTo>
                    <a:lnTo>
                      <a:pt x="1395" y="554"/>
                    </a:lnTo>
                    <a:lnTo>
                      <a:pt x="1401" y="553"/>
                    </a:lnTo>
                    <a:lnTo>
                      <a:pt x="1406" y="559"/>
                    </a:lnTo>
                    <a:lnTo>
                      <a:pt x="1410" y="566"/>
                    </a:lnTo>
                    <a:lnTo>
                      <a:pt x="1412" y="573"/>
                    </a:lnTo>
                    <a:lnTo>
                      <a:pt x="1414" y="580"/>
                    </a:lnTo>
                    <a:lnTo>
                      <a:pt x="1414" y="588"/>
                    </a:lnTo>
                    <a:lnTo>
                      <a:pt x="1414" y="596"/>
                    </a:lnTo>
                    <a:lnTo>
                      <a:pt x="1413" y="605"/>
                    </a:lnTo>
                    <a:lnTo>
                      <a:pt x="1412" y="613"/>
                    </a:lnTo>
                    <a:lnTo>
                      <a:pt x="1405" y="645"/>
                    </a:lnTo>
                    <a:lnTo>
                      <a:pt x="1400" y="672"/>
                    </a:lnTo>
                    <a:lnTo>
                      <a:pt x="1394" y="679"/>
                    </a:lnTo>
                    <a:lnTo>
                      <a:pt x="1390" y="685"/>
                    </a:lnTo>
                    <a:lnTo>
                      <a:pt x="1385" y="693"/>
                    </a:lnTo>
                    <a:lnTo>
                      <a:pt x="1381" y="700"/>
                    </a:lnTo>
                    <a:lnTo>
                      <a:pt x="1374" y="717"/>
                    </a:lnTo>
                    <a:lnTo>
                      <a:pt x="1367" y="736"/>
                    </a:lnTo>
                    <a:lnTo>
                      <a:pt x="1362" y="755"/>
                    </a:lnTo>
                    <a:lnTo>
                      <a:pt x="1358" y="776"/>
                    </a:lnTo>
                    <a:lnTo>
                      <a:pt x="1354" y="797"/>
                    </a:lnTo>
                    <a:lnTo>
                      <a:pt x="1352" y="819"/>
                    </a:lnTo>
                    <a:lnTo>
                      <a:pt x="1348" y="860"/>
                    </a:lnTo>
                    <a:lnTo>
                      <a:pt x="1346" y="896"/>
                    </a:lnTo>
                    <a:lnTo>
                      <a:pt x="1344" y="911"/>
                    </a:lnTo>
                    <a:lnTo>
                      <a:pt x="1343" y="924"/>
                    </a:lnTo>
                    <a:lnTo>
                      <a:pt x="1340" y="933"/>
                    </a:lnTo>
                    <a:lnTo>
                      <a:pt x="1338" y="940"/>
                    </a:lnTo>
                    <a:lnTo>
                      <a:pt x="1335" y="947"/>
                    </a:lnTo>
                    <a:lnTo>
                      <a:pt x="1334" y="953"/>
                    </a:lnTo>
                    <a:lnTo>
                      <a:pt x="1332" y="958"/>
                    </a:lnTo>
                    <a:lnTo>
                      <a:pt x="1332" y="964"/>
                    </a:lnTo>
                    <a:lnTo>
                      <a:pt x="1333" y="972"/>
                    </a:lnTo>
                    <a:lnTo>
                      <a:pt x="1336" y="980"/>
                    </a:lnTo>
                    <a:lnTo>
                      <a:pt x="1340" y="987"/>
                    </a:lnTo>
                    <a:lnTo>
                      <a:pt x="1344" y="995"/>
                    </a:lnTo>
                    <a:lnTo>
                      <a:pt x="1347" y="1004"/>
                    </a:lnTo>
                    <a:lnTo>
                      <a:pt x="1348" y="1013"/>
                    </a:lnTo>
                    <a:lnTo>
                      <a:pt x="1348" y="1034"/>
                    </a:lnTo>
                    <a:lnTo>
                      <a:pt x="1346" y="1052"/>
                    </a:lnTo>
                    <a:lnTo>
                      <a:pt x="1343" y="1069"/>
                    </a:lnTo>
                    <a:lnTo>
                      <a:pt x="1337" y="1089"/>
                    </a:lnTo>
                    <a:lnTo>
                      <a:pt x="1318" y="1154"/>
                    </a:lnTo>
                    <a:lnTo>
                      <a:pt x="1318" y="1359"/>
                    </a:lnTo>
                    <a:lnTo>
                      <a:pt x="1351" y="1506"/>
                    </a:lnTo>
                    <a:lnTo>
                      <a:pt x="1334" y="1507"/>
                    </a:lnTo>
                    <a:lnTo>
                      <a:pt x="618" y="1530"/>
                    </a:lnTo>
                    <a:lnTo>
                      <a:pt x="618" y="1526"/>
                    </a:lnTo>
                    <a:lnTo>
                      <a:pt x="615" y="1515"/>
                    </a:lnTo>
                    <a:lnTo>
                      <a:pt x="610" y="1510"/>
                    </a:lnTo>
                    <a:lnTo>
                      <a:pt x="606" y="1506"/>
                    </a:lnTo>
                    <a:lnTo>
                      <a:pt x="602" y="1503"/>
                    </a:lnTo>
                    <a:lnTo>
                      <a:pt x="598" y="1502"/>
                    </a:lnTo>
                    <a:lnTo>
                      <a:pt x="594" y="1501"/>
                    </a:lnTo>
                    <a:lnTo>
                      <a:pt x="589" y="1500"/>
                    </a:lnTo>
                    <a:lnTo>
                      <a:pt x="587" y="1501"/>
                    </a:lnTo>
                    <a:lnTo>
                      <a:pt x="582" y="1502"/>
                    </a:lnTo>
                    <a:lnTo>
                      <a:pt x="576" y="1503"/>
                    </a:lnTo>
                    <a:lnTo>
                      <a:pt x="566" y="1503"/>
                    </a:lnTo>
                    <a:lnTo>
                      <a:pt x="562" y="1502"/>
                    </a:lnTo>
                    <a:lnTo>
                      <a:pt x="556" y="1500"/>
                    </a:lnTo>
                    <a:lnTo>
                      <a:pt x="550" y="1498"/>
                    </a:lnTo>
                    <a:lnTo>
                      <a:pt x="543" y="1494"/>
                    </a:lnTo>
                    <a:lnTo>
                      <a:pt x="537" y="1488"/>
                    </a:lnTo>
                    <a:lnTo>
                      <a:pt x="530" y="1482"/>
                    </a:lnTo>
                    <a:lnTo>
                      <a:pt x="524" y="1474"/>
                    </a:lnTo>
                    <a:lnTo>
                      <a:pt x="516" y="1465"/>
                    </a:lnTo>
                    <a:lnTo>
                      <a:pt x="509" y="1454"/>
                    </a:lnTo>
                    <a:lnTo>
                      <a:pt x="500" y="1443"/>
                    </a:lnTo>
                    <a:lnTo>
                      <a:pt x="492" y="1433"/>
                    </a:lnTo>
                    <a:lnTo>
                      <a:pt x="482" y="1422"/>
                    </a:lnTo>
                    <a:lnTo>
                      <a:pt x="462" y="1402"/>
                    </a:lnTo>
                    <a:lnTo>
                      <a:pt x="441" y="1380"/>
                    </a:lnTo>
                    <a:lnTo>
                      <a:pt x="441" y="1370"/>
                    </a:lnTo>
                    <a:lnTo>
                      <a:pt x="442" y="1360"/>
                    </a:lnTo>
                    <a:lnTo>
                      <a:pt x="443" y="1352"/>
                    </a:lnTo>
                    <a:lnTo>
                      <a:pt x="445" y="1345"/>
                    </a:lnTo>
                    <a:lnTo>
                      <a:pt x="450" y="1332"/>
                    </a:lnTo>
                    <a:lnTo>
                      <a:pt x="456" y="1321"/>
                    </a:lnTo>
                    <a:lnTo>
                      <a:pt x="461" y="1309"/>
                    </a:lnTo>
                    <a:lnTo>
                      <a:pt x="466" y="1296"/>
                    </a:lnTo>
                    <a:lnTo>
                      <a:pt x="468" y="1290"/>
                    </a:lnTo>
                    <a:lnTo>
                      <a:pt x="470" y="1281"/>
                    </a:lnTo>
                    <a:lnTo>
                      <a:pt x="471" y="1271"/>
                    </a:lnTo>
                    <a:lnTo>
                      <a:pt x="471" y="1262"/>
                    </a:lnTo>
                    <a:lnTo>
                      <a:pt x="471" y="1250"/>
                    </a:lnTo>
                    <a:lnTo>
                      <a:pt x="469" y="1238"/>
                    </a:lnTo>
                    <a:lnTo>
                      <a:pt x="467" y="1226"/>
                    </a:lnTo>
                    <a:lnTo>
                      <a:pt x="462" y="1214"/>
                    </a:lnTo>
                    <a:lnTo>
                      <a:pt x="454" y="1190"/>
                    </a:lnTo>
                    <a:lnTo>
                      <a:pt x="444" y="1169"/>
                    </a:lnTo>
                    <a:lnTo>
                      <a:pt x="432" y="1143"/>
                    </a:lnTo>
                    <a:lnTo>
                      <a:pt x="422" y="1119"/>
                    </a:lnTo>
                    <a:lnTo>
                      <a:pt x="414" y="1096"/>
                    </a:lnTo>
                    <a:lnTo>
                      <a:pt x="406" y="1077"/>
                    </a:lnTo>
                    <a:lnTo>
                      <a:pt x="400" y="1059"/>
                    </a:lnTo>
                    <a:lnTo>
                      <a:pt x="394" y="1043"/>
                    </a:lnTo>
                    <a:lnTo>
                      <a:pt x="389" y="1031"/>
                    </a:lnTo>
                    <a:lnTo>
                      <a:pt x="384" y="1022"/>
                    </a:lnTo>
                    <a:lnTo>
                      <a:pt x="294" y="1021"/>
                    </a:lnTo>
                    <a:lnTo>
                      <a:pt x="286" y="1007"/>
                    </a:lnTo>
                    <a:lnTo>
                      <a:pt x="279" y="992"/>
                    </a:lnTo>
                    <a:lnTo>
                      <a:pt x="272" y="975"/>
                    </a:lnTo>
                    <a:lnTo>
                      <a:pt x="267" y="959"/>
                    </a:lnTo>
                    <a:lnTo>
                      <a:pt x="260" y="943"/>
                    </a:lnTo>
                    <a:lnTo>
                      <a:pt x="254" y="928"/>
                    </a:lnTo>
                    <a:lnTo>
                      <a:pt x="250" y="920"/>
                    </a:lnTo>
                    <a:lnTo>
                      <a:pt x="245" y="914"/>
                    </a:lnTo>
                    <a:lnTo>
                      <a:pt x="241" y="907"/>
                    </a:lnTo>
                    <a:lnTo>
                      <a:pt x="236" y="901"/>
                    </a:lnTo>
                    <a:lnTo>
                      <a:pt x="228" y="900"/>
                    </a:lnTo>
                    <a:lnTo>
                      <a:pt x="218" y="898"/>
                    </a:lnTo>
                    <a:lnTo>
                      <a:pt x="205" y="892"/>
                    </a:lnTo>
                    <a:lnTo>
                      <a:pt x="190" y="887"/>
                    </a:lnTo>
                    <a:lnTo>
                      <a:pt x="157" y="871"/>
                    </a:lnTo>
                    <a:lnTo>
                      <a:pt x="120" y="852"/>
                    </a:lnTo>
                    <a:lnTo>
                      <a:pt x="103" y="842"/>
                    </a:lnTo>
                    <a:lnTo>
                      <a:pt x="85" y="832"/>
                    </a:lnTo>
                    <a:lnTo>
                      <a:pt x="69" y="822"/>
                    </a:lnTo>
                    <a:lnTo>
                      <a:pt x="56" y="812"/>
                    </a:lnTo>
                    <a:lnTo>
                      <a:pt x="44" y="803"/>
                    </a:lnTo>
                    <a:lnTo>
                      <a:pt x="36" y="794"/>
                    </a:lnTo>
                    <a:lnTo>
                      <a:pt x="33" y="791"/>
                    </a:lnTo>
                    <a:lnTo>
                      <a:pt x="29" y="786"/>
                    </a:lnTo>
                    <a:lnTo>
                      <a:pt x="28" y="783"/>
                    </a:lnTo>
                    <a:lnTo>
                      <a:pt x="28" y="780"/>
                    </a:lnTo>
                    <a:lnTo>
                      <a:pt x="29" y="602"/>
                    </a:lnTo>
                    <a:lnTo>
                      <a:pt x="29" y="583"/>
                    </a:lnTo>
                    <a:lnTo>
                      <a:pt x="29" y="568"/>
                    </a:lnTo>
                    <a:lnTo>
                      <a:pt x="29" y="547"/>
                    </a:lnTo>
                    <a:lnTo>
                      <a:pt x="30" y="512"/>
                    </a:lnTo>
                    <a:lnTo>
                      <a:pt x="20" y="512"/>
                    </a:lnTo>
                    <a:lnTo>
                      <a:pt x="13" y="511"/>
                    </a:lnTo>
                    <a:lnTo>
                      <a:pt x="8" y="510"/>
                    </a:lnTo>
                    <a:lnTo>
                      <a:pt x="3" y="508"/>
                    </a:lnTo>
                    <a:lnTo>
                      <a:pt x="1" y="505"/>
                    </a:lnTo>
                    <a:lnTo>
                      <a:pt x="0" y="499"/>
                    </a:lnTo>
                    <a:lnTo>
                      <a:pt x="0" y="492"/>
                    </a:lnTo>
                    <a:lnTo>
                      <a:pt x="0" y="482"/>
                    </a:lnTo>
                    <a:lnTo>
                      <a:pt x="1" y="471"/>
                    </a:lnTo>
                    <a:lnTo>
                      <a:pt x="6" y="459"/>
                    </a:lnTo>
                    <a:lnTo>
                      <a:pt x="11" y="449"/>
                    </a:lnTo>
                    <a:lnTo>
                      <a:pt x="17" y="438"/>
                    </a:lnTo>
                    <a:lnTo>
                      <a:pt x="26" y="426"/>
                    </a:lnTo>
                    <a:lnTo>
                      <a:pt x="35" y="415"/>
                    </a:lnTo>
                    <a:lnTo>
                      <a:pt x="45" y="403"/>
                    </a:lnTo>
                    <a:lnTo>
                      <a:pt x="55" y="392"/>
                    </a:lnTo>
                    <a:lnTo>
                      <a:pt x="77" y="370"/>
                    </a:lnTo>
                    <a:lnTo>
                      <a:pt x="96" y="348"/>
                    </a:lnTo>
                    <a:lnTo>
                      <a:pt x="105" y="337"/>
                    </a:lnTo>
                    <a:lnTo>
                      <a:pt x="111" y="326"/>
                    </a:lnTo>
                    <a:lnTo>
                      <a:pt x="118" y="315"/>
                    </a:lnTo>
                    <a:lnTo>
                      <a:pt x="121" y="304"/>
                    </a:lnTo>
                    <a:lnTo>
                      <a:pt x="122" y="297"/>
                    </a:lnTo>
                    <a:lnTo>
                      <a:pt x="122" y="290"/>
                    </a:lnTo>
                    <a:lnTo>
                      <a:pt x="120" y="283"/>
                    </a:lnTo>
                    <a:lnTo>
                      <a:pt x="118" y="277"/>
                    </a:lnTo>
                    <a:lnTo>
                      <a:pt x="110" y="263"/>
                    </a:lnTo>
                    <a:lnTo>
                      <a:pt x="103" y="249"/>
                    </a:lnTo>
                    <a:lnTo>
                      <a:pt x="98" y="242"/>
                    </a:lnTo>
                    <a:lnTo>
                      <a:pt x="94" y="235"/>
                    </a:lnTo>
                    <a:lnTo>
                      <a:pt x="92" y="227"/>
                    </a:lnTo>
                    <a:lnTo>
                      <a:pt x="89" y="220"/>
                    </a:lnTo>
                    <a:lnTo>
                      <a:pt x="88" y="211"/>
                    </a:lnTo>
                    <a:lnTo>
                      <a:pt x="88" y="202"/>
                    </a:lnTo>
                    <a:lnTo>
                      <a:pt x="89" y="194"/>
                    </a:lnTo>
                    <a:lnTo>
                      <a:pt x="92" y="185"/>
                    </a:lnTo>
                    <a:lnTo>
                      <a:pt x="95" y="180"/>
                    </a:lnTo>
                    <a:lnTo>
                      <a:pt x="98" y="174"/>
                    </a:lnTo>
                    <a:lnTo>
                      <a:pt x="103" y="169"/>
                    </a:lnTo>
                    <a:lnTo>
                      <a:pt x="107" y="163"/>
                    </a:lnTo>
                    <a:lnTo>
                      <a:pt x="118" y="154"/>
                    </a:lnTo>
                    <a:lnTo>
                      <a:pt x="131" y="145"/>
                    </a:lnTo>
                    <a:lnTo>
                      <a:pt x="144" y="138"/>
                    </a:lnTo>
                    <a:lnTo>
                      <a:pt x="157" y="131"/>
                    </a:lnTo>
                    <a:lnTo>
                      <a:pt x="164" y="129"/>
                    </a:lnTo>
                    <a:lnTo>
                      <a:pt x="170" y="127"/>
                    </a:lnTo>
                    <a:lnTo>
                      <a:pt x="176" y="126"/>
                    </a:lnTo>
                    <a:lnTo>
                      <a:pt x="183" y="126"/>
                    </a:lnTo>
                    <a:lnTo>
                      <a:pt x="198" y="126"/>
                    </a:lnTo>
                    <a:lnTo>
                      <a:pt x="212" y="125"/>
                    </a:lnTo>
                    <a:lnTo>
                      <a:pt x="224" y="123"/>
                    </a:lnTo>
                    <a:lnTo>
                      <a:pt x="234" y="121"/>
                    </a:lnTo>
                    <a:lnTo>
                      <a:pt x="244" y="118"/>
                    </a:lnTo>
                    <a:lnTo>
                      <a:pt x="253" y="115"/>
                    </a:lnTo>
                    <a:lnTo>
                      <a:pt x="260" y="112"/>
                    </a:lnTo>
                    <a:lnTo>
                      <a:pt x="268" y="108"/>
                    </a:lnTo>
                    <a:lnTo>
                      <a:pt x="282" y="99"/>
                    </a:lnTo>
                    <a:lnTo>
                      <a:pt x="296" y="89"/>
                    </a:lnTo>
                    <a:lnTo>
                      <a:pt x="312" y="78"/>
                    </a:lnTo>
                    <a:lnTo>
                      <a:pt x="332" y="67"/>
                    </a:lnTo>
                    <a:lnTo>
                      <a:pt x="336" y="67"/>
                    </a:lnTo>
                    <a:lnTo>
                      <a:pt x="347" y="64"/>
                    </a:lnTo>
                    <a:lnTo>
                      <a:pt x="352" y="60"/>
                    </a:lnTo>
                    <a:lnTo>
                      <a:pt x="357" y="55"/>
                    </a:lnTo>
                    <a:lnTo>
                      <a:pt x="359" y="51"/>
                    </a:lnTo>
                    <a:lnTo>
                      <a:pt x="361" y="48"/>
                    </a:lnTo>
                    <a:lnTo>
                      <a:pt x="362" y="44"/>
                    </a:lnTo>
                    <a:lnTo>
                      <a:pt x="362" y="38"/>
                    </a:lnTo>
                    <a:lnTo>
                      <a:pt x="367" y="37"/>
                    </a:lnTo>
                    <a:lnTo>
                      <a:pt x="373" y="35"/>
                    </a:lnTo>
                    <a:lnTo>
                      <a:pt x="378" y="33"/>
                    </a:lnTo>
                    <a:lnTo>
                      <a:pt x="385" y="30"/>
                    </a:lnTo>
                    <a:lnTo>
                      <a:pt x="395" y="21"/>
                    </a:lnTo>
                    <a:lnTo>
                      <a:pt x="407" y="12"/>
                    </a:lnTo>
                    <a:lnTo>
                      <a:pt x="413" y="8"/>
                    </a:lnTo>
                    <a:lnTo>
                      <a:pt x="418" y="5"/>
                    </a:lnTo>
                    <a:lnTo>
                      <a:pt x="423" y="3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41" y="1"/>
                    </a:lnTo>
                    <a:lnTo>
                      <a:pt x="446" y="4"/>
                    </a:lnTo>
                    <a:lnTo>
                      <a:pt x="452" y="9"/>
                    </a:lnTo>
                    <a:lnTo>
                      <a:pt x="456" y="14"/>
                    </a:lnTo>
                    <a:lnTo>
                      <a:pt x="462" y="27"/>
                    </a:lnTo>
                    <a:lnTo>
                      <a:pt x="463" y="32"/>
                    </a:lnTo>
                    <a:lnTo>
                      <a:pt x="465" y="36"/>
                    </a:lnTo>
                    <a:lnTo>
                      <a:pt x="465" y="41"/>
                    </a:lnTo>
                    <a:lnTo>
                      <a:pt x="463" y="47"/>
                    </a:lnTo>
                    <a:lnTo>
                      <a:pt x="462" y="52"/>
                    </a:lnTo>
                    <a:lnTo>
                      <a:pt x="460" y="58"/>
                    </a:lnTo>
                    <a:lnTo>
                      <a:pt x="456" y="63"/>
                    </a:lnTo>
                    <a:lnTo>
                      <a:pt x="452" y="68"/>
                    </a:lnTo>
                    <a:lnTo>
                      <a:pt x="462" y="78"/>
                    </a:lnTo>
                    <a:lnTo>
                      <a:pt x="473" y="87"/>
                    </a:lnTo>
                    <a:lnTo>
                      <a:pt x="484" y="93"/>
                    </a:lnTo>
                    <a:lnTo>
                      <a:pt x="496" y="99"/>
                    </a:lnTo>
                    <a:lnTo>
                      <a:pt x="507" y="104"/>
                    </a:lnTo>
                    <a:lnTo>
                      <a:pt x="517" y="111"/>
                    </a:lnTo>
                    <a:lnTo>
                      <a:pt x="529" y="119"/>
                    </a:lnTo>
                    <a:lnTo>
                      <a:pt x="540" y="129"/>
                    </a:lnTo>
                    <a:lnTo>
                      <a:pt x="547" y="126"/>
                    </a:lnTo>
                    <a:lnTo>
                      <a:pt x="562" y="121"/>
                    </a:lnTo>
                    <a:lnTo>
                      <a:pt x="571" y="120"/>
                    </a:lnTo>
                    <a:lnTo>
                      <a:pt x="581" y="120"/>
                    </a:lnTo>
                    <a:lnTo>
                      <a:pt x="587" y="121"/>
                    </a:lnTo>
                    <a:lnTo>
                      <a:pt x="591" y="123"/>
                    </a:lnTo>
                    <a:lnTo>
                      <a:pt x="595" y="126"/>
                    </a:lnTo>
                    <a:lnTo>
                      <a:pt x="600" y="12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5" name=""/>
              <p:cNvSpPr/>
              <p:nvPr/>
            </p:nvSpPr>
            <p:spPr>
              <a:xfrm>
                <a:off x="5091120" y="2200320"/>
                <a:ext cx="735120" cy="780480"/>
              </a:xfrm>
              <a:custGeom>
                <a:avLst/>
                <a:gdLst/>
                <a:ahLst/>
                <a:rect l="l" t="t" r="r" b="b"/>
                <a:pathLst>
                  <a:path w="1414" h="1530">
                    <a:moveTo>
                      <a:pt x="600" y="129"/>
                    </a:moveTo>
                    <a:lnTo>
                      <a:pt x="602" y="134"/>
                    </a:lnTo>
                    <a:lnTo>
                      <a:pt x="609" y="148"/>
                    </a:lnTo>
                    <a:lnTo>
                      <a:pt x="621" y="169"/>
                    </a:lnTo>
                    <a:lnTo>
                      <a:pt x="637" y="193"/>
                    </a:lnTo>
                    <a:lnTo>
                      <a:pt x="646" y="204"/>
                    </a:lnTo>
                    <a:lnTo>
                      <a:pt x="656" y="215"/>
                    </a:lnTo>
                    <a:lnTo>
                      <a:pt x="665" y="226"/>
                    </a:lnTo>
                    <a:lnTo>
                      <a:pt x="676" y="235"/>
                    </a:lnTo>
                    <a:lnTo>
                      <a:pt x="687" y="242"/>
                    </a:lnTo>
                    <a:lnTo>
                      <a:pt x="697" y="248"/>
                    </a:lnTo>
                    <a:lnTo>
                      <a:pt x="702" y="249"/>
                    </a:lnTo>
                    <a:lnTo>
                      <a:pt x="708" y="250"/>
                    </a:lnTo>
                    <a:lnTo>
                      <a:pt x="713" y="250"/>
                    </a:lnTo>
                    <a:lnTo>
                      <a:pt x="718" y="250"/>
                    </a:lnTo>
                    <a:lnTo>
                      <a:pt x="729" y="247"/>
                    </a:lnTo>
                    <a:lnTo>
                      <a:pt x="740" y="242"/>
                    </a:lnTo>
                    <a:lnTo>
                      <a:pt x="752" y="238"/>
                    </a:lnTo>
                    <a:lnTo>
                      <a:pt x="763" y="233"/>
                    </a:lnTo>
                    <a:lnTo>
                      <a:pt x="773" y="228"/>
                    </a:lnTo>
                    <a:lnTo>
                      <a:pt x="785" y="224"/>
                    </a:lnTo>
                    <a:lnTo>
                      <a:pt x="796" y="222"/>
                    </a:lnTo>
                    <a:lnTo>
                      <a:pt x="808" y="221"/>
                    </a:lnTo>
                    <a:lnTo>
                      <a:pt x="830" y="231"/>
                    </a:lnTo>
                    <a:lnTo>
                      <a:pt x="852" y="243"/>
                    </a:lnTo>
                    <a:lnTo>
                      <a:pt x="875" y="254"/>
                    </a:lnTo>
                    <a:lnTo>
                      <a:pt x="897" y="266"/>
                    </a:lnTo>
                    <a:lnTo>
                      <a:pt x="919" y="277"/>
                    </a:lnTo>
                    <a:lnTo>
                      <a:pt x="941" y="289"/>
                    </a:lnTo>
                    <a:lnTo>
                      <a:pt x="963" y="299"/>
                    </a:lnTo>
                    <a:lnTo>
                      <a:pt x="986" y="311"/>
                    </a:lnTo>
                    <a:lnTo>
                      <a:pt x="990" y="311"/>
                    </a:lnTo>
                    <a:lnTo>
                      <a:pt x="1005" y="308"/>
                    </a:lnTo>
                    <a:lnTo>
                      <a:pt x="1013" y="304"/>
                    </a:lnTo>
                    <a:lnTo>
                      <a:pt x="1024" y="299"/>
                    </a:lnTo>
                    <a:lnTo>
                      <a:pt x="1035" y="292"/>
                    </a:lnTo>
                    <a:lnTo>
                      <a:pt x="1046" y="282"/>
                    </a:lnTo>
                    <a:lnTo>
                      <a:pt x="1047" y="288"/>
                    </a:lnTo>
                    <a:lnTo>
                      <a:pt x="1048" y="293"/>
                    </a:lnTo>
                    <a:lnTo>
                      <a:pt x="1051" y="298"/>
                    </a:lnTo>
                    <a:lnTo>
                      <a:pt x="1055" y="304"/>
                    </a:lnTo>
                    <a:lnTo>
                      <a:pt x="1061" y="309"/>
                    </a:lnTo>
                    <a:lnTo>
                      <a:pt x="1066" y="315"/>
                    </a:lnTo>
                    <a:lnTo>
                      <a:pt x="1073" y="319"/>
                    </a:lnTo>
                    <a:lnTo>
                      <a:pt x="1079" y="323"/>
                    </a:lnTo>
                    <a:lnTo>
                      <a:pt x="1093" y="331"/>
                    </a:lnTo>
                    <a:lnTo>
                      <a:pt x="1108" y="337"/>
                    </a:lnTo>
                    <a:lnTo>
                      <a:pt x="1122" y="341"/>
                    </a:lnTo>
                    <a:lnTo>
                      <a:pt x="1134" y="343"/>
                    </a:lnTo>
                    <a:lnTo>
                      <a:pt x="1141" y="347"/>
                    </a:lnTo>
                    <a:lnTo>
                      <a:pt x="1146" y="351"/>
                    </a:lnTo>
                    <a:lnTo>
                      <a:pt x="1151" y="353"/>
                    </a:lnTo>
                    <a:lnTo>
                      <a:pt x="1158" y="356"/>
                    </a:lnTo>
                    <a:lnTo>
                      <a:pt x="1170" y="359"/>
                    </a:lnTo>
                    <a:lnTo>
                      <a:pt x="1183" y="361"/>
                    </a:lnTo>
                    <a:lnTo>
                      <a:pt x="1190" y="363"/>
                    </a:lnTo>
                    <a:lnTo>
                      <a:pt x="1198" y="365"/>
                    </a:lnTo>
                    <a:lnTo>
                      <a:pt x="1205" y="369"/>
                    </a:lnTo>
                    <a:lnTo>
                      <a:pt x="1214" y="372"/>
                    </a:lnTo>
                    <a:lnTo>
                      <a:pt x="1223" y="377"/>
                    </a:lnTo>
                    <a:lnTo>
                      <a:pt x="1232" y="385"/>
                    </a:lnTo>
                    <a:lnTo>
                      <a:pt x="1243" y="392"/>
                    </a:lnTo>
                    <a:lnTo>
                      <a:pt x="1253" y="403"/>
                    </a:lnTo>
                    <a:lnTo>
                      <a:pt x="1253" y="414"/>
                    </a:lnTo>
                    <a:lnTo>
                      <a:pt x="1252" y="423"/>
                    </a:lnTo>
                    <a:lnTo>
                      <a:pt x="1251" y="431"/>
                    </a:lnTo>
                    <a:lnTo>
                      <a:pt x="1249" y="439"/>
                    </a:lnTo>
                    <a:lnTo>
                      <a:pt x="1243" y="451"/>
                    </a:lnTo>
                    <a:lnTo>
                      <a:pt x="1238" y="463"/>
                    </a:lnTo>
                    <a:lnTo>
                      <a:pt x="1232" y="473"/>
                    </a:lnTo>
                    <a:lnTo>
                      <a:pt x="1228" y="486"/>
                    </a:lnTo>
                    <a:lnTo>
                      <a:pt x="1226" y="494"/>
                    </a:lnTo>
                    <a:lnTo>
                      <a:pt x="1224" y="502"/>
                    </a:lnTo>
                    <a:lnTo>
                      <a:pt x="1223" y="511"/>
                    </a:lnTo>
                    <a:lnTo>
                      <a:pt x="1223" y="522"/>
                    </a:lnTo>
                    <a:lnTo>
                      <a:pt x="1233" y="523"/>
                    </a:lnTo>
                    <a:lnTo>
                      <a:pt x="1245" y="526"/>
                    </a:lnTo>
                    <a:lnTo>
                      <a:pt x="1256" y="532"/>
                    </a:lnTo>
                    <a:lnTo>
                      <a:pt x="1267" y="537"/>
                    </a:lnTo>
                    <a:lnTo>
                      <a:pt x="1279" y="542"/>
                    </a:lnTo>
                    <a:lnTo>
                      <a:pt x="1290" y="548"/>
                    </a:lnTo>
                    <a:lnTo>
                      <a:pt x="1300" y="551"/>
                    </a:lnTo>
                    <a:lnTo>
                      <a:pt x="1312" y="552"/>
                    </a:lnTo>
                    <a:lnTo>
                      <a:pt x="1311" y="559"/>
                    </a:lnTo>
                    <a:lnTo>
                      <a:pt x="1310" y="564"/>
                    </a:lnTo>
                    <a:lnTo>
                      <a:pt x="1308" y="571"/>
                    </a:lnTo>
                    <a:lnTo>
                      <a:pt x="1305" y="577"/>
                    </a:lnTo>
                    <a:lnTo>
                      <a:pt x="1298" y="591"/>
                    </a:lnTo>
                    <a:lnTo>
                      <a:pt x="1289" y="606"/>
                    </a:lnTo>
                    <a:lnTo>
                      <a:pt x="1266" y="639"/>
                    </a:lnTo>
                    <a:lnTo>
                      <a:pt x="1240" y="671"/>
                    </a:lnTo>
                    <a:lnTo>
                      <a:pt x="1228" y="688"/>
                    </a:lnTo>
                    <a:lnTo>
                      <a:pt x="1216" y="704"/>
                    </a:lnTo>
                    <a:lnTo>
                      <a:pt x="1205" y="721"/>
                    </a:lnTo>
                    <a:lnTo>
                      <a:pt x="1197" y="736"/>
                    </a:lnTo>
                    <a:lnTo>
                      <a:pt x="1194" y="743"/>
                    </a:lnTo>
                    <a:lnTo>
                      <a:pt x="1191" y="751"/>
                    </a:lnTo>
                    <a:lnTo>
                      <a:pt x="1189" y="758"/>
                    </a:lnTo>
                    <a:lnTo>
                      <a:pt x="1187" y="765"/>
                    </a:lnTo>
                    <a:lnTo>
                      <a:pt x="1187" y="771"/>
                    </a:lnTo>
                    <a:lnTo>
                      <a:pt x="1187" y="778"/>
                    </a:lnTo>
                    <a:lnTo>
                      <a:pt x="1188" y="784"/>
                    </a:lnTo>
                    <a:lnTo>
                      <a:pt x="1190" y="790"/>
                    </a:lnTo>
                    <a:lnTo>
                      <a:pt x="1206" y="789"/>
                    </a:lnTo>
                    <a:lnTo>
                      <a:pt x="1221" y="786"/>
                    </a:lnTo>
                    <a:lnTo>
                      <a:pt x="1232" y="782"/>
                    </a:lnTo>
                    <a:lnTo>
                      <a:pt x="1243" y="776"/>
                    </a:lnTo>
                    <a:lnTo>
                      <a:pt x="1253" y="769"/>
                    </a:lnTo>
                    <a:lnTo>
                      <a:pt x="1262" y="761"/>
                    </a:lnTo>
                    <a:lnTo>
                      <a:pt x="1269" y="752"/>
                    </a:lnTo>
                    <a:lnTo>
                      <a:pt x="1277" y="742"/>
                    </a:lnTo>
                    <a:lnTo>
                      <a:pt x="1291" y="723"/>
                    </a:lnTo>
                    <a:lnTo>
                      <a:pt x="1305" y="703"/>
                    </a:lnTo>
                    <a:lnTo>
                      <a:pt x="1312" y="694"/>
                    </a:lnTo>
                    <a:lnTo>
                      <a:pt x="1321" y="685"/>
                    </a:lnTo>
                    <a:lnTo>
                      <a:pt x="1330" y="679"/>
                    </a:lnTo>
                    <a:lnTo>
                      <a:pt x="1340" y="672"/>
                    </a:lnTo>
                    <a:lnTo>
                      <a:pt x="1343" y="658"/>
                    </a:lnTo>
                    <a:lnTo>
                      <a:pt x="1346" y="641"/>
                    </a:lnTo>
                    <a:lnTo>
                      <a:pt x="1352" y="621"/>
                    </a:lnTo>
                    <a:lnTo>
                      <a:pt x="1360" y="602"/>
                    </a:lnTo>
                    <a:lnTo>
                      <a:pt x="1364" y="592"/>
                    </a:lnTo>
                    <a:lnTo>
                      <a:pt x="1370" y="582"/>
                    </a:lnTo>
                    <a:lnTo>
                      <a:pt x="1374" y="575"/>
                    </a:lnTo>
                    <a:lnTo>
                      <a:pt x="1379" y="567"/>
                    </a:lnTo>
                    <a:lnTo>
                      <a:pt x="1385" y="562"/>
                    </a:lnTo>
                    <a:lnTo>
                      <a:pt x="1390" y="556"/>
                    </a:lnTo>
                    <a:lnTo>
                      <a:pt x="1395" y="554"/>
                    </a:lnTo>
                    <a:lnTo>
                      <a:pt x="1401" y="553"/>
                    </a:lnTo>
                    <a:lnTo>
                      <a:pt x="1406" y="559"/>
                    </a:lnTo>
                    <a:lnTo>
                      <a:pt x="1410" y="566"/>
                    </a:lnTo>
                    <a:lnTo>
                      <a:pt x="1412" y="573"/>
                    </a:lnTo>
                    <a:lnTo>
                      <a:pt x="1414" y="580"/>
                    </a:lnTo>
                    <a:lnTo>
                      <a:pt x="1414" y="588"/>
                    </a:lnTo>
                    <a:lnTo>
                      <a:pt x="1414" y="596"/>
                    </a:lnTo>
                    <a:lnTo>
                      <a:pt x="1413" y="605"/>
                    </a:lnTo>
                    <a:lnTo>
                      <a:pt x="1412" y="613"/>
                    </a:lnTo>
                    <a:lnTo>
                      <a:pt x="1405" y="645"/>
                    </a:lnTo>
                    <a:lnTo>
                      <a:pt x="1400" y="672"/>
                    </a:lnTo>
                    <a:lnTo>
                      <a:pt x="1394" y="679"/>
                    </a:lnTo>
                    <a:lnTo>
                      <a:pt x="1390" y="685"/>
                    </a:lnTo>
                    <a:lnTo>
                      <a:pt x="1385" y="693"/>
                    </a:lnTo>
                    <a:lnTo>
                      <a:pt x="1381" y="700"/>
                    </a:lnTo>
                    <a:lnTo>
                      <a:pt x="1374" y="717"/>
                    </a:lnTo>
                    <a:lnTo>
                      <a:pt x="1367" y="736"/>
                    </a:lnTo>
                    <a:lnTo>
                      <a:pt x="1362" y="755"/>
                    </a:lnTo>
                    <a:lnTo>
                      <a:pt x="1358" y="776"/>
                    </a:lnTo>
                    <a:lnTo>
                      <a:pt x="1354" y="797"/>
                    </a:lnTo>
                    <a:lnTo>
                      <a:pt x="1352" y="819"/>
                    </a:lnTo>
                    <a:lnTo>
                      <a:pt x="1348" y="860"/>
                    </a:lnTo>
                    <a:lnTo>
                      <a:pt x="1346" y="896"/>
                    </a:lnTo>
                    <a:lnTo>
                      <a:pt x="1344" y="911"/>
                    </a:lnTo>
                    <a:lnTo>
                      <a:pt x="1343" y="924"/>
                    </a:lnTo>
                    <a:lnTo>
                      <a:pt x="1340" y="933"/>
                    </a:lnTo>
                    <a:lnTo>
                      <a:pt x="1338" y="940"/>
                    </a:lnTo>
                    <a:lnTo>
                      <a:pt x="1335" y="947"/>
                    </a:lnTo>
                    <a:lnTo>
                      <a:pt x="1334" y="953"/>
                    </a:lnTo>
                    <a:lnTo>
                      <a:pt x="1332" y="958"/>
                    </a:lnTo>
                    <a:lnTo>
                      <a:pt x="1332" y="964"/>
                    </a:lnTo>
                    <a:lnTo>
                      <a:pt x="1333" y="972"/>
                    </a:lnTo>
                    <a:lnTo>
                      <a:pt x="1336" y="980"/>
                    </a:lnTo>
                    <a:lnTo>
                      <a:pt x="1340" y="987"/>
                    </a:lnTo>
                    <a:lnTo>
                      <a:pt x="1344" y="995"/>
                    </a:lnTo>
                    <a:lnTo>
                      <a:pt x="1347" y="1004"/>
                    </a:lnTo>
                    <a:lnTo>
                      <a:pt x="1348" y="1013"/>
                    </a:lnTo>
                    <a:lnTo>
                      <a:pt x="1348" y="1034"/>
                    </a:lnTo>
                    <a:lnTo>
                      <a:pt x="1346" y="1052"/>
                    </a:lnTo>
                    <a:lnTo>
                      <a:pt x="1343" y="1069"/>
                    </a:lnTo>
                    <a:lnTo>
                      <a:pt x="1337" y="1089"/>
                    </a:lnTo>
                    <a:lnTo>
                      <a:pt x="1318" y="1154"/>
                    </a:lnTo>
                    <a:lnTo>
                      <a:pt x="1318" y="1359"/>
                    </a:lnTo>
                    <a:lnTo>
                      <a:pt x="1351" y="1506"/>
                    </a:lnTo>
                    <a:lnTo>
                      <a:pt x="1334" y="1507"/>
                    </a:lnTo>
                    <a:lnTo>
                      <a:pt x="618" y="1530"/>
                    </a:lnTo>
                    <a:lnTo>
                      <a:pt x="618" y="1530"/>
                    </a:lnTo>
                    <a:lnTo>
                      <a:pt x="618" y="1526"/>
                    </a:lnTo>
                    <a:lnTo>
                      <a:pt x="615" y="1515"/>
                    </a:lnTo>
                    <a:lnTo>
                      <a:pt x="610" y="1510"/>
                    </a:lnTo>
                    <a:lnTo>
                      <a:pt x="606" y="1506"/>
                    </a:lnTo>
                    <a:lnTo>
                      <a:pt x="602" y="1503"/>
                    </a:lnTo>
                    <a:lnTo>
                      <a:pt x="598" y="1502"/>
                    </a:lnTo>
                    <a:lnTo>
                      <a:pt x="594" y="1501"/>
                    </a:lnTo>
                    <a:lnTo>
                      <a:pt x="589" y="1500"/>
                    </a:lnTo>
                    <a:lnTo>
                      <a:pt x="587" y="1501"/>
                    </a:lnTo>
                    <a:lnTo>
                      <a:pt x="582" y="1502"/>
                    </a:lnTo>
                    <a:lnTo>
                      <a:pt x="576" y="1503"/>
                    </a:lnTo>
                    <a:lnTo>
                      <a:pt x="566" y="1503"/>
                    </a:lnTo>
                    <a:lnTo>
                      <a:pt x="562" y="1502"/>
                    </a:lnTo>
                    <a:lnTo>
                      <a:pt x="556" y="1500"/>
                    </a:lnTo>
                    <a:lnTo>
                      <a:pt x="550" y="1498"/>
                    </a:lnTo>
                    <a:lnTo>
                      <a:pt x="543" y="1494"/>
                    </a:lnTo>
                    <a:lnTo>
                      <a:pt x="537" y="1488"/>
                    </a:lnTo>
                    <a:lnTo>
                      <a:pt x="530" y="1482"/>
                    </a:lnTo>
                    <a:lnTo>
                      <a:pt x="524" y="1474"/>
                    </a:lnTo>
                    <a:lnTo>
                      <a:pt x="516" y="1465"/>
                    </a:lnTo>
                    <a:lnTo>
                      <a:pt x="509" y="1454"/>
                    </a:lnTo>
                    <a:lnTo>
                      <a:pt x="500" y="1443"/>
                    </a:lnTo>
                    <a:lnTo>
                      <a:pt x="492" y="1433"/>
                    </a:lnTo>
                    <a:lnTo>
                      <a:pt x="482" y="1422"/>
                    </a:lnTo>
                    <a:lnTo>
                      <a:pt x="462" y="1402"/>
                    </a:lnTo>
                    <a:lnTo>
                      <a:pt x="441" y="1380"/>
                    </a:lnTo>
                    <a:lnTo>
                      <a:pt x="441" y="1370"/>
                    </a:lnTo>
                    <a:lnTo>
                      <a:pt x="442" y="1360"/>
                    </a:lnTo>
                    <a:lnTo>
                      <a:pt x="443" y="1352"/>
                    </a:lnTo>
                    <a:lnTo>
                      <a:pt x="445" y="1345"/>
                    </a:lnTo>
                    <a:lnTo>
                      <a:pt x="450" y="1332"/>
                    </a:lnTo>
                    <a:lnTo>
                      <a:pt x="456" y="1321"/>
                    </a:lnTo>
                    <a:lnTo>
                      <a:pt x="461" y="1309"/>
                    </a:lnTo>
                    <a:lnTo>
                      <a:pt x="466" y="1296"/>
                    </a:lnTo>
                    <a:lnTo>
                      <a:pt x="468" y="1290"/>
                    </a:lnTo>
                    <a:lnTo>
                      <a:pt x="470" y="1281"/>
                    </a:lnTo>
                    <a:lnTo>
                      <a:pt x="471" y="1271"/>
                    </a:lnTo>
                    <a:lnTo>
                      <a:pt x="471" y="1262"/>
                    </a:lnTo>
                    <a:lnTo>
                      <a:pt x="471" y="1250"/>
                    </a:lnTo>
                    <a:lnTo>
                      <a:pt x="469" y="1238"/>
                    </a:lnTo>
                    <a:lnTo>
                      <a:pt x="467" y="1226"/>
                    </a:lnTo>
                    <a:lnTo>
                      <a:pt x="462" y="1214"/>
                    </a:lnTo>
                    <a:lnTo>
                      <a:pt x="454" y="1190"/>
                    </a:lnTo>
                    <a:lnTo>
                      <a:pt x="444" y="1169"/>
                    </a:lnTo>
                    <a:lnTo>
                      <a:pt x="432" y="1143"/>
                    </a:lnTo>
                    <a:lnTo>
                      <a:pt x="422" y="1119"/>
                    </a:lnTo>
                    <a:lnTo>
                      <a:pt x="414" y="1096"/>
                    </a:lnTo>
                    <a:lnTo>
                      <a:pt x="406" y="1077"/>
                    </a:lnTo>
                    <a:lnTo>
                      <a:pt x="400" y="1059"/>
                    </a:lnTo>
                    <a:lnTo>
                      <a:pt x="394" y="1043"/>
                    </a:lnTo>
                    <a:lnTo>
                      <a:pt x="389" y="1031"/>
                    </a:lnTo>
                    <a:lnTo>
                      <a:pt x="384" y="1022"/>
                    </a:lnTo>
                    <a:lnTo>
                      <a:pt x="384" y="1022"/>
                    </a:lnTo>
                    <a:lnTo>
                      <a:pt x="294" y="1021"/>
                    </a:lnTo>
                    <a:lnTo>
                      <a:pt x="294" y="1021"/>
                    </a:lnTo>
                    <a:lnTo>
                      <a:pt x="286" y="1007"/>
                    </a:lnTo>
                    <a:lnTo>
                      <a:pt x="279" y="992"/>
                    </a:lnTo>
                    <a:lnTo>
                      <a:pt x="272" y="975"/>
                    </a:lnTo>
                    <a:lnTo>
                      <a:pt x="267" y="959"/>
                    </a:lnTo>
                    <a:lnTo>
                      <a:pt x="260" y="943"/>
                    </a:lnTo>
                    <a:lnTo>
                      <a:pt x="254" y="928"/>
                    </a:lnTo>
                    <a:lnTo>
                      <a:pt x="250" y="920"/>
                    </a:lnTo>
                    <a:lnTo>
                      <a:pt x="245" y="914"/>
                    </a:lnTo>
                    <a:lnTo>
                      <a:pt x="241" y="907"/>
                    </a:lnTo>
                    <a:lnTo>
                      <a:pt x="236" y="901"/>
                    </a:lnTo>
                    <a:lnTo>
                      <a:pt x="228" y="900"/>
                    </a:lnTo>
                    <a:lnTo>
                      <a:pt x="218" y="898"/>
                    </a:lnTo>
                    <a:lnTo>
                      <a:pt x="205" y="892"/>
                    </a:lnTo>
                    <a:lnTo>
                      <a:pt x="190" y="887"/>
                    </a:lnTo>
                    <a:lnTo>
                      <a:pt x="157" y="871"/>
                    </a:lnTo>
                    <a:lnTo>
                      <a:pt x="120" y="852"/>
                    </a:lnTo>
                    <a:lnTo>
                      <a:pt x="103" y="842"/>
                    </a:lnTo>
                    <a:lnTo>
                      <a:pt x="85" y="832"/>
                    </a:lnTo>
                    <a:lnTo>
                      <a:pt x="69" y="822"/>
                    </a:lnTo>
                    <a:lnTo>
                      <a:pt x="56" y="812"/>
                    </a:lnTo>
                    <a:lnTo>
                      <a:pt x="44" y="803"/>
                    </a:lnTo>
                    <a:lnTo>
                      <a:pt x="36" y="794"/>
                    </a:lnTo>
                    <a:lnTo>
                      <a:pt x="33" y="791"/>
                    </a:lnTo>
                    <a:lnTo>
                      <a:pt x="29" y="786"/>
                    </a:lnTo>
                    <a:lnTo>
                      <a:pt x="28" y="783"/>
                    </a:lnTo>
                    <a:lnTo>
                      <a:pt x="28" y="780"/>
                    </a:lnTo>
                    <a:lnTo>
                      <a:pt x="28" y="780"/>
                    </a:lnTo>
                    <a:lnTo>
                      <a:pt x="29" y="602"/>
                    </a:lnTo>
                    <a:lnTo>
                      <a:pt x="29" y="602"/>
                    </a:lnTo>
                    <a:lnTo>
                      <a:pt x="29" y="583"/>
                    </a:lnTo>
                    <a:lnTo>
                      <a:pt x="29" y="568"/>
                    </a:lnTo>
                    <a:lnTo>
                      <a:pt x="29" y="547"/>
                    </a:lnTo>
                    <a:lnTo>
                      <a:pt x="30" y="512"/>
                    </a:lnTo>
                    <a:lnTo>
                      <a:pt x="20" y="512"/>
                    </a:lnTo>
                    <a:lnTo>
                      <a:pt x="13" y="511"/>
                    </a:lnTo>
                    <a:lnTo>
                      <a:pt x="8" y="510"/>
                    </a:lnTo>
                    <a:lnTo>
                      <a:pt x="3" y="508"/>
                    </a:lnTo>
                    <a:lnTo>
                      <a:pt x="1" y="505"/>
                    </a:lnTo>
                    <a:lnTo>
                      <a:pt x="0" y="499"/>
                    </a:lnTo>
                    <a:lnTo>
                      <a:pt x="0" y="492"/>
                    </a:lnTo>
                    <a:lnTo>
                      <a:pt x="0" y="482"/>
                    </a:lnTo>
                    <a:lnTo>
                      <a:pt x="1" y="471"/>
                    </a:lnTo>
                    <a:lnTo>
                      <a:pt x="6" y="459"/>
                    </a:lnTo>
                    <a:lnTo>
                      <a:pt x="11" y="449"/>
                    </a:lnTo>
                    <a:lnTo>
                      <a:pt x="17" y="438"/>
                    </a:lnTo>
                    <a:lnTo>
                      <a:pt x="26" y="426"/>
                    </a:lnTo>
                    <a:lnTo>
                      <a:pt x="35" y="415"/>
                    </a:lnTo>
                    <a:lnTo>
                      <a:pt x="45" y="403"/>
                    </a:lnTo>
                    <a:lnTo>
                      <a:pt x="55" y="392"/>
                    </a:lnTo>
                    <a:lnTo>
                      <a:pt x="77" y="370"/>
                    </a:lnTo>
                    <a:lnTo>
                      <a:pt x="96" y="348"/>
                    </a:lnTo>
                    <a:lnTo>
                      <a:pt x="105" y="337"/>
                    </a:lnTo>
                    <a:lnTo>
                      <a:pt x="111" y="326"/>
                    </a:lnTo>
                    <a:lnTo>
                      <a:pt x="118" y="315"/>
                    </a:lnTo>
                    <a:lnTo>
                      <a:pt x="121" y="304"/>
                    </a:lnTo>
                    <a:lnTo>
                      <a:pt x="122" y="297"/>
                    </a:lnTo>
                    <a:lnTo>
                      <a:pt x="122" y="290"/>
                    </a:lnTo>
                    <a:lnTo>
                      <a:pt x="120" y="283"/>
                    </a:lnTo>
                    <a:lnTo>
                      <a:pt x="118" y="277"/>
                    </a:lnTo>
                    <a:lnTo>
                      <a:pt x="110" y="263"/>
                    </a:lnTo>
                    <a:lnTo>
                      <a:pt x="103" y="249"/>
                    </a:lnTo>
                    <a:lnTo>
                      <a:pt x="98" y="242"/>
                    </a:lnTo>
                    <a:lnTo>
                      <a:pt x="94" y="235"/>
                    </a:lnTo>
                    <a:lnTo>
                      <a:pt x="92" y="227"/>
                    </a:lnTo>
                    <a:lnTo>
                      <a:pt x="89" y="220"/>
                    </a:lnTo>
                    <a:lnTo>
                      <a:pt x="88" y="211"/>
                    </a:lnTo>
                    <a:lnTo>
                      <a:pt x="88" y="202"/>
                    </a:lnTo>
                    <a:lnTo>
                      <a:pt x="89" y="194"/>
                    </a:lnTo>
                    <a:lnTo>
                      <a:pt x="92" y="185"/>
                    </a:lnTo>
                    <a:lnTo>
                      <a:pt x="95" y="180"/>
                    </a:lnTo>
                    <a:lnTo>
                      <a:pt x="98" y="174"/>
                    </a:lnTo>
                    <a:lnTo>
                      <a:pt x="103" y="169"/>
                    </a:lnTo>
                    <a:lnTo>
                      <a:pt x="107" y="163"/>
                    </a:lnTo>
                    <a:lnTo>
                      <a:pt x="118" y="154"/>
                    </a:lnTo>
                    <a:lnTo>
                      <a:pt x="131" y="145"/>
                    </a:lnTo>
                    <a:lnTo>
                      <a:pt x="144" y="138"/>
                    </a:lnTo>
                    <a:lnTo>
                      <a:pt x="157" y="131"/>
                    </a:lnTo>
                    <a:lnTo>
                      <a:pt x="164" y="129"/>
                    </a:lnTo>
                    <a:lnTo>
                      <a:pt x="170" y="127"/>
                    </a:lnTo>
                    <a:lnTo>
                      <a:pt x="176" y="126"/>
                    </a:lnTo>
                    <a:lnTo>
                      <a:pt x="183" y="126"/>
                    </a:lnTo>
                    <a:lnTo>
                      <a:pt x="198" y="126"/>
                    </a:lnTo>
                    <a:lnTo>
                      <a:pt x="212" y="125"/>
                    </a:lnTo>
                    <a:lnTo>
                      <a:pt x="224" y="123"/>
                    </a:lnTo>
                    <a:lnTo>
                      <a:pt x="234" y="121"/>
                    </a:lnTo>
                    <a:lnTo>
                      <a:pt x="244" y="118"/>
                    </a:lnTo>
                    <a:lnTo>
                      <a:pt x="253" y="115"/>
                    </a:lnTo>
                    <a:lnTo>
                      <a:pt x="260" y="112"/>
                    </a:lnTo>
                    <a:lnTo>
                      <a:pt x="268" y="108"/>
                    </a:lnTo>
                    <a:lnTo>
                      <a:pt x="282" y="99"/>
                    </a:lnTo>
                    <a:lnTo>
                      <a:pt x="296" y="89"/>
                    </a:lnTo>
                    <a:lnTo>
                      <a:pt x="312" y="78"/>
                    </a:lnTo>
                    <a:lnTo>
                      <a:pt x="332" y="67"/>
                    </a:lnTo>
                    <a:lnTo>
                      <a:pt x="336" y="67"/>
                    </a:lnTo>
                    <a:lnTo>
                      <a:pt x="347" y="64"/>
                    </a:lnTo>
                    <a:lnTo>
                      <a:pt x="352" y="60"/>
                    </a:lnTo>
                    <a:lnTo>
                      <a:pt x="357" y="55"/>
                    </a:lnTo>
                    <a:lnTo>
                      <a:pt x="359" y="51"/>
                    </a:lnTo>
                    <a:lnTo>
                      <a:pt x="361" y="48"/>
                    </a:lnTo>
                    <a:lnTo>
                      <a:pt x="362" y="44"/>
                    </a:lnTo>
                    <a:lnTo>
                      <a:pt x="362" y="38"/>
                    </a:lnTo>
                    <a:lnTo>
                      <a:pt x="367" y="37"/>
                    </a:lnTo>
                    <a:lnTo>
                      <a:pt x="373" y="35"/>
                    </a:lnTo>
                    <a:lnTo>
                      <a:pt x="378" y="33"/>
                    </a:lnTo>
                    <a:lnTo>
                      <a:pt x="385" y="30"/>
                    </a:lnTo>
                    <a:lnTo>
                      <a:pt x="395" y="21"/>
                    </a:lnTo>
                    <a:lnTo>
                      <a:pt x="407" y="12"/>
                    </a:lnTo>
                    <a:lnTo>
                      <a:pt x="413" y="8"/>
                    </a:lnTo>
                    <a:lnTo>
                      <a:pt x="418" y="5"/>
                    </a:lnTo>
                    <a:lnTo>
                      <a:pt x="423" y="3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41" y="1"/>
                    </a:lnTo>
                    <a:lnTo>
                      <a:pt x="446" y="4"/>
                    </a:lnTo>
                    <a:lnTo>
                      <a:pt x="452" y="9"/>
                    </a:lnTo>
                    <a:lnTo>
                      <a:pt x="456" y="14"/>
                    </a:lnTo>
                    <a:lnTo>
                      <a:pt x="462" y="27"/>
                    </a:lnTo>
                    <a:lnTo>
                      <a:pt x="463" y="32"/>
                    </a:lnTo>
                    <a:lnTo>
                      <a:pt x="465" y="36"/>
                    </a:lnTo>
                    <a:lnTo>
                      <a:pt x="465" y="41"/>
                    </a:lnTo>
                    <a:lnTo>
                      <a:pt x="463" y="47"/>
                    </a:lnTo>
                    <a:lnTo>
                      <a:pt x="462" y="52"/>
                    </a:lnTo>
                    <a:lnTo>
                      <a:pt x="460" y="58"/>
                    </a:lnTo>
                    <a:lnTo>
                      <a:pt x="456" y="63"/>
                    </a:lnTo>
                    <a:lnTo>
                      <a:pt x="452" y="68"/>
                    </a:lnTo>
                    <a:lnTo>
                      <a:pt x="462" y="78"/>
                    </a:lnTo>
                    <a:lnTo>
                      <a:pt x="473" y="87"/>
                    </a:lnTo>
                    <a:lnTo>
                      <a:pt x="484" y="93"/>
                    </a:lnTo>
                    <a:lnTo>
                      <a:pt x="496" y="99"/>
                    </a:lnTo>
                    <a:lnTo>
                      <a:pt x="507" y="104"/>
                    </a:lnTo>
                    <a:lnTo>
                      <a:pt x="517" y="111"/>
                    </a:lnTo>
                    <a:lnTo>
                      <a:pt x="529" y="119"/>
                    </a:lnTo>
                    <a:lnTo>
                      <a:pt x="540" y="129"/>
                    </a:lnTo>
                    <a:lnTo>
                      <a:pt x="547" y="126"/>
                    </a:lnTo>
                    <a:lnTo>
                      <a:pt x="562" y="121"/>
                    </a:lnTo>
                    <a:lnTo>
                      <a:pt x="571" y="120"/>
                    </a:lnTo>
                    <a:lnTo>
                      <a:pt x="581" y="120"/>
                    </a:lnTo>
                    <a:lnTo>
                      <a:pt x="587" y="121"/>
                    </a:lnTo>
                    <a:lnTo>
                      <a:pt x="591" y="123"/>
                    </a:lnTo>
                    <a:lnTo>
                      <a:pt x="595" y="126"/>
                    </a:lnTo>
                    <a:lnTo>
                      <a:pt x="600" y="129"/>
                    </a:lnTo>
                    <a:lnTo>
                      <a:pt x="600" y="129"/>
                    </a:lnTo>
                    <a:lnTo>
                      <a:pt x="600" y="129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6" name=""/>
              <p:cNvSpPr/>
              <p:nvPr/>
            </p:nvSpPr>
            <p:spPr>
              <a:xfrm>
                <a:off x="5403240" y="2073240"/>
                <a:ext cx="697680" cy="408600"/>
              </a:xfrm>
              <a:custGeom>
                <a:avLst/>
                <a:gdLst/>
                <a:ahLst/>
                <a:rect l="l" t="t" r="r" b="b"/>
                <a:pathLst>
                  <a:path w="1342" h="802">
                    <a:moveTo>
                      <a:pt x="1342" y="391"/>
                    </a:moveTo>
                    <a:lnTo>
                      <a:pt x="1335" y="395"/>
                    </a:lnTo>
                    <a:lnTo>
                      <a:pt x="1328" y="400"/>
                    </a:lnTo>
                    <a:lnTo>
                      <a:pt x="1318" y="405"/>
                    </a:lnTo>
                    <a:lnTo>
                      <a:pt x="1308" y="409"/>
                    </a:lnTo>
                    <a:lnTo>
                      <a:pt x="1287" y="417"/>
                    </a:lnTo>
                    <a:lnTo>
                      <a:pt x="1262" y="423"/>
                    </a:lnTo>
                    <a:lnTo>
                      <a:pt x="1236" y="430"/>
                    </a:lnTo>
                    <a:lnTo>
                      <a:pt x="1210" y="436"/>
                    </a:lnTo>
                    <a:lnTo>
                      <a:pt x="1185" y="442"/>
                    </a:lnTo>
                    <a:lnTo>
                      <a:pt x="1162" y="448"/>
                    </a:lnTo>
                    <a:lnTo>
                      <a:pt x="1155" y="451"/>
                    </a:lnTo>
                    <a:lnTo>
                      <a:pt x="1150" y="457"/>
                    </a:lnTo>
                    <a:lnTo>
                      <a:pt x="1144" y="462"/>
                    </a:lnTo>
                    <a:lnTo>
                      <a:pt x="1140" y="470"/>
                    </a:lnTo>
                    <a:lnTo>
                      <a:pt x="1132" y="485"/>
                    </a:lnTo>
                    <a:lnTo>
                      <a:pt x="1126" y="502"/>
                    </a:lnTo>
                    <a:lnTo>
                      <a:pt x="1122" y="511"/>
                    </a:lnTo>
                    <a:lnTo>
                      <a:pt x="1117" y="519"/>
                    </a:lnTo>
                    <a:lnTo>
                      <a:pt x="1113" y="527"/>
                    </a:lnTo>
                    <a:lnTo>
                      <a:pt x="1108" y="533"/>
                    </a:lnTo>
                    <a:lnTo>
                      <a:pt x="1101" y="539"/>
                    </a:lnTo>
                    <a:lnTo>
                      <a:pt x="1094" y="543"/>
                    </a:lnTo>
                    <a:lnTo>
                      <a:pt x="1085" y="545"/>
                    </a:lnTo>
                    <a:lnTo>
                      <a:pt x="1074" y="546"/>
                    </a:lnTo>
                    <a:lnTo>
                      <a:pt x="984" y="545"/>
                    </a:lnTo>
                    <a:lnTo>
                      <a:pt x="952" y="625"/>
                    </a:lnTo>
                    <a:lnTo>
                      <a:pt x="773" y="624"/>
                    </a:lnTo>
                    <a:lnTo>
                      <a:pt x="772" y="636"/>
                    </a:lnTo>
                    <a:lnTo>
                      <a:pt x="771" y="648"/>
                    </a:lnTo>
                    <a:lnTo>
                      <a:pt x="767" y="660"/>
                    </a:lnTo>
                    <a:lnTo>
                      <a:pt x="763" y="673"/>
                    </a:lnTo>
                    <a:lnTo>
                      <a:pt x="753" y="699"/>
                    </a:lnTo>
                    <a:lnTo>
                      <a:pt x="743" y="724"/>
                    </a:lnTo>
                    <a:lnTo>
                      <a:pt x="731" y="748"/>
                    </a:lnTo>
                    <a:lnTo>
                      <a:pt x="721" y="771"/>
                    </a:lnTo>
                    <a:lnTo>
                      <a:pt x="718" y="781"/>
                    </a:lnTo>
                    <a:lnTo>
                      <a:pt x="714" y="789"/>
                    </a:lnTo>
                    <a:lnTo>
                      <a:pt x="712" y="796"/>
                    </a:lnTo>
                    <a:lnTo>
                      <a:pt x="712" y="802"/>
                    </a:lnTo>
                    <a:lnTo>
                      <a:pt x="700" y="801"/>
                    </a:lnTo>
                    <a:lnTo>
                      <a:pt x="690" y="798"/>
                    </a:lnTo>
                    <a:lnTo>
                      <a:pt x="679" y="792"/>
                    </a:lnTo>
                    <a:lnTo>
                      <a:pt x="667" y="787"/>
                    </a:lnTo>
                    <a:lnTo>
                      <a:pt x="656" y="782"/>
                    </a:lnTo>
                    <a:lnTo>
                      <a:pt x="645" y="776"/>
                    </a:lnTo>
                    <a:lnTo>
                      <a:pt x="633" y="773"/>
                    </a:lnTo>
                    <a:lnTo>
                      <a:pt x="623" y="772"/>
                    </a:lnTo>
                    <a:lnTo>
                      <a:pt x="623" y="761"/>
                    </a:lnTo>
                    <a:lnTo>
                      <a:pt x="624" y="749"/>
                    </a:lnTo>
                    <a:lnTo>
                      <a:pt x="625" y="736"/>
                    </a:lnTo>
                    <a:lnTo>
                      <a:pt x="627" y="723"/>
                    </a:lnTo>
                    <a:lnTo>
                      <a:pt x="630" y="709"/>
                    </a:lnTo>
                    <a:lnTo>
                      <a:pt x="636" y="692"/>
                    </a:lnTo>
                    <a:lnTo>
                      <a:pt x="643" y="674"/>
                    </a:lnTo>
                    <a:lnTo>
                      <a:pt x="653" y="653"/>
                    </a:lnTo>
                    <a:lnTo>
                      <a:pt x="642" y="642"/>
                    </a:lnTo>
                    <a:lnTo>
                      <a:pt x="629" y="634"/>
                    </a:lnTo>
                    <a:lnTo>
                      <a:pt x="615" y="626"/>
                    </a:lnTo>
                    <a:lnTo>
                      <a:pt x="601" y="620"/>
                    </a:lnTo>
                    <a:lnTo>
                      <a:pt x="574" y="609"/>
                    </a:lnTo>
                    <a:lnTo>
                      <a:pt x="550" y="600"/>
                    </a:lnTo>
                    <a:lnTo>
                      <a:pt x="533" y="594"/>
                    </a:lnTo>
                    <a:lnTo>
                      <a:pt x="518" y="587"/>
                    </a:lnTo>
                    <a:lnTo>
                      <a:pt x="504" y="581"/>
                    </a:lnTo>
                    <a:lnTo>
                      <a:pt x="492" y="574"/>
                    </a:lnTo>
                    <a:lnTo>
                      <a:pt x="482" y="568"/>
                    </a:lnTo>
                    <a:lnTo>
                      <a:pt x="474" y="561"/>
                    </a:lnTo>
                    <a:lnTo>
                      <a:pt x="467" y="556"/>
                    </a:lnTo>
                    <a:lnTo>
                      <a:pt x="462" y="551"/>
                    </a:lnTo>
                    <a:lnTo>
                      <a:pt x="449" y="535"/>
                    </a:lnTo>
                    <a:lnTo>
                      <a:pt x="446" y="532"/>
                    </a:lnTo>
                    <a:lnTo>
                      <a:pt x="446" y="530"/>
                    </a:lnTo>
                    <a:lnTo>
                      <a:pt x="446" y="529"/>
                    </a:lnTo>
                    <a:lnTo>
                      <a:pt x="443" y="530"/>
                    </a:lnTo>
                    <a:lnTo>
                      <a:pt x="442" y="531"/>
                    </a:lnTo>
                    <a:lnTo>
                      <a:pt x="436" y="535"/>
                    </a:lnTo>
                    <a:lnTo>
                      <a:pt x="428" y="542"/>
                    </a:lnTo>
                    <a:lnTo>
                      <a:pt x="419" y="548"/>
                    </a:lnTo>
                    <a:lnTo>
                      <a:pt x="408" y="555"/>
                    </a:lnTo>
                    <a:lnTo>
                      <a:pt x="402" y="557"/>
                    </a:lnTo>
                    <a:lnTo>
                      <a:pt x="397" y="559"/>
                    </a:lnTo>
                    <a:lnTo>
                      <a:pt x="392" y="561"/>
                    </a:lnTo>
                    <a:lnTo>
                      <a:pt x="386" y="561"/>
                    </a:lnTo>
                    <a:lnTo>
                      <a:pt x="375" y="560"/>
                    </a:lnTo>
                    <a:lnTo>
                      <a:pt x="367" y="559"/>
                    </a:lnTo>
                    <a:lnTo>
                      <a:pt x="360" y="557"/>
                    </a:lnTo>
                    <a:lnTo>
                      <a:pt x="354" y="554"/>
                    </a:lnTo>
                    <a:lnTo>
                      <a:pt x="340" y="545"/>
                    </a:lnTo>
                    <a:lnTo>
                      <a:pt x="321" y="531"/>
                    </a:lnTo>
                    <a:lnTo>
                      <a:pt x="309" y="524"/>
                    </a:lnTo>
                    <a:lnTo>
                      <a:pt x="292" y="514"/>
                    </a:lnTo>
                    <a:lnTo>
                      <a:pt x="274" y="503"/>
                    </a:lnTo>
                    <a:lnTo>
                      <a:pt x="253" y="492"/>
                    </a:lnTo>
                    <a:lnTo>
                      <a:pt x="220" y="476"/>
                    </a:lnTo>
                    <a:lnTo>
                      <a:pt x="208" y="471"/>
                    </a:lnTo>
                    <a:lnTo>
                      <a:pt x="195" y="476"/>
                    </a:lnTo>
                    <a:lnTo>
                      <a:pt x="166" y="486"/>
                    </a:lnTo>
                    <a:lnTo>
                      <a:pt x="135" y="495"/>
                    </a:lnTo>
                    <a:lnTo>
                      <a:pt x="118" y="500"/>
                    </a:lnTo>
                    <a:lnTo>
                      <a:pt x="108" y="499"/>
                    </a:lnTo>
                    <a:lnTo>
                      <a:pt x="97" y="497"/>
                    </a:lnTo>
                    <a:lnTo>
                      <a:pt x="87" y="493"/>
                    </a:lnTo>
                    <a:lnTo>
                      <a:pt x="78" y="489"/>
                    </a:lnTo>
                    <a:lnTo>
                      <a:pt x="70" y="484"/>
                    </a:lnTo>
                    <a:lnTo>
                      <a:pt x="62" y="477"/>
                    </a:lnTo>
                    <a:lnTo>
                      <a:pt x="55" y="470"/>
                    </a:lnTo>
                    <a:lnTo>
                      <a:pt x="47" y="461"/>
                    </a:lnTo>
                    <a:lnTo>
                      <a:pt x="34" y="444"/>
                    </a:lnTo>
                    <a:lnTo>
                      <a:pt x="22" y="423"/>
                    </a:lnTo>
                    <a:lnTo>
                      <a:pt x="10" y="402"/>
                    </a:lnTo>
                    <a:lnTo>
                      <a:pt x="0" y="379"/>
                    </a:lnTo>
                    <a:lnTo>
                      <a:pt x="25" y="353"/>
                    </a:lnTo>
                    <a:lnTo>
                      <a:pt x="55" y="323"/>
                    </a:lnTo>
                    <a:lnTo>
                      <a:pt x="69" y="309"/>
                    </a:lnTo>
                    <a:lnTo>
                      <a:pt x="84" y="298"/>
                    </a:lnTo>
                    <a:lnTo>
                      <a:pt x="90" y="294"/>
                    </a:lnTo>
                    <a:lnTo>
                      <a:pt x="97" y="290"/>
                    </a:lnTo>
                    <a:lnTo>
                      <a:pt x="103" y="288"/>
                    </a:lnTo>
                    <a:lnTo>
                      <a:pt x="109" y="288"/>
                    </a:lnTo>
                    <a:lnTo>
                      <a:pt x="128" y="278"/>
                    </a:lnTo>
                    <a:lnTo>
                      <a:pt x="145" y="271"/>
                    </a:lnTo>
                    <a:lnTo>
                      <a:pt x="159" y="265"/>
                    </a:lnTo>
                    <a:lnTo>
                      <a:pt x="171" y="262"/>
                    </a:lnTo>
                    <a:lnTo>
                      <a:pt x="187" y="259"/>
                    </a:lnTo>
                    <a:lnTo>
                      <a:pt x="193" y="259"/>
                    </a:lnTo>
                    <a:lnTo>
                      <a:pt x="205" y="248"/>
                    </a:lnTo>
                    <a:lnTo>
                      <a:pt x="217" y="241"/>
                    </a:lnTo>
                    <a:lnTo>
                      <a:pt x="228" y="233"/>
                    </a:lnTo>
                    <a:lnTo>
                      <a:pt x="241" y="227"/>
                    </a:lnTo>
                    <a:lnTo>
                      <a:pt x="268" y="215"/>
                    </a:lnTo>
                    <a:lnTo>
                      <a:pt x="300" y="203"/>
                    </a:lnTo>
                    <a:lnTo>
                      <a:pt x="322" y="181"/>
                    </a:lnTo>
                    <a:lnTo>
                      <a:pt x="345" y="159"/>
                    </a:lnTo>
                    <a:lnTo>
                      <a:pt x="368" y="137"/>
                    </a:lnTo>
                    <a:lnTo>
                      <a:pt x="389" y="114"/>
                    </a:lnTo>
                    <a:lnTo>
                      <a:pt x="398" y="104"/>
                    </a:lnTo>
                    <a:lnTo>
                      <a:pt x="403" y="92"/>
                    </a:lnTo>
                    <a:lnTo>
                      <a:pt x="410" y="79"/>
                    </a:lnTo>
                    <a:lnTo>
                      <a:pt x="414" y="67"/>
                    </a:lnTo>
                    <a:lnTo>
                      <a:pt x="421" y="54"/>
                    </a:lnTo>
                    <a:lnTo>
                      <a:pt x="428" y="43"/>
                    </a:lnTo>
                    <a:lnTo>
                      <a:pt x="433" y="38"/>
                    </a:lnTo>
                    <a:lnTo>
                      <a:pt x="437" y="33"/>
                    </a:lnTo>
                    <a:lnTo>
                      <a:pt x="443" y="29"/>
                    </a:lnTo>
                    <a:lnTo>
                      <a:pt x="450" y="25"/>
                    </a:lnTo>
                    <a:lnTo>
                      <a:pt x="457" y="23"/>
                    </a:lnTo>
                    <a:lnTo>
                      <a:pt x="468" y="20"/>
                    </a:lnTo>
                    <a:lnTo>
                      <a:pt x="483" y="18"/>
                    </a:lnTo>
                    <a:lnTo>
                      <a:pt x="502" y="16"/>
                    </a:lnTo>
                    <a:lnTo>
                      <a:pt x="545" y="12"/>
                    </a:lnTo>
                    <a:lnTo>
                      <a:pt x="592" y="7"/>
                    </a:lnTo>
                    <a:lnTo>
                      <a:pt x="640" y="4"/>
                    </a:lnTo>
                    <a:lnTo>
                      <a:pt x="683" y="2"/>
                    </a:lnTo>
                    <a:lnTo>
                      <a:pt x="717" y="1"/>
                    </a:lnTo>
                    <a:lnTo>
                      <a:pt x="737" y="0"/>
                    </a:lnTo>
                    <a:lnTo>
                      <a:pt x="730" y="1"/>
                    </a:lnTo>
                    <a:lnTo>
                      <a:pt x="720" y="3"/>
                    </a:lnTo>
                    <a:lnTo>
                      <a:pt x="708" y="6"/>
                    </a:lnTo>
                    <a:lnTo>
                      <a:pt x="694" y="11"/>
                    </a:lnTo>
                    <a:lnTo>
                      <a:pt x="663" y="23"/>
                    </a:lnTo>
                    <a:lnTo>
                      <a:pt x="627" y="39"/>
                    </a:lnTo>
                    <a:lnTo>
                      <a:pt x="609" y="47"/>
                    </a:lnTo>
                    <a:lnTo>
                      <a:pt x="591" y="56"/>
                    </a:lnTo>
                    <a:lnTo>
                      <a:pt x="574" y="66"/>
                    </a:lnTo>
                    <a:lnTo>
                      <a:pt x="558" y="75"/>
                    </a:lnTo>
                    <a:lnTo>
                      <a:pt x="543" y="85"/>
                    </a:lnTo>
                    <a:lnTo>
                      <a:pt x="529" y="95"/>
                    </a:lnTo>
                    <a:lnTo>
                      <a:pt x="518" y="106"/>
                    </a:lnTo>
                    <a:lnTo>
                      <a:pt x="509" y="115"/>
                    </a:lnTo>
                    <a:lnTo>
                      <a:pt x="504" y="121"/>
                    </a:lnTo>
                    <a:lnTo>
                      <a:pt x="498" y="126"/>
                    </a:lnTo>
                    <a:lnTo>
                      <a:pt x="493" y="129"/>
                    </a:lnTo>
                    <a:lnTo>
                      <a:pt x="488" y="134"/>
                    </a:lnTo>
                    <a:lnTo>
                      <a:pt x="477" y="139"/>
                    </a:lnTo>
                    <a:lnTo>
                      <a:pt x="465" y="142"/>
                    </a:lnTo>
                    <a:lnTo>
                      <a:pt x="453" y="143"/>
                    </a:lnTo>
                    <a:lnTo>
                      <a:pt x="442" y="145"/>
                    </a:lnTo>
                    <a:lnTo>
                      <a:pt x="430" y="145"/>
                    </a:lnTo>
                    <a:lnTo>
                      <a:pt x="419" y="145"/>
                    </a:lnTo>
                    <a:lnTo>
                      <a:pt x="419" y="233"/>
                    </a:lnTo>
                    <a:lnTo>
                      <a:pt x="441" y="233"/>
                    </a:lnTo>
                    <a:lnTo>
                      <a:pt x="466" y="231"/>
                    </a:lnTo>
                    <a:lnTo>
                      <a:pt x="491" y="230"/>
                    </a:lnTo>
                    <a:lnTo>
                      <a:pt x="515" y="229"/>
                    </a:lnTo>
                    <a:lnTo>
                      <a:pt x="527" y="229"/>
                    </a:lnTo>
                    <a:lnTo>
                      <a:pt x="537" y="229"/>
                    </a:lnTo>
                    <a:lnTo>
                      <a:pt x="548" y="230"/>
                    </a:lnTo>
                    <a:lnTo>
                      <a:pt x="558" y="231"/>
                    </a:lnTo>
                    <a:lnTo>
                      <a:pt x="568" y="233"/>
                    </a:lnTo>
                    <a:lnTo>
                      <a:pt x="575" y="236"/>
                    </a:lnTo>
                    <a:lnTo>
                      <a:pt x="583" y="241"/>
                    </a:lnTo>
                    <a:lnTo>
                      <a:pt x="589" y="246"/>
                    </a:lnTo>
                    <a:lnTo>
                      <a:pt x="595" y="246"/>
                    </a:lnTo>
                    <a:lnTo>
                      <a:pt x="600" y="248"/>
                    </a:lnTo>
                    <a:lnTo>
                      <a:pt x="606" y="250"/>
                    </a:lnTo>
                    <a:lnTo>
                      <a:pt x="613" y="254"/>
                    </a:lnTo>
                    <a:lnTo>
                      <a:pt x="625" y="263"/>
                    </a:lnTo>
                    <a:lnTo>
                      <a:pt x="638" y="274"/>
                    </a:lnTo>
                    <a:lnTo>
                      <a:pt x="663" y="300"/>
                    </a:lnTo>
                    <a:lnTo>
                      <a:pt x="686" y="325"/>
                    </a:lnTo>
                    <a:lnTo>
                      <a:pt x="708" y="325"/>
                    </a:lnTo>
                    <a:lnTo>
                      <a:pt x="731" y="324"/>
                    </a:lnTo>
                    <a:lnTo>
                      <a:pt x="753" y="324"/>
                    </a:lnTo>
                    <a:lnTo>
                      <a:pt x="775" y="326"/>
                    </a:lnTo>
                    <a:lnTo>
                      <a:pt x="795" y="328"/>
                    </a:lnTo>
                    <a:lnTo>
                      <a:pt x="815" y="328"/>
                    </a:lnTo>
                    <a:lnTo>
                      <a:pt x="832" y="327"/>
                    </a:lnTo>
                    <a:lnTo>
                      <a:pt x="847" y="324"/>
                    </a:lnTo>
                    <a:lnTo>
                      <a:pt x="862" y="321"/>
                    </a:lnTo>
                    <a:lnTo>
                      <a:pt x="875" y="315"/>
                    </a:lnTo>
                    <a:lnTo>
                      <a:pt x="888" y="310"/>
                    </a:lnTo>
                    <a:lnTo>
                      <a:pt x="900" y="303"/>
                    </a:lnTo>
                    <a:lnTo>
                      <a:pt x="922" y="290"/>
                    </a:lnTo>
                    <a:lnTo>
                      <a:pt x="942" y="280"/>
                    </a:lnTo>
                    <a:lnTo>
                      <a:pt x="953" y="275"/>
                    </a:lnTo>
                    <a:lnTo>
                      <a:pt x="963" y="271"/>
                    </a:lnTo>
                    <a:lnTo>
                      <a:pt x="974" y="269"/>
                    </a:lnTo>
                    <a:lnTo>
                      <a:pt x="984" y="268"/>
                    </a:lnTo>
                    <a:lnTo>
                      <a:pt x="1026" y="259"/>
                    </a:lnTo>
                    <a:lnTo>
                      <a:pt x="1057" y="253"/>
                    </a:lnTo>
                    <a:lnTo>
                      <a:pt x="1083" y="248"/>
                    </a:lnTo>
                    <a:lnTo>
                      <a:pt x="1101" y="246"/>
                    </a:lnTo>
                    <a:lnTo>
                      <a:pt x="1114" y="245"/>
                    </a:lnTo>
                    <a:lnTo>
                      <a:pt x="1124" y="243"/>
                    </a:lnTo>
                    <a:lnTo>
                      <a:pt x="1130" y="242"/>
                    </a:lnTo>
                    <a:lnTo>
                      <a:pt x="1134" y="240"/>
                    </a:lnTo>
                    <a:lnTo>
                      <a:pt x="1144" y="231"/>
                    </a:lnTo>
                    <a:lnTo>
                      <a:pt x="1157" y="221"/>
                    </a:lnTo>
                    <a:lnTo>
                      <a:pt x="1171" y="212"/>
                    </a:lnTo>
                    <a:lnTo>
                      <a:pt x="1186" y="202"/>
                    </a:lnTo>
                    <a:lnTo>
                      <a:pt x="1212" y="187"/>
                    </a:lnTo>
                    <a:lnTo>
                      <a:pt x="1224" y="180"/>
                    </a:lnTo>
                    <a:lnTo>
                      <a:pt x="1229" y="187"/>
                    </a:lnTo>
                    <a:lnTo>
                      <a:pt x="1233" y="193"/>
                    </a:lnTo>
                    <a:lnTo>
                      <a:pt x="1236" y="201"/>
                    </a:lnTo>
                    <a:lnTo>
                      <a:pt x="1238" y="208"/>
                    </a:lnTo>
                    <a:lnTo>
                      <a:pt x="1243" y="226"/>
                    </a:lnTo>
                    <a:lnTo>
                      <a:pt x="1247" y="242"/>
                    </a:lnTo>
                    <a:lnTo>
                      <a:pt x="1249" y="250"/>
                    </a:lnTo>
                    <a:lnTo>
                      <a:pt x="1252" y="259"/>
                    </a:lnTo>
                    <a:lnTo>
                      <a:pt x="1256" y="267"/>
                    </a:lnTo>
                    <a:lnTo>
                      <a:pt x="1260" y="274"/>
                    </a:lnTo>
                    <a:lnTo>
                      <a:pt x="1265" y="281"/>
                    </a:lnTo>
                    <a:lnTo>
                      <a:pt x="1272" y="287"/>
                    </a:lnTo>
                    <a:lnTo>
                      <a:pt x="1280" y="291"/>
                    </a:lnTo>
                    <a:lnTo>
                      <a:pt x="1290" y="296"/>
                    </a:lnTo>
                    <a:lnTo>
                      <a:pt x="1298" y="299"/>
                    </a:lnTo>
                    <a:lnTo>
                      <a:pt x="1304" y="302"/>
                    </a:lnTo>
                    <a:lnTo>
                      <a:pt x="1310" y="308"/>
                    </a:lnTo>
                    <a:lnTo>
                      <a:pt x="1315" y="312"/>
                    </a:lnTo>
                    <a:lnTo>
                      <a:pt x="1319" y="317"/>
                    </a:lnTo>
                    <a:lnTo>
                      <a:pt x="1324" y="324"/>
                    </a:lnTo>
                    <a:lnTo>
                      <a:pt x="1328" y="330"/>
                    </a:lnTo>
                    <a:lnTo>
                      <a:pt x="1331" y="337"/>
                    </a:lnTo>
                    <a:lnTo>
                      <a:pt x="1335" y="351"/>
                    </a:lnTo>
                    <a:lnTo>
                      <a:pt x="1339" y="365"/>
                    </a:lnTo>
                    <a:lnTo>
                      <a:pt x="1341" y="378"/>
                    </a:lnTo>
                    <a:lnTo>
                      <a:pt x="1342" y="39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7" name=""/>
              <p:cNvSpPr/>
              <p:nvPr/>
            </p:nvSpPr>
            <p:spPr>
              <a:xfrm>
                <a:off x="5403240" y="2073240"/>
                <a:ext cx="697680" cy="408600"/>
              </a:xfrm>
              <a:custGeom>
                <a:avLst/>
                <a:gdLst/>
                <a:ahLst/>
                <a:rect l="l" t="t" r="r" b="b"/>
                <a:pathLst>
                  <a:path w="1342" h="802">
                    <a:moveTo>
                      <a:pt x="1342" y="391"/>
                    </a:moveTo>
                    <a:lnTo>
                      <a:pt x="1335" y="395"/>
                    </a:lnTo>
                    <a:lnTo>
                      <a:pt x="1328" y="400"/>
                    </a:lnTo>
                    <a:lnTo>
                      <a:pt x="1318" y="405"/>
                    </a:lnTo>
                    <a:lnTo>
                      <a:pt x="1308" y="409"/>
                    </a:lnTo>
                    <a:lnTo>
                      <a:pt x="1287" y="417"/>
                    </a:lnTo>
                    <a:lnTo>
                      <a:pt x="1262" y="423"/>
                    </a:lnTo>
                    <a:lnTo>
                      <a:pt x="1236" y="430"/>
                    </a:lnTo>
                    <a:lnTo>
                      <a:pt x="1210" y="436"/>
                    </a:lnTo>
                    <a:lnTo>
                      <a:pt x="1185" y="442"/>
                    </a:lnTo>
                    <a:lnTo>
                      <a:pt x="1162" y="448"/>
                    </a:lnTo>
                    <a:lnTo>
                      <a:pt x="1155" y="451"/>
                    </a:lnTo>
                    <a:lnTo>
                      <a:pt x="1150" y="457"/>
                    </a:lnTo>
                    <a:lnTo>
                      <a:pt x="1144" y="462"/>
                    </a:lnTo>
                    <a:lnTo>
                      <a:pt x="1140" y="470"/>
                    </a:lnTo>
                    <a:lnTo>
                      <a:pt x="1132" y="485"/>
                    </a:lnTo>
                    <a:lnTo>
                      <a:pt x="1126" y="502"/>
                    </a:lnTo>
                    <a:lnTo>
                      <a:pt x="1122" y="511"/>
                    </a:lnTo>
                    <a:lnTo>
                      <a:pt x="1117" y="519"/>
                    </a:lnTo>
                    <a:lnTo>
                      <a:pt x="1113" y="527"/>
                    </a:lnTo>
                    <a:lnTo>
                      <a:pt x="1108" y="533"/>
                    </a:lnTo>
                    <a:lnTo>
                      <a:pt x="1101" y="539"/>
                    </a:lnTo>
                    <a:lnTo>
                      <a:pt x="1094" y="543"/>
                    </a:lnTo>
                    <a:lnTo>
                      <a:pt x="1085" y="545"/>
                    </a:lnTo>
                    <a:lnTo>
                      <a:pt x="1074" y="546"/>
                    </a:lnTo>
                    <a:lnTo>
                      <a:pt x="1074" y="546"/>
                    </a:lnTo>
                    <a:lnTo>
                      <a:pt x="984" y="545"/>
                    </a:lnTo>
                    <a:lnTo>
                      <a:pt x="952" y="625"/>
                    </a:lnTo>
                    <a:lnTo>
                      <a:pt x="773" y="624"/>
                    </a:lnTo>
                    <a:lnTo>
                      <a:pt x="773" y="624"/>
                    </a:lnTo>
                    <a:lnTo>
                      <a:pt x="772" y="636"/>
                    </a:lnTo>
                    <a:lnTo>
                      <a:pt x="771" y="648"/>
                    </a:lnTo>
                    <a:lnTo>
                      <a:pt x="767" y="660"/>
                    </a:lnTo>
                    <a:lnTo>
                      <a:pt x="763" y="673"/>
                    </a:lnTo>
                    <a:lnTo>
                      <a:pt x="753" y="699"/>
                    </a:lnTo>
                    <a:lnTo>
                      <a:pt x="743" y="724"/>
                    </a:lnTo>
                    <a:lnTo>
                      <a:pt x="731" y="748"/>
                    </a:lnTo>
                    <a:lnTo>
                      <a:pt x="721" y="771"/>
                    </a:lnTo>
                    <a:lnTo>
                      <a:pt x="718" y="781"/>
                    </a:lnTo>
                    <a:lnTo>
                      <a:pt x="714" y="789"/>
                    </a:lnTo>
                    <a:lnTo>
                      <a:pt x="712" y="796"/>
                    </a:lnTo>
                    <a:lnTo>
                      <a:pt x="712" y="802"/>
                    </a:lnTo>
                    <a:lnTo>
                      <a:pt x="700" y="801"/>
                    </a:lnTo>
                    <a:lnTo>
                      <a:pt x="690" y="798"/>
                    </a:lnTo>
                    <a:lnTo>
                      <a:pt x="679" y="792"/>
                    </a:lnTo>
                    <a:lnTo>
                      <a:pt x="667" y="787"/>
                    </a:lnTo>
                    <a:lnTo>
                      <a:pt x="656" y="782"/>
                    </a:lnTo>
                    <a:lnTo>
                      <a:pt x="645" y="776"/>
                    </a:lnTo>
                    <a:lnTo>
                      <a:pt x="633" y="773"/>
                    </a:lnTo>
                    <a:lnTo>
                      <a:pt x="623" y="772"/>
                    </a:lnTo>
                    <a:lnTo>
                      <a:pt x="623" y="761"/>
                    </a:lnTo>
                    <a:lnTo>
                      <a:pt x="624" y="749"/>
                    </a:lnTo>
                    <a:lnTo>
                      <a:pt x="625" y="736"/>
                    </a:lnTo>
                    <a:lnTo>
                      <a:pt x="627" y="723"/>
                    </a:lnTo>
                    <a:lnTo>
                      <a:pt x="630" y="709"/>
                    </a:lnTo>
                    <a:lnTo>
                      <a:pt x="636" y="692"/>
                    </a:lnTo>
                    <a:lnTo>
                      <a:pt x="643" y="674"/>
                    </a:lnTo>
                    <a:lnTo>
                      <a:pt x="653" y="653"/>
                    </a:lnTo>
                    <a:lnTo>
                      <a:pt x="642" y="642"/>
                    </a:lnTo>
                    <a:lnTo>
                      <a:pt x="629" y="634"/>
                    </a:lnTo>
                    <a:lnTo>
                      <a:pt x="615" y="626"/>
                    </a:lnTo>
                    <a:lnTo>
                      <a:pt x="601" y="620"/>
                    </a:lnTo>
                    <a:lnTo>
                      <a:pt x="574" y="609"/>
                    </a:lnTo>
                    <a:lnTo>
                      <a:pt x="550" y="600"/>
                    </a:lnTo>
                    <a:lnTo>
                      <a:pt x="533" y="594"/>
                    </a:lnTo>
                    <a:lnTo>
                      <a:pt x="518" y="587"/>
                    </a:lnTo>
                    <a:lnTo>
                      <a:pt x="504" y="581"/>
                    </a:lnTo>
                    <a:lnTo>
                      <a:pt x="492" y="574"/>
                    </a:lnTo>
                    <a:lnTo>
                      <a:pt x="482" y="568"/>
                    </a:lnTo>
                    <a:lnTo>
                      <a:pt x="474" y="561"/>
                    </a:lnTo>
                    <a:lnTo>
                      <a:pt x="467" y="556"/>
                    </a:lnTo>
                    <a:lnTo>
                      <a:pt x="462" y="551"/>
                    </a:lnTo>
                    <a:lnTo>
                      <a:pt x="449" y="535"/>
                    </a:lnTo>
                    <a:lnTo>
                      <a:pt x="446" y="532"/>
                    </a:lnTo>
                    <a:lnTo>
                      <a:pt x="446" y="530"/>
                    </a:lnTo>
                    <a:lnTo>
                      <a:pt x="446" y="529"/>
                    </a:lnTo>
                    <a:lnTo>
                      <a:pt x="443" y="530"/>
                    </a:lnTo>
                    <a:lnTo>
                      <a:pt x="442" y="531"/>
                    </a:lnTo>
                    <a:lnTo>
                      <a:pt x="436" y="535"/>
                    </a:lnTo>
                    <a:lnTo>
                      <a:pt x="428" y="542"/>
                    </a:lnTo>
                    <a:lnTo>
                      <a:pt x="419" y="548"/>
                    </a:lnTo>
                    <a:lnTo>
                      <a:pt x="408" y="555"/>
                    </a:lnTo>
                    <a:lnTo>
                      <a:pt x="402" y="557"/>
                    </a:lnTo>
                    <a:lnTo>
                      <a:pt x="397" y="559"/>
                    </a:lnTo>
                    <a:lnTo>
                      <a:pt x="392" y="561"/>
                    </a:lnTo>
                    <a:lnTo>
                      <a:pt x="386" y="561"/>
                    </a:lnTo>
                    <a:lnTo>
                      <a:pt x="375" y="560"/>
                    </a:lnTo>
                    <a:lnTo>
                      <a:pt x="367" y="559"/>
                    </a:lnTo>
                    <a:lnTo>
                      <a:pt x="360" y="557"/>
                    </a:lnTo>
                    <a:lnTo>
                      <a:pt x="354" y="554"/>
                    </a:lnTo>
                    <a:lnTo>
                      <a:pt x="340" y="545"/>
                    </a:lnTo>
                    <a:lnTo>
                      <a:pt x="321" y="531"/>
                    </a:lnTo>
                    <a:lnTo>
                      <a:pt x="309" y="524"/>
                    </a:lnTo>
                    <a:lnTo>
                      <a:pt x="292" y="514"/>
                    </a:lnTo>
                    <a:lnTo>
                      <a:pt x="274" y="503"/>
                    </a:lnTo>
                    <a:lnTo>
                      <a:pt x="253" y="492"/>
                    </a:lnTo>
                    <a:lnTo>
                      <a:pt x="220" y="476"/>
                    </a:lnTo>
                    <a:lnTo>
                      <a:pt x="208" y="471"/>
                    </a:lnTo>
                    <a:lnTo>
                      <a:pt x="195" y="476"/>
                    </a:lnTo>
                    <a:lnTo>
                      <a:pt x="166" y="486"/>
                    </a:lnTo>
                    <a:lnTo>
                      <a:pt x="135" y="495"/>
                    </a:lnTo>
                    <a:lnTo>
                      <a:pt x="118" y="500"/>
                    </a:lnTo>
                    <a:lnTo>
                      <a:pt x="108" y="499"/>
                    </a:lnTo>
                    <a:lnTo>
                      <a:pt x="97" y="497"/>
                    </a:lnTo>
                    <a:lnTo>
                      <a:pt x="87" y="493"/>
                    </a:lnTo>
                    <a:lnTo>
                      <a:pt x="78" y="489"/>
                    </a:lnTo>
                    <a:lnTo>
                      <a:pt x="70" y="484"/>
                    </a:lnTo>
                    <a:lnTo>
                      <a:pt x="62" y="477"/>
                    </a:lnTo>
                    <a:lnTo>
                      <a:pt x="55" y="470"/>
                    </a:lnTo>
                    <a:lnTo>
                      <a:pt x="47" y="461"/>
                    </a:lnTo>
                    <a:lnTo>
                      <a:pt x="34" y="444"/>
                    </a:lnTo>
                    <a:lnTo>
                      <a:pt x="22" y="423"/>
                    </a:lnTo>
                    <a:lnTo>
                      <a:pt x="10" y="402"/>
                    </a:lnTo>
                    <a:lnTo>
                      <a:pt x="0" y="379"/>
                    </a:lnTo>
                    <a:lnTo>
                      <a:pt x="25" y="353"/>
                    </a:lnTo>
                    <a:lnTo>
                      <a:pt x="55" y="323"/>
                    </a:lnTo>
                    <a:lnTo>
                      <a:pt x="69" y="309"/>
                    </a:lnTo>
                    <a:lnTo>
                      <a:pt x="84" y="298"/>
                    </a:lnTo>
                    <a:lnTo>
                      <a:pt x="90" y="294"/>
                    </a:lnTo>
                    <a:lnTo>
                      <a:pt x="97" y="290"/>
                    </a:lnTo>
                    <a:lnTo>
                      <a:pt x="103" y="288"/>
                    </a:lnTo>
                    <a:lnTo>
                      <a:pt x="109" y="288"/>
                    </a:lnTo>
                    <a:lnTo>
                      <a:pt x="128" y="278"/>
                    </a:lnTo>
                    <a:lnTo>
                      <a:pt x="145" y="271"/>
                    </a:lnTo>
                    <a:lnTo>
                      <a:pt x="159" y="265"/>
                    </a:lnTo>
                    <a:lnTo>
                      <a:pt x="171" y="262"/>
                    </a:lnTo>
                    <a:lnTo>
                      <a:pt x="187" y="259"/>
                    </a:lnTo>
                    <a:lnTo>
                      <a:pt x="193" y="259"/>
                    </a:lnTo>
                    <a:lnTo>
                      <a:pt x="205" y="248"/>
                    </a:lnTo>
                    <a:lnTo>
                      <a:pt x="217" y="241"/>
                    </a:lnTo>
                    <a:lnTo>
                      <a:pt x="228" y="233"/>
                    </a:lnTo>
                    <a:lnTo>
                      <a:pt x="241" y="227"/>
                    </a:lnTo>
                    <a:lnTo>
                      <a:pt x="268" y="215"/>
                    </a:lnTo>
                    <a:lnTo>
                      <a:pt x="300" y="203"/>
                    </a:lnTo>
                    <a:lnTo>
                      <a:pt x="322" y="181"/>
                    </a:lnTo>
                    <a:lnTo>
                      <a:pt x="345" y="159"/>
                    </a:lnTo>
                    <a:lnTo>
                      <a:pt x="368" y="137"/>
                    </a:lnTo>
                    <a:lnTo>
                      <a:pt x="389" y="114"/>
                    </a:lnTo>
                    <a:lnTo>
                      <a:pt x="398" y="104"/>
                    </a:lnTo>
                    <a:lnTo>
                      <a:pt x="403" y="92"/>
                    </a:lnTo>
                    <a:lnTo>
                      <a:pt x="410" y="79"/>
                    </a:lnTo>
                    <a:lnTo>
                      <a:pt x="414" y="67"/>
                    </a:lnTo>
                    <a:lnTo>
                      <a:pt x="421" y="54"/>
                    </a:lnTo>
                    <a:lnTo>
                      <a:pt x="428" y="43"/>
                    </a:lnTo>
                    <a:lnTo>
                      <a:pt x="433" y="38"/>
                    </a:lnTo>
                    <a:lnTo>
                      <a:pt x="437" y="33"/>
                    </a:lnTo>
                    <a:lnTo>
                      <a:pt x="443" y="29"/>
                    </a:lnTo>
                    <a:lnTo>
                      <a:pt x="450" y="25"/>
                    </a:lnTo>
                    <a:lnTo>
                      <a:pt x="457" y="23"/>
                    </a:lnTo>
                    <a:lnTo>
                      <a:pt x="468" y="20"/>
                    </a:lnTo>
                    <a:lnTo>
                      <a:pt x="483" y="18"/>
                    </a:lnTo>
                    <a:lnTo>
                      <a:pt x="502" y="16"/>
                    </a:lnTo>
                    <a:lnTo>
                      <a:pt x="545" y="12"/>
                    </a:lnTo>
                    <a:lnTo>
                      <a:pt x="592" y="7"/>
                    </a:lnTo>
                    <a:lnTo>
                      <a:pt x="640" y="4"/>
                    </a:lnTo>
                    <a:lnTo>
                      <a:pt x="683" y="2"/>
                    </a:lnTo>
                    <a:lnTo>
                      <a:pt x="717" y="1"/>
                    </a:lnTo>
                    <a:lnTo>
                      <a:pt x="737" y="0"/>
                    </a:lnTo>
                    <a:lnTo>
                      <a:pt x="730" y="1"/>
                    </a:lnTo>
                    <a:lnTo>
                      <a:pt x="720" y="3"/>
                    </a:lnTo>
                    <a:lnTo>
                      <a:pt x="708" y="6"/>
                    </a:lnTo>
                    <a:lnTo>
                      <a:pt x="694" y="11"/>
                    </a:lnTo>
                    <a:lnTo>
                      <a:pt x="663" y="23"/>
                    </a:lnTo>
                    <a:lnTo>
                      <a:pt x="627" y="39"/>
                    </a:lnTo>
                    <a:lnTo>
                      <a:pt x="609" y="47"/>
                    </a:lnTo>
                    <a:lnTo>
                      <a:pt x="591" y="56"/>
                    </a:lnTo>
                    <a:lnTo>
                      <a:pt x="574" y="66"/>
                    </a:lnTo>
                    <a:lnTo>
                      <a:pt x="558" y="75"/>
                    </a:lnTo>
                    <a:lnTo>
                      <a:pt x="543" y="85"/>
                    </a:lnTo>
                    <a:lnTo>
                      <a:pt x="529" y="95"/>
                    </a:lnTo>
                    <a:lnTo>
                      <a:pt x="518" y="106"/>
                    </a:lnTo>
                    <a:lnTo>
                      <a:pt x="509" y="115"/>
                    </a:lnTo>
                    <a:lnTo>
                      <a:pt x="504" y="121"/>
                    </a:lnTo>
                    <a:lnTo>
                      <a:pt x="498" y="126"/>
                    </a:lnTo>
                    <a:lnTo>
                      <a:pt x="493" y="129"/>
                    </a:lnTo>
                    <a:lnTo>
                      <a:pt x="488" y="134"/>
                    </a:lnTo>
                    <a:lnTo>
                      <a:pt x="477" y="139"/>
                    </a:lnTo>
                    <a:lnTo>
                      <a:pt x="465" y="142"/>
                    </a:lnTo>
                    <a:lnTo>
                      <a:pt x="453" y="143"/>
                    </a:lnTo>
                    <a:lnTo>
                      <a:pt x="442" y="145"/>
                    </a:lnTo>
                    <a:lnTo>
                      <a:pt x="430" y="145"/>
                    </a:lnTo>
                    <a:lnTo>
                      <a:pt x="419" y="145"/>
                    </a:lnTo>
                    <a:lnTo>
                      <a:pt x="419" y="145"/>
                    </a:lnTo>
                    <a:lnTo>
                      <a:pt x="419" y="233"/>
                    </a:lnTo>
                    <a:lnTo>
                      <a:pt x="419" y="233"/>
                    </a:lnTo>
                    <a:lnTo>
                      <a:pt x="441" y="233"/>
                    </a:lnTo>
                    <a:lnTo>
                      <a:pt x="466" y="231"/>
                    </a:lnTo>
                    <a:lnTo>
                      <a:pt x="491" y="230"/>
                    </a:lnTo>
                    <a:lnTo>
                      <a:pt x="515" y="229"/>
                    </a:lnTo>
                    <a:lnTo>
                      <a:pt x="527" y="229"/>
                    </a:lnTo>
                    <a:lnTo>
                      <a:pt x="537" y="229"/>
                    </a:lnTo>
                    <a:lnTo>
                      <a:pt x="548" y="230"/>
                    </a:lnTo>
                    <a:lnTo>
                      <a:pt x="558" y="231"/>
                    </a:lnTo>
                    <a:lnTo>
                      <a:pt x="568" y="233"/>
                    </a:lnTo>
                    <a:lnTo>
                      <a:pt x="575" y="236"/>
                    </a:lnTo>
                    <a:lnTo>
                      <a:pt x="583" y="241"/>
                    </a:lnTo>
                    <a:lnTo>
                      <a:pt x="589" y="246"/>
                    </a:lnTo>
                    <a:lnTo>
                      <a:pt x="595" y="246"/>
                    </a:lnTo>
                    <a:lnTo>
                      <a:pt x="600" y="248"/>
                    </a:lnTo>
                    <a:lnTo>
                      <a:pt x="606" y="250"/>
                    </a:lnTo>
                    <a:lnTo>
                      <a:pt x="613" y="254"/>
                    </a:lnTo>
                    <a:lnTo>
                      <a:pt x="625" y="263"/>
                    </a:lnTo>
                    <a:lnTo>
                      <a:pt x="638" y="274"/>
                    </a:lnTo>
                    <a:lnTo>
                      <a:pt x="663" y="300"/>
                    </a:lnTo>
                    <a:lnTo>
                      <a:pt x="686" y="325"/>
                    </a:lnTo>
                    <a:lnTo>
                      <a:pt x="708" y="325"/>
                    </a:lnTo>
                    <a:lnTo>
                      <a:pt x="731" y="324"/>
                    </a:lnTo>
                    <a:lnTo>
                      <a:pt x="753" y="324"/>
                    </a:lnTo>
                    <a:lnTo>
                      <a:pt x="775" y="326"/>
                    </a:lnTo>
                    <a:lnTo>
                      <a:pt x="795" y="328"/>
                    </a:lnTo>
                    <a:lnTo>
                      <a:pt x="815" y="328"/>
                    </a:lnTo>
                    <a:lnTo>
                      <a:pt x="832" y="327"/>
                    </a:lnTo>
                    <a:lnTo>
                      <a:pt x="847" y="324"/>
                    </a:lnTo>
                    <a:lnTo>
                      <a:pt x="862" y="321"/>
                    </a:lnTo>
                    <a:lnTo>
                      <a:pt x="875" y="315"/>
                    </a:lnTo>
                    <a:lnTo>
                      <a:pt x="888" y="310"/>
                    </a:lnTo>
                    <a:lnTo>
                      <a:pt x="900" y="303"/>
                    </a:lnTo>
                    <a:lnTo>
                      <a:pt x="922" y="290"/>
                    </a:lnTo>
                    <a:lnTo>
                      <a:pt x="942" y="280"/>
                    </a:lnTo>
                    <a:lnTo>
                      <a:pt x="953" y="275"/>
                    </a:lnTo>
                    <a:lnTo>
                      <a:pt x="963" y="271"/>
                    </a:lnTo>
                    <a:lnTo>
                      <a:pt x="974" y="269"/>
                    </a:lnTo>
                    <a:lnTo>
                      <a:pt x="984" y="268"/>
                    </a:lnTo>
                    <a:lnTo>
                      <a:pt x="1026" y="259"/>
                    </a:lnTo>
                    <a:lnTo>
                      <a:pt x="1057" y="253"/>
                    </a:lnTo>
                    <a:lnTo>
                      <a:pt x="1083" y="248"/>
                    </a:lnTo>
                    <a:lnTo>
                      <a:pt x="1101" y="246"/>
                    </a:lnTo>
                    <a:lnTo>
                      <a:pt x="1114" y="245"/>
                    </a:lnTo>
                    <a:lnTo>
                      <a:pt x="1124" y="243"/>
                    </a:lnTo>
                    <a:lnTo>
                      <a:pt x="1130" y="242"/>
                    </a:lnTo>
                    <a:lnTo>
                      <a:pt x="1134" y="240"/>
                    </a:lnTo>
                    <a:lnTo>
                      <a:pt x="1144" y="231"/>
                    </a:lnTo>
                    <a:lnTo>
                      <a:pt x="1157" y="221"/>
                    </a:lnTo>
                    <a:lnTo>
                      <a:pt x="1171" y="212"/>
                    </a:lnTo>
                    <a:lnTo>
                      <a:pt x="1186" y="202"/>
                    </a:lnTo>
                    <a:lnTo>
                      <a:pt x="1212" y="187"/>
                    </a:lnTo>
                    <a:lnTo>
                      <a:pt x="1224" y="180"/>
                    </a:lnTo>
                    <a:lnTo>
                      <a:pt x="1229" y="187"/>
                    </a:lnTo>
                    <a:lnTo>
                      <a:pt x="1233" y="193"/>
                    </a:lnTo>
                    <a:lnTo>
                      <a:pt x="1236" y="201"/>
                    </a:lnTo>
                    <a:lnTo>
                      <a:pt x="1238" y="208"/>
                    </a:lnTo>
                    <a:lnTo>
                      <a:pt x="1243" y="226"/>
                    </a:lnTo>
                    <a:lnTo>
                      <a:pt x="1247" y="242"/>
                    </a:lnTo>
                    <a:lnTo>
                      <a:pt x="1249" y="250"/>
                    </a:lnTo>
                    <a:lnTo>
                      <a:pt x="1252" y="259"/>
                    </a:lnTo>
                    <a:lnTo>
                      <a:pt x="1256" y="267"/>
                    </a:lnTo>
                    <a:lnTo>
                      <a:pt x="1260" y="274"/>
                    </a:lnTo>
                    <a:lnTo>
                      <a:pt x="1265" y="281"/>
                    </a:lnTo>
                    <a:lnTo>
                      <a:pt x="1272" y="287"/>
                    </a:lnTo>
                    <a:lnTo>
                      <a:pt x="1280" y="291"/>
                    </a:lnTo>
                    <a:lnTo>
                      <a:pt x="1290" y="296"/>
                    </a:lnTo>
                    <a:lnTo>
                      <a:pt x="1298" y="299"/>
                    </a:lnTo>
                    <a:lnTo>
                      <a:pt x="1304" y="302"/>
                    </a:lnTo>
                    <a:lnTo>
                      <a:pt x="1310" y="308"/>
                    </a:lnTo>
                    <a:lnTo>
                      <a:pt x="1315" y="312"/>
                    </a:lnTo>
                    <a:lnTo>
                      <a:pt x="1319" y="317"/>
                    </a:lnTo>
                    <a:lnTo>
                      <a:pt x="1324" y="324"/>
                    </a:lnTo>
                    <a:lnTo>
                      <a:pt x="1328" y="330"/>
                    </a:lnTo>
                    <a:lnTo>
                      <a:pt x="1331" y="337"/>
                    </a:lnTo>
                    <a:lnTo>
                      <a:pt x="1335" y="351"/>
                    </a:lnTo>
                    <a:lnTo>
                      <a:pt x="1339" y="365"/>
                    </a:lnTo>
                    <a:lnTo>
                      <a:pt x="1341" y="378"/>
                    </a:lnTo>
                    <a:lnTo>
                      <a:pt x="1342" y="391"/>
                    </a:lnTo>
                    <a:lnTo>
                      <a:pt x="1342" y="391"/>
                    </a:lnTo>
                    <a:lnTo>
                      <a:pt x="1342" y="391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8" name=""/>
              <p:cNvSpPr/>
              <p:nvPr/>
            </p:nvSpPr>
            <p:spPr>
              <a:xfrm>
                <a:off x="5809320" y="3048120"/>
                <a:ext cx="452520" cy="743760"/>
              </a:xfrm>
              <a:custGeom>
                <a:avLst/>
                <a:gdLst/>
                <a:ahLst/>
                <a:rect l="l" t="t" r="r" b="b"/>
                <a:pathLst>
                  <a:path w="870" h="1457">
                    <a:moveTo>
                      <a:pt x="240" y="30"/>
                    </a:moveTo>
                    <a:lnTo>
                      <a:pt x="757" y="0"/>
                    </a:lnTo>
                    <a:lnTo>
                      <a:pt x="757" y="30"/>
                    </a:lnTo>
                    <a:lnTo>
                      <a:pt x="870" y="895"/>
                    </a:lnTo>
                    <a:lnTo>
                      <a:pt x="870" y="908"/>
                    </a:lnTo>
                    <a:lnTo>
                      <a:pt x="869" y="922"/>
                    </a:lnTo>
                    <a:lnTo>
                      <a:pt x="868" y="939"/>
                    </a:lnTo>
                    <a:lnTo>
                      <a:pt x="865" y="956"/>
                    </a:lnTo>
                    <a:lnTo>
                      <a:pt x="862" y="972"/>
                    </a:lnTo>
                    <a:lnTo>
                      <a:pt x="857" y="988"/>
                    </a:lnTo>
                    <a:lnTo>
                      <a:pt x="852" y="996"/>
                    </a:lnTo>
                    <a:lnTo>
                      <a:pt x="849" y="1002"/>
                    </a:lnTo>
                    <a:lnTo>
                      <a:pt x="844" y="1009"/>
                    </a:lnTo>
                    <a:lnTo>
                      <a:pt x="838" y="1015"/>
                    </a:lnTo>
                    <a:lnTo>
                      <a:pt x="833" y="1025"/>
                    </a:lnTo>
                    <a:lnTo>
                      <a:pt x="828" y="1035"/>
                    </a:lnTo>
                    <a:lnTo>
                      <a:pt x="821" y="1042"/>
                    </a:lnTo>
                    <a:lnTo>
                      <a:pt x="816" y="1049"/>
                    </a:lnTo>
                    <a:lnTo>
                      <a:pt x="809" y="1055"/>
                    </a:lnTo>
                    <a:lnTo>
                      <a:pt x="803" y="1060"/>
                    </a:lnTo>
                    <a:lnTo>
                      <a:pt x="796" y="1064"/>
                    </a:lnTo>
                    <a:lnTo>
                      <a:pt x="790" y="1067"/>
                    </a:lnTo>
                    <a:lnTo>
                      <a:pt x="782" y="1069"/>
                    </a:lnTo>
                    <a:lnTo>
                      <a:pt x="775" y="1070"/>
                    </a:lnTo>
                    <a:lnTo>
                      <a:pt x="767" y="1072"/>
                    </a:lnTo>
                    <a:lnTo>
                      <a:pt x="759" y="1072"/>
                    </a:lnTo>
                    <a:lnTo>
                      <a:pt x="740" y="1074"/>
                    </a:lnTo>
                    <a:lnTo>
                      <a:pt x="719" y="1074"/>
                    </a:lnTo>
                    <a:lnTo>
                      <a:pt x="719" y="1133"/>
                    </a:lnTo>
                    <a:lnTo>
                      <a:pt x="713" y="1137"/>
                    </a:lnTo>
                    <a:lnTo>
                      <a:pt x="700" y="1148"/>
                    </a:lnTo>
                    <a:lnTo>
                      <a:pt x="690" y="1153"/>
                    </a:lnTo>
                    <a:lnTo>
                      <a:pt x="681" y="1158"/>
                    </a:lnTo>
                    <a:lnTo>
                      <a:pt x="670" y="1161"/>
                    </a:lnTo>
                    <a:lnTo>
                      <a:pt x="659" y="1162"/>
                    </a:lnTo>
                    <a:lnTo>
                      <a:pt x="658" y="1185"/>
                    </a:lnTo>
                    <a:lnTo>
                      <a:pt x="658" y="1203"/>
                    </a:lnTo>
                    <a:lnTo>
                      <a:pt x="658" y="1217"/>
                    </a:lnTo>
                    <a:lnTo>
                      <a:pt x="658" y="1221"/>
                    </a:lnTo>
                    <a:lnTo>
                      <a:pt x="647" y="1232"/>
                    </a:lnTo>
                    <a:lnTo>
                      <a:pt x="636" y="1239"/>
                    </a:lnTo>
                    <a:lnTo>
                      <a:pt x="626" y="1244"/>
                    </a:lnTo>
                    <a:lnTo>
                      <a:pt x="617" y="1247"/>
                    </a:lnTo>
                    <a:lnTo>
                      <a:pt x="603" y="1251"/>
                    </a:lnTo>
                    <a:lnTo>
                      <a:pt x="599" y="1252"/>
                    </a:lnTo>
                    <a:lnTo>
                      <a:pt x="598" y="1273"/>
                    </a:lnTo>
                    <a:lnTo>
                      <a:pt x="598" y="1296"/>
                    </a:lnTo>
                    <a:lnTo>
                      <a:pt x="598" y="1319"/>
                    </a:lnTo>
                    <a:lnTo>
                      <a:pt x="598" y="1340"/>
                    </a:lnTo>
                    <a:lnTo>
                      <a:pt x="575" y="1340"/>
                    </a:lnTo>
                    <a:lnTo>
                      <a:pt x="553" y="1340"/>
                    </a:lnTo>
                    <a:lnTo>
                      <a:pt x="531" y="1340"/>
                    </a:lnTo>
                    <a:lnTo>
                      <a:pt x="508" y="1340"/>
                    </a:lnTo>
                    <a:lnTo>
                      <a:pt x="508" y="1310"/>
                    </a:lnTo>
                    <a:lnTo>
                      <a:pt x="486" y="1310"/>
                    </a:lnTo>
                    <a:lnTo>
                      <a:pt x="467" y="1310"/>
                    </a:lnTo>
                    <a:lnTo>
                      <a:pt x="454" y="1310"/>
                    </a:lnTo>
                    <a:lnTo>
                      <a:pt x="449" y="1310"/>
                    </a:lnTo>
                    <a:lnTo>
                      <a:pt x="447" y="1321"/>
                    </a:lnTo>
                    <a:lnTo>
                      <a:pt x="444" y="1332"/>
                    </a:lnTo>
                    <a:lnTo>
                      <a:pt x="439" y="1343"/>
                    </a:lnTo>
                    <a:lnTo>
                      <a:pt x="433" y="1354"/>
                    </a:lnTo>
                    <a:lnTo>
                      <a:pt x="428" y="1365"/>
                    </a:lnTo>
                    <a:lnTo>
                      <a:pt x="423" y="1377"/>
                    </a:lnTo>
                    <a:lnTo>
                      <a:pt x="419" y="1388"/>
                    </a:lnTo>
                    <a:lnTo>
                      <a:pt x="418" y="1399"/>
                    </a:lnTo>
                    <a:lnTo>
                      <a:pt x="406" y="1399"/>
                    </a:lnTo>
                    <a:lnTo>
                      <a:pt x="396" y="1400"/>
                    </a:lnTo>
                    <a:lnTo>
                      <a:pt x="385" y="1401"/>
                    </a:lnTo>
                    <a:lnTo>
                      <a:pt x="373" y="1402"/>
                    </a:lnTo>
                    <a:lnTo>
                      <a:pt x="362" y="1406"/>
                    </a:lnTo>
                    <a:lnTo>
                      <a:pt x="351" y="1410"/>
                    </a:lnTo>
                    <a:lnTo>
                      <a:pt x="339" y="1418"/>
                    </a:lnTo>
                    <a:lnTo>
                      <a:pt x="329" y="1428"/>
                    </a:lnTo>
                    <a:lnTo>
                      <a:pt x="323" y="1428"/>
                    </a:lnTo>
                    <a:lnTo>
                      <a:pt x="310" y="1428"/>
                    </a:lnTo>
                    <a:lnTo>
                      <a:pt x="291" y="1428"/>
                    </a:lnTo>
                    <a:lnTo>
                      <a:pt x="269" y="1428"/>
                    </a:lnTo>
                    <a:lnTo>
                      <a:pt x="269" y="1418"/>
                    </a:lnTo>
                    <a:lnTo>
                      <a:pt x="268" y="1410"/>
                    </a:lnTo>
                    <a:lnTo>
                      <a:pt x="267" y="1405"/>
                    </a:lnTo>
                    <a:lnTo>
                      <a:pt x="265" y="1402"/>
                    </a:lnTo>
                    <a:lnTo>
                      <a:pt x="262" y="1400"/>
                    </a:lnTo>
                    <a:lnTo>
                      <a:pt x="256" y="1399"/>
                    </a:lnTo>
                    <a:lnTo>
                      <a:pt x="249" y="1397"/>
                    </a:lnTo>
                    <a:lnTo>
                      <a:pt x="239" y="1397"/>
                    </a:lnTo>
                    <a:lnTo>
                      <a:pt x="229" y="1388"/>
                    </a:lnTo>
                    <a:lnTo>
                      <a:pt x="222" y="1380"/>
                    </a:lnTo>
                    <a:lnTo>
                      <a:pt x="219" y="1378"/>
                    </a:lnTo>
                    <a:lnTo>
                      <a:pt x="215" y="1376"/>
                    </a:lnTo>
                    <a:lnTo>
                      <a:pt x="212" y="1375"/>
                    </a:lnTo>
                    <a:lnTo>
                      <a:pt x="210" y="1375"/>
                    </a:lnTo>
                    <a:lnTo>
                      <a:pt x="207" y="1375"/>
                    </a:lnTo>
                    <a:lnTo>
                      <a:pt x="203" y="1376"/>
                    </a:lnTo>
                    <a:lnTo>
                      <a:pt x="201" y="1378"/>
                    </a:lnTo>
                    <a:lnTo>
                      <a:pt x="197" y="1380"/>
                    </a:lnTo>
                    <a:lnTo>
                      <a:pt x="189" y="1388"/>
                    </a:lnTo>
                    <a:lnTo>
                      <a:pt x="180" y="1397"/>
                    </a:lnTo>
                    <a:lnTo>
                      <a:pt x="180" y="1407"/>
                    </a:lnTo>
                    <a:lnTo>
                      <a:pt x="179" y="1415"/>
                    </a:lnTo>
                    <a:lnTo>
                      <a:pt x="177" y="1421"/>
                    </a:lnTo>
                    <a:lnTo>
                      <a:pt x="175" y="1427"/>
                    </a:lnTo>
                    <a:lnTo>
                      <a:pt x="172" y="1432"/>
                    </a:lnTo>
                    <a:lnTo>
                      <a:pt x="167" y="1439"/>
                    </a:lnTo>
                    <a:lnTo>
                      <a:pt x="159" y="1446"/>
                    </a:lnTo>
                    <a:lnTo>
                      <a:pt x="149" y="1457"/>
                    </a:lnTo>
                    <a:lnTo>
                      <a:pt x="127" y="1456"/>
                    </a:lnTo>
                    <a:lnTo>
                      <a:pt x="104" y="1456"/>
                    </a:lnTo>
                    <a:lnTo>
                      <a:pt x="82" y="1456"/>
                    </a:lnTo>
                    <a:lnTo>
                      <a:pt x="60" y="1456"/>
                    </a:lnTo>
                    <a:lnTo>
                      <a:pt x="49" y="1456"/>
                    </a:lnTo>
                    <a:lnTo>
                      <a:pt x="38" y="1455"/>
                    </a:lnTo>
                    <a:lnTo>
                      <a:pt x="27" y="1454"/>
                    </a:lnTo>
                    <a:lnTo>
                      <a:pt x="19" y="1451"/>
                    </a:lnTo>
                    <a:lnTo>
                      <a:pt x="14" y="1450"/>
                    </a:lnTo>
                    <a:lnTo>
                      <a:pt x="11" y="1448"/>
                    </a:lnTo>
                    <a:lnTo>
                      <a:pt x="8" y="1445"/>
                    </a:lnTo>
                    <a:lnTo>
                      <a:pt x="6" y="1443"/>
                    </a:lnTo>
                    <a:lnTo>
                      <a:pt x="4" y="1440"/>
                    </a:lnTo>
                    <a:lnTo>
                      <a:pt x="1" y="1435"/>
                    </a:lnTo>
                    <a:lnTo>
                      <a:pt x="0" y="1431"/>
                    </a:lnTo>
                    <a:lnTo>
                      <a:pt x="0" y="1426"/>
                    </a:lnTo>
                    <a:lnTo>
                      <a:pt x="1" y="1420"/>
                    </a:lnTo>
                    <a:lnTo>
                      <a:pt x="3" y="1415"/>
                    </a:lnTo>
                    <a:lnTo>
                      <a:pt x="5" y="1409"/>
                    </a:lnTo>
                    <a:lnTo>
                      <a:pt x="7" y="1405"/>
                    </a:lnTo>
                    <a:lnTo>
                      <a:pt x="14" y="1395"/>
                    </a:lnTo>
                    <a:lnTo>
                      <a:pt x="22" y="1386"/>
                    </a:lnTo>
                    <a:lnTo>
                      <a:pt x="30" y="1375"/>
                    </a:lnTo>
                    <a:lnTo>
                      <a:pt x="37" y="1364"/>
                    </a:lnTo>
                    <a:lnTo>
                      <a:pt x="39" y="1358"/>
                    </a:lnTo>
                    <a:lnTo>
                      <a:pt x="42" y="1351"/>
                    </a:lnTo>
                    <a:lnTo>
                      <a:pt x="44" y="1343"/>
                    </a:lnTo>
                    <a:lnTo>
                      <a:pt x="44" y="1336"/>
                    </a:lnTo>
                    <a:lnTo>
                      <a:pt x="44" y="1307"/>
                    </a:lnTo>
                    <a:lnTo>
                      <a:pt x="42" y="1287"/>
                    </a:lnTo>
                    <a:lnTo>
                      <a:pt x="41" y="1275"/>
                    </a:lnTo>
                    <a:lnTo>
                      <a:pt x="38" y="1271"/>
                    </a:lnTo>
                    <a:lnTo>
                      <a:pt x="37" y="1270"/>
                    </a:lnTo>
                    <a:lnTo>
                      <a:pt x="36" y="1270"/>
                    </a:lnTo>
                    <a:lnTo>
                      <a:pt x="35" y="1271"/>
                    </a:lnTo>
                    <a:lnTo>
                      <a:pt x="34" y="1272"/>
                    </a:lnTo>
                    <a:lnTo>
                      <a:pt x="32" y="1275"/>
                    </a:lnTo>
                    <a:lnTo>
                      <a:pt x="32" y="1277"/>
                    </a:lnTo>
                    <a:lnTo>
                      <a:pt x="59" y="1255"/>
                    </a:lnTo>
                    <a:lnTo>
                      <a:pt x="88" y="1230"/>
                    </a:lnTo>
                    <a:lnTo>
                      <a:pt x="94" y="1223"/>
                    </a:lnTo>
                    <a:lnTo>
                      <a:pt x="101" y="1215"/>
                    </a:lnTo>
                    <a:lnTo>
                      <a:pt x="107" y="1207"/>
                    </a:lnTo>
                    <a:lnTo>
                      <a:pt x="112" y="1199"/>
                    </a:lnTo>
                    <a:lnTo>
                      <a:pt x="116" y="1189"/>
                    </a:lnTo>
                    <a:lnTo>
                      <a:pt x="119" y="1179"/>
                    </a:lnTo>
                    <a:lnTo>
                      <a:pt x="121" y="1169"/>
                    </a:lnTo>
                    <a:lnTo>
                      <a:pt x="122" y="1158"/>
                    </a:lnTo>
                    <a:lnTo>
                      <a:pt x="122" y="1150"/>
                    </a:lnTo>
                    <a:lnTo>
                      <a:pt x="123" y="1145"/>
                    </a:lnTo>
                    <a:lnTo>
                      <a:pt x="125" y="1139"/>
                    </a:lnTo>
                    <a:lnTo>
                      <a:pt x="127" y="1135"/>
                    </a:lnTo>
                    <a:lnTo>
                      <a:pt x="132" y="1129"/>
                    </a:lnTo>
                    <a:lnTo>
                      <a:pt x="138" y="1123"/>
                    </a:lnTo>
                    <a:lnTo>
                      <a:pt x="143" y="1119"/>
                    </a:lnTo>
                    <a:lnTo>
                      <a:pt x="147" y="1115"/>
                    </a:lnTo>
                    <a:lnTo>
                      <a:pt x="149" y="1111"/>
                    </a:lnTo>
                    <a:lnTo>
                      <a:pt x="150" y="1108"/>
                    </a:lnTo>
                    <a:lnTo>
                      <a:pt x="152" y="1104"/>
                    </a:lnTo>
                    <a:lnTo>
                      <a:pt x="153" y="1098"/>
                    </a:lnTo>
                    <a:lnTo>
                      <a:pt x="122" y="1098"/>
                    </a:lnTo>
                    <a:lnTo>
                      <a:pt x="122" y="1076"/>
                    </a:lnTo>
                    <a:lnTo>
                      <a:pt x="122" y="1050"/>
                    </a:lnTo>
                    <a:lnTo>
                      <a:pt x="123" y="1018"/>
                    </a:lnTo>
                    <a:lnTo>
                      <a:pt x="123" y="980"/>
                    </a:lnTo>
                    <a:lnTo>
                      <a:pt x="118" y="976"/>
                    </a:lnTo>
                    <a:lnTo>
                      <a:pt x="114" y="973"/>
                    </a:lnTo>
                    <a:lnTo>
                      <a:pt x="109" y="969"/>
                    </a:lnTo>
                    <a:lnTo>
                      <a:pt x="106" y="966"/>
                    </a:lnTo>
                    <a:lnTo>
                      <a:pt x="104" y="961"/>
                    </a:lnTo>
                    <a:lnTo>
                      <a:pt x="102" y="957"/>
                    </a:lnTo>
                    <a:lnTo>
                      <a:pt x="100" y="952"/>
                    </a:lnTo>
                    <a:lnTo>
                      <a:pt x="99" y="947"/>
                    </a:lnTo>
                    <a:lnTo>
                      <a:pt x="98" y="936"/>
                    </a:lnTo>
                    <a:lnTo>
                      <a:pt x="98" y="925"/>
                    </a:lnTo>
                    <a:lnTo>
                      <a:pt x="99" y="913"/>
                    </a:lnTo>
                    <a:lnTo>
                      <a:pt x="102" y="901"/>
                    </a:lnTo>
                    <a:lnTo>
                      <a:pt x="108" y="875"/>
                    </a:lnTo>
                    <a:lnTo>
                      <a:pt x="116" y="849"/>
                    </a:lnTo>
                    <a:lnTo>
                      <a:pt x="119" y="836"/>
                    </a:lnTo>
                    <a:lnTo>
                      <a:pt x="122" y="824"/>
                    </a:lnTo>
                    <a:lnTo>
                      <a:pt x="125" y="812"/>
                    </a:lnTo>
                    <a:lnTo>
                      <a:pt x="125" y="800"/>
                    </a:lnTo>
                    <a:lnTo>
                      <a:pt x="41" y="54"/>
                    </a:lnTo>
                    <a:lnTo>
                      <a:pt x="48" y="60"/>
                    </a:lnTo>
                    <a:lnTo>
                      <a:pt x="54" y="64"/>
                    </a:lnTo>
                    <a:lnTo>
                      <a:pt x="63" y="68"/>
                    </a:lnTo>
                    <a:lnTo>
                      <a:pt x="72" y="71"/>
                    </a:lnTo>
                    <a:lnTo>
                      <a:pt x="90" y="77"/>
                    </a:lnTo>
                    <a:lnTo>
                      <a:pt x="109" y="81"/>
                    </a:lnTo>
                    <a:lnTo>
                      <a:pt x="130" y="83"/>
                    </a:lnTo>
                    <a:lnTo>
                      <a:pt x="148" y="84"/>
                    </a:lnTo>
                    <a:lnTo>
                      <a:pt x="165" y="84"/>
                    </a:lnTo>
                    <a:lnTo>
                      <a:pt x="179" y="86"/>
                    </a:lnTo>
                    <a:lnTo>
                      <a:pt x="184" y="84"/>
                    </a:lnTo>
                    <a:lnTo>
                      <a:pt x="188" y="84"/>
                    </a:lnTo>
                    <a:lnTo>
                      <a:pt x="193" y="82"/>
                    </a:lnTo>
                    <a:lnTo>
                      <a:pt x="196" y="81"/>
                    </a:lnTo>
                    <a:lnTo>
                      <a:pt x="203" y="76"/>
                    </a:lnTo>
                    <a:lnTo>
                      <a:pt x="209" y="68"/>
                    </a:lnTo>
                    <a:lnTo>
                      <a:pt x="222" y="51"/>
                    </a:lnTo>
                    <a:lnTo>
                      <a:pt x="240" y="3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>
                <a:off x="5809320" y="3048120"/>
                <a:ext cx="452520" cy="743760"/>
              </a:xfrm>
              <a:custGeom>
                <a:avLst/>
                <a:gdLst/>
                <a:ahLst/>
                <a:rect l="l" t="t" r="r" b="b"/>
                <a:pathLst>
                  <a:path w="870" h="1457">
                    <a:moveTo>
                      <a:pt x="240" y="30"/>
                    </a:moveTo>
                    <a:lnTo>
                      <a:pt x="757" y="0"/>
                    </a:lnTo>
                    <a:lnTo>
                      <a:pt x="757" y="30"/>
                    </a:lnTo>
                    <a:lnTo>
                      <a:pt x="870" y="895"/>
                    </a:lnTo>
                    <a:lnTo>
                      <a:pt x="870" y="895"/>
                    </a:lnTo>
                    <a:lnTo>
                      <a:pt x="870" y="908"/>
                    </a:lnTo>
                    <a:lnTo>
                      <a:pt x="869" y="922"/>
                    </a:lnTo>
                    <a:lnTo>
                      <a:pt x="868" y="939"/>
                    </a:lnTo>
                    <a:lnTo>
                      <a:pt x="865" y="956"/>
                    </a:lnTo>
                    <a:lnTo>
                      <a:pt x="862" y="972"/>
                    </a:lnTo>
                    <a:lnTo>
                      <a:pt x="857" y="988"/>
                    </a:lnTo>
                    <a:lnTo>
                      <a:pt x="852" y="996"/>
                    </a:lnTo>
                    <a:lnTo>
                      <a:pt x="849" y="1002"/>
                    </a:lnTo>
                    <a:lnTo>
                      <a:pt x="844" y="1009"/>
                    </a:lnTo>
                    <a:lnTo>
                      <a:pt x="838" y="1015"/>
                    </a:lnTo>
                    <a:lnTo>
                      <a:pt x="833" y="1025"/>
                    </a:lnTo>
                    <a:lnTo>
                      <a:pt x="828" y="1035"/>
                    </a:lnTo>
                    <a:lnTo>
                      <a:pt x="821" y="1042"/>
                    </a:lnTo>
                    <a:lnTo>
                      <a:pt x="816" y="1049"/>
                    </a:lnTo>
                    <a:lnTo>
                      <a:pt x="809" y="1055"/>
                    </a:lnTo>
                    <a:lnTo>
                      <a:pt x="803" y="1060"/>
                    </a:lnTo>
                    <a:lnTo>
                      <a:pt x="796" y="1064"/>
                    </a:lnTo>
                    <a:lnTo>
                      <a:pt x="790" y="1067"/>
                    </a:lnTo>
                    <a:lnTo>
                      <a:pt x="782" y="1069"/>
                    </a:lnTo>
                    <a:lnTo>
                      <a:pt x="775" y="1070"/>
                    </a:lnTo>
                    <a:lnTo>
                      <a:pt x="767" y="1072"/>
                    </a:lnTo>
                    <a:lnTo>
                      <a:pt x="759" y="1072"/>
                    </a:lnTo>
                    <a:lnTo>
                      <a:pt x="740" y="1074"/>
                    </a:lnTo>
                    <a:lnTo>
                      <a:pt x="719" y="1074"/>
                    </a:lnTo>
                    <a:lnTo>
                      <a:pt x="719" y="1074"/>
                    </a:lnTo>
                    <a:lnTo>
                      <a:pt x="719" y="1133"/>
                    </a:lnTo>
                    <a:lnTo>
                      <a:pt x="719" y="1133"/>
                    </a:lnTo>
                    <a:lnTo>
                      <a:pt x="713" y="1137"/>
                    </a:lnTo>
                    <a:lnTo>
                      <a:pt x="700" y="1148"/>
                    </a:lnTo>
                    <a:lnTo>
                      <a:pt x="690" y="1153"/>
                    </a:lnTo>
                    <a:lnTo>
                      <a:pt x="681" y="1158"/>
                    </a:lnTo>
                    <a:lnTo>
                      <a:pt x="670" y="1161"/>
                    </a:lnTo>
                    <a:lnTo>
                      <a:pt x="659" y="1162"/>
                    </a:lnTo>
                    <a:lnTo>
                      <a:pt x="658" y="1185"/>
                    </a:lnTo>
                    <a:lnTo>
                      <a:pt x="658" y="1203"/>
                    </a:lnTo>
                    <a:lnTo>
                      <a:pt x="658" y="1217"/>
                    </a:lnTo>
                    <a:lnTo>
                      <a:pt x="658" y="1221"/>
                    </a:lnTo>
                    <a:lnTo>
                      <a:pt x="647" y="1232"/>
                    </a:lnTo>
                    <a:lnTo>
                      <a:pt x="636" y="1239"/>
                    </a:lnTo>
                    <a:lnTo>
                      <a:pt x="626" y="1244"/>
                    </a:lnTo>
                    <a:lnTo>
                      <a:pt x="617" y="1247"/>
                    </a:lnTo>
                    <a:lnTo>
                      <a:pt x="603" y="1251"/>
                    </a:lnTo>
                    <a:lnTo>
                      <a:pt x="599" y="1252"/>
                    </a:lnTo>
                    <a:lnTo>
                      <a:pt x="598" y="1273"/>
                    </a:lnTo>
                    <a:lnTo>
                      <a:pt x="598" y="1296"/>
                    </a:lnTo>
                    <a:lnTo>
                      <a:pt x="598" y="1319"/>
                    </a:lnTo>
                    <a:lnTo>
                      <a:pt x="598" y="1340"/>
                    </a:lnTo>
                    <a:lnTo>
                      <a:pt x="575" y="1340"/>
                    </a:lnTo>
                    <a:lnTo>
                      <a:pt x="553" y="1340"/>
                    </a:lnTo>
                    <a:lnTo>
                      <a:pt x="531" y="1340"/>
                    </a:lnTo>
                    <a:lnTo>
                      <a:pt x="508" y="1340"/>
                    </a:lnTo>
                    <a:lnTo>
                      <a:pt x="508" y="1340"/>
                    </a:lnTo>
                    <a:lnTo>
                      <a:pt x="508" y="1310"/>
                    </a:lnTo>
                    <a:lnTo>
                      <a:pt x="508" y="1310"/>
                    </a:lnTo>
                    <a:lnTo>
                      <a:pt x="486" y="1310"/>
                    </a:lnTo>
                    <a:lnTo>
                      <a:pt x="467" y="1310"/>
                    </a:lnTo>
                    <a:lnTo>
                      <a:pt x="454" y="1310"/>
                    </a:lnTo>
                    <a:lnTo>
                      <a:pt x="449" y="1310"/>
                    </a:lnTo>
                    <a:lnTo>
                      <a:pt x="447" y="1321"/>
                    </a:lnTo>
                    <a:lnTo>
                      <a:pt x="444" y="1332"/>
                    </a:lnTo>
                    <a:lnTo>
                      <a:pt x="439" y="1343"/>
                    </a:lnTo>
                    <a:lnTo>
                      <a:pt x="433" y="1354"/>
                    </a:lnTo>
                    <a:lnTo>
                      <a:pt x="428" y="1365"/>
                    </a:lnTo>
                    <a:lnTo>
                      <a:pt x="423" y="1377"/>
                    </a:lnTo>
                    <a:lnTo>
                      <a:pt x="419" y="1388"/>
                    </a:lnTo>
                    <a:lnTo>
                      <a:pt x="418" y="1399"/>
                    </a:lnTo>
                    <a:lnTo>
                      <a:pt x="406" y="1399"/>
                    </a:lnTo>
                    <a:lnTo>
                      <a:pt x="396" y="1400"/>
                    </a:lnTo>
                    <a:lnTo>
                      <a:pt x="385" y="1401"/>
                    </a:lnTo>
                    <a:lnTo>
                      <a:pt x="373" y="1402"/>
                    </a:lnTo>
                    <a:lnTo>
                      <a:pt x="362" y="1406"/>
                    </a:lnTo>
                    <a:lnTo>
                      <a:pt x="351" y="1410"/>
                    </a:lnTo>
                    <a:lnTo>
                      <a:pt x="339" y="1418"/>
                    </a:lnTo>
                    <a:lnTo>
                      <a:pt x="329" y="1428"/>
                    </a:lnTo>
                    <a:lnTo>
                      <a:pt x="323" y="1428"/>
                    </a:lnTo>
                    <a:lnTo>
                      <a:pt x="310" y="1428"/>
                    </a:lnTo>
                    <a:lnTo>
                      <a:pt x="291" y="1428"/>
                    </a:lnTo>
                    <a:lnTo>
                      <a:pt x="269" y="1428"/>
                    </a:lnTo>
                    <a:lnTo>
                      <a:pt x="269" y="1418"/>
                    </a:lnTo>
                    <a:lnTo>
                      <a:pt x="268" y="1410"/>
                    </a:lnTo>
                    <a:lnTo>
                      <a:pt x="267" y="1405"/>
                    </a:lnTo>
                    <a:lnTo>
                      <a:pt x="265" y="1402"/>
                    </a:lnTo>
                    <a:lnTo>
                      <a:pt x="262" y="1400"/>
                    </a:lnTo>
                    <a:lnTo>
                      <a:pt x="256" y="1399"/>
                    </a:lnTo>
                    <a:lnTo>
                      <a:pt x="249" y="1397"/>
                    </a:lnTo>
                    <a:lnTo>
                      <a:pt x="239" y="1397"/>
                    </a:lnTo>
                    <a:lnTo>
                      <a:pt x="229" y="1388"/>
                    </a:lnTo>
                    <a:lnTo>
                      <a:pt x="222" y="1380"/>
                    </a:lnTo>
                    <a:lnTo>
                      <a:pt x="219" y="1378"/>
                    </a:lnTo>
                    <a:lnTo>
                      <a:pt x="215" y="1376"/>
                    </a:lnTo>
                    <a:lnTo>
                      <a:pt x="212" y="1375"/>
                    </a:lnTo>
                    <a:lnTo>
                      <a:pt x="210" y="1375"/>
                    </a:lnTo>
                    <a:lnTo>
                      <a:pt x="207" y="1375"/>
                    </a:lnTo>
                    <a:lnTo>
                      <a:pt x="203" y="1376"/>
                    </a:lnTo>
                    <a:lnTo>
                      <a:pt x="201" y="1378"/>
                    </a:lnTo>
                    <a:lnTo>
                      <a:pt x="197" y="1380"/>
                    </a:lnTo>
                    <a:lnTo>
                      <a:pt x="189" y="1388"/>
                    </a:lnTo>
                    <a:lnTo>
                      <a:pt x="180" y="1397"/>
                    </a:lnTo>
                    <a:lnTo>
                      <a:pt x="180" y="1407"/>
                    </a:lnTo>
                    <a:lnTo>
                      <a:pt x="179" y="1415"/>
                    </a:lnTo>
                    <a:lnTo>
                      <a:pt x="177" y="1421"/>
                    </a:lnTo>
                    <a:lnTo>
                      <a:pt x="175" y="1427"/>
                    </a:lnTo>
                    <a:lnTo>
                      <a:pt x="172" y="1432"/>
                    </a:lnTo>
                    <a:lnTo>
                      <a:pt x="167" y="1439"/>
                    </a:lnTo>
                    <a:lnTo>
                      <a:pt x="159" y="1446"/>
                    </a:lnTo>
                    <a:lnTo>
                      <a:pt x="149" y="1457"/>
                    </a:lnTo>
                    <a:lnTo>
                      <a:pt x="127" y="1456"/>
                    </a:lnTo>
                    <a:lnTo>
                      <a:pt x="104" y="1456"/>
                    </a:lnTo>
                    <a:lnTo>
                      <a:pt x="82" y="1456"/>
                    </a:lnTo>
                    <a:lnTo>
                      <a:pt x="60" y="1456"/>
                    </a:lnTo>
                    <a:lnTo>
                      <a:pt x="49" y="1456"/>
                    </a:lnTo>
                    <a:lnTo>
                      <a:pt x="38" y="1455"/>
                    </a:lnTo>
                    <a:lnTo>
                      <a:pt x="27" y="1454"/>
                    </a:lnTo>
                    <a:lnTo>
                      <a:pt x="19" y="1451"/>
                    </a:lnTo>
                    <a:lnTo>
                      <a:pt x="14" y="1450"/>
                    </a:lnTo>
                    <a:lnTo>
                      <a:pt x="11" y="1448"/>
                    </a:lnTo>
                    <a:lnTo>
                      <a:pt x="8" y="1445"/>
                    </a:lnTo>
                    <a:lnTo>
                      <a:pt x="6" y="1443"/>
                    </a:lnTo>
                    <a:lnTo>
                      <a:pt x="4" y="1440"/>
                    </a:lnTo>
                    <a:lnTo>
                      <a:pt x="1" y="1435"/>
                    </a:lnTo>
                    <a:lnTo>
                      <a:pt x="0" y="1431"/>
                    </a:lnTo>
                    <a:lnTo>
                      <a:pt x="0" y="1426"/>
                    </a:lnTo>
                    <a:lnTo>
                      <a:pt x="1" y="1420"/>
                    </a:lnTo>
                    <a:lnTo>
                      <a:pt x="3" y="1415"/>
                    </a:lnTo>
                    <a:lnTo>
                      <a:pt x="5" y="1409"/>
                    </a:lnTo>
                    <a:lnTo>
                      <a:pt x="7" y="1405"/>
                    </a:lnTo>
                    <a:lnTo>
                      <a:pt x="14" y="1395"/>
                    </a:lnTo>
                    <a:lnTo>
                      <a:pt x="22" y="1386"/>
                    </a:lnTo>
                    <a:lnTo>
                      <a:pt x="30" y="1375"/>
                    </a:lnTo>
                    <a:lnTo>
                      <a:pt x="37" y="1364"/>
                    </a:lnTo>
                    <a:lnTo>
                      <a:pt x="39" y="1358"/>
                    </a:lnTo>
                    <a:lnTo>
                      <a:pt x="42" y="1351"/>
                    </a:lnTo>
                    <a:lnTo>
                      <a:pt x="44" y="1343"/>
                    </a:lnTo>
                    <a:lnTo>
                      <a:pt x="44" y="1336"/>
                    </a:lnTo>
                    <a:lnTo>
                      <a:pt x="44" y="1307"/>
                    </a:lnTo>
                    <a:lnTo>
                      <a:pt x="42" y="1287"/>
                    </a:lnTo>
                    <a:lnTo>
                      <a:pt x="41" y="1275"/>
                    </a:lnTo>
                    <a:lnTo>
                      <a:pt x="38" y="1271"/>
                    </a:lnTo>
                    <a:lnTo>
                      <a:pt x="37" y="1270"/>
                    </a:lnTo>
                    <a:lnTo>
                      <a:pt x="36" y="1270"/>
                    </a:lnTo>
                    <a:lnTo>
                      <a:pt x="35" y="1271"/>
                    </a:lnTo>
                    <a:lnTo>
                      <a:pt x="34" y="1272"/>
                    </a:lnTo>
                    <a:lnTo>
                      <a:pt x="32" y="1275"/>
                    </a:lnTo>
                    <a:lnTo>
                      <a:pt x="32" y="1277"/>
                    </a:lnTo>
                    <a:lnTo>
                      <a:pt x="59" y="1255"/>
                    </a:lnTo>
                    <a:lnTo>
                      <a:pt x="88" y="1230"/>
                    </a:lnTo>
                    <a:lnTo>
                      <a:pt x="94" y="1223"/>
                    </a:lnTo>
                    <a:lnTo>
                      <a:pt x="101" y="1215"/>
                    </a:lnTo>
                    <a:lnTo>
                      <a:pt x="107" y="1207"/>
                    </a:lnTo>
                    <a:lnTo>
                      <a:pt x="112" y="1199"/>
                    </a:lnTo>
                    <a:lnTo>
                      <a:pt x="116" y="1189"/>
                    </a:lnTo>
                    <a:lnTo>
                      <a:pt x="119" y="1179"/>
                    </a:lnTo>
                    <a:lnTo>
                      <a:pt x="121" y="1169"/>
                    </a:lnTo>
                    <a:lnTo>
                      <a:pt x="122" y="1158"/>
                    </a:lnTo>
                    <a:lnTo>
                      <a:pt x="122" y="1150"/>
                    </a:lnTo>
                    <a:lnTo>
                      <a:pt x="123" y="1145"/>
                    </a:lnTo>
                    <a:lnTo>
                      <a:pt x="125" y="1139"/>
                    </a:lnTo>
                    <a:lnTo>
                      <a:pt x="127" y="1135"/>
                    </a:lnTo>
                    <a:lnTo>
                      <a:pt x="132" y="1129"/>
                    </a:lnTo>
                    <a:lnTo>
                      <a:pt x="138" y="1123"/>
                    </a:lnTo>
                    <a:lnTo>
                      <a:pt x="143" y="1119"/>
                    </a:lnTo>
                    <a:lnTo>
                      <a:pt x="147" y="1115"/>
                    </a:lnTo>
                    <a:lnTo>
                      <a:pt x="149" y="1111"/>
                    </a:lnTo>
                    <a:lnTo>
                      <a:pt x="150" y="1108"/>
                    </a:lnTo>
                    <a:lnTo>
                      <a:pt x="152" y="1104"/>
                    </a:lnTo>
                    <a:lnTo>
                      <a:pt x="153" y="1098"/>
                    </a:lnTo>
                    <a:lnTo>
                      <a:pt x="153" y="1098"/>
                    </a:lnTo>
                    <a:lnTo>
                      <a:pt x="122" y="1098"/>
                    </a:lnTo>
                    <a:lnTo>
                      <a:pt x="122" y="1098"/>
                    </a:lnTo>
                    <a:lnTo>
                      <a:pt x="122" y="1076"/>
                    </a:lnTo>
                    <a:lnTo>
                      <a:pt x="122" y="1050"/>
                    </a:lnTo>
                    <a:lnTo>
                      <a:pt x="123" y="1018"/>
                    </a:lnTo>
                    <a:lnTo>
                      <a:pt x="123" y="980"/>
                    </a:lnTo>
                    <a:lnTo>
                      <a:pt x="118" y="976"/>
                    </a:lnTo>
                    <a:lnTo>
                      <a:pt x="114" y="973"/>
                    </a:lnTo>
                    <a:lnTo>
                      <a:pt x="109" y="969"/>
                    </a:lnTo>
                    <a:lnTo>
                      <a:pt x="106" y="966"/>
                    </a:lnTo>
                    <a:lnTo>
                      <a:pt x="104" y="961"/>
                    </a:lnTo>
                    <a:lnTo>
                      <a:pt x="102" y="957"/>
                    </a:lnTo>
                    <a:lnTo>
                      <a:pt x="100" y="952"/>
                    </a:lnTo>
                    <a:lnTo>
                      <a:pt x="99" y="947"/>
                    </a:lnTo>
                    <a:lnTo>
                      <a:pt x="98" y="936"/>
                    </a:lnTo>
                    <a:lnTo>
                      <a:pt x="98" y="925"/>
                    </a:lnTo>
                    <a:lnTo>
                      <a:pt x="99" y="913"/>
                    </a:lnTo>
                    <a:lnTo>
                      <a:pt x="102" y="901"/>
                    </a:lnTo>
                    <a:lnTo>
                      <a:pt x="108" y="875"/>
                    </a:lnTo>
                    <a:lnTo>
                      <a:pt x="116" y="849"/>
                    </a:lnTo>
                    <a:lnTo>
                      <a:pt x="119" y="836"/>
                    </a:lnTo>
                    <a:lnTo>
                      <a:pt x="122" y="824"/>
                    </a:lnTo>
                    <a:lnTo>
                      <a:pt x="125" y="812"/>
                    </a:lnTo>
                    <a:lnTo>
                      <a:pt x="125" y="800"/>
                    </a:lnTo>
                    <a:lnTo>
                      <a:pt x="125" y="800"/>
                    </a:lnTo>
                    <a:lnTo>
                      <a:pt x="41" y="54"/>
                    </a:lnTo>
                    <a:lnTo>
                      <a:pt x="41" y="54"/>
                    </a:lnTo>
                    <a:lnTo>
                      <a:pt x="48" y="60"/>
                    </a:lnTo>
                    <a:lnTo>
                      <a:pt x="54" y="64"/>
                    </a:lnTo>
                    <a:lnTo>
                      <a:pt x="63" y="68"/>
                    </a:lnTo>
                    <a:lnTo>
                      <a:pt x="72" y="71"/>
                    </a:lnTo>
                    <a:lnTo>
                      <a:pt x="90" y="77"/>
                    </a:lnTo>
                    <a:lnTo>
                      <a:pt x="109" y="81"/>
                    </a:lnTo>
                    <a:lnTo>
                      <a:pt x="130" y="83"/>
                    </a:lnTo>
                    <a:lnTo>
                      <a:pt x="148" y="84"/>
                    </a:lnTo>
                    <a:lnTo>
                      <a:pt x="165" y="84"/>
                    </a:lnTo>
                    <a:lnTo>
                      <a:pt x="179" y="86"/>
                    </a:lnTo>
                    <a:lnTo>
                      <a:pt x="184" y="84"/>
                    </a:lnTo>
                    <a:lnTo>
                      <a:pt x="188" y="84"/>
                    </a:lnTo>
                    <a:lnTo>
                      <a:pt x="193" y="82"/>
                    </a:lnTo>
                    <a:lnTo>
                      <a:pt x="196" y="81"/>
                    </a:lnTo>
                    <a:lnTo>
                      <a:pt x="203" y="76"/>
                    </a:lnTo>
                    <a:lnTo>
                      <a:pt x="209" y="68"/>
                    </a:lnTo>
                    <a:lnTo>
                      <a:pt x="222" y="51"/>
                    </a:lnTo>
                    <a:lnTo>
                      <a:pt x="240" y="30"/>
                    </a:lnTo>
                    <a:lnTo>
                      <a:pt x="240" y="30"/>
                    </a:lnTo>
                    <a:lnTo>
                      <a:pt x="240" y="3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0" name=""/>
              <p:cNvSpPr/>
              <p:nvPr/>
            </p:nvSpPr>
            <p:spPr>
              <a:xfrm>
                <a:off x="5315760" y="2968560"/>
                <a:ext cx="572760" cy="973080"/>
              </a:xfrm>
              <a:custGeom>
                <a:avLst/>
                <a:gdLst/>
                <a:ahLst/>
                <a:rect l="l" t="t" r="r" b="b"/>
                <a:pathLst>
                  <a:path w="1101" h="1907">
                    <a:moveTo>
                      <a:pt x="186" y="23"/>
                    </a:moveTo>
                    <a:lnTo>
                      <a:pt x="902" y="0"/>
                    </a:lnTo>
                    <a:lnTo>
                      <a:pt x="902" y="22"/>
                    </a:lnTo>
                    <a:lnTo>
                      <a:pt x="902" y="44"/>
                    </a:lnTo>
                    <a:lnTo>
                      <a:pt x="901" y="67"/>
                    </a:lnTo>
                    <a:lnTo>
                      <a:pt x="901" y="89"/>
                    </a:lnTo>
                    <a:lnTo>
                      <a:pt x="920" y="88"/>
                    </a:lnTo>
                    <a:lnTo>
                      <a:pt x="935" y="89"/>
                    </a:lnTo>
                    <a:lnTo>
                      <a:pt x="942" y="90"/>
                    </a:lnTo>
                    <a:lnTo>
                      <a:pt x="947" y="93"/>
                    </a:lnTo>
                    <a:lnTo>
                      <a:pt x="952" y="97"/>
                    </a:lnTo>
                    <a:lnTo>
                      <a:pt x="957" y="103"/>
                    </a:lnTo>
                    <a:lnTo>
                      <a:pt x="960" y="111"/>
                    </a:lnTo>
                    <a:lnTo>
                      <a:pt x="963" y="121"/>
                    </a:lnTo>
                    <a:lnTo>
                      <a:pt x="967" y="134"/>
                    </a:lnTo>
                    <a:lnTo>
                      <a:pt x="971" y="147"/>
                    </a:lnTo>
                    <a:lnTo>
                      <a:pt x="980" y="178"/>
                    </a:lnTo>
                    <a:lnTo>
                      <a:pt x="989" y="209"/>
                    </a:lnTo>
                    <a:lnTo>
                      <a:pt x="1073" y="955"/>
                    </a:lnTo>
                    <a:lnTo>
                      <a:pt x="1071" y="969"/>
                    </a:lnTo>
                    <a:lnTo>
                      <a:pt x="1068" y="987"/>
                    </a:lnTo>
                    <a:lnTo>
                      <a:pt x="1063" y="1007"/>
                    </a:lnTo>
                    <a:lnTo>
                      <a:pt x="1057" y="1030"/>
                    </a:lnTo>
                    <a:lnTo>
                      <a:pt x="1052" y="1051"/>
                    </a:lnTo>
                    <a:lnTo>
                      <a:pt x="1047" y="1072"/>
                    </a:lnTo>
                    <a:lnTo>
                      <a:pt x="1043" y="1090"/>
                    </a:lnTo>
                    <a:lnTo>
                      <a:pt x="1042" y="1104"/>
                    </a:lnTo>
                    <a:lnTo>
                      <a:pt x="1042" y="1109"/>
                    </a:lnTo>
                    <a:lnTo>
                      <a:pt x="1046" y="1119"/>
                    </a:lnTo>
                    <a:lnTo>
                      <a:pt x="1049" y="1125"/>
                    </a:lnTo>
                    <a:lnTo>
                      <a:pt x="1054" y="1129"/>
                    </a:lnTo>
                    <a:lnTo>
                      <a:pt x="1057" y="1131"/>
                    </a:lnTo>
                    <a:lnTo>
                      <a:pt x="1062" y="1132"/>
                    </a:lnTo>
                    <a:lnTo>
                      <a:pt x="1066" y="1134"/>
                    </a:lnTo>
                    <a:lnTo>
                      <a:pt x="1071" y="1135"/>
                    </a:lnTo>
                    <a:lnTo>
                      <a:pt x="1071" y="1162"/>
                    </a:lnTo>
                    <a:lnTo>
                      <a:pt x="1070" y="1194"/>
                    </a:lnTo>
                    <a:lnTo>
                      <a:pt x="1070" y="1226"/>
                    </a:lnTo>
                    <a:lnTo>
                      <a:pt x="1070" y="1253"/>
                    </a:lnTo>
                    <a:lnTo>
                      <a:pt x="1083" y="1253"/>
                    </a:lnTo>
                    <a:lnTo>
                      <a:pt x="1086" y="1253"/>
                    </a:lnTo>
                    <a:lnTo>
                      <a:pt x="1088" y="1253"/>
                    </a:lnTo>
                    <a:lnTo>
                      <a:pt x="1101" y="1253"/>
                    </a:lnTo>
                    <a:lnTo>
                      <a:pt x="1100" y="1259"/>
                    </a:lnTo>
                    <a:lnTo>
                      <a:pt x="1098" y="1263"/>
                    </a:lnTo>
                    <a:lnTo>
                      <a:pt x="1097" y="1267"/>
                    </a:lnTo>
                    <a:lnTo>
                      <a:pt x="1095" y="1272"/>
                    </a:lnTo>
                    <a:lnTo>
                      <a:pt x="1091" y="1277"/>
                    </a:lnTo>
                    <a:lnTo>
                      <a:pt x="1086" y="1284"/>
                    </a:lnTo>
                    <a:lnTo>
                      <a:pt x="1079" y="1289"/>
                    </a:lnTo>
                    <a:lnTo>
                      <a:pt x="1075" y="1295"/>
                    </a:lnTo>
                    <a:lnTo>
                      <a:pt x="1073" y="1299"/>
                    </a:lnTo>
                    <a:lnTo>
                      <a:pt x="1071" y="1303"/>
                    </a:lnTo>
                    <a:lnTo>
                      <a:pt x="1070" y="1307"/>
                    </a:lnTo>
                    <a:lnTo>
                      <a:pt x="1070" y="1313"/>
                    </a:lnTo>
                    <a:lnTo>
                      <a:pt x="1069" y="1324"/>
                    </a:lnTo>
                    <a:lnTo>
                      <a:pt x="1067" y="1332"/>
                    </a:lnTo>
                    <a:lnTo>
                      <a:pt x="1064" y="1341"/>
                    </a:lnTo>
                    <a:lnTo>
                      <a:pt x="1060" y="1348"/>
                    </a:lnTo>
                    <a:lnTo>
                      <a:pt x="1055" y="1355"/>
                    </a:lnTo>
                    <a:lnTo>
                      <a:pt x="1049" y="1361"/>
                    </a:lnTo>
                    <a:lnTo>
                      <a:pt x="1042" y="1367"/>
                    </a:lnTo>
                    <a:lnTo>
                      <a:pt x="1036" y="1372"/>
                    </a:lnTo>
                    <a:lnTo>
                      <a:pt x="1022" y="1384"/>
                    </a:lnTo>
                    <a:lnTo>
                      <a:pt x="1007" y="1396"/>
                    </a:lnTo>
                    <a:lnTo>
                      <a:pt x="999" y="1403"/>
                    </a:lnTo>
                    <a:lnTo>
                      <a:pt x="992" y="1412"/>
                    </a:lnTo>
                    <a:lnTo>
                      <a:pt x="985" y="1421"/>
                    </a:lnTo>
                    <a:lnTo>
                      <a:pt x="980" y="1432"/>
                    </a:lnTo>
                    <a:lnTo>
                      <a:pt x="981" y="1442"/>
                    </a:lnTo>
                    <a:lnTo>
                      <a:pt x="984" y="1454"/>
                    </a:lnTo>
                    <a:lnTo>
                      <a:pt x="987" y="1465"/>
                    </a:lnTo>
                    <a:lnTo>
                      <a:pt x="990" y="1476"/>
                    </a:lnTo>
                    <a:lnTo>
                      <a:pt x="992" y="1482"/>
                    </a:lnTo>
                    <a:lnTo>
                      <a:pt x="993" y="1488"/>
                    </a:lnTo>
                    <a:lnTo>
                      <a:pt x="993" y="1493"/>
                    </a:lnTo>
                    <a:lnTo>
                      <a:pt x="992" y="1498"/>
                    </a:lnTo>
                    <a:lnTo>
                      <a:pt x="990" y="1504"/>
                    </a:lnTo>
                    <a:lnTo>
                      <a:pt x="987" y="1509"/>
                    </a:lnTo>
                    <a:lnTo>
                      <a:pt x="984" y="1516"/>
                    </a:lnTo>
                    <a:lnTo>
                      <a:pt x="979" y="1521"/>
                    </a:lnTo>
                    <a:lnTo>
                      <a:pt x="974" y="1527"/>
                    </a:lnTo>
                    <a:lnTo>
                      <a:pt x="963" y="1543"/>
                    </a:lnTo>
                    <a:lnTo>
                      <a:pt x="958" y="1556"/>
                    </a:lnTo>
                    <a:lnTo>
                      <a:pt x="953" y="1571"/>
                    </a:lnTo>
                    <a:lnTo>
                      <a:pt x="952" y="1579"/>
                    </a:lnTo>
                    <a:lnTo>
                      <a:pt x="949" y="1589"/>
                    </a:lnTo>
                    <a:lnTo>
                      <a:pt x="948" y="1599"/>
                    </a:lnTo>
                    <a:lnTo>
                      <a:pt x="948" y="1610"/>
                    </a:lnTo>
                    <a:lnTo>
                      <a:pt x="966" y="1611"/>
                    </a:lnTo>
                    <a:lnTo>
                      <a:pt x="978" y="1611"/>
                    </a:lnTo>
                    <a:lnTo>
                      <a:pt x="990" y="1611"/>
                    </a:lnTo>
                    <a:lnTo>
                      <a:pt x="1008" y="1611"/>
                    </a:lnTo>
                    <a:lnTo>
                      <a:pt x="999" y="1621"/>
                    </a:lnTo>
                    <a:lnTo>
                      <a:pt x="994" y="1629"/>
                    </a:lnTo>
                    <a:lnTo>
                      <a:pt x="992" y="1638"/>
                    </a:lnTo>
                    <a:lnTo>
                      <a:pt x="990" y="1644"/>
                    </a:lnTo>
                    <a:lnTo>
                      <a:pt x="989" y="1651"/>
                    </a:lnTo>
                    <a:lnTo>
                      <a:pt x="987" y="1657"/>
                    </a:lnTo>
                    <a:lnTo>
                      <a:pt x="986" y="1659"/>
                    </a:lnTo>
                    <a:lnTo>
                      <a:pt x="984" y="1663"/>
                    </a:lnTo>
                    <a:lnTo>
                      <a:pt x="982" y="1667"/>
                    </a:lnTo>
                    <a:lnTo>
                      <a:pt x="978" y="1670"/>
                    </a:lnTo>
                    <a:lnTo>
                      <a:pt x="974" y="1673"/>
                    </a:lnTo>
                    <a:lnTo>
                      <a:pt x="972" y="1677"/>
                    </a:lnTo>
                    <a:lnTo>
                      <a:pt x="970" y="1680"/>
                    </a:lnTo>
                    <a:lnTo>
                      <a:pt x="969" y="1683"/>
                    </a:lnTo>
                    <a:lnTo>
                      <a:pt x="969" y="1691"/>
                    </a:lnTo>
                    <a:lnTo>
                      <a:pt x="971" y="1697"/>
                    </a:lnTo>
                    <a:lnTo>
                      <a:pt x="973" y="1705"/>
                    </a:lnTo>
                    <a:lnTo>
                      <a:pt x="975" y="1712"/>
                    </a:lnTo>
                    <a:lnTo>
                      <a:pt x="978" y="1721"/>
                    </a:lnTo>
                    <a:lnTo>
                      <a:pt x="978" y="1730"/>
                    </a:lnTo>
                    <a:lnTo>
                      <a:pt x="976" y="1733"/>
                    </a:lnTo>
                    <a:lnTo>
                      <a:pt x="975" y="1735"/>
                    </a:lnTo>
                    <a:lnTo>
                      <a:pt x="973" y="1737"/>
                    </a:lnTo>
                    <a:lnTo>
                      <a:pt x="971" y="1739"/>
                    </a:lnTo>
                    <a:lnTo>
                      <a:pt x="965" y="1744"/>
                    </a:lnTo>
                    <a:lnTo>
                      <a:pt x="957" y="1747"/>
                    </a:lnTo>
                    <a:lnTo>
                      <a:pt x="938" y="1753"/>
                    </a:lnTo>
                    <a:lnTo>
                      <a:pt x="916" y="1759"/>
                    </a:lnTo>
                    <a:lnTo>
                      <a:pt x="894" y="1764"/>
                    </a:lnTo>
                    <a:lnTo>
                      <a:pt x="876" y="1771"/>
                    </a:lnTo>
                    <a:lnTo>
                      <a:pt x="868" y="1774"/>
                    </a:lnTo>
                    <a:lnTo>
                      <a:pt x="862" y="1778"/>
                    </a:lnTo>
                    <a:lnTo>
                      <a:pt x="860" y="1780"/>
                    </a:lnTo>
                    <a:lnTo>
                      <a:pt x="859" y="1782"/>
                    </a:lnTo>
                    <a:lnTo>
                      <a:pt x="858" y="1786"/>
                    </a:lnTo>
                    <a:lnTo>
                      <a:pt x="858" y="1788"/>
                    </a:lnTo>
                    <a:lnTo>
                      <a:pt x="858" y="1793"/>
                    </a:lnTo>
                    <a:lnTo>
                      <a:pt x="860" y="1799"/>
                    </a:lnTo>
                    <a:lnTo>
                      <a:pt x="863" y="1802"/>
                    </a:lnTo>
                    <a:lnTo>
                      <a:pt x="866" y="1806"/>
                    </a:lnTo>
                    <a:lnTo>
                      <a:pt x="876" y="1813"/>
                    </a:lnTo>
                    <a:lnTo>
                      <a:pt x="887" y="1818"/>
                    </a:lnTo>
                    <a:lnTo>
                      <a:pt x="898" y="1825"/>
                    </a:lnTo>
                    <a:lnTo>
                      <a:pt x="907" y="1831"/>
                    </a:lnTo>
                    <a:lnTo>
                      <a:pt x="911" y="1834"/>
                    </a:lnTo>
                    <a:lnTo>
                      <a:pt x="914" y="1839"/>
                    </a:lnTo>
                    <a:lnTo>
                      <a:pt x="916" y="1843"/>
                    </a:lnTo>
                    <a:lnTo>
                      <a:pt x="916" y="1848"/>
                    </a:lnTo>
                    <a:lnTo>
                      <a:pt x="916" y="1852"/>
                    </a:lnTo>
                    <a:lnTo>
                      <a:pt x="916" y="1879"/>
                    </a:lnTo>
                    <a:lnTo>
                      <a:pt x="902" y="1876"/>
                    </a:lnTo>
                    <a:lnTo>
                      <a:pt x="884" y="1872"/>
                    </a:lnTo>
                    <a:lnTo>
                      <a:pt x="862" y="1867"/>
                    </a:lnTo>
                    <a:lnTo>
                      <a:pt x="838" y="1860"/>
                    </a:lnTo>
                    <a:lnTo>
                      <a:pt x="812" y="1854"/>
                    </a:lnTo>
                    <a:lnTo>
                      <a:pt x="786" y="1849"/>
                    </a:lnTo>
                    <a:lnTo>
                      <a:pt x="773" y="1847"/>
                    </a:lnTo>
                    <a:lnTo>
                      <a:pt x="762" y="1846"/>
                    </a:lnTo>
                    <a:lnTo>
                      <a:pt x="749" y="1846"/>
                    </a:lnTo>
                    <a:lnTo>
                      <a:pt x="738" y="1847"/>
                    </a:lnTo>
                    <a:lnTo>
                      <a:pt x="735" y="1848"/>
                    </a:lnTo>
                    <a:lnTo>
                      <a:pt x="732" y="1851"/>
                    </a:lnTo>
                    <a:lnTo>
                      <a:pt x="731" y="1854"/>
                    </a:lnTo>
                    <a:lnTo>
                      <a:pt x="730" y="1858"/>
                    </a:lnTo>
                    <a:lnTo>
                      <a:pt x="730" y="1867"/>
                    </a:lnTo>
                    <a:lnTo>
                      <a:pt x="728" y="1874"/>
                    </a:lnTo>
                    <a:lnTo>
                      <a:pt x="713" y="1898"/>
                    </a:lnTo>
                    <a:lnTo>
                      <a:pt x="708" y="1907"/>
                    </a:lnTo>
                    <a:lnTo>
                      <a:pt x="696" y="1906"/>
                    </a:lnTo>
                    <a:lnTo>
                      <a:pt x="685" y="1906"/>
                    </a:lnTo>
                    <a:lnTo>
                      <a:pt x="674" y="1902"/>
                    </a:lnTo>
                    <a:lnTo>
                      <a:pt x="662" y="1898"/>
                    </a:lnTo>
                    <a:lnTo>
                      <a:pt x="657" y="1895"/>
                    </a:lnTo>
                    <a:lnTo>
                      <a:pt x="651" y="1892"/>
                    </a:lnTo>
                    <a:lnTo>
                      <a:pt x="646" y="1886"/>
                    </a:lnTo>
                    <a:lnTo>
                      <a:pt x="641" y="1881"/>
                    </a:lnTo>
                    <a:lnTo>
                      <a:pt x="635" y="1873"/>
                    </a:lnTo>
                    <a:lnTo>
                      <a:pt x="630" y="1866"/>
                    </a:lnTo>
                    <a:lnTo>
                      <a:pt x="623" y="1857"/>
                    </a:lnTo>
                    <a:lnTo>
                      <a:pt x="618" y="1846"/>
                    </a:lnTo>
                    <a:lnTo>
                      <a:pt x="616" y="1845"/>
                    </a:lnTo>
                    <a:lnTo>
                      <a:pt x="614" y="1845"/>
                    </a:lnTo>
                    <a:lnTo>
                      <a:pt x="611" y="1844"/>
                    </a:lnTo>
                    <a:lnTo>
                      <a:pt x="609" y="1842"/>
                    </a:lnTo>
                    <a:lnTo>
                      <a:pt x="607" y="1838"/>
                    </a:lnTo>
                    <a:lnTo>
                      <a:pt x="605" y="1831"/>
                    </a:lnTo>
                    <a:lnTo>
                      <a:pt x="604" y="1816"/>
                    </a:lnTo>
                    <a:lnTo>
                      <a:pt x="604" y="1798"/>
                    </a:lnTo>
                    <a:lnTo>
                      <a:pt x="604" y="1777"/>
                    </a:lnTo>
                    <a:lnTo>
                      <a:pt x="602" y="1758"/>
                    </a:lnTo>
                    <a:lnTo>
                      <a:pt x="601" y="1749"/>
                    </a:lnTo>
                    <a:lnTo>
                      <a:pt x="598" y="1740"/>
                    </a:lnTo>
                    <a:lnTo>
                      <a:pt x="594" y="1733"/>
                    </a:lnTo>
                    <a:lnTo>
                      <a:pt x="590" y="1726"/>
                    </a:lnTo>
                    <a:lnTo>
                      <a:pt x="589" y="1716"/>
                    </a:lnTo>
                    <a:lnTo>
                      <a:pt x="584" y="1705"/>
                    </a:lnTo>
                    <a:lnTo>
                      <a:pt x="580" y="1694"/>
                    </a:lnTo>
                    <a:lnTo>
                      <a:pt x="575" y="1685"/>
                    </a:lnTo>
                    <a:lnTo>
                      <a:pt x="565" y="1671"/>
                    </a:lnTo>
                    <a:lnTo>
                      <a:pt x="560" y="1667"/>
                    </a:lnTo>
                    <a:lnTo>
                      <a:pt x="548" y="1665"/>
                    </a:lnTo>
                    <a:lnTo>
                      <a:pt x="534" y="1662"/>
                    </a:lnTo>
                    <a:lnTo>
                      <a:pt x="519" y="1657"/>
                    </a:lnTo>
                    <a:lnTo>
                      <a:pt x="504" y="1651"/>
                    </a:lnTo>
                    <a:lnTo>
                      <a:pt x="481" y="1641"/>
                    </a:lnTo>
                    <a:lnTo>
                      <a:pt x="471" y="1636"/>
                    </a:lnTo>
                    <a:lnTo>
                      <a:pt x="471" y="1576"/>
                    </a:lnTo>
                    <a:lnTo>
                      <a:pt x="459" y="1565"/>
                    </a:lnTo>
                    <a:lnTo>
                      <a:pt x="444" y="1555"/>
                    </a:lnTo>
                    <a:lnTo>
                      <a:pt x="429" y="1544"/>
                    </a:lnTo>
                    <a:lnTo>
                      <a:pt x="412" y="1535"/>
                    </a:lnTo>
                    <a:lnTo>
                      <a:pt x="395" y="1528"/>
                    </a:lnTo>
                    <a:lnTo>
                      <a:pt x="379" y="1521"/>
                    </a:lnTo>
                    <a:lnTo>
                      <a:pt x="365" y="1517"/>
                    </a:lnTo>
                    <a:lnTo>
                      <a:pt x="352" y="1516"/>
                    </a:lnTo>
                    <a:lnTo>
                      <a:pt x="354" y="1493"/>
                    </a:lnTo>
                    <a:lnTo>
                      <a:pt x="358" y="1472"/>
                    </a:lnTo>
                    <a:lnTo>
                      <a:pt x="363" y="1450"/>
                    </a:lnTo>
                    <a:lnTo>
                      <a:pt x="368" y="1430"/>
                    </a:lnTo>
                    <a:lnTo>
                      <a:pt x="374" y="1411"/>
                    </a:lnTo>
                    <a:lnTo>
                      <a:pt x="379" y="1395"/>
                    </a:lnTo>
                    <a:lnTo>
                      <a:pt x="382" y="1380"/>
                    </a:lnTo>
                    <a:lnTo>
                      <a:pt x="384" y="1367"/>
                    </a:lnTo>
                    <a:lnTo>
                      <a:pt x="384" y="1338"/>
                    </a:lnTo>
                    <a:lnTo>
                      <a:pt x="384" y="1332"/>
                    </a:lnTo>
                    <a:lnTo>
                      <a:pt x="380" y="1322"/>
                    </a:lnTo>
                    <a:lnTo>
                      <a:pt x="377" y="1317"/>
                    </a:lnTo>
                    <a:lnTo>
                      <a:pt x="372" y="1312"/>
                    </a:lnTo>
                    <a:lnTo>
                      <a:pt x="368" y="1310"/>
                    </a:lnTo>
                    <a:lnTo>
                      <a:pt x="364" y="1308"/>
                    </a:lnTo>
                    <a:lnTo>
                      <a:pt x="360" y="1307"/>
                    </a:lnTo>
                    <a:lnTo>
                      <a:pt x="354" y="1307"/>
                    </a:lnTo>
                    <a:lnTo>
                      <a:pt x="325" y="1277"/>
                    </a:lnTo>
                    <a:lnTo>
                      <a:pt x="303" y="1277"/>
                    </a:lnTo>
                    <a:lnTo>
                      <a:pt x="284" y="1277"/>
                    </a:lnTo>
                    <a:lnTo>
                      <a:pt x="270" y="1276"/>
                    </a:lnTo>
                    <a:lnTo>
                      <a:pt x="265" y="1276"/>
                    </a:lnTo>
                    <a:lnTo>
                      <a:pt x="259" y="1276"/>
                    </a:lnTo>
                    <a:lnTo>
                      <a:pt x="255" y="1274"/>
                    </a:lnTo>
                    <a:lnTo>
                      <a:pt x="251" y="1271"/>
                    </a:lnTo>
                    <a:lnTo>
                      <a:pt x="247" y="1266"/>
                    </a:lnTo>
                    <a:lnTo>
                      <a:pt x="241" y="1256"/>
                    </a:lnTo>
                    <a:lnTo>
                      <a:pt x="236" y="1243"/>
                    </a:lnTo>
                    <a:lnTo>
                      <a:pt x="230" y="1229"/>
                    </a:lnTo>
                    <a:lnTo>
                      <a:pt x="224" y="1213"/>
                    </a:lnTo>
                    <a:lnTo>
                      <a:pt x="220" y="1206"/>
                    </a:lnTo>
                    <a:lnTo>
                      <a:pt x="216" y="1199"/>
                    </a:lnTo>
                    <a:lnTo>
                      <a:pt x="212" y="1193"/>
                    </a:lnTo>
                    <a:lnTo>
                      <a:pt x="206" y="1186"/>
                    </a:lnTo>
                    <a:lnTo>
                      <a:pt x="206" y="1176"/>
                    </a:lnTo>
                    <a:lnTo>
                      <a:pt x="206" y="1164"/>
                    </a:lnTo>
                    <a:lnTo>
                      <a:pt x="205" y="1153"/>
                    </a:lnTo>
                    <a:lnTo>
                      <a:pt x="203" y="1142"/>
                    </a:lnTo>
                    <a:lnTo>
                      <a:pt x="199" y="1130"/>
                    </a:lnTo>
                    <a:lnTo>
                      <a:pt x="195" y="1119"/>
                    </a:lnTo>
                    <a:lnTo>
                      <a:pt x="187" y="1109"/>
                    </a:lnTo>
                    <a:lnTo>
                      <a:pt x="177" y="1097"/>
                    </a:lnTo>
                    <a:lnTo>
                      <a:pt x="161" y="1096"/>
                    </a:lnTo>
                    <a:lnTo>
                      <a:pt x="146" y="1092"/>
                    </a:lnTo>
                    <a:lnTo>
                      <a:pt x="133" y="1088"/>
                    </a:lnTo>
                    <a:lnTo>
                      <a:pt x="120" y="1082"/>
                    </a:lnTo>
                    <a:lnTo>
                      <a:pt x="109" y="1074"/>
                    </a:lnTo>
                    <a:lnTo>
                      <a:pt x="98" y="1064"/>
                    </a:lnTo>
                    <a:lnTo>
                      <a:pt x="90" y="1055"/>
                    </a:lnTo>
                    <a:lnTo>
                      <a:pt x="81" y="1044"/>
                    </a:lnTo>
                    <a:lnTo>
                      <a:pt x="72" y="1032"/>
                    </a:lnTo>
                    <a:lnTo>
                      <a:pt x="65" y="1020"/>
                    </a:lnTo>
                    <a:lnTo>
                      <a:pt x="58" y="1008"/>
                    </a:lnTo>
                    <a:lnTo>
                      <a:pt x="52" y="995"/>
                    </a:lnTo>
                    <a:lnTo>
                      <a:pt x="40" y="970"/>
                    </a:lnTo>
                    <a:lnTo>
                      <a:pt x="29" y="947"/>
                    </a:lnTo>
                    <a:lnTo>
                      <a:pt x="29" y="936"/>
                    </a:lnTo>
                    <a:lnTo>
                      <a:pt x="28" y="925"/>
                    </a:lnTo>
                    <a:lnTo>
                      <a:pt x="27" y="915"/>
                    </a:lnTo>
                    <a:lnTo>
                      <a:pt x="25" y="907"/>
                    </a:lnTo>
                    <a:lnTo>
                      <a:pt x="21" y="888"/>
                    </a:lnTo>
                    <a:lnTo>
                      <a:pt x="15" y="872"/>
                    </a:lnTo>
                    <a:lnTo>
                      <a:pt x="10" y="855"/>
                    </a:lnTo>
                    <a:lnTo>
                      <a:pt x="4" y="838"/>
                    </a:lnTo>
                    <a:lnTo>
                      <a:pt x="3" y="828"/>
                    </a:lnTo>
                    <a:lnTo>
                      <a:pt x="2" y="818"/>
                    </a:lnTo>
                    <a:lnTo>
                      <a:pt x="1" y="808"/>
                    </a:lnTo>
                    <a:lnTo>
                      <a:pt x="0" y="798"/>
                    </a:lnTo>
                    <a:lnTo>
                      <a:pt x="11" y="786"/>
                    </a:lnTo>
                    <a:lnTo>
                      <a:pt x="18" y="775"/>
                    </a:lnTo>
                    <a:lnTo>
                      <a:pt x="24" y="764"/>
                    </a:lnTo>
                    <a:lnTo>
                      <a:pt x="27" y="752"/>
                    </a:lnTo>
                    <a:lnTo>
                      <a:pt x="29" y="742"/>
                    </a:lnTo>
                    <a:lnTo>
                      <a:pt x="30" y="731"/>
                    </a:lnTo>
                    <a:lnTo>
                      <a:pt x="31" y="719"/>
                    </a:lnTo>
                    <a:lnTo>
                      <a:pt x="31" y="708"/>
                    </a:lnTo>
                    <a:lnTo>
                      <a:pt x="58" y="681"/>
                    </a:lnTo>
                    <a:lnTo>
                      <a:pt x="88" y="649"/>
                    </a:lnTo>
                    <a:lnTo>
                      <a:pt x="101" y="632"/>
                    </a:lnTo>
                    <a:lnTo>
                      <a:pt x="111" y="616"/>
                    </a:lnTo>
                    <a:lnTo>
                      <a:pt x="116" y="609"/>
                    </a:lnTo>
                    <a:lnTo>
                      <a:pt x="119" y="602"/>
                    </a:lnTo>
                    <a:lnTo>
                      <a:pt x="121" y="596"/>
                    </a:lnTo>
                    <a:lnTo>
                      <a:pt x="122" y="589"/>
                    </a:lnTo>
                    <a:lnTo>
                      <a:pt x="120" y="578"/>
                    </a:lnTo>
                    <a:lnTo>
                      <a:pt x="117" y="567"/>
                    </a:lnTo>
                    <a:lnTo>
                      <a:pt x="112" y="555"/>
                    </a:lnTo>
                    <a:lnTo>
                      <a:pt x="107" y="541"/>
                    </a:lnTo>
                    <a:lnTo>
                      <a:pt x="102" y="527"/>
                    </a:lnTo>
                    <a:lnTo>
                      <a:pt x="97" y="509"/>
                    </a:lnTo>
                    <a:lnTo>
                      <a:pt x="95" y="501"/>
                    </a:lnTo>
                    <a:lnTo>
                      <a:pt x="94" y="491"/>
                    </a:lnTo>
                    <a:lnTo>
                      <a:pt x="93" y="481"/>
                    </a:lnTo>
                    <a:lnTo>
                      <a:pt x="93" y="471"/>
                    </a:lnTo>
                    <a:lnTo>
                      <a:pt x="93" y="460"/>
                    </a:lnTo>
                    <a:lnTo>
                      <a:pt x="94" y="452"/>
                    </a:lnTo>
                    <a:lnTo>
                      <a:pt x="95" y="449"/>
                    </a:lnTo>
                    <a:lnTo>
                      <a:pt x="96" y="446"/>
                    </a:lnTo>
                    <a:lnTo>
                      <a:pt x="98" y="444"/>
                    </a:lnTo>
                    <a:lnTo>
                      <a:pt x="101" y="440"/>
                    </a:lnTo>
                    <a:lnTo>
                      <a:pt x="108" y="435"/>
                    </a:lnTo>
                    <a:lnTo>
                      <a:pt x="118" y="428"/>
                    </a:lnTo>
                    <a:lnTo>
                      <a:pt x="133" y="421"/>
                    </a:lnTo>
                    <a:lnTo>
                      <a:pt x="152" y="411"/>
                    </a:lnTo>
                    <a:lnTo>
                      <a:pt x="178" y="402"/>
                    </a:lnTo>
                    <a:lnTo>
                      <a:pt x="204" y="392"/>
                    </a:lnTo>
                    <a:lnTo>
                      <a:pt x="229" y="380"/>
                    </a:lnTo>
                    <a:lnTo>
                      <a:pt x="252" y="368"/>
                    </a:lnTo>
                    <a:lnTo>
                      <a:pt x="272" y="356"/>
                    </a:lnTo>
                    <a:lnTo>
                      <a:pt x="287" y="344"/>
                    </a:lnTo>
                    <a:lnTo>
                      <a:pt x="294" y="339"/>
                    </a:lnTo>
                    <a:lnTo>
                      <a:pt x="298" y="333"/>
                    </a:lnTo>
                    <a:lnTo>
                      <a:pt x="301" y="328"/>
                    </a:lnTo>
                    <a:lnTo>
                      <a:pt x="303" y="324"/>
                    </a:lnTo>
                    <a:lnTo>
                      <a:pt x="309" y="296"/>
                    </a:lnTo>
                    <a:lnTo>
                      <a:pt x="315" y="260"/>
                    </a:lnTo>
                    <a:lnTo>
                      <a:pt x="317" y="250"/>
                    </a:lnTo>
                    <a:lnTo>
                      <a:pt x="318" y="239"/>
                    </a:lnTo>
                    <a:lnTo>
                      <a:pt x="318" y="229"/>
                    </a:lnTo>
                    <a:lnTo>
                      <a:pt x="317" y="218"/>
                    </a:lnTo>
                    <a:lnTo>
                      <a:pt x="315" y="207"/>
                    </a:lnTo>
                    <a:lnTo>
                      <a:pt x="312" y="196"/>
                    </a:lnTo>
                    <a:lnTo>
                      <a:pt x="309" y="185"/>
                    </a:lnTo>
                    <a:lnTo>
                      <a:pt x="304" y="174"/>
                    </a:lnTo>
                    <a:lnTo>
                      <a:pt x="297" y="169"/>
                    </a:lnTo>
                    <a:lnTo>
                      <a:pt x="282" y="161"/>
                    </a:lnTo>
                    <a:lnTo>
                      <a:pt x="272" y="155"/>
                    </a:lnTo>
                    <a:lnTo>
                      <a:pt x="263" y="150"/>
                    </a:lnTo>
                    <a:lnTo>
                      <a:pt x="253" y="147"/>
                    </a:lnTo>
                    <a:lnTo>
                      <a:pt x="244" y="143"/>
                    </a:lnTo>
                    <a:lnTo>
                      <a:pt x="242" y="136"/>
                    </a:lnTo>
                    <a:lnTo>
                      <a:pt x="236" y="116"/>
                    </a:lnTo>
                    <a:lnTo>
                      <a:pt x="231" y="104"/>
                    </a:lnTo>
                    <a:lnTo>
                      <a:pt x="226" y="93"/>
                    </a:lnTo>
                    <a:lnTo>
                      <a:pt x="219" y="82"/>
                    </a:lnTo>
                    <a:lnTo>
                      <a:pt x="212" y="73"/>
                    </a:lnTo>
                    <a:lnTo>
                      <a:pt x="215" y="77"/>
                    </a:lnTo>
                    <a:lnTo>
                      <a:pt x="217" y="80"/>
                    </a:lnTo>
                    <a:lnTo>
                      <a:pt x="217" y="82"/>
                    </a:lnTo>
                    <a:lnTo>
                      <a:pt x="217" y="84"/>
                    </a:lnTo>
                    <a:lnTo>
                      <a:pt x="213" y="86"/>
                    </a:lnTo>
                    <a:lnTo>
                      <a:pt x="206" y="86"/>
                    </a:lnTo>
                    <a:lnTo>
                      <a:pt x="192" y="85"/>
                    </a:lnTo>
                    <a:lnTo>
                      <a:pt x="186" y="83"/>
                    </a:lnTo>
                    <a:lnTo>
                      <a:pt x="186" y="66"/>
                    </a:lnTo>
                    <a:lnTo>
                      <a:pt x="186" y="54"/>
                    </a:lnTo>
                    <a:lnTo>
                      <a:pt x="186" y="42"/>
                    </a:lnTo>
                    <a:lnTo>
                      <a:pt x="186" y="23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1" name=""/>
              <p:cNvSpPr/>
              <p:nvPr/>
            </p:nvSpPr>
            <p:spPr>
              <a:xfrm>
                <a:off x="5315760" y="2968560"/>
                <a:ext cx="572760" cy="973080"/>
              </a:xfrm>
              <a:custGeom>
                <a:avLst/>
                <a:gdLst/>
                <a:ahLst/>
                <a:rect l="l" t="t" r="r" b="b"/>
                <a:pathLst>
                  <a:path w="1101" h="1907">
                    <a:moveTo>
                      <a:pt x="186" y="23"/>
                    </a:moveTo>
                    <a:lnTo>
                      <a:pt x="902" y="0"/>
                    </a:lnTo>
                    <a:lnTo>
                      <a:pt x="902" y="0"/>
                    </a:lnTo>
                    <a:lnTo>
                      <a:pt x="902" y="22"/>
                    </a:lnTo>
                    <a:lnTo>
                      <a:pt x="902" y="44"/>
                    </a:lnTo>
                    <a:lnTo>
                      <a:pt x="901" y="67"/>
                    </a:lnTo>
                    <a:lnTo>
                      <a:pt x="901" y="89"/>
                    </a:lnTo>
                    <a:lnTo>
                      <a:pt x="920" y="88"/>
                    </a:lnTo>
                    <a:lnTo>
                      <a:pt x="935" y="89"/>
                    </a:lnTo>
                    <a:lnTo>
                      <a:pt x="942" y="90"/>
                    </a:lnTo>
                    <a:lnTo>
                      <a:pt x="947" y="93"/>
                    </a:lnTo>
                    <a:lnTo>
                      <a:pt x="952" y="97"/>
                    </a:lnTo>
                    <a:lnTo>
                      <a:pt x="957" y="103"/>
                    </a:lnTo>
                    <a:lnTo>
                      <a:pt x="960" y="111"/>
                    </a:lnTo>
                    <a:lnTo>
                      <a:pt x="963" y="121"/>
                    </a:lnTo>
                    <a:lnTo>
                      <a:pt x="967" y="134"/>
                    </a:lnTo>
                    <a:lnTo>
                      <a:pt x="971" y="147"/>
                    </a:lnTo>
                    <a:lnTo>
                      <a:pt x="980" y="178"/>
                    </a:lnTo>
                    <a:lnTo>
                      <a:pt x="989" y="209"/>
                    </a:lnTo>
                    <a:lnTo>
                      <a:pt x="989" y="209"/>
                    </a:lnTo>
                    <a:lnTo>
                      <a:pt x="1073" y="955"/>
                    </a:lnTo>
                    <a:lnTo>
                      <a:pt x="1073" y="955"/>
                    </a:lnTo>
                    <a:lnTo>
                      <a:pt x="1071" y="969"/>
                    </a:lnTo>
                    <a:lnTo>
                      <a:pt x="1068" y="987"/>
                    </a:lnTo>
                    <a:lnTo>
                      <a:pt x="1063" y="1007"/>
                    </a:lnTo>
                    <a:lnTo>
                      <a:pt x="1057" y="1030"/>
                    </a:lnTo>
                    <a:lnTo>
                      <a:pt x="1052" y="1051"/>
                    </a:lnTo>
                    <a:lnTo>
                      <a:pt x="1047" y="1072"/>
                    </a:lnTo>
                    <a:lnTo>
                      <a:pt x="1043" y="1090"/>
                    </a:lnTo>
                    <a:lnTo>
                      <a:pt x="1042" y="1104"/>
                    </a:lnTo>
                    <a:lnTo>
                      <a:pt x="1042" y="1109"/>
                    </a:lnTo>
                    <a:lnTo>
                      <a:pt x="1046" y="1119"/>
                    </a:lnTo>
                    <a:lnTo>
                      <a:pt x="1049" y="1125"/>
                    </a:lnTo>
                    <a:lnTo>
                      <a:pt x="1054" y="1129"/>
                    </a:lnTo>
                    <a:lnTo>
                      <a:pt x="1057" y="1131"/>
                    </a:lnTo>
                    <a:lnTo>
                      <a:pt x="1062" y="1132"/>
                    </a:lnTo>
                    <a:lnTo>
                      <a:pt x="1066" y="1134"/>
                    </a:lnTo>
                    <a:lnTo>
                      <a:pt x="1071" y="1135"/>
                    </a:lnTo>
                    <a:lnTo>
                      <a:pt x="1071" y="1162"/>
                    </a:lnTo>
                    <a:lnTo>
                      <a:pt x="1070" y="1194"/>
                    </a:lnTo>
                    <a:lnTo>
                      <a:pt x="1070" y="1226"/>
                    </a:lnTo>
                    <a:lnTo>
                      <a:pt x="1070" y="1253"/>
                    </a:lnTo>
                    <a:lnTo>
                      <a:pt x="1083" y="1253"/>
                    </a:lnTo>
                    <a:lnTo>
                      <a:pt x="1086" y="1253"/>
                    </a:lnTo>
                    <a:lnTo>
                      <a:pt x="1088" y="1253"/>
                    </a:lnTo>
                    <a:lnTo>
                      <a:pt x="1101" y="1253"/>
                    </a:lnTo>
                    <a:lnTo>
                      <a:pt x="1100" y="1259"/>
                    </a:lnTo>
                    <a:lnTo>
                      <a:pt x="1098" y="1263"/>
                    </a:lnTo>
                    <a:lnTo>
                      <a:pt x="1097" y="1267"/>
                    </a:lnTo>
                    <a:lnTo>
                      <a:pt x="1095" y="1272"/>
                    </a:lnTo>
                    <a:lnTo>
                      <a:pt x="1091" y="1277"/>
                    </a:lnTo>
                    <a:lnTo>
                      <a:pt x="1086" y="1284"/>
                    </a:lnTo>
                    <a:lnTo>
                      <a:pt x="1079" y="1289"/>
                    </a:lnTo>
                    <a:lnTo>
                      <a:pt x="1075" y="1295"/>
                    </a:lnTo>
                    <a:lnTo>
                      <a:pt x="1073" y="1299"/>
                    </a:lnTo>
                    <a:lnTo>
                      <a:pt x="1071" y="1303"/>
                    </a:lnTo>
                    <a:lnTo>
                      <a:pt x="1070" y="1307"/>
                    </a:lnTo>
                    <a:lnTo>
                      <a:pt x="1070" y="1313"/>
                    </a:lnTo>
                    <a:lnTo>
                      <a:pt x="1069" y="1324"/>
                    </a:lnTo>
                    <a:lnTo>
                      <a:pt x="1067" y="1332"/>
                    </a:lnTo>
                    <a:lnTo>
                      <a:pt x="1064" y="1341"/>
                    </a:lnTo>
                    <a:lnTo>
                      <a:pt x="1060" y="1348"/>
                    </a:lnTo>
                    <a:lnTo>
                      <a:pt x="1055" y="1355"/>
                    </a:lnTo>
                    <a:lnTo>
                      <a:pt x="1049" y="1361"/>
                    </a:lnTo>
                    <a:lnTo>
                      <a:pt x="1042" y="1367"/>
                    </a:lnTo>
                    <a:lnTo>
                      <a:pt x="1036" y="1372"/>
                    </a:lnTo>
                    <a:lnTo>
                      <a:pt x="1022" y="1384"/>
                    </a:lnTo>
                    <a:lnTo>
                      <a:pt x="1007" y="1396"/>
                    </a:lnTo>
                    <a:lnTo>
                      <a:pt x="999" y="1403"/>
                    </a:lnTo>
                    <a:lnTo>
                      <a:pt x="992" y="1412"/>
                    </a:lnTo>
                    <a:lnTo>
                      <a:pt x="985" y="1421"/>
                    </a:lnTo>
                    <a:lnTo>
                      <a:pt x="980" y="1432"/>
                    </a:lnTo>
                    <a:lnTo>
                      <a:pt x="981" y="1442"/>
                    </a:lnTo>
                    <a:lnTo>
                      <a:pt x="984" y="1454"/>
                    </a:lnTo>
                    <a:lnTo>
                      <a:pt x="987" y="1465"/>
                    </a:lnTo>
                    <a:lnTo>
                      <a:pt x="990" y="1476"/>
                    </a:lnTo>
                    <a:lnTo>
                      <a:pt x="992" y="1482"/>
                    </a:lnTo>
                    <a:lnTo>
                      <a:pt x="993" y="1488"/>
                    </a:lnTo>
                    <a:lnTo>
                      <a:pt x="993" y="1493"/>
                    </a:lnTo>
                    <a:lnTo>
                      <a:pt x="992" y="1498"/>
                    </a:lnTo>
                    <a:lnTo>
                      <a:pt x="990" y="1504"/>
                    </a:lnTo>
                    <a:lnTo>
                      <a:pt x="987" y="1509"/>
                    </a:lnTo>
                    <a:lnTo>
                      <a:pt x="984" y="1516"/>
                    </a:lnTo>
                    <a:lnTo>
                      <a:pt x="979" y="1521"/>
                    </a:lnTo>
                    <a:lnTo>
                      <a:pt x="974" y="1527"/>
                    </a:lnTo>
                    <a:lnTo>
                      <a:pt x="963" y="1543"/>
                    </a:lnTo>
                    <a:lnTo>
                      <a:pt x="958" y="1556"/>
                    </a:lnTo>
                    <a:lnTo>
                      <a:pt x="953" y="1571"/>
                    </a:lnTo>
                    <a:lnTo>
                      <a:pt x="952" y="1579"/>
                    </a:lnTo>
                    <a:lnTo>
                      <a:pt x="949" y="1589"/>
                    </a:lnTo>
                    <a:lnTo>
                      <a:pt x="948" y="1599"/>
                    </a:lnTo>
                    <a:lnTo>
                      <a:pt x="948" y="1610"/>
                    </a:lnTo>
                    <a:lnTo>
                      <a:pt x="966" y="1611"/>
                    </a:lnTo>
                    <a:lnTo>
                      <a:pt x="978" y="1611"/>
                    </a:lnTo>
                    <a:lnTo>
                      <a:pt x="990" y="1611"/>
                    </a:lnTo>
                    <a:lnTo>
                      <a:pt x="1008" y="1611"/>
                    </a:lnTo>
                    <a:lnTo>
                      <a:pt x="999" y="1621"/>
                    </a:lnTo>
                    <a:lnTo>
                      <a:pt x="994" y="1629"/>
                    </a:lnTo>
                    <a:lnTo>
                      <a:pt x="992" y="1638"/>
                    </a:lnTo>
                    <a:lnTo>
                      <a:pt x="990" y="1644"/>
                    </a:lnTo>
                    <a:lnTo>
                      <a:pt x="989" y="1651"/>
                    </a:lnTo>
                    <a:lnTo>
                      <a:pt x="987" y="1657"/>
                    </a:lnTo>
                    <a:lnTo>
                      <a:pt x="986" y="1659"/>
                    </a:lnTo>
                    <a:lnTo>
                      <a:pt x="984" y="1663"/>
                    </a:lnTo>
                    <a:lnTo>
                      <a:pt x="982" y="1667"/>
                    </a:lnTo>
                    <a:lnTo>
                      <a:pt x="978" y="1670"/>
                    </a:lnTo>
                    <a:lnTo>
                      <a:pt x="974" y="1673"/>
                    </a:lnTo>
                    <a:lnTo>
                      <a:pt x="972" y="1677"/>
                    </a:lnTo>
                    <a:lnTo>
                      <a:pt x="970" y="1680"/>
                    </a:lnTo>
                    <a:lnTo>
                      <a:pt x="969" y="1683"/>
                    </a:lnTo>
                    <a:lnTo>
                      <a:pt x="969" y="1691"/>
                    </a:lnTo>
                    <a:lnTo>
                      <a:pt x="971" y="1697"/>
                    </a:lnTo>
                    <a:lnTo>
                      <a:pt x="973" y="1705"/>
                    </a:lnTo>
                    <a:lnTo>
                      <a:pt x="975" y="1712"/>
                    </a:lnTo>
                    <a:lnTo>
                      <a:pt x="978" y="1721"/>
                    </a:lnTo>
                    <a:lnTo>
                      <a:pt x="978" y="1730"/>
                    </a:lnTo>
                    <a:lnTo>
                      <a:pt x="976" y="1733"/>
                    </a:lnTo>
                    <a:lnTo>
                      <a:pt x="975" y="1735"/>
                    </a:lnTo>
                    <a:lnTo>
                      <a:pt x="973" y="1737"/>
                    </a:lnTo>
                    <a:lnTo>
                      <a:pt x="971" y="1739"/>
                    </a:lnTo>
                    <a:lnTo>
                      <a:pt x="965" y="1744"/>
                    </a:lnTo>
                    <a:lnTo>
                      <a:pt x="957" y="1747"/>
                    </a:lnTo>
                    <a:lnTo>
                      <a:pt x="938" y="1753"/>
                    </a:lnTo>
                    <a:lnTo>
                      <a:pt x="916" y="1759"/>
                    </a:lnTo>
                    <a:lnTo>
                      <a:pt x="894" y="1764"/>
                    </a:lnTo>
                    <a:lnTo>
                      <a:pt x="876" y="1771"/>
                    </a:lnTo>
                    <a:lnTo>
                      <a:pt x="868" y="1774"/>
                    </a:lnTo>
                    <a:lnTo>
                      <a:pt x="862" y="1778"/>
                    </a:lnTo>
                    <a:lnTo>
                      <a:pt x="860" y="1780"/>
                    </a:lnTo>
                    <a:lnTo>
                      <a:pt x="859" y="1782"/>
                    </a:lnTo>
                    <a:lnTo>
                      <a:pt x="858" y="1786"/>
                    </a:lnTo>
                    <a:lnTo>
                      <a:pt x="858" y="1788"/>
                    </a:lnTo>
                    <a:lnTo>
                      <a:pt x="858" y="1793"/>
                    </a:lnTo>
                    <a:lnTo>
                      <a:pt x="860" y="1799"/>
                    </a:lnTo>
                    <a:lnTo>
                      <a:pt x="863" y="1802"/>
                    </a:lnTo>
                    <a:lnTo>
                      <a:pt x="866" y="1806"/>
                    </a:lnTo>
                    <a:lnTo>
                      <a:pt x="876" y="1813"/>
                    </a:lnTo>
                    <a:lnTo>
                      <a:pt x="887" y="1818"/>
                    </a:lnTo>
                    <a:lnTo>
                      <a:pt x="898" y="1825"/>
                    </a:lnTo>
                    <a:lnTo>
                      <a:pt x="907" y="1831"/>
                    </a:lnTo>
                    <a:lnTo>
                      <a:pt x="911" y="1834"/>
                    </a:lnTo>
                    <a:lnTo>
                      <a:pt x="914" y="1839"/>
                    </a:lnTo>
                    <a:lnTo>
                      <a:pt x="916" y="1843"/>
                    </a:lnTo>
                    <a:lnTo>
                      <a:pt x="916" y="1848"/>
                    </a:lnTo>
                    <a:lnTo>
                      <a:pt x="916" y="1852"/>
                    </a:lnTo>
                    <a:lnTo>
                      <a:pt x="916" y="1879"/>
                    </a:lnTo>
                    <a:lnTo>
                      <a:pt x="902" y="1876"/>
                    </a:lnTo>
                    <a:lnTo>
                      <a:pt x="884" y="1872"/>
                    </a:lnTo>
                    <a:lnTo>
                      <a:pt x="862" y="1867"/>
                    </a:lnTo>
                    <a:lnTo>
                      <a:pt x="838" y="1860"/>
                    </a:lnTo>
                    <a:lnTo>
                      <a:pt x="812" y="1854"/>
                    </a:lnTo>
                    <a:lnTo>
                      <a:pt x="786" y="1849"/>
                    </a:lnTo>
                    <a:lnTo>
                      <a:pt x="773" y="1847"/>
                    </a:lnTo>
                    <a:lnTo>
                      <a:pt x="762" y="1846"/>
                    </a:lnTo>
                    <a:lnTo>
                      <a:pt x="749" y="1846"/>
                    </a:lnTo>
                    <a:lnTo>
                      <a:pt x="738" y="1847"/>
                    </a:lnTo>
                    <a:lnTo>
                      <a:pt x="735" y="1848"/>
                    </a:lnTo>
                    <a:lnTo>
                      <a:pt x="732" y="1851"/>
                    </a:lnTo>
                    <a:lnTo>
                      <a:pt x="731" y="1854"/>
                    </a:lnTo>
                    <a:lnTo>
                      <a:pt x="730" y="1858"/>
                    </a:lnTo>
                    <a:lnTo>
                      <a:pt x="730" y="1867"/>
                    </a:lnTo>
                    <a:lnTo>
                      <a:pt x="728" y="1874"/>
                    </a:lnTo>
                    <a:lnTo>
                      <a:pt x="713" y="1898"/>
                    </a:lnTo>
                    <a:lnTo>
                      <a:pt x="708" y="1907"/>
                    </a:lnTo>
                    <a:lnTo>
                      <a:pt x="696" y="1906"/>
                    </a:lnTo>
                    <a:lnTo>
                      <a:pt x="685" y="1906"/>
                    </a:lnTo>
                    <a:lnTo>
                      <a:pt x="674" y="1902"/>
                    </a:lnTo>
                    <a:lnTo>
                      <a:pt x="662" y="1898"/>
                    </a:lnTo>
                    <a:lnTo>
                      <a:pt x="657" y="1895"/>
                    </a:lnTo>
                    <a:lnTo>
                      <a:pt x="651" y="1892"/>
                    </a:lnTo>
                    <a:lnTo>
                      <a:pt x="646" y="1886"/>
                    </a:lnTo>
                    <a:lnTo>
                      <a:pt x="641" y="1881"/>
                    </a:lnTo>
                    <a:lnTo>
                      <a:pt x="635" y="1873"/>
                    </a:lnTo>
                    <a:lnTo>
                      <a:pt x="630" y="1866"/>
                    </a:lnTo>
                    <a:lnTo>
                      <a:pt x="623" y="1857"/>
                    </a:lnTo>
                    <a:lnTo>
                      <a:pt x="618" y="1846"/>
                    </a:lnTo>
                    <a:lnTo>
                      <a:pt x="616" y="1845"/>
                    </a:lnTo>
                    <a:lnTo>
                      <a:pt x="614" y="1845"/>
                    </a:lnTo>
                    <a:lnTo>
                      <a:pt x="611" y="1844"/>
                    </a:lnTo>
                    <a:lnTo>
                      <a:pt x="609" y="1842"/>
                    </a:lnTo>
                    <a:lnTo>
                      <a:pt x="607" y="1838"/>
                    </a:lnTo>
                    <a:lnTo>
                      <a:pt x="605" y="1831"/>
                    </a:lnTo>
                    <a:lnTo>
                      <a:pt x="604" y="1816"/>
                    </a:lnTo>
                    <a:lnTo>
                      <a:pt x="604" y="1798"/>
                    </a:lnTo>
                    <a:lnTo>
                      <a:pt x="604" y="1777"/>
                    </a:lnTo>
                    <a:lnTo>
                      <a:pt x="602" y="1758"/>
                    </a:lnTo>
                    <a:lnTo>
                      <a:pt x="601" y="1749"/>
                    </a:lnTo>
                    <a:lnTo>
                      <a:pt x="598" y="1740"/>
                    </a:lnTo>
                    <a:lnTo>
                      <a:pt x="594" y="1733"/>
                    </a:lnTo>
                    <a:lnTo>
                      <a:pt x="590" y="1726"/>
                    </a:lnTo>
                    <a:lnTo>
                      <a:pt x="589" y="1716"/>
                    </a:lnTo>
                    <a:lnTo>
                      <a:pt x="584" y="1705"/>
                    </a:lnTo>
                    <a:lnTo>
                      <a:pt x="580" y="1694"/>
                    </a:lnTo>
                    <a:lnTo>
                      <a:pt x="575" y="1685"/>
                    </a:lnTo>
                    <a:lnTo>
                      <a:pt x="565" y="1671"/>
                    </a:lnTo>
                    <a:lnTo>
                      <a:pt x="560" y="1667"/>
                    </a:lnTo>
                    <a:lnTo>
                      <a:pt x="548" y="1665"/>
                    </a:lnTo>
                    <a:lnTo>
                      <a:pt x="534" y="1662"/>
                    </a:lnTo>
                    <a:lnTo>
                      <a:pt x="519" y="1657"/>
                    </a:lnTo>
                    <a:lnTo>
                      <a:pt x="504" y="1651"/>
                    </a:lnTo>
                    <a:lnTo>
                      <a:pt x="481" y="1641"/>
                    </a:lnTo>
                    <a:lnTo>
                      <a:pt x="471" y="1636"/>
                    </a:lnTo>
                    <a:lnTo>
                      <a:pt x="471" y="1636"/>
                    </a:lnTo>
                    <a:lnTo>
                      <a:pt x="471" y="1576"/>
                    </a:lnTo>
                    <a:lnTo>
                      <a:pt x="471" y="1576"/>
                    </a:lnTo>
                    <a:lnTo>
                      <a:pt x="459" y="1565"/>
                    </a:lnTo>
                    <a:lnTo>
                      <a:pt x="444" y="1555"/>
                    </a:lnTo>
                    <a:lnTo>
                      <a:pt x="429" y="1544"/>
                    </a:lnTo>
                    <a:lnTo>
                      <a:pt x="412" y="1535"/>
                    </a:lnTo>
                    <a:lnTo>
                      <a:pt x="395" y="1528"/>
                    </a:lnTo>
                    <a:lnTo>
                      <a:pt x="379" y="1521"/>
                    </a:lnTo>
                    <a:lnTo>
                      <a:pt x="365" y="1517"/>
                    </a:lnTo>
                    <a:lnTo>
                      <a:pt x="352" y="1516"/>
                    </a:lnTo>
                    <a:lnTo>
                      <a:pt x="354" y="1493"/>
                    </a:lnTo>
                    <a:lnTo>
                      <a:pt x="358" y="1472"/>
                    </a:lnTo>
                    <a:lnTo>
                      <a:pt x="363" y="1450"/>
                    </a:lnTo>
                    <a:lnTo>
                      <a:pt x="368" y="1430"/>
                    </a:lnTo>
                    <a:lnTo>
                      <a:pt x="374" y="1411"/>
                    </a:lnTo>
                    <a:lnTo>
                      <a:pt x="379" y="1395"/>
                    </a:lnTo>
                    <a:lnTo>
                      <a:pt x="382" y="1380"/>
                    </a:lnTo>
                    <a:lnTo>
                      <a:pt x="384" y="1367"/>
                    </a:lnTo>
                    <a:lnTo>
                      <a:pt x="384" y="1367"/>
                    </a:lnTo>
                    <a:lnTo>
                      <a:pt x="384" y="1338"/>
                    </a:lnTo>
                    <a:lnTo>
                      <a:pt x="384" y="1338"/>
                    </a:lnTo>
                    <a:lnTo>
                      <a:pt x="384" y="1332"/>
                    </a:lnTo>
                    <a:lnTo>
                      <a:pt x="380" y="1322"/>
                    </a:lnTo>
                    <a:lnTo>
                      <a:pt x="377" y="1317"/>
                    </a:lnTo>
                    <a:lnTo>
                      <a:pt x="372" y="1312"/>
                    </a:lnTo>
                    <a:lnTo>
                      <a:pt x="368" y="1310"/>
                    </a:lnTo>
                    <a:lnTo>
                      <a:pt x="364" y="1308"/>
                    </a:lnTo>
                    <a:lnTo>
                      <a:pt x="360" y="1307"/>
                    </a:lnTo>
                    <a:lnTo>
                      <a:pt x="354" y="1307"/>
                    </a:lnTo>
                    <a:lnTo>
                      <a:pt x="354" y="1307"/>
                    </a:lnTo>
                    <a:lnTo>
                      <a:pt x="325" y="1277"/>
                    </a:lnTo>
                    <a:lnTo>
                      <a:pt x="325" y="1277"/>
                    </a:lnTo>
                    <a:lnTo>
                      <a:pt x="303" y="1277"/>
                    </a:lnTo>
                    <a:lnTo>
                      <a:pt x="284" y="1277"/>
                    </a:lnTo>
                    <a:lnTo>
                      <a:pt x="270" y="1276"/>
                    </a:lnTo>
                    <a:lnTo>
                      <a:pt x="265" y="1276"/>
                    </a:lnTo>
                    <a:lnTo>
                      <a:pt x="259" y="1276"/>
                    </a:lnTo>
                    <a:lnTo>
                      <a:pt x="255" y="1274"/>
                    </a:lnTo>
                    <a:lnTo>
                      <a:pt x="251" y="1271"/>
                    </a:lnTo>
                    <a:lnTo>
                      <a:pt x="247" y="1266"/>
                    </a:lnTo>
                    <a:lnTo>
                      <a:pt x="241" y="1256"/>
                    </a:lnTo>
                    <a:lnTo>
                      <a:pt x="236" y="1243"/>
                    </a:lnTo>
                    <a:lnTo>
                      <a:pt x="230" y="1229"/>
                    </a:lnTo>
                    <a:lnTo>
                      <a:pt x="224" y="1213"/>
                    </a:lnTo>
                    <a:lnTo>
                      <a:pt x="220" y="1206"/>
                    </a:lnTo>
                    <a:lnTo>
                      <a:pt x="216" y="1199"/>
                    </a:lnTo>
                    <a:lnTo>
                      <a:pt x="212" y="1193"/>
                    </a:lnTo>
                    <a:lnTo>
                      <a:pt x="206" y="1186"/>
                    </a:lnTo>
                    <a:lnTo>
                      <a:pt x="206" y="1176"/>
                    </a:lnTo>
                    <a:lnTo>
                      <a:pt x="206" y="1164"/>
                    </a:lnTo>
                    <a:lnTo>
                      <a:pt x="205" y="1153"/>
                    </a:lnTo>
                    <a:lnTo>
                      <a:pt x="203" y="1142"/>
                    </a:lnTo>
                    <a:lnTo>
                      <a:pt x="199" y="1130"/>
                    </a:lnTo>
                    <a:lnTo>
                      <a:pt x="195" y="1119"/>
                    </a:lnTo>
                    <a:lnTo>
                      <a:pt x="187" y="1109"/>
                    </a:lnTo>
                    <a:lnTo>
                      <a:pt x="177" y="1097"/>
                    </a:lnTo>
                    <a:lnTo>
                      <a:pt x="161" y="1096"/>
                    </a:lnTo>
                    <a:lnTo>
                      <a:pt x="146" y="1092"/>
                    </a:lnTo>
                    <a:lnTo>
                      <a:pt x="133" y="1088"/>
                    </a:lnTo>
                    <a:lnTo>
                      <a:pt x="120" y="1082"/>
                    </a:lnTo>
                    <a:lnTo>
                      <a:pt x="109" y="1074"/>
                    </a:lnTo>
                    <a:lnTo>
                      <a:pt x="98" y="1064"/>
                    </a:lnTo>
                    <a:lnTo>
                      <a:pt x="90" y="1055"/>
                    </a:lnTo>
                    <a:lnTo>
                      <a:pt x="81" y="1044"/>
                    </a:lnTo>
                    <a:lnTo>
                      <a:pt x="72" y="1032"/>
                    </a:lnTo>
                    <a:lnTo>
                      <a:pt x="65" y="1020"/>
                    </a:lnTo>
                    <a:lnTo>
                      <a:pt x="58" y="1008"/>
                    </a:lnTo>
                    <a:lnTo>
                      <a:pt x="52" y="995"/>
                    </a:lnTo>
                    <a:lnTo>
                      <a:pt x="40" y="970"/>
                    </a:lnTo>
                    <a:lnTo>
                      <a:pt x="29" y="947"/>
                    </a:lnTo>
                    <a:lnTo>
                      <a:pt x="29" y="936"/>
                    </a:lnTo>
                    <a:lnTo>
                      <a:pt x="28" y="925"/>
                    </a:lnTo>
                    <a:lnTo>
                      <a:pt x="27" y="915"/>
                    </a:lnTo>
                    <a:lnTo>
                      <a:pt x="25" y="907"/>
                    </a:lnTo>
                    <a:lnTo>
                      <a:pt x="21" y="888"/>
                    </a:lnTo>
                    <a:lnTo>
                      <a:pt x="15" y="872"/>
                    </a:lnTo>
                    <a:lnTo>
                      <a:pt x="10" y="855"/>
                    </a:lnTo>
                    <a:lnTo>
                      <a:pt x="4" y="838"/>
                    </a:lnTo>
                    <a:lnTo>
                      <a:pt x="3" y="828"/>
                    </a:lnTo>
                    <a:lnTo>
                      <a:pt x="2" y="818"/>
                    </a:lnTo>
                    <a:lnTo>
                      <a:pt x="1" y="808"/>
                    </a:lnTo>
                    <a:lnTo>
                      <a:pt x="0" y="798"/>
                    </a:lnTo>
                    <a:lnTo>
                      <a:pt x="11" y="786"/>
                    </a:lnTo>
                    <a:lnTo>
                      <a:pt x="18" y="775"/>
                    </a:lnTo>
                    <a:lnTo>
                      <a:pt x="24" y="764"/>
                    </a:lnTo>
                    <a:lnTo>
                      <a:pt x="27" y="752"/>
                    </a:lnTo>
                    <a:lnTo>
                      <a:pt x="29" y="742"/>
                    </a:lnTo>
                    <a:lnTo>
                      <a:pt x="30" y="731"/>
                    </a:lnTo>
                    <a:lnTo>
                      <a:pt x="31" y="719"/>
                    </a:lnTo>
                    <a:lnTo>
                      <a:pt x="31" y="708"/>
                    </a:lnTo>
                    <a:lnTo>
                      <a:pt x="58" y="681"/>
                    </a:lnTo>
                    <a:lnTo>
                      <a:pt x="88" y="649"/>
                    </a:lnTo>
                    <a:lnTo>
                      <a:pt x="101" y="632"/>
                    </a:lnTo>
                    <a:lnTo>
                      <a:pt x="111" y="616"/>
                    </a:lnTo>
                    <a:lnTo>
                      <a:pt x="116" y="609"/>
                    </a:lnTo>
                    <a:lnTo>
                      <a:pt x="119" y="602"/>
                    </a:lnTo>
                    <a:lnTo>
                      <a:pt x="121" y="596"/>
                    </a:lnTo>
                    <a:lnTo>
                      <a:pt x="122" y="589"/>
                    </a:lnTo>
                    <a:lnTo>
                      <a:pt x="120" y="578"/>
                    </a:lnTo>
                    <a:lnTo>
                      <a:pt x="117" y="567"/>
                    </a:lnTo>
                    <a:lnTo>
                      <a:pt x="112" y="555"/>
                    </a:lnTo>
                    <a:lnTo>
                      <a:pt x="107" y="541"/>
                    </a:lnTo>
                    <a:lnTo>
                      <a:pt x="102" y="527"/>
                    </a:lnTo>
                    <a:lnTo>
                      <a:pt x="97" y="509"/>
                    </a:lnTo>
                    <a:lnTo>
                      <a:pt x="95" y="501"/>
                    </a:lnTo>
                    <a:lnTo>
                      <a:pt x="94" y="491"/>
                    </a:lnTo>
                    <a:lnTo>
                      <a:pt x="93" y="481"/>
                    </a:lnTo>
                    <a:lnTo>
                      <a:pt x="93" y="471"/>
                    </a:lnTo>
                    <a:lnTo>
                      <a:pt x="93" y="460"/>
                    </a:lnTo>
                    <a:lnTo>
                      <a:pt x="94" y="452"/>
                    </a:lnTo>
                    <a:lnTo>
                      <a:pt x="95" y="449"/>
                    </a:lnTo>
                    <a:lnTo>
                      <a:pt x="96" y="446"/>
                    </a:lnTo>
                    <a:lnTo>
                      <a:pt x="98" y="444"/>
                    </a:lnTo>
                    <a:lnTo>
                      <a:pt x="101" y="440"/>
                    </a:lnTo>
                    <a:lnTo>
                      <a:pt x="108" y="435"/>
                    </a:lnTo>
                    <a:lnTo>
                      <a:pt x="118" y="428"/>
                    </a:lnTo>
                    <a:lnTo>
                      <a:pt x="133" y="421"/>
                    </a:lnTo>
                    <a:lnTo>
                      <a:pt x="152" y="411"/>
                    </a:lnTo>
                    <a:lnTo>
                      <a:pt x="178" y="402"/>
                    </a:lnTo>
                    <a:lnTo>
                      <a:pt x="204" y="392"/>
                    </a:lnTo>
                    <a:lnTo>
                      <a:pt x="229" y="380"/>
                    </a:lnTo>
                    <a:lnTo>
                      <a:pt x="252" y="368"/>
                    </a:lnTo>
                    <a:lnTo>
                      <a:pt x="272" y="356"/>
                    </a:lnTo>
                    <a:lnTo>
                      <a:pt x="287" y="344"/>
                    </a:lnTo>
                    <a:lnTo>
                      <a:pt x="294" y="339"/>
                    </a:lnTo>
                    <a:lnTo>
                      <a:pt x="298" y="333"/>
                    </a:lnTo>
                    <a:lnTo>
                      <a:pt x="301" y="328"/>
                    </a:lnTo>
                    <a:lnTo>
                      <a:pt x="303" y="324"/>
                    </a:lnTo>
                    <a:lnTo>
                      <a:pt x="309" y="296"/>
                    </a:lnTo>
                    <a:lnTo>
                      <a:pt x="315" y="260"/>
                    </a:lnTo>
                    <a:lnTo>
                      <a:pt x="317" y="250"/>
                    </a:lnTo>
                    <a:lnTo>
                      <a:pt x="318" y="239"/>
                    </a:lnTo>
                    <a:lnTo>
                      <a:pt x="318" y="229"/>
                    </a:lnTo>
                    <a:lnTo>
                      <a:pt x="317" y="218"/>
                    </a:lnTo>
                    <a:lnTo>
                      <a:pt x="315" y="207"/>
                    </a:lnTo>
                    <a:lnTo>
                      <a:pt x="312" y="196"/>
                    </a:lnTo>
                    <a:lnTo>
                      <a:pt x="309" y="185"/>
                    </a:lnTo>
                    <a:lnTo>
                      <a:pt x="304" y="174"/>
                    </a:lnTo>
                    <a:lnTo>
                      <a:pt x="297" y="169"/>
                    </a:lnTo>
                    <a:lnTo>
                      <a:pt x="282" y="161"/>
                    </a:lnTo>
                    <a:lnTo>
                      <a:pt x="272" y="155"/>
                    </a:lnTo>
                    <a:lnTo>
                      <a:pt x="263" y="150"/>
                    </a:lnTo>
                    <a:lnTo>
                      <a:pt x="253" y="147"/>
                    </a:lnTo>
                    <a:lnTo>
                      <a:pt x="244" y="143"/>
                    </a:lnTo>
                    <a:lnTo>
                      <a:pt x="242" y="136"/>
                    </a:lnTo>
                    <a:lnTo>
                      <a:pt x="236" y="116"/>
                    </a:lnTo>
                    <a:lnTo>
                      <a:pt x="231" y="104"/>
                    </a:lnTo>
                    <a:lnTo>
                      <a:pt x="226" y="93"/>
                    </a:lnTo>
                    <a:lnTo>
                      <a:pt x="219" y="82"/>
                    </a:lnTo>
                    <a:lnTo>
                      <a:pt x="212" y="73"/>
                    </a:lnTo>
                    <a:lnTo>
                      <a:pt x="215" y="77"/>
                    </a:lnTo>
                    <a:lnTo>
                      <a:pt x="217" y="80"/>
                    </a:lnTo>
                    <a:lnTo>
                      <a:pt x="217" y="82"/>
                    </a:lnTo>
                    <a:lnTo>
                      <a:pt x="217" y="84"/>
                    </a:lnTo>
                    <a:lnTo>
                      <a:pt x="213" y="86"/>
                    </a:lnTo>
                    <a:lnTo>
                      <a:pt x="206" y="86"/>
                    </a:lnTo>
                    <a:lnTo>
                      <a:pt x="192" y="85"/>
                    </a:lnTo>
                    <a:lnTo>
                      <a:pt x="186" y="83"/>
                    </a:lnTo>
                    <a:lnTo>
                      <a:pt x="186" y="66"/>
                    </a:lnTo>
                    <a:lnTo>
                      <a:pt x="186" y="54"/>
                    </a:lnTo>
                    <a:lnTo>
                      <a:pt x="186" y="42"/>
                    </a:lnTo>
                    <a:lnTo>
                      <a:pt x="186" y="23"/>
                    </a:lnTo>
                    <a:lnTo>
                      <a:pt x="186" y="23"/>
                    </a:lnTo>
                    <a:lnTo>
                      <a:pt x="186" y="23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>
                <a:off x="6202440" y="2916360"/>
                <a:ext cx="590040" cy="688320"/>
              </a:xfrm>
              <a:custGeom>
                <a:avLst/>
                <a:gdLst/>
                <a:ahLst/>
                <a:rect l="l" t="t" r="r" b="b"/>
                <a:pathLst>
                  <a:path w="1132" h="1352">
                    <a:moveTo>
                      <a:pt x="329" y="232"/>
                    </a:moveTo>
                    <a:lnTo>
                      <a:pt x="360" y="232"/>
                    </a:lnTo>
                    <a:lnTo>
                      <a:pt x="403" y="233"/>
                    </a:lnTo>
                    <a:lnTo>
                      <a:pt x="446" y="233"/>
                    </a:lnTo>
                    <a:lnTo>
                      <a:pt x="478" y="233"/>
                    </a:lnTo>
                    <a:lnTo>
                      <a:pt x="488" y="243"/>
                    </a:lnTo>
                    <a:lnTo>
                      <a:pt x="495" y="251"/>
                    </a:lnTo>
                    <a:lnTo>
                      <a:pt x="502" y="256"/>
                    </a:lnTo>
                    <a:lnTo>
                      <a:pt x="508" y="260"/>
                    </a:lnTo>
                    <a:lnTo>
                      <a:pt x="513" y="262"/>
                    </a:lnTo>
                    <a:lnTo>
                      <a:pt x="520" y="264"/>
                    </a:lnTo>
                    <a:lnTo>
                      <a:pt x="527" y="264"/>
                    </a:lnTo>
                    <a:lnTo>
                      <a:pt x="537" y="264"/>
                    </a:lnTo>
                    <a:lnTo>
                      <a:pt x="569" y="264"/>
                    </a:lnTo>
                    <a:lnTo>
                      <a:pt x="594" y="264"/>
                    </a:lnTo>
                    <a:lnTo>
                      <a:pt x="617" y="262"/>
                    </a:lnTo>
                    <a:lnTo>
                      <a:pt x="638" y="261"/>
                    </a:lnTo>
                    <a:lnTo>
                      <a:pt x="657" y="257"/>
                    </a:lnTo>
                    <a:lnTo>
                      <a:pt x="675" y="253"/>
                    </a:lnTo>
                    <a:lnTo>
                      <a:pt x="695" y="245"/>
                    </a:lnTo>
                    <a:lnTo>
                      <a:pt x="716" y="235"/>
                    </a:lnTo>
                    <a:lnTo>
                      <a:pt x="727" y="235"/>
                    </a:lnTo>
                    <a:lnTo>
                      <a:pt x="739" y="235"/>
                    </a:lnTo>
                    <a:lnTo>
                      <a:pt x="750" y="234"/>
                    </a:lnTo>
                    <a:lnTo>
                      <a:pt x="762" y="232"/>
                    </a:lnTo>
                    <a:lnTo>
                      <a:pt x="773" y="229"/>
                    </a:lnTo>
                    <a:lnTo>
                      <a:pt x="783" y="224"/>
                    </a:lnTo>
                    <a:lnTo>
                      <a:pt x="795" y="216"/>
                    </a:lnTo>
                    <a:lnTo>
                      <a:pt x="806" y="206"/>
                    </a:lnTo>
                    <a:lnTo>
                      <a:pt x="816" y="196"/>
                    </a:lnTo>
                    <a:lnTo>
                      <a:pt x="824" y="185"/>
                    </a:lnTo>
                    <a:lnTo>
                      <a:pt x="831" y="173"/>
                    </a:lnTo>
                    <a:lnTo>
                      <a:pt x="836" y="162"/>
                    </a:lnTo>
                    <a:lnTo>
                      <a:pt x="842" y="151"/>
                    </a:lnTo>
                    <a:lnTo>
                      <a:pt x="848" y="139"/>
                    </a:lnTo>
                    <a:lnTo>
                      <a:pt x="857" y="129"/>
                    </a:lnTo>
                    <a:lnTo>
                      <a:pt x="867" y="118"/>
                    </a:lnTo>
                    <a:lnTo>
                      <a:pt x="877" y="108"/>
                    </a:lnTo>
                    <a:lnTo>
                      <a:pt x="889" y="100"/>
                    </a:lnTo>
                    <a:lnTo>
                      <a:pt x="900" y="94"/>
                    </a:lnTo>
                    <a:lnTo>
                      <a:pt x="912" y="88"/>
                    </a:lnTo>
                    <a:lnTo>
                      <a:pt x="923" y="82"/>
                    </a:lnTo>
                    <a:lnTo>
                      <a:pt x="934" y="76"/>
                    </a:lnTo>
                    <a:lnTo>
                      <a:pt x="945" y="68"/>
                    </a:lnTo>
                    <a:lnTo>
                      <a:pt x="956" y="58"/>
                    </a:lnTo>
                    <a:lnTo>
                      <a:pt x="968" y="49"/>
                    </a:lnTo>
                    <a:lnTo>
                      <a:pt x="979" y="41"/>
                    </a:lnTo>
                    <a:lnTo>
                      <a:pt x="991" y="35"/>
                    </a:lnTo>
                    <a:lnTo>
                      <a:pt x="1002" y="29"/>
                    </a:lnTo>
                    <a:lnTo>
                      <a:pt x="1012" y="24"/>
                    </a:lnTo>
                    <a:lnTo>
                      <a:pt x="1024" y="17"/>
                    </a:lnTo>
                    <a:lnTo>
                      <a:pt x="1035" y="10"/>
                    </a:lnTo>
                    <a:lnTo>
                      <a:pt x="1047" y="0"/>
                    </a:lnTo>
                    <a:lnTo>
                      <a:pt x="1132" y="477"/>
                    </a:lnTo>
                    <a:lnTo>
                      <a:pt x="1127" y="483"/>
                    </a:lnTo>
                    <a:lnTo>
                      <a:pt x="1123" y="488"/>
                    </a:lnTo>
                    <a:lnTo>
                      <a:pt x="1118" y="495"/>
                    </a:lnTo>
                    <a:lnTo>
                      <a:pt x="1115" y="500"/>
                    </a:lnTo>
                    <a:lnTo>
                      <a:pt x="1113" y="505"/>
                    </a:lnTo>
                    <a:lnTo>
                      <a:pt x="1111" y="511"/>
                    </a:lnTo>
                    <a:lnTo>
                      <a:pt x="1110" y="516"/>
                    </a:lnTo>
                    <a:lnTo>
                      <a:pt x="1110" y="522"/>
                    </a:lnTo>
                    <a:lnTo>
                      <a:pt x="1110" y="528"/>
                    </a:lnTo>
                    <a:lnTo>
                      <a:pt x="1111" y="533"/>
                    </a:lnTo>
                    <a:lnTo>
                      <a:pt x="1113" y="539"/>
                    </a:lnTo>
                    <a:lnTo>
                      <a:pt x="1115" y="544"/>
                    </a:lnTo>
                    <a:lnTo>
                      <a:pt x="1118" y="550"/>
                    </a:lnTo>
                    <a:lnTo>
                      <a:pt x="1121" y="555"/>
                    </a:lnTo>
                    <a:lnTo>
                      <a:pt x="1126" y="562"/>
                    </a:lnTo>
                    <a:lnTo>
                      <a:pt x="1131" y="567"/>
                    </a:lnTo>
                    <a:lnTo>
                      <a:pt x="1131" y="578"/>
                    </a:lnTo>
                    <a:lnTo>
                      <a:pt x="1130" y="586"/>
                    </a:lnTo>
                    <a:lnTo>
                      <a:pt x="1128" y="595"/>
                    </a:lnTo>
                    <a:lnTo>
                      <a:pt x="1127" y="602"/>
                    </a:lnTo>
                    <a:lnTo>
                      <a:pt x="1121" y="613"/>
                    </a:lnTo>
                    <a:lnTo>
                      <a:pt x="1116" y="623"/>
                    </a:lnTo>
                    <a:lnTo>
                      <a:pt x="1111" y="631"/>
                    </a:lnTo>
                    <a:lnTo>
                      <a:pt x="1105" y="638"/>
                    </a:lnTo>
                    <a:lnTo>
                      <a:pt x="1103" y="641"/>
                    </a:lnTo>
                    <a:lnTo>
                      <a:pt x="1102" y="646"/>
                    </a:lnTo>
                    <a:lnTo>
                      <a:pt x="1101" y="651"/>
                    </a:lnTo>
                    <a:lnTo>
                      <a:pt x="1101" y="657"/>
                    </a:lnTo>
                    <a:lnTo>
                      <a:pt x="1100" y="806"/>
                    </a:lnTo>
                    <a:lnTo>
                      <a:pt x="1099" y="815"/>
                    </a:lnTo>
                    <a:lnTo>
                      <a:pt x="1097" y="825"/>
                    </a:lnTo>
                    <a:lnTo>
                      <a:pt x="1093" y="833"/>
                    </a:lnTo>
                    <a:lnTo>
                      <a:pt x="1090" y="840"/>
                    </a:lnTo>
                    <a:lnTo>
                      <a:pt x="1086" y="847"/>
                    </a:lnTo>
                    <a:lnTo>
                      <a:pt x="1080" y="852"/>
                    </a:lnTo>
                    <a:lnTo>
                      <a:pt x="1075" y="856"/>
                    </a:lnTo>
                    <a:lnTo>
                      <a:pt x="1070" y="861"/>
                    </a:lnTo>
                    <a:lnTo>
                      <a:pt x="1058" y="868"/>
                    </a:lnTo>
                    <a:lnTo>
                      <a:pt x="1049" y="876"/>
                    </a:lnTo>
                    <a:lnTo>
                      <a:pt x="1045" y="880"/>
                    </a:lnTo>
                    <a:lnTo>
                      <a:pt x="1042" y="884"/>
                    </a:lnTo>
                    <a:lnTo>
                      <a:pt x="1039" y="889"/>
                    </a:lnTo>
                    <a:lnTo>
                      <a:pt x="1039" y="894"/>
                    </a:lnTo>
                    <a:lnTo>
                      <a:pt x="1034" y="895"/>
                    </a:lnTo>
                    <a:lnTo>
                      <a:pt x="1031" y="896"/>
                    </a:lnTo>
                    <a:lnTo>
                      <a:pt x="1028" y="900"/>
                    </a:lnTo>
                    <a:lnTo>
                      <a:pt x="1026" y="904"/>
                    </a:lnTo>
                    <a:lnTo>
                      <a:pt x="1024" y="915"/>
                    </a:lnTo>
                    <a:lnTo>
                      <a:pt x="1024" y="928"/>
                    </a:lnTo>
                    <a:lnTo>
                      <a:pt x="1023" y="942"/>
                    </a:lnTo>
                    <a:lnTo>
                      <a:pt x="1022" y="957"/>
                    </a:lnTo>
                    <a:lnTo>
                      <a:pt x="1020" y="964"/>
                    </a:lnTo>
                    <a:lnTo>
                      <a:pt x="1018" y="971"/>
                    </a:lnTo>
                    <a:lnTo>
                      <a:pt x="1013" y="977"/>
                    </a:lnTo>
                    <a:lnTo>
                      <a:pt x="1009" y="984"/>
                    </a:lnTo>
                    <a:lnTo>
                      <a:pt x="996" y="982"/>
                    </a:lnTo>
                    <a:lnTo>
                      <a:pt x="982" y="978"/>
                    </a:lnTo>
                    <a:lnTo>
                      <a:pt x="967" y="973"/>
                    </a:lnTo>
                    <a:lnTo>
                      <a:pt x="953" y="968"/>
                    </a:lnTo>
                    <a:lnTo>
                      <a:pt x="929" y="958"/>
                    </a:lnTo>
                    <a:lnTo>
                      <a:pt x="920" y="952"/>
                    </a:lnTo>
                    <a:lnTo>
                      <a:pt x="920" y="983"/>
                    </a:lnTo>
                    <a:lnTo>
                      <a:pt x="910" y="983"/>
                    </a:lnTo>
                    <a:lnTo>
                      <a:pt x="902" y="983"/>
                    </a:lnTo>
                    <a:lnTo>
                      <a:pt x="897" y="984"/>
                    </a:lnTo>
                    <a:lnTo>
                      <a:pt x="893" y="986"/>
                    </a:lnTo>
                    <a:lnTo>
                      <a:pt x="890" y="989"/>
                    </a:lnTo>
                    <a:lnTo>
                      <a:pt x="889" y="995"/>
                    </a:lnTo>
                    <a:lnTo>
                      <a:pt x="889" y="1002"/>
                    </a:lnTo>
                    <a:lnTo>
                      <a:pt x="889" y="1012"/>
                    </a:lnTo>
                    <a:lnTo>
                      <a:pt x="918" y="1012"/>
                    </a:lnTo>
                    <a:lnTo>
                      <a:pt x="917" y="1024"/>
                    </a:lnTo>
                    <a:lnTo>
                      <a:pt x="914" y="1035"/>
                    </a:lnTo>
                    <a:lnTo>
                      <a:pt x="909" y="1044"/>
                    </a:lnTo>
                    <a:lnTo>
                      <a:pt x="903" y="1053"/>
                    </a:lnTo>
                    <a:lnTo>
                      <a:pt x="894" y="1067"/>
                    </a:lnTo>
                    <a:lnTo>
                      <a:pt x="888" y="1071"/>
                    </a:lnTo>
                    <a:lnTo>
                      <a:pt x="889" y="1077"/>
                    </a:lnTo>
                    <a:lnTo>
                      <a:pt x="890" y="1082"/>
                    </a:lnTo>
                    <a:lnTo>
                      <a:pt x="891" y="1085"/>
                    </a:lnTo>
                    <a:lnTo>
                      <a:pt x="894" y="1089"/>
                    </a:lnTo>
                    <a:lnTo>
                      <a:pt x="898" y="1094"/>
                    </a:lnTo>
                    <a:lnTo>
                      <a:pt x="903" y="1098"/>
                    </a:lnTo>
                    <a:lnTo>
                      <a:pt x="913" y="1101"/>
                    </a:lnTo>
                    <a:lnTo>
                      <a:pt x="918" y="1101"/>
                    </a:lnTo>
                    <a:lnTo>
                      <a:pt x="918" y="1107"/>
                    </a:lnTo>
                    <a:lnTo>
                      <a:pt x="921" y="1112"/>
                    </a:lnTo>
                    <a:lnTo>
                      <a:pt x="924" y="1116"/>
                    </a:lnTo>
                    <a:lnTo>
                      <a:pt x="927" y="1120"/>
                    </a:lnTo>
                    <a:lnTo>
                      <a:pt x="937" y="1126"/>
                    </a:lnTo>
                    <a:lnTo>
                      <a:pt x="947" y="1133"/>
                    </a:lnTo>
                    <a:lnTo>
                      <a:pt x="951" y="1136"/>
                    </a:lnTo>
                    <a:lnTo>
                      <a:pt x="954" y="1139"/>
                    </a:lnTo>
                    <a:lnTo>
                      <a:pt x="957" y="1142"/>
                    </a:lnTo>
                    <a:lnTo>
                      <a:pt x="959" y="1146"/>
                    </a:lnTo>
                    <a:lnTo>
                      <a:pt x="959" y="1150"/>
                    </a:lnTo>
                    <a:lnTo>
                      <a:pt x="958" y="1153"/>
                    </a:lnTo>
                    <a:lnTo>
                      <a:pt x="956" y="1159"/>
                    </a:lnTo>
                    <a:lnTo>
                      <a:pt x="952" y="1164"/>
                    </a:lnTo>
                    <a:lnTo>
                      <a:pt x="880" y="1163"/>
                    </a:lnTo>
                    <a:lnTo>
                      <a:pt x="873" y="1158"/>
                    </a:lnTo>
                    <a:lnTo>
                      <a:pt x="868" y="1154"/>
                    </a:lnTo>
                    <a:lnTo>
                      <a:pt x="862" y="1152"/>
                    </a:lnTo>
                    <a:lnTo>
                      <a:pt x="857" y="1150"/>
                    </a:lnTo>
                    <a:lnTo>
                      <a:pt x="853" y="1150"/>
                    </a:lnTo>
                    <a:lnTo>
                      <a:pt x="847" y="1150"/>
                    </a:lnTo>
                    <a:lnTo>
                      <a:pt x="843" y="1150"/>
                    </a:lnTo>
                    <a:lnTo>
                      <a:pt x="839" y="1151"/>
                    </a:lnTo>
                    <a:lnTo>
                      <a:pt x="824" y="1159"/>
                    </a:lnTo>
                    <a:lnTo>
                      <a:pt x="819" y="1163"/>
                    </a:lnTo>
                    <a:lnTo>
                      <a:pt x="810" y="1162"/>
                    </a:lnTo>
                    <a:lnTo>
                      <a:pt x="804" y="1163"/>
                    </a:lnTo>
                    <a:lnTo>
                      <a:pt x="800" y="1163"/>
                    </a:lnTo>
                    <a:lnTo>
                      <a:pt x="797" y="1165"/>
                    </a:lnTo>
                    <a:lnTo>
                      <a:pt x="797" y="1174"/>
                    </a:lnTo>
                    <a:lnTo>
                      <a:pt x="799" y="1190"/>
                    </a:lnTo>
                    <a:lnTo>
                      <a:pt x="799" y="1200"/>
                    </a:lnTo>
                    <a:lnTo>
                      <a:pt x="797" y="1223"/>
                    </a:lnTo>
                    <a:lnTo>
                      <a:pt x="797" y="1253"/>
                    </a:lnTo>
                    <a:lnTo>
                      <a:pt x="797" y="1280"/>
                    </a:lnTo>
                    <a:lnTo>
                      <a:pt x="792" y="1280"/>
                    </a:lnTo>
                    <a:lnTo>
                      <a:pt x="788" y="1281"/>
                    </a:lnTo>
                    <a:lnTo>
                      <a:pt x="783" y="1283"/>
                    </a:lnTo>
                    <a:lnTo>
                      <a:pt x="780" y="1285"/>
                    </a:lnTo>
                    <a:lnTo>
                      <a:pt x="777" y="1287"/>
                    </a:lnTo>
                    <a:lnTo>
                      <a:pt x="775" y="1290"/>
                    </a:lnTo>
                    <a:lnTo>
                      <a:pt x="773" y="1294"/>
                    </a:lnTo>
                    <a:lnTo>
                      <a:pt x="772" y="1298"/>
                    </a:lnTo>
                    <a:lnTo>
                      <a:pt x="769" y="1307"/>
                    </a:lnTo>
                    <a:lnTo>
                      <a:pt x="768" y="1317"/>
                    </a:lnTo>
                    <a:lnTo>
                      <a:pt x="767" y="1328"/>
                    </a:lnTo>
                    <a:lnTo>
                      <a:pt x="767" y="1339"/>
                    </a:lnTo>
                    <a:lnTo>
                      <a:pt x="762" y="1343"/>
                    </a:lnTo>
                    <a:lnTo>
                      <a:pt x="749" y="1350"/>
                    </a:lnTo>
                    <a:lnTo>
                      <a:pt x="745" y="1351"/>
                    </a:lnTo>
                    <a:lnTo>
                      <a:pt x="739" y="1352"/>
                    </a:lnTo>
                    <a:lnTo>
                      <a:pt x="735" y="1352"/>
                    </a:lnTo>
                    <a:lnTo>
                      <a:pt x="729" y="1351"/>
                    </a:lnTo>
                    <a:lnTo>
                      <a:pt x="724" y="1350"/>
                    </a:lnTo>
                    <a:lnTo>
                      <a:pt x="719" y="1348"/>
                    </a:lnTo>
                    <a:lnTo>
                      <a:pt x="713" y="1343"/>
                    </a:lnTo>
                    <a:lnTo>
                      <a:pt x="708" y="1339"/>
                    </a:lnTo>
                    <a:lnTo>
                      <a:pt x="706" y="1333"/>
                    </a:lnTo>
                    <a:lnTo>
                      <a:pt x="699" y="1320"/>
                    </a:lnTo>
                    <a:lnTo>
                      <a:pt x="695" y="1313"/>
                    </a:lnTo>
                    <a:lnTo>
                      <a:pt x="687" y="1308"/>
                    </a:lnTo>
                    <a:lnTo>
                      <a:pt x="684" y="1304"/>
                    </a:lnTo>
                    <a:lnTo>
                      <a:pt x="680" y="1303"/>
                    </a:lnTo>
                    <a:lnTo>
                      <a:pt x="674" y="1301"/>
                    </a:lnTo>
                    <a:lnTo>
                      <a:pt x="669" y="1301"/>
                    </a:lnTo>
                    <a:lnTo>
                      <a:pt x="666" y="1298"/>
                    </a:lnTo>
                    <a:lnTo>
                      <a:pt x="640" y="1271"/>
                    </a:lnTo>
                    <a:lnTo>
                      <a:pt x="631" y="1261"/>
                    </a:lnTo>
                    <a:lnTo>
                      <a:pt x="627" y="1254"/>
                    </a:lnTo>
                    <a:lnTo>
                      <a:pt x="625" y="1247"/>
                    </a:lnTo>
                    <a:lnTo>
                      <a:pt x="625" y="1241"/>
                    </a:lnTo>
                    <a:lnTo>
                      <a:pt x="625" y="1235"/>
                    </a:lnTo>
                    <a:lnTo>
                      <a:pt x="624" y="1229"/>
                    </a:lnTo>
                    <a:lnTo>
                      <a:pt x="619" y="1221"/>
                    </a:lnTo>
                    <a:lnTo>
                      <a:pt x="611" y="1212"/>
                    </a:lnTo>
                    <a:lnTo>
                      <a:pt x="605" y="1212"/>
                    </a:lnTo>
                    <a:lnTo>
                      <a:pt x="591" y="1215"/>
                    </a:lnTo>
                    <a:lnTo>
                      <a:pt x="583" y="1218"/>
                    </a:lnTo>
                    <a:lnTo>
                      <a:pt x="573" y="1223"/>
                    </a:lnTo>
                    <a:lnTo>
                      <a:pt x="562" y="1231"/>
                    </a:lnTo>
                    <a:lnTo>
                      <a:pt x="550" y="1241"/>
                    </a:lnTo>
                    <a:lnTo>
                      <a:pt x="549" y="1248"/>
                    </a:lnTo>
                    <a:lnTo>
                      <a:pt x="545" y="1266"/>
                    </a:lnTo>
                    <a:lnTo>
                      <a:pt x="542" y="1275"/>
                    </a:lnTo>
                    <a:lnTo>
                      <a:pt x="536" y="1285"/>
                    </a:lnTo>
                    <a:lnTo>
                      <a:pt x="533" y="1289"/>
                    </a:lnTo>
                    <a:lnTo>
                      <a:pt x="529" y="1294"/>
                    </a:lnTo>
                    <a:lnTo>
                      <a:pt x="525" y="1297"/>
                    </a:lnTo>
                    <a:lnTo>
                      <a:pt x="520" y="1300"/>
                    </a:lnTo>
                    <a:lnTo>
                      <a:pt x="500" y="1309"/>
                    </a:lnTo>
                    <a:lnTo>
                      <a:pt x="483" y="1315"/>
                    </a:lnTo>
                    <a:lnTo>
                      <a:pt x="468" y="1320"/>
                    </a:lnTo>
                    <a:lnTo>
                      <a:pt x="453" y="1322"/>
                    </a:lnTo>
                    <a:lnTo>
                      <a:pt x="439" y="1323"/>
                    </a:lnTo>
                    <a:lnTo>
                      <a:pt x="426" y="1321"/>
                    </a:lnTo>
                    <a:lnTo>
                      <a:pt x="412" y="1316"/>
                    </a:lnTo>
                    <a:lnTo>
                      <a:pt x="399" y="1310"/>
                    </a:lnTo>
                    <a:lnTo>
                      <a:pt x="374" y="1298"/>
                    </a:lnTo>
                    <a:lnTo>
                      <a:pt x="345" y="1283"/>
                    </a:lnTo>
                    <a:lnTo>
                      <a:pt x="330" y="1276"/>
                    </a:lnTo>
                    <a:lnTo>
                      <a:pt x="315" y="1271"/>
                    </a:lnTo>
                    <a:lnTo>
                      <a:pt x="301" y="1268"/>
                    </a:lnTo>
                    <a:lnTo>
                      <a:pt x="289" y="1266"/>
                    </a:lnTo>
                    <a:lnTo>
                      <a:pt x="282" y="1266"/>
                    </a:lnTo>
                    <a:lnTo>
                      <a:pt x="276" y="1263"/>
                    </a:lnTo>
                    <a:lnTo>
                      <a:pt x="269" y="1261"/>
                    </a:lnTo>
                    <a:lnTo>
                      <a:pt x="263" y="1258"/>
                    </a:lnTo>
                    <a:lnTo>
                      <a:pt x="248" y="1249"/>
                    </a:lnTo>
                    <a:lnTo>
                      <a:pt x="234" y="1241"/>
                    </a:lnTo>
                    <a:lnTo>
                      <a:pt x="211" y="1223"/>
                    </a:lnTo>
                    <a:lnTo>
                      <a:pt x="201" y="1215"/>
                    </a:lnTo>
                    <a:lnTo>
                      <a:pt x="201" y="1198"/>
                    </a:lnTo>
                    <a:lnTo>
                      <a:pt x="201" y="1186"/>
                    </a:lnTo>
                    <a:lnTo>
                      <a:pt x="202" y="1173"/>
                    </a:lnTo>
                    <a:lnTo>
                      <a:pt x="202" y="1155"/>
                    </a:lnTo>
                    <a:lnTo>
                      <a:pt x="193" y="1155"/>
                    </a:lnTo>
                    <a:lnTo>
                      <a:pt x="169" y="1155"/>
                    </a:lnTo>
                    <a:lnTo>
                      <a:pt x="139" y="1155"/>
                    </a:lnTo>
                    <a:lnTo>
                      <a:pt x="113" y="1154"/>
                    </a:lnTo>
                    <a:lnTo>
                      <a:pt x="0" y="289"/>
                    </a:lnTo>
                    <a:lnTo>
                      <a:pt x="329" y="232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3" name=""/>
              <p:cNvSpPr/>
              <p:nvPr/>
            </p:nvSpPr>
            <p:spPr>
              <a:xfrm>
                <a:off x="6202440" y="2916360"/>
                <a:ext cx="590040" cy="688320"/>
              </a:xfrm>
              <a:custGeom>
                <a:avLst/>
                <a:gdLst/>
                <a:ahLst/>
                <a:rect l="l" t="t" r="r" b="b"/>
                <a:pathLst>
                  <a:path w="1132" h="1352">
                    <a:moveTo>
                      <a:pt x="329" y="232"/>
                    </a:moveTo>
                    <a:lnTo>
                      <a:pt x="360" y="232"/>
                    </a:lnTo>
                    <a:lnTo>
                      <a:pt x="403" y="233"/>
                    </a:lnTo>
                    <a:lnTo>
                      <a:pt x="446" y="233"/>
                    </a:lnTo>
                    <a:lnTo>
                      <a:pt x="478" y="233"/>
                    </a:lnTo>
                    <a:lnTo>
                      <a:pt x="488" y="243"/>
                    </a:lnTo>
                    <a:lnTo>
                      <a:pt x="495" y="251"/>
                    </a:lnTo>
                    <a:lnTo>
                      <a:pt x="502" y="256"/>
                    </a:lnTo>
                    <a:lnTo>
                      <a:pt x="508" y="260"/>
                    </a:lnTo>
                    <a:lnTo>
                      <a:pt x="513" y="262"/>
                    </a:lnTo>
                    <a:lnTo>
                      <a:pt x="520" y="264"/>
                    </a:lnTo>
                    <a:lnTo>
                      <a:pt x="527" y="264"/>
                    </a:lnTo>
                    <a:lnTo>
                      <a:pt x="537" y="264"/>
                    </a:lnTo>
                    <a:lnTo>
                      <a:pt x="569" y="264"/>
                    </a:lnTo>
                    <a:lnTo>
                      <a:pt x="594" y="264"/>
                    </a:lnTo>
                    <a:lnTo>
                      <a:pt x="617" y="262"/>
                    </a:lnTo>
                    <a:lnTo>
                      <a:pt x="638" y="261"/>
                    </a:lnTo>
                    <a:lnTo>
                      <a:pt x="657" y="257"/>
                    </a:lnTo>
                    <a:lnTo>
                      <a:pt x="675" y="253"/>
                    </a:lnTo>
                    <a:lnTo>
                      <a:pt x="695" y="245"/>
                    </a:lnTo>
                    <a:lnTo>
                      <a:pt x="716" y="235"/>
                    </a:lnTo>
                    <a:lnTo>
                      <a:pt x="727" y="235"/>
                    </a:lnTo>
                    <a:lnTo>
                      <a:pt x="739" y="235"/>
                    </a:lnTo>
                    <a:lnTo>
                      <a:pt x="750" y="234"/>
                    </a:lnTo>
                    <a:lnTo>
                      <a:pt x="762" y="232"/>
                    </a:lnTo>
                    <a:lnTo>
                      <a:pt x="773" y="229"/>
                    </a:lnTo>
                    <a:lnTo>
                      <a:pt x="783" y="224"/>
                    </a:lnTo>
                    <a:lnTo>
                      <a:pt x="795" y="216"/>
                    </a:lnTo>
                    <a:lnTo>
                      <a:pt x="806" y="206"/>
                    </a:lnTo>
                    <a:lnTo>
                      <a:pt x="816" y="196"/>
                    </a:lnTo>
                    <a:lnTo>
                      <a:pt x="824" y="185"/>
                    </a:lnTo>
                    <a:lnTo>
                      <a:pt x="831" y="173"/>
                    </a:lnTo>
                    <a:lnTo>
                      <a:pt x="836" y="162"/>
                    </a:lnTo>
                    <a:lnTo>
                      <a:pt x="842" y="151"/>
                    </a:lnTo>
                    <a:lnTo>
                      <a:pt x="848" y="139"/>
                    </a:lnTo>
                    <a:lnTo>
                      <a:pt x="857" y="129"/>
                    </a:lnTo>
                    <a:lnTo>
                      <a:pt x="867" y="118"/>
                    </a:lnTo>
                    <a:lnTo>
                      <a:pt x="877" y="108"/>
                    </a:lnTo>
                    <a:lnTo>
                      <a:pt x="889" y="100"/>
                    </a:lnTo>
                    <a:lnTo>
                      <a:pt x="900" y="94"/>
                    </a:lnTo>
                    <a:lnTo>
                      <a:pt x="912" y="88"/>
                    </a:lnTo>
                    <a:lnTo>
                      <a:pt x="923" y="82"/>
                    </a:lnTo>
                    <a:lnTo>
                      <a:pt x="934" y="76"/>
                    </a:lnTo>
                    <a:lnTo>
                      <a:pt x="945" y="68"/>
                    </a:lnTo>
                    <a:lnTo>
                      <a:pt x="956" y="58"/>
                    </a:lnTo>
                    <a:lnTo>
                      <a:pt x="968" y="49"/>
                    </a:lnTo>
                    <a:lnTo>
                      <a:pt x="979" y="41"/>
                    </a:lnTo>
                    <a:lnTo>
                      <a:pt x="991" y="35"/>
                    </a:lnTo>
                    <a:lnTo>
                      <a:pt x="1002" y="29"/>
                    </a:lnTo>
                    <a:lnTo>
                      <a:pt x="1012" y="24"/>
                    </a:lnTo>
                    <a:lnTo>
                      <a:pt x="1024" y="17"/>
                    </a:lnTo>
                    <a:lnTo>
                      <a:pt x="1035" y="10"/>
                    </a:lnTo>
                    <a:lnTo>
                      <a:pt x="1047" y="0"/>
                    </a:lnTo>
                    <a:lnTo>
                      <a:pt x="1047" y="0"/>
                    </a:lnTo>
                    <a:lnTo>
                      <a:pt x="1132" y="477"/>
                    </a:lnTo>
                    <a:lnTo>
                      <a:pt x="1132" y="477"/>
                    </a:lnTo>
                    <a:lnTo>
                      <a:pt x="1127" y="483"/>
                    </a:lnTo>
                    <a:lnTo>
                      <a:pt x="1123" y="488"/>
                    </a:lnTo>
                    <a:lnTo>
                      <a:pt x="1118" y="495"/>
                    </a:lnTo>
                    <a:lnTo>
                      <a:pt x="1115" y="500"/>
                    </a:lnTo>
                    <a:lnTo>
                      <a:pt x="1113" y="505"/>
                    </a:lnTo>
                    <a:lnTo>
                      <a:pt x="1111" y="511"/>
                    </a:lnTo>
                    <a:lnTo>
                      <a:pt x="1110" y="516"/>
                    </a:lnTo>
                    <a:lnTo>
                      <a:pt x="1110" y="522"/>
                    </a:lnTo>
                    <a:lnTo>
                      <a:pt x="1110" y="528"/>
                    </a:lnTo>
                    <a:lnTo>
                      <a:pt x="1111" y="533"/>
                    </a:lnTo>
                    <a:lnTo>
                      <a:pt x="1113" y="539"/>
                    </a:lnTo>
                    <a:lnTo>
                      <a:pt x="1115" y="544"/>
                    </a:lnTo>
                    <a:lnTo>
                      <a:pt x="1118" y="550"/>
                    </a:lnTo>
                    <a:lnTo>
                      <a:pt x="1121" y="555"/>
                    </a:lnTo>
                    <a:lnTo>
                      <a:pt x="1126" y="562"/>
                    </a:lnTo>
                    <a:lnTo>
                      <a:pt x="1131" y="567"/>
                    </a:lnTo>
                    <a:lnTo>
                      <a:pt x="1131" y="578"/>
                    </a:lnTo>
                    <a:lnTo>
                      <a:pt x="1130" y="586"/>
                    </a:lnTo>
                    <a:lnTo>
                      <a:pt x="1128" y="595"/>
                    </a:lnTo>
                    <a:lnTo>
                      <a:pt x="1127" y="602"/>
                    </a:lnTo>
                    <a:lnTo>
                      <a:pt x="1121" y="613"/>
                    </a:lnTo>
                    <a:lnTo>
                      <a:pt x="1116" y="623"/>
                    </a:lnTo>
                    <a:lnTo>
                      <a:pt x="1111" y="631"/>
                    </a:lnTo>
                    <a:lnTo>
                      <a:pt x="1105" y="638"/>
                    </a:lnTo>
                    <a:lnTo>
                      <a:pt x="1103" y="641"/>
                    </a:lnTo>
                    <a:lnTo>
                      <a:pt x="1102" y="646"/>
                    </a:lnTo>
                    <a:lnTo>
                      <a:pt x="1101" y="651"/>
                    </a:lnTo>
                    <a:lnTo>
                      <a:pt x="1101" y="657"/>
                    </a:lnTo>
                    <a:lnTo>
                      <a:pt x="1101" y="657"/>
                    </a:lnTo>
                    <a:lnTo>
                      <a:pt x="1100" y="806"/>
                    </a:lnTo>
                    <a:lnTo>
                      <a:pt x="1100" y="806"/>
                    </a:lnTo>
                    <a:lnTo>
                      <a:pt x="1099" y="815"/>
                    </a:lnTo>
                    <a:lnTo>
                      <a:pt x="1097" y="825"/>
                    </a:lnTo>
                    <a:lnTo>
                      <a:pt x="1093" y="833"/>
                    </a:lnTo>
                    <a:lnTo>
                      <a:pt x="1090" y="840"/>
                    </a:lnTo>
                    <a:lnTo>
                      <a:pt x="1086" y="847"/>
                    </a:lnTo>
                    <a:lnTo>
                      <a:pt x="1080" y="852"/>
                    </a:lnTo>
                    <a:lnTo>
                      <a:pt x="1075" y="856"/>
                    </a:lnTo>
                    <a:lnTo>
                      <a:pt x="1070" y="861"/>
                    </a:lnTo>
                    <a:lnTo>
                      <a:pt x="1058" y="868"/>
                    </a:lnTo>
                    <a:lnTo>
                      <a:pt x="1049" y="876"/>
                    </a:lnTo>
                    <a:lnTo>
                      <a:pt x="1045" y="880"/>
                    </a:lnTo>
                    <a:lnTo>
                      <a:pt x="1042" y="884"/>
                    </a:lnTo>
                    <a:lnTo>
                      <a:pt x="1039" y="889"/>
                    </a:lnTo>
                    <a:lnTo>
                      <a:pt x="1039" y="894"/>
                    </a:lnTo>
                    <a:lnTo>
                      <a:pt x="1034" y="895"/>
                    </a:lnTo>
                    <a:lnTo>
                      <a:pt x="1031" y="896"/>
                    </a:lnTo>
                    <a:lnTo>
                      <a:pt x="1028" y="900"/>
                    </a:lnTo>
                    <a:lnTo>
                      <a:pt x="1026" y="904"/>
                    </a:lnTo>
                    <a:lnTo>
                      <a:pt x="1024" y="915"/>
                    </a:lnTo>
                    <a:lnTo>
                      <a:pt x="1024" y="928"/>
                    </a:lnTo>
                    <a:lnTo>
                      <a:pt x="1023" y="942"/>
                    </a:lnTo>
                    <a:lnTo>
                      <a:pt x="1022" y="957"/>
                    </a:lnTo>
                    <a:lnTo>
                      <a:pt x="1020" y="964"/>
                    </a:lnTo>
                    <a:lnTo>
                      <a:pt x="1018" y="971"/>
                    </a:lnTo>
                    <a:lnTo>
                      <a:pt x="1013" y="977"/>
                    </a:lnTo>
                    <a:lnTo>
                      <a:pt x="1009" y="984"/>
                    </a:lnTo>
                    <a:lnTo>
                      <a:pt x="996" y="982"/>
                    </a:lnTo>
                    <a:lnTo>
                      <a:pt x="982" y="978"/>
                    </a:lnTo>
                    <a:lnTo>
                      <a:pt x="967" y="973"/>
                    </a:lnTo>
                    <a:lnTo>
                      <a:pt x="953" y="968"/>
                    </a:lnTo>
                    <a:lnTo>
                      <a:pt x="929" y="958"/>
                    </a:lnTo>
                    <a:lnTo>
                      <a:pt x="920" y="952"/>
                    </a:lnTo>
                    <a:lnTo>
                      <a:pt x="920" y="952"/>
                    </a:lnTo>
                    <a:lnTo>
                      <a:pt x="920" y="983"/>
                    </a:lnTo>
                    <a:lnTo>
                      <a:pt x="920" y="983"/>
                    </a:lnTo>
                    <a:lnTo>
                      <a:pt x="910" y="983"/>
                    </a:lnTo>
                    <a:lnTo>
                      <a:pt x="902" y="983"/>
                    </a:lnTo>
                    <a:lnTo>
                      <a:pt x="897" y="984"/>
                    </a:lnTo>
                    <a:lnTo>
                      <a:pt x="893" y="986"/>
                    </a:lnTo>
                    <a:lnTo>
                      <a:pt x="890" y="989"/>
                    </a:lnTo>
                    <a:lnTo>
                      <a:pt x="889" y="995"/>
                    </a:lnTo>
                    <a:lnTo>
                      <a:pt x="889" y="1002"/>
                    </a:lnTo>
                    <a:lnTo>
                      <a:pt x="889" y="1012"/>
                    </a:lnTo>
                    <a:lnTo>
                      <a:pt x="889" y="1012"/>
                    </a:lnTo>
                    <a:lnTo>
                      <a:pt x="918" y="1012"/>
                    </a:lnTo>
                    <a:lnTo>
                      <a:pt x="918" y="1012"/>
                    </a:lnTo>
                    <a:lnTo>
                      <a:pt x="917" y="1024"/>
                    </a:lnTo>
                    <a:lnTo>
                      <a:pt x="914" y="1035"/>
                    </a:lnTo>
                    <a:lnTo>
                      <a:pt x="909" y="1044"/>
                    </a:lnTo>
                    <a:lnTo>
                      <a:pt x="903" y="1053"/>
                    </a:lnTo>
                    <a:lnTo>
                      <a:pt x="894" y="1067"/>
                    </a:lnTo>
                    <a:lnTo>
                      <a:pt x="888" y="1071"/>
                    </a:lnTo>
                    <a:lnTo>
                      <a:pt x="889" y="1077"/>
                    </a:lnTo>
                    <a:lnTo>
                      <a:pt x="890" y="1082"/>
                    </a:lnTo>
                    <a:lnTo>
                      <a:pt x="891" y="1085"/>
                    </a:lnTo>
                    <a:lnTo>
                      <a:pt x="894" y="1089"/>
                    </a:lnTo>
                    <a:lnTo>
                      <a:pt x="898" y="1094"/>
                    </a:lnTo>
                    <a:lnTo>
                      <a:pt x="903" y="1098"/>
                    </a:lnTo>
                    <a:lnTo>
                      <a:pt x="913" y="1101"/>
                    </a:lnTo>
                    <a:lnTo>
                      <a:pt x="918" y="1101"/>
                    </a:lnTo>
                    <a:lnTo>
                      <a:pt x="918" y="1107"/>
                    </a:lnTo>
                    <a:lnTo>
                      <a:pt x="921" y="1112"/>
                    </a:lnTo>
                    <a:lnTo>
                      <a:pt x="924" y="1116"/>
                    </a:lnTo>
                    <a:lnTo>
                      <a:pt x="927" y="1120"/>
                    </a:lnTo>
                    <a:lnTo>
                      <a:pt x="937" y="1126"/>
                    </a:lnTo>
                    <a:lnTo>
                      <a:pt x="947" y="1133"/>
                    </a:lnTo>
                    <a:lnTo>
                      <a:pt x="951" y="1136"/>
                    </a:lnTo>
                    <a:lnTo>
                      <a:pt x="954" y="1139"/>
                    </a:lnTo>
                    <a:lnTo>
                      <a:pt x="957" y="1142"/>
                    </a:lnTo>
                    <a:lnTo>
                      <a:pt x="959" y="1146"/>
                    </a:lnTo>
                    <a:lnTo>
                      <a:pt x="959" y="1150"/>
                    </a:lnTo>
                    <a:lnTo>
                      <a:pt x="958" y="1153"/>
                    </a:lnTo>
                    <a:lnTo>
                      <a:pt x="956" y="1159"/>
                    </a:lnTo>
                    <a:lnTo>
                      <a:pt x="952" y="1164"/>
                    </a:lnTo>
                    <a:lnTo>
                      <a:pt x="952" y="1164"/>
                    </a:lnTo>
                    <a:lnTo>
                      <a:pt x="880" y="1163"/>
                    </a:lnTo>
                    <a:lnTo>
                      <a:pt x="880" y="1163"/>
                    </a:lnTo>
                    <a:lnTo>
                      <a:pt x="873" y="1158"/>
                    </a:lnTo>
                    <a:lnTo>
                      <a:pt x="868" y="1154"/>
                    </a:lnTo>
                    <a:lnTo>
                      <a:pt x="862" y="1152"/>
                    </a:lnTo>
                    <a:lnTo>
                      <a:pt x="857" y="1150"/>
                    </a:lnTo>
                    <a:lnTo>
                      <a:pt x="853" y="1150"/>
                    </a:lnTo>
                    <a:lnTo>
                      <a:pt x="847" y="1150"/>
                    </a:lnTo>
                    <a:lnTo>
                      <a:pt x="843" y="1150"/>
                    </a:lnTo>
                    <a:lnTo>
                      <a:pt x="839" y="1151"/>
                    </a:lnTo>
                    <a:lnTo>
                      <a:pt x="824" y="1159"/>
                    </a:lnTo>
                    <a:lnTo>
                      <a:pt x="819" y="1163"/>
                    </a:lnTo>
                    <a:lnTo>
                      <a:pt x="810" y="1162"/>
                    </a:lnTo>
                    <a:lnTo>
                      <a:pt x="804" y="1163"/>
                    </a:lnTo>
                    <a:lnTo>
                      <a:pt x="800" y="1163"/>
                    </a:lnTo>
                    <a:lnTo>
                      <a:pt x="797" y="1165"/>
                    </a:lnTo>
                    <a:lnTo>
                      <a:pt x="797" y="1174"/>
                    </a:lnTo>
                    <a:lnTo>
                      <a:pt x="799" y="1190"/>
                    </a:lnTo>
                    <a:lnTo>
                      <a:pt x="799" y="1200"/>
                    </a:lnTo>
                    <a:lnTo>
                      <a:pt x="797" y="1223"/>
                    </a:lnTo>
                    <a:lnTo>
                      <a:pt x="797" y="1253"/>
                    </a:lnTo>
                    <a:lnTo>
                      <a:pt x="797" y="1280"/>
                    </a:lnTo>
                    <a:lnTo>
                      <a:pt x="792" y="1280"/>
                    </a:lnTo>
                    <a:lnTo>
                      <a:pt x="788" y="1281"/>
                    </a:lnTo>
                    <a:lnTo>
                      <a:pt x="783" y="1283"/>
                    </a:lnTo>
                    <a:lnTo>
                      <a:pt x="780" y="1285"/>
                    </a:lnTo>
                    <a:lnTo>
                      <a:pt x="777" y="1287"/>
                    </a:lnTo>
                    <a:lnTo>
                      <a:pt x="775" y="1290"/>
                    </a:lnTo>
                    <a:lnTo>
                      <a:pt x="773" y="1294"/>
                    </a:lnTo>
                    <a:lnTo>
                      <a:pt x="772" y="1298"/>
                    </a:lnTo>
                    <a:lnTo>
                      <a:pt x="769" y="1307"/>
                    </a:lnTo>
                    <a:lnTo>
                      <a:pt x="768" y="1317"/>
                    </a:lnTo>
                    <a:lnTo>
                      <a:pt x="767" y="1328"/>
                    </a:lnTo>
                    <a:lnTo>
                      <a:pt x="767" y="1339"/>
                    </a:lnTo>
                    <a:lnTo>
                      <a:pt x="762" y="1343"/>
                    </a:lnTo>
                    <a:lnTo>
                      <a:pt x="749" y="1350"/>
                    </a:lnTo>
                    <a:lnTo>
                      <a:pt x="745" y="1351"/>
                    </a:lnTo>
                    <a:lnTo>
                      <a:pt x="739" y="1352"/>
                    </a:lnTo>
                    <a:lnTo>
                      <a:pt x="735" y="1352"/>
                    </a:lnTo>
                    <a:lnTo>
                      <a:pt x="729" y="1351"/>
                    </a:lnTo>
                    <a:lnTo>
                      <a:pt x="724" y="1350"/>
                    </a:lnTo>
                    <a:lnTo>
                      <a:pt x="719" y="1348"/>
                    </a:lnTo>
                    <a:lnTo>
                      <a:pt x="713" y="1343"/>
                    </a:lnTo>
                    <a:lnTo>
                      <a:pt x="708" y="1339"/>
                    </a:lnTo>
                    <a:lnTo>
                      <a:pt x="706" y="1333"/>
                    </a:lnTo>
                    <a:lnTo>
                      <a:pt x="699" y="1320"/>
                    </a:lnTo>
                    <a:lnTo>
                      <a:pt x="695" y="1313"/>
                    </a:lnTo>
                    <a:lnTo>
                      <a:pt x="687" y="1308"/>
                    </a:lnTo>
                    <a:lnTo>
                      <a:pt x="684" y="1304"/>
                    </a:lnTo>
                    <a:lnTo>
                      <a:pt x="680" y="1303"/>
                    </a:lnTo>
                    <a:lnTo>
                      <a:pt x="674" y="1301"/>
                    </a:lnTo>
                    <a:lnTo>
                      <a:pt x="669" y="1301"/>
                    </a:lnTo>
                    <a:lnTo>
                      <a:pt x="666" y="1298"/>
                    </a:lnTo>
                    <a:lnTo>
                      <a:pt x="640" y="1271"/>
                    </a:lnTo>
                    <a:lnTo>
                      <a:pt x="631" y="1261"/>
                    </a:lnTo>
                    <a:lnTo>
                      <a:pt x="627" y="1254"/>
                    </a:lnTo>
                    <a:lnTo>
                      <a:pt x="625" y="1247"/>
                    </a:lnTo>
                    <a:lnTo>
                      <a:pt x="625" y="1241"/>
                    </a:lnTo>
                    <a:lnTo>
                      <a:pt x="625" y="1235"/>
                    </a:lnTo>
                    <a:lnTo>
                      <a:pt x="624" y="1229"/>
                    </a:lnTo>
                    <a:lnTo>
                      <a:pt x="619" y="1221"/>
                    </a:lnTo>
                    <a:lnTo>
                      <a:pt x="611" y="1212"/>
                    </a:lnTo>
                    <a:lnTo>
                      <a:pt x="605" y="1212"/>
                    </a:lnTo>
                    <a:lnTo>
                      <a:pt x="591" y="1215"/>
                    </a:lnTo>
                    <a:lnTo>
                      <a:pt x="583" y="1218"/>
                    </a:lnTo>
                    <a:lnTo>
                      <a:pt x="573" y="1223"/>
                    </a:lnTo>
                    <a:lnTo>
                      <a:pt x="562" y="1231"/>
                    </a:lnTo>
                    <a:lnTo>
                      <a:pt x="550" y="1241"/>
                    </a:lnTo>
                    <a:lnTo>
                      <a:pt x="549" y="1248"/>
                    </a:lnTo>
                    <a:lnTo>
                      <a:pt x="545" y="1266"/>
                    </a:lnTo>
                    <a:lnTo>
                      <a:pt x="542" y="1275"/>
                    </a:lnTo>
                    <a:lnTo>
                      <a:pt x="536" y="1285"/>
                    </a:lnTo>
                    <a:lnTo>
                      <a:pt x="533" y="1289"/>
                    </a:lnTo>
                    <a:lnTo>
                      <a:pt x="529" y="1294"/>
                    </a:lnTo>
                    <a:lnTo>
                      <a:pt x="525" y="1297"/>
                    </a:lnTo>
                    <a:lnTo>
                      <a:pt x="520" y="1300"/>
                    </a:lnTo>
                    <a:lnTo>
                      <a:pt x="500" y="1309"/>
                    </a:lnTo>
                    <a:lnTo>
                      <a:pt x="483" y="1315"/>
                    </a:lnTo>
                    <a:lnTo>
                      <a:pt x="468" y="1320"/>
                    </a:lnTo>
                    <a:lnTo>
                      <a:pt x="453" y="1322"/>
                    </a:lnTo>
                    <a:lnTo>
                      <a:pt x="439" y="1323"/>
                    </a:lnTo>
                    <a:lnTo>
                      <a:pt x="426" y="1321"/>
                    </a:lnTo>
                    <a:lnTo>
                      <a:pt x="412" y="1316"/>
                    </a:lnTo>
                    <a:lnTo>
                      <a:pt x="399" y="1310"/>
                    </a:lnTo>
                    <a:lnTo>
                      <a:pt x="374" y="1298"/>
                    </a:lnTo>
                    <a:lnTo>
                      <a:pt x="345" y="1283"/>
                    </a:lnTo>
                    <a:lnTo>
                      <a:pt x="330" y="1276"/>
                    </a:lnTo>
                    <a:lnTo>
                      <a:pt x="315" y="1271"/>
                    </a:lnTo>
                    <a:lnTo>
                      <a:pt x="301" y="1268"/>
                    </a:lnTo>
                    <a:lnTo>
                      <a:pt x="289" y="1266"/>
                    </a:lnTo>
                    <a:lnTo>
                      <a:pt x="282" y="1266"/>
                    </a:lnTo>
                    <a:lnTo>
                      <a:pt x="276" y="1263"/>
                    </a:lnTo>
                    <a:lnTo>
                      <a:pt x="269" y="1261"/>
                    </a:lnTo>
                    <a:lnTo>
                      <a:pt x="263" y="1258"/>
                    </a:lnTo>
                    <a:lnTo>
                      <a:pt x="248" y="1249"/>
                    </a:lnTo>
                    <a:lnTo>
                      <a:pt x="234" y="1241"/>
                    </a:lnTo>
                    <a:lnTo>
                      <a:pt x="211" y="1223"/>
                    </a:lnTo>
                    <a:lnTo>
                      <a:pt x="201" y="1215"/>
                    </a:lnTo>
                    <a:lnTo>
                      <a:pt x="201" y="1198"/>
                    </a:lnTo>
                    <a:lnTo>
                      <a:pt x="201" y="1186"/>
                    </a:lnTo>
                    <a:lnTo>
                      <a:pt x="202" y="1173"/>
                    </a:lnTo>
                    <a:lnTo>
                      <a:pt x="202" y="1155"/>
                    </a:lnTo>
                    <a:lnTo>
                      <a:pt x="193" y="1155"/>
                    </a:lnTo>
                    <a:lnTo>
                      <a:pt x="169" y="1155"/>
                    </a:lnTo>
                    <a:lnTo>
                      <a:pt x="139" y="1155"/>
                    </a:lnTo>
                    <a:lnTo>
                      <a:pt x="113" y="1154"/>
                    </a:lnTo>
                    <a:lnTo>
                      <a:pt x="113" y="1154"/>
                    </a:lnTo>
                    <a:lnTo>
                      <a:pt x="0" y="289"/>
                    </a:lnTo>
                    <a:lnTo>
                      <a:pt x="329" y="232"/>
                    </a:lnTo>
                    <a:lnTo>
                      <a:pt x="329" y="232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5635800" y="3504240"/>
                <a:ext cx="1042560" cy="543240"/>
              </a:xfrm>
              <a:custGeom>
                <a:avLst/>
                <a:gdLst/>
                <a:ahLst/>
                <a:rect l="l" t="t" r="r" b="b"/>
                <a:pathLst>
                  <a:path w="2003" h="1064">
                    <a:moveTo>
                      <a:pt x="0" y="1064"/>
                    </a:moveTo>
                    <a:lnTo>
                      <a:pt x="6" y="1059"/>
                    </a:lnTo>
                    <a:lnTo>
                      <a:pt x="13" y="1054"/>
                    </a:lnTo>
                    <a:lnTo>
                      <a:pt x="19" y="1050"/>
                    </a:lnTo>
                    <a:lnTo>
                      <a:pt x="27" y="1047"/>
                    </a:lnTo>
                    <a:lnTo>
                      <a:pt x="42" y="1040"/>
                    </a:lnTo>
                    <a:lnTo>
                      <a:pt x="56" y="1035"/>
                    </a:lnTo>
                    <a:lnTo>
                      <a:pt x="69" y="1029"/>
                    </a:lnTo>
                    <a:lnTo>
                      <a:pt x="80" y="1023"/>
                    </a:lnTo>
                    <a:lnTo>
                      <a:pt x="84" y="1020"/>
                    </a:lnTo>
                    <a:lnTo>
                      <a:pt x="87" y="1015"/>
                    </a:lnTo>
                    <a:lnTo>
                      <a:pt x="89" y="1011"/>
                    </a:lnTo>
                    <a:lnTo>
                      <a:pt x="90" y="1006"/>
                    </a:lnTo>
                    <a:lnTo>
                      <a:pt x="100" y="984"/>
                    </a:lnTo>
                    <a:lnTo>
                      <a:pt x="107" y="966"/>
                    </a:lnTo>
                    <a:lnTo>
                      <a:pt x="110" y="956"/>
                    </a:lnTo>
                    <a:lnTo>
                      <a:pt x="111" y="947"/>
                    </a:lnTo>
                    <a:lnTo>
                      <a:pt x="112" y="940"/>
                    </a:lnTo>
                    <a:lnTo>
                      <a:pt x="113" y="931"/>
                    </a:lnTo>
                    <a:lnTo>
                      <a:pt x="113" y="923"/>
                    </a:lnTo>
                    <a:lnTo>
                      <a:pt x="112" y="914"/>
                    </a:lnTo>
                    <a:lnTo>
                      <a:pt x="110" y="905"/>
                    </a:lnTo>
                    <a:lnTo>
                      <a:pt x="108" y="897"/>
                    </a:lnTo>
                    <a:lnTo>
                      <a:pt x="101" y="877"/>
                    </a:lnTo>
                    <a:lnTo>
                      <a:pt x="92" y="857"/>
                    </a:lnTo>
                    <a:lnTo>
                      <a:pt x="96" y="851"/>
                    </a:lnTo>
                    <a:lnTo>
                      <a:pt x="107" y="838"/>
                    </a:lnTo>
                    <a:lnTo>
                      <a:pt x="112" y="829"/>
                    </a:lnTo>
                    <a:lnTo>
                      <a:pt x="116" y="819"/>
                    </a:lnTo>
                    <a:lnTo>
                      <a:pt x="121" y="808"/>
                    </a:lnTo>
                    <a:lnTo>
                      <a:pt x="122" y="797"/>
                    </a:lnTo>
                    <a:lnTo>
                      <a:pt x="143" y="798"/>
                    </a:lnTo>
                    <a:lnTo>
                      <a:pt x="166" y="802"/>
                    </a:lnTo>
                    <a:lnTo>
                      <a:pt x="189" y="807"/>
                    </a:lnTo>
                    <a:lnTo>
                      <a:pt x="210" y="812"/>
                    </a:lnTo>
                    <a:lnTo>
                      <a:pt x="233" y="818"/>
                    </a:lnTo>
                    <a:lnTo>
                      <a:pt x="256" y="823"/>
                    </a:lnTo>
                    <a:lnTo>
                      <a:pt x="278" y="826"/>
                    </a:lnTo>
                    <a:lnTo>
                      <a:pt x="300" y="829"/>
                    </a:lnTo>
                    <a:lnTo>
                      <a:pt x="300" y="818"/>
                    </a:lnTo>
                    <a:lnTo>
                      <a:pt x="299" y="808"/>
                    </a:lnTo>
                    <a:lnTo>
                      <a:pt x="298" y="801"/>
                    </a:lnTo>
                    <a:lnTo>
                      <a:pt x="296" y="794"/>
                    </a:lnTo>
                    <a:lnTo>
                      <a:pt x="292" y="788"/>
                    </a:lnTo>
                    <a:lnTo>
                      <a:pt x="289" y="783"/>
                    </a:lnTo>
                    <a:lnTo>
                      <a:pt x="286" y="779"/>
                    </a:lnTo>
                    <a:lnTo>
                      <a:pt x="282" y="776"/>
                    </a:lnTo>
                    <a:lnTo>
                      <a:pt x="277" y="774"/>
                    </a:lnTo>
                    <a:lnTo>
                      <a:pt x="273" y="771"/>
                    </a:lnTo>
                    <a:lnTo>
                      <a:pt x="268" y="770"/>
                    </a:lnTo>
                    <a:lnTo>
                      <a:pt x="263" y="769"/>
                    </a:lnTo>
                    <a:lnTo>
                      <a:pt x="252" y="768"/>
                    </a:lnTo>
                    <a:lnTo>
                      <a:pt x="241" y="768"/>
                    </a:lnTo>
                    <a:lnTo>
                      <a:pt x="242" y="757"/>
                    </a:lnTo>
                    <a:lnTo>
                      <a:pt x="243" y="749"/>
                    </a:lnTo>
                    <a:lnTo>
                      <a:pt x="245" y="740"/>
                    </a:lnTo>
                    <a:lnTo>
                      <a:pt x="247" y="734"/>
                    </a:lnTo>
                    <a:lnTo>
                      <a:pt x="250" y="727"/>
                    </a:lnTo>
                    <a:lnTo>
                      <a:pt x="254" y="722"/>
                    </a:lnTo>
                    <a:lnTo>
                      <a:pt x="259" y="716"/>
                    </a:lnTo>
                    <a:lnTo>
                      <a:pt x="264" y="712"/>
                    </a:lnTo>
                    <a:lnTo>
                      <a:pt x="276" y="704"/>
                    </a:lnTo>
                    <a:lnTo>
                      <a:pt x="292" y="697"/>
                    </a:lnTo>
                    <a:lnTo>
                      <a:pt x="310" y="689"/>
                    </a:lnTo>
                    <a:lnTo>
                      <a:pt x="331" y="680"/>
                    </a:lnTo>
                    <a:lnTo>
                      <a:pt x="337" y="680"/>
                    </a:lnTo>
                    <a:lnTo>
                      <a:pt x="341" y="678"/>
                    </a:lnTo>
                    <a:lnTo>
                      <a:pt x="345" y="676"/>
                    </a:lnTo>
                    <a:lnTo>
                      <a:pt x="349" y="674"/>
                    </a:lnTo>
                    <a:lnTo>
                      <a:pt x="352" y="672"/>
                    </a:lnTo>
                    <a:lnTo>
                      <a:pt x="354" y="669"/>
                    </a:lnTo>
                    <a:lnTo>
                      <a:pt x="356" y="664"/>
                    </a:lnTo>
                    <a:lnTo>
                      <a:pt x="357" y="661"/>
                    </a:lnTo>
                    <a:lnTo>
                      <a:pt x="359" y="652"/>
                    </a:lnTo>
                    <a:lnTo>
                      <a:pt x="360" y="642"/>
                    </a:lnTo>
                    <a:lnTo>
                      <a:pt x="362" y="631"/>
                    </a:lnTo>
                    <a:lnTo>
                      <a:pt x="362" y="620"/>
                    </a:lnTo>
                    <a:lnTo>
                      <a:pt x="362" y="610"/>
                    </a:lnTo>
                    <a:lnTo>
                      <a:pt x="363" y="602"/>
                    </a:lnTo>
                    <a:lnTo>
                      <a:pt x="364" y="596"/>
                    </a:lnTo>
                    <a:lnTo>
                      <a:pt x="366" y="590"/>
                    </a:lnTo>
                    <a:lnTo>
                      <a:pt x="369" y="585"/>
                    </a:lnTo>
                    <a:lnTo>
                      <a:pt x="374" y="578"/>
                    </a:lnTo>
                    <a:lnTo>
                      <a:pt x="382" y="571"/>
                    </a:lnTo>
                    <a:lnTo>
                      <a:pt x="392" y="561"/>
                    </a:lnTo>
                    <a:lnTo>
                      <a:pt x="414" y="561"/>
                    </a:lnTo>
                    <a:lnTo>
                      <a:pt x="436" y="561"/>
                    </a:lnTo>
                    <a:lnTo>
                      <a:pt x="459" y="561"/>
                    </a:lnTo>
                    <a:lnTo>
                      <a:pt x="481" y="562"/>
                    </a:lnTo>
                    <a:lnTo>
                      <a:pt x="500" y="522"/>
                    </a:lnTo>
                    <a:lnTo>
                      <a:pt x="512" y="495"/>
                    </a:lnTo>
                    <a:lnTo>
                      <a:pt x="515" y="490"/>
                    </a:lnTo>
                    <a:lnTo>
                      <a:pt x="517" y="485"/>
                    </a:lnTo>
                    <a:lnTo>
                      <a:pt x="520" y="481"/>
                    </a:lnTo>
                    <a:lnTo>
                      <a:pt x="524" y="478"/>
                    </a:lnTo>
                    <a:lnTo>
                      <a:pt x="528" y="475"/>
                    </a:lnTo>
                    <a:lnTo>
                      <a:pt x="532" y="473"/>
                    </a:lnTo>
                    <a:lnTo>
                      <a:pt x="536" y="472"/>
                    </a:lnTo>
                    <a:lnTo>
                      <a:pt x="542" y="472"/>
                    </a:lnTo>
                    <a:lnTo>
                      <a:pt x="552" y="472"/>
                    </a:lnTo>
                    <a:lnTo>
                      <a:pt x="559" y="473"/>
                    </a:lnTo>
                    <a:lnTo>
                      <a:pt x="562" y="474"/>
                    </a:lnTo>
                    <a:lnTo>
                      <a:pt x="566" y="475"/>
                    </a:lnTo>
                    <a:lnTo>
                      <a:pt x="569" y="478"/>
                    </a:lnTo>
                    <a:lnTo>
                      <a:pt x="571" y="480"/>
                    </a:lnTo>
                    <a:lnTo>
                      <a:pt x="578" y="487"/>
                    </a:lnTo>
                    <a:lnTo>
                      <a:pt x="583" y="498"/>
                    </a:lnTo>
                    <a:lnTo>
                      <a:pt x="592" y="513"/>
                    </a:lnTo>
                    <a:lnTo>
                      <a:pt x="601" y="533"/>
                    </a:lnTo>
                    <a:lnTo>
                      <a:pt x="606" y="533"/>
                    </a:lnTo>
                    <a:lnTo>
                      <a:pt x="620" y="533"/>
                    </a:lnTo>
                    <a:lnTo>
                      <a:pt x="639" y="533"/>
                    </a:lnTo>
                    <a:lnTo>
                      <a:pt x="661" y="533"/>
                    </a:lnTo>
                    <a:lnTo>
                      <a:pt x="661" y="528"/>
                    </a:lnTo>
                    <a:lnTo>
                      <a:pt x="664" y="518"/>
                    </a:lnTo>
                    <a:lnTo>
                      <a:pt x="668" y="512"/>
                    </a:lnTo>
                    <a:lnTo>
                      <a:pt x="674" y="508"/>
                    </a:lnTo>
                    <a:lnTo>
                      <a:pt x="677" y="506"/>
                    </a:lnTo>
                    <a:lnTo>
                      <a:pt x="681" y="505"/>
                    </a:lnTo>
                    <a:lnTo>
                      <a:pt x="686" y="504"/>
                    </a:lnTo>
                    <a:lnTo>
                      <a:pt x="691" y="504"/>
                    </a:lnTo>
                    <a:lnTo>
                      <a:pt x="695" y="504"/>
                    </a:lnTo>
                    <a:lnTo>
                      <a:pt x="709" y="504"/>
                    </a:lnTo>
                    <a:lnTo>
                      <a:pt x="729" y="504"/>
                    </a:lnTo>
                    <a:lnTo>
                      <a:pt x="750" y="504"/>
                    </a:lnTo>
                    <a:lnTo>
                      <a:pt x="750" y="498"/>
                    </a:lnTo>
                    <a:lnTo>
                      <a:pt x="751" y="494"/>
                    </a:lnTo>
                    <a:lnTo>
                      <a:pt x="754" y="490"/>
                    </a:lnTo>
                    <a:lnTo>
                      <a:pt x="755" y="486"/>
                    </a:lnTo>
                    <a:lnTo>
                      <a:pt x="760" y="479"/>
                    </a:lnTo>
                    <a:lnTo>
                      <a:pt x="765" y="470"/>
                    </a:lnTo>
                    <a:lnTo>
                      <a:pt x="771" y="461"/>
                    </a:lnTo>
                    <a:lnTo>
                      <a:pt x="776" y="450"/>
                    </a:lnTo>
                    <a:lnTo>
                      <a:pt x="777" y="442"/>
                    </a:lnTo>
                    <a:lnTo>
                      <a:pt x="779" y="434"/>
                    </a:lnTo>
                    <a:lnTo>
                      <a:pt x="781" y="425"/>
                    </a:lnTo>
                    <a:lnTo>
                      <a:pt x="781" y="415"/>
                    </a:lnTo>
                    <a:lnTo>
                      <a:pt x="786" y="415"/>
                    </a:lnTo>
                    <a:lnTo>
                      <a:pt x="799" y="415"/>
                    </a:lnTo>
                    <a:lnTo>
                      <a:pt x="818" y="415"/>
                    </a:lnTo>
                    <a:lnTo>
                      <a:pt x="840" y="415"/>
                    </a:lnTo>
                    <a:lnTo>
                      <a:pt x="840" y="445"/>
                    </a:lnTo>
                    <a:lnTo>
                      <a:pt x="845" y="450"/>
                    </a:lnTo>
                    <a:lnTo>
                      <a:pt x="851" y="454"/>
                    </a:lnTo>
                    <a:lnTo>
                      <a:pt x="857" y="456"/>
                    </a:lnTo>
                    <a:lnTo>
                      <a:pt x="863" y="458"/>
                    </a:lnTo>
                    <a:lnTo>
                      <a:pt x="868" y="458"/>
                    </a:lnTo>
                    <a:lnTo>
                      <a:pt x="873" y="458"/>
                    </a:lnTo>
                    <a:lnTo>
                      <a:pt x="879" y="458"/>
                    </a:lnTo>
                    <a:lnTo>
                      <a:pt x="884" y="456"/>
                    </a:lnTo>
                    <a:lnTo>
                      <a:pt x="896" y="454"/>
                    </a:lnTo>
                    <a:lnTo>
                      <a:pt x="907" y="450"/>
                    </a:lnTo>
                    <a:lnTo>
                      <a:pt x="919" y="447"/>
                    </a:lnTo>
                    <a:lnTo>
                      <a:pt x="930" y="445"/>
                    </a:lnTo>
                    <a:lnTo>
                      <a:pt x="930" y="424"/>
                    </a:lnTo>
                    <a:lnTo>
                      <a:pt x="930" y="401"/>
                    </a:lnTo>
                    <a:lnTo>
                      <a:pt x="930" y="378"/>
                    </a:lnTo>
                    <a:lnTo>
                      <a:pt x="931" y="357"/>
                    </a:lnTo>
                    <a:lnTo>
                      <a:pt x="939" y="356"/>
                    </a:lnTo>
                    <a:lnTo>
                      <a:pt x="960" y="352"/>
                    </a:lnTo>
                    <a:lnTo>
                      <a:pt x="971" y="349"/>
                    </a:lnTo>
                    <a:lnTo>
                      <a:pt x="980" y="344"/>
                    </a:lnTo>
                    <a:lnTo>
                      <a:pt x="985" y="341"/>
                    </a:lnTo>
                    <a:lnTo>
                      <a:pt x="988" y="337"/>
                    </a:lnTo>
                    <a:lnTo>
                      <a:pt x="989" y="332"/>
                    </a:lnTo>
                    <a:lnTo>
                      <a:pt x="990" y="326"/>
                    </a:lnTo>
                    <a:lnTo>
                      <a:pt x="990" y="322"/>
                    </a:lnTo>
                    <a:lnTo>
                      <a:pt x="990" y="308"/>
                    </a:lnTo>
                    <a:lnTo>
                      <a:pt x="990" y="290"/>
                    </a:lnTo>
                    <a:lnTo>
                      <a:pt x="991" y="267"/>
                    </a:lnTo>
                    <a:lnTo>
                      <a:pt x="1002" y="266"/>
                    </a:lnTo>
                    <a:lnTo>
                      <a:pt x="1013" y="263"/>
                    </a:lnTo>
                    <a:lnTo>
                      <a:pt x="1022" y="258"/>
                    </a:lnTo>
                    <a:lnTo>
                      <a:pt x="1032" y="253"/>
                    </a:lnTo>
                    <a:lnTo>
                      <a:pt x="1045" y="242"/>
                    </a:lnTo>
                    <a:lnTo>
                      <a:pt x="1051" y="238"/>
                    </a:lnTo>
                    <a:lnTo>
                      <a:pt x="1051" y="179"/>
                    </a:lnTo>
                    <a:lnTo>
                      <a:pt x="1071" y="177"/>
                    </a:lnTo>
                    <a:lnTo>
                      <a:pt x="1088" y="175"/>
                    </a:lnTo>
                    <a:lnTo>
                      <a:pt x="1102" y="172"/>
                    </a:lnTo>
                    <a:lnTo>
                      <a:pt x="1114" y="167"/>
                    </a:lnTo>
                    <a:lnTo>
                      <a:pt x="1125" y="159"/>
                    </a:lnTo>
                    <a:lnTo>
                      <a:pt x="1135" y="152"/>
                    </a:lnTo>
                    <a:lnTo>
                      <a:pt x="1145" y="142"/>
                    </a:lnTo>
                    <a:lnTo>
                      <a:pt x="1155" y="131"/>
                    </a:lnTo>
                    <a:lnTo>
                      <a:pt x="1202" y="0"/>
                    </a:lnTo>
                    <a:lnTo>
                      <a:pt x="1291" y="1"/>
                    </a:lnTo>
                    <a:lnTo>
                      <a:pt x="1291" y="23"/>
                    </a:lnTo>
                    <a:lnTo>
                      <a:pt x="1290" y="42"/>
                    </a:lnTo>
                    <a:lnTo>
                      <a:pt x="1290" y="57"/>
                    </a:lnTo>
                    <a:lnTo>
                      <a:pt x="1290" y="61"/>
                    </a:lnTo>
                    <a:lnTo>
                      <a:pt x="1315" y="73"/>
                    </a:lnTo>
                    <a:lnTo>
                      <a:pt x="1344" y="84"/>
                    </a:lnTo>
                    <a:lnTo>
                      <a:pt x="1377" y="95"/>
                    </a:lnTo>
                    <a:lnTo>
                      <a:pt x="1409" y="107"/>
                    </a:lnTo>
                    <a:lnTo>
                      <a:pt x="1443" y="118"/>
                    </a:lnTo>
                    <a:lnTo>
                      <a:pt x="1475" y="130"/>
                    </a:lnTo>
                    <a:lnTo>
                      <a:pt x="1503" y="141"/>
                    </a:lnTo>
                    <a:lnTo>
                      <a:pt x="1528" y="153"/>
                    </a:lnTo>
                    <a:lnTo>
                      <a:pt x="1540" y="143"/>
                    </a:lnTo>
                    <a:lnTo>
                      <a:pt x="1551" y="135"/>
                    </a:lnTo>
                    <a:lnTo>
                      <a:pt x="1562" y="130"/>
                    </a:lnTo>
                    <a:lnTo>
                      <a:pt x="1573" y="127"/>
                    </a:lnTo>
                    <a:lnTo>
                      <a:pt x="1584" y="125"/>
                    </a:lnTo>
                    <a:lnTo>
                      <a:pt x="1596" y="123"/>
                    </a:lnTo>
                    <a:lnTo>
                      <a:pt x="1607" y="123"/>
                    </a:lnTo>
                    <a:lnTo>
                      <a:pt x="1618" y="123"/>
                    </a:lnTo>
                    <a:lnTo>
                      <a:pt x="1620" y="112"/>
                    </a:lnTo>
                    <a:lnTo>
                      <a:pt x="1623" y="96"/>
                    </a:lnTo>
                    <a:lnTo>
                      <a:pt x="1629" y="82"/>
                    </a:lnTo>
                    <a:lnTo>
                      <a:pt x="1637" y="67"/>
                    </a:lnTo>
                    <a:lnTo>
                      <a:pt x="1641" y="61"/>
                    </a:lnTo>
                    <a:lnTo>
                      <a:pt x="1647" y="54"/>
                    </a:lnTo>
                    <a:lnTo>
                      <a:pt x="1651" y="49"/>
                    </a:lnTo>
                    <a:lnTo>
                      <a:pt x="1656" y="45"/>
                    </a:lnTo>
                    <a:lnTo>
                      <a:pt x="1662" y="40"/>
                    </a:lnTo>
                    <a:lnTo>
                      <a:pt x="1667" y="37"/>
                    </a:lnTo>
                    <a:lnTo>
                      <a:pt x="1673" y="35"/>
                    </a:lnTo>
                    <a:lnTo>
                      <a:pt x="1678" y="35"/>
                    </a:lnTo>
                    <a:lnTo>
                      <a:pt x="1685" y="35"/>
                    </a:lnTo>
                    <a:lnTo>
                      <a:pt x="1690" y="36"/>
                    </a:lnTo>
                    <a:lnTo>
                      <a:pt x="1695" y="37"/>
                    </a:lnTo>
                    <a:lnTo>
                      <a:pt x="1701" y="40"/>
                    </a:lnTo>
                    <a:lnTo>
                      <a:pt x="1710" y="46"/>
                    </a:lnTo>
                    <a:lnTo>
                      <a:pt x="1719" y="53"/>
                    </a:lnTo>
                    <a:lnTo>
                      <a:pt x="1727" y="63"/>
                    </a:lnTo>
                    <a:lnTo>
                      <a:pt x="1733" y="73"/>
                    </a:lnTo>
                    <a:lnTo>
                      <a:pt x="1735" y="78"/>
                    </a:lnTo>
                    <a:lnTo>
                      <a:pt x="1736" y="84"/>
                    </a:lnTo>
                    <a:lnTo>
                      <a:pt x="1737" y="89"/>
                    </a:lnTo>
                    <a:lnTo>
                      <a:pt x="1737" y="94"/>
                    </a:lnTo>
                    <a:lnTo>
                      <a:pt x="1739" y="100"/>
                    </a:lnTo>
                    <a:lnTo>
                      <a:pt x="1741" y="109"/>
                    </a:lnTo>
                    <a:lnTo>
                      <a:pt x="1745" y="115"/>
                    </a:lnTo>
                    <a:lnTo>
                      <a:pt x="1750" y="120"/>
                    </a:lnTo>
                    <a:lnTo>
                      <a:pt x="1754" y="121"/>
                    </a:lnTo>
                    <a:lnTo>
                      <a:pt x="1757" y="123"/>
                    </a:lnTo>
                    <a:lnTo>
                      <a:pt x="1762" y="125"/>
                    </a:lnTo>
                    <a:lnTo>
                      <a:pt x="1768" y="125"/>
                    </a:lnTo>
                    <a:lnTo>
                      <a:pt x="1772" y="126"/>
                    </a:lnTo>
                    <a:lnTo>
                      <a:pt x="1777" y="128"/>
                    </a:lnTo>
                    <a:lnTo>
                      <a:pt x="1781" y="130"/>
                    </a:lnTo>
                    <a:lnTo>
                      <a:pt x="1784" y="134"/>
                    </a:lnTo>
                    <a:lnTo>
                      <a:pt x="1789" y="144"/>
                    </a:lnTo>
                    <a:lnTo>
                      <a:pt x="1793" y="155"/>
                    </a:lnTo>
                    <a:lnTo>
                      <a:pt x="1796" y="175"/>
                    </a:lnTo>
                    <a:lnTo>
                      <a:pt x="1797" y="185"/>
                    </a:lnTo>
                    <a:lnTo>
                      <a:pt x="1797" y="202"/>
                    </a:lnTo>
                    <a:lnTo>
                      <a:pt x="1796" y="214"/>
                    </a:lnTo>
                    <a:lnTo>
                      <a:pt x="1796" y="226"/>
                    </a:lnTo>
                    <a:lnTo>
                      <a:pt x="1796" y="244"/>
                    </a:lnTo>
                    <a:lnTo>
                      <a:pt x="1801" y="244"/>
                    </a:lnTo>
                    <a:lnTo>
                      <a:pt x="1805" y="245"/>
                    </a:lnTo>
                    <a:lnTo>
                      <a:pt x="1810" y="248"/>
                    </a:lnTo>
                    <a:lnTo>
                      <a:pt x="1813" y="250"/>
                    </a:lnTo>
                    <a:lnTo>
                      <a:pt x="1816" y="252"/>
                    </a:lnTo>
                    <a:lnTo>
                      <a:pt x="1818" y="255"/>
                    </a:lnTo>
                    <a:lnTo>
                      <a:pt x="1821" y="260"/>
                    </a:lnTo>
                    <a:lnTo>
                      <a:pt x="1822" y="263"/>
                    </a:lnTo>
                    <a:lnTo>
                      <a:pt x="1824" y="272"/>
                    </a:lnTo>
                    <a:lnTo>
                      <a:pt x="1825" y="282"/>
                    </a:lnTo>
                    <a:lnTo>
                      <a:pt x="1825" y="293"/>
                    </a:lnTo>
                    <a:lnTo>
                      <a:pt x="1825" y="304"/>
                    </a:lnTo>
                    <a:lnTo>
                      <a:pt x="1830" y="309"/>
                    </a:lnTo>
                    <a:lnTo>
                      <a:pt x="1840" y="323"/>
                    </a:lnTo>
                    <a:lnTo>
                      <a:pt x="1845" y="332"/>
                    </a:lnTo>
                    <a:lnTo>
                      <a:pt x="1850" y="342"/>
                    </a:lnTo>
                    <a:lnTo>
                      <a:pt x="1853" y="352"/>
                    </a:lnTo>
                    <a:lnTo>
                      <a:pt x="1855" y="364"/>
                    </a:lnTo>
                    <a:lnTo>
                      <a:pt x="1866" y="375"/>
                    </a:lnTo>
                    <a:lnTo>
                      <a:pt x="1878" y="386"/>
                    </a:lnTo>
                    <a:lnTo>
                      <a:pt x="1883" y="390"/>
                    </a:lnTo>
                    <a:lnTo>
                      <a:pt x="1890" y="395"/>
                    </a:lnTo>
                    <a:lnTo>
                      <a:pt x="1896" y="399"/>
                    </a:lnTo>
                    <a:lnTo>
                      <a:pt x="1903" y="402"/>
                    </a:lnTo>
                    <a:lnTo>
                      <a:pt x="1910" y="404"/>
                    </a:lnTo>
                    <a:lnTo>
                      <a:pt x="1918" y="405"/>
                    </a:lnTo>
                    <a:lnTo>
                      <a:pt x="1925" y="406"/>
                    </a:lnTo>
                    <a:lnTo>
                      <a:pt x="1934" y="406"/>
                    </a:lnTo>
                    <a:lnTo>
                      <a:pt x="1943" y="405"/>
                    </a:lnTo>
                    <a:lnTo>
                      <a:pt x="1952" y="403"/>
                    </a:lnTo>
                    <a:lnTo>
                      <a:pt x="1963" y="400"/>
                    </a:lnTo>
                    <a:lnTo>
                      <a:pt x="1974" y="395"/>
                    </a:lnTo>
                    <a:lnTo>
                      <a:pt x="1974" y="406"/>
                    </a:lnTo>
                    <a:lnTo>
                      <a:pt x="1974" y="417"/>
                    </a:lnTo>
                    <a:lnTo>
                      <a:pt x="1975" y="428"/>
                    </a:lnTo>
                    <a:lnTo>
                      <a:pt x="1977" y="440"/>
                    </a:lnTo>
                    <a:lnTo>
                      <a:pt x="1980" y="451"/>
                    </a:lnTo>
                    <a:lnTo>
                      <a:pt x="1986" y="461"/>
                    </a:lnTo>
                    <a:lnTo>
                      <a:pt x="1993" y="473"/>
                    </a:lnTo>
                    <a:lnTo>
                      <a:pt x="2003" y="484"/>
                    </a:lnTo>
                    <a:lnTo>
                      <a:pt x="1973" y="484"/>
                    </a:lnTo>
                    <a:lnTo>
                      <a:pt x="1973" y="501"/>
                    </a:lnTo>
                    <a:lnTo>
                      <a:pt x="1973" y="514"/>
                    </a:lnTo>
                    <a:lnTo>
                      <a:pt x="1973" y="526"/>
                    </a:lnTo>
                    <a:lnTo>
                      <a:pt x="1973" y="544"/>
                    </a:lnTo>
                    <a:lnTo>
                      <a:pt x="1961" y="544"/>
                    </a:lnTo>
                    <a:lnTo>
                      <a:pt x="1950" y="545"/>
                    </a:lnTo>
                    <a:lnTo>
                      <a:pt x="1940" y="545"/>
                    </a:lnTo>
                    <a:lnTo>
                      <a:pt x="1932" y="547"/>
                    </a:lnTo>
                    <a:lnTo>
                      <a:pt x="1928" y="549"/>
                    </a:lnTo>
                    <a:lnTo>
                      <a:pt x="1924" y="551"/>
                    </a:lnTo>
                    <a:lnTo>
                      <a:pt x="1921" y="553"/>
                    </a:lnTo>
                    <a:lnTo>
                      <a:pt x="1918" y="555"/>
                    </a:lnTo>
                    <a:lnTo>
                      <a:pt x="1916" y="560"/>
                    </a:lnTo>
                    <a:lnTo>
                      <a:pt x="1913" y="563"/>
                    </a:lnTo>
                    <a:lnTo>
                      <a:pt x="1913" y="568"/>
                    </a:lnTo>
                    <a:lnTo>
                      <a:pt x="1912" y="573"/>
                    </a:lnTo>
                    <a:lnTo>
                      <a:pt x="1883" y="573"/>
                    </a:lnTo>
                    <a:lnTo>
                      <a:pt x="1878" y="573"/>
                    </a:lnTo>
                    <a:lnTo>
                      <a:pt x="1875" y="574"/>
                    </a:lnTo>
                    <a:lnTo>
                      <a:pt x="1871" y="576"/>
                    </a:lnTo>
                    <a:lnTo>
                      <a:pt x="1869" y="577"/>
                    </a:lnTo>
                    <a:lnTo>
                      <a:pt x="1868" y="582"/>
                    </a:lnTo>
                    <a:lnTo>
                      <a:pt x="1868" y="588"/>
                    </a:lnTo>
                    <a:lnTo>
                      <a:pt x="1867" y="593"/>
                    </a:lnTo>
                    <a:lnTo>
                      <a:pt x="1866" y="598"/>
                    </a:lnTo>
                    <a:lnTo>
                      <a:pt x="1864" y="600"/>
                    </a:lnTo>
                    <a:lnTo>
                      <a:pt x="1862" y="601"/>
                    </a:lnTo>
                    <a:lnTo>
                      <a:pt x="1857" y="602"/>
                    </a:lnTo>
                    <a:lnTo>
                      <a:pt x="1853" y="603"/>
                    </a:lnTo>
                    <a:lnTo>
                      <a:pt x="1849" y="603"/>
                    </a:lnTo>
                    <a:lnTo>
                      <a:pt x="1823" y="602"/>
                    </a:lnTo>
                    <a:lnTo>
                      <a:pt x="1823" y="620"/>
                    </a:lnTo>
                    <a:lnTo>
                      <a:pt x="1823" y="632"/>
                    </a:lnTo>
                    <a:lnTo>
                      <a:pt x="1823" y="644"/>
                    </a:lnTo>
                    <a:lnTo>
                      <a:pt x="1823" y="662"/>
                    </a:lnTo>
                    <a:lnTo>
                      <a:pt x="1812" y="672"/>
                    </a:lnTo>
                    <a:lnTo>
                      <a:pt x="1805" y="680"/>
                    </a:lnTo>
                    <a:lnTo>
                      <a:pt x="1800" y="686"/>
                    </a:lnTo>
                    <a:lnTo>
                      <a:pt x="1796" y="691"/>
                    </a:lnTo>
                    <a:lnTo>
                      <a:pt x="1794" y="697"/>
                    </a:lnTo>
                    <a:lnTo>
                      <a:pt x="1793" y="703"/>
                    </a:lnTo>
                    <a:lnTo>
                      <a:pt x="1793" y="711"/>
                    </a:lnTo>
                    <a:lnTo>
                      <a:pt x="1793" y="722"/>
                    </a:lnTo>
                    <a:lnTo>
                      <a:pt x="1787" y="722"/>
                    </a:lnTo>
                    <a:lnTo>
                      <a:pt x="1777" y="725"/>
                    </a:lnTo>
                    <a:lnTo>
                      <a:pt x="1772" y="728"/>
                    </a:lnTo>
                    <a:lnTo>
                      <a:pt x="1767" y="734"/>
                    </a:lnTo>
                    <a:lnTo>
                      <a:pt x="1764" y="737"/>
                    </a:lnTo>
                    <a:lnTo>
                      <a:pt x="1763" y="741"/>
                    </a:lnTo>
                    <a:lnTo>
                      <a:pt x="1762" y="745"/>
                    </a:lnTo>
                    <a:lnTo>
                      <a:pt x="1762" y="751"/>
                    </a:lnTo>
                    <a:lnTo>
                      <a:pt x="1744" y="751"/>
                    </a:lnTo>
                    <a:lnTo>
                      <a:pt x="1732" y="751"/>
                    </a:lnTo>
                    <a:lnTo>
                      <a:pt x="1720" y="751"/>
                    </a:lnTo>
                    <a:lnTo>
                      <a:pt x="1703" y="750"/>
                    </a:lnTo>
                    <a:lnTo>
                      <a:pt x="1702" y="761"/>
                    </a:lnTo>
                    <a:lnTo>
                      <a:pt x="1702" y="768"/>
                    </a:lnTo>
                    <a:lnTo>
                      <a:pt x="1701" y="775"/>
                    </a:lnTo>
                    <a:lnTo>
                      <a:pt x="1699" y="780"/>
                    </a:lnTo>
                    <a:lnTo>
                      <a:pt x="1695" y="785"/>
                    </a:lnTo>
                    <a:lnTo>
                      <a:pt x="1690" y="792"/>
                    </a:lnTo>
                    <a:lnTo>
                      <a:pt x="1682" y="799"/>
                    </a:lnTo>
                    <a:lnTo>
                      <a:pt x="1672" y="809"/>
                    </a:lnTo>
                    <a:lnTo>
                      <a:pt x="1668" y="809"/>
                    </a:lnTo>
                    <a:lnTo>
                      <a:pt x="1642" y="809"/>
                    </a:lnTo>
                    <a:lnTo>
                      <a:pt x="1642" y="839"/>
                    </a:lnTo>
                    <a:lnTo>
                      <a:pt x="1574" y="849"/>
                    </a:lnTo>
                    <a:lnTo>
                      <a:pt x="1506" y="859"/>
                    </a:lnTo>
                    <a:lnTo>
                      <a:pt x="1438" y="867"/>
                    </a:lnTo>
                    <a:lnTo>
                      <a:pt x="1369" y="876"/>
                    </a:lnTo>
                    <a:lnTo>
                      <a:pt x="1300" y="884"/>
                    </a:lnTo>
                    <a:lnTo>
                      <a:pt x="1231" y="890"/>
                    </a:lnTo>
                    <a:lnTo>
                      <a:pt x="1162" y="897"/>
                    </a:lnTo>
                    <a:lnTo>
                      <a:pt x="1094" y="902"/>
                    </a:lnTo>
                    <a:lnTo>
                      <a:pt x="1026" y="906"/>
                    </a:lnTo>
                    <a:lnTo>
                      <a:pt x="958" y="911"/>
                    </a:lnTo>
                    <a:lnTo>
                      <a:pt x="890" y="914"/>
                    </a:lnTo>
                    <a:lnTo>
                      <a:pt x="824" y="916"/>
                    </a:lnTo>
                    <a:lnTo>
                      <a:pt x="758" y="918"/>
                    </a:lnTo>
                    <a:lnTo>
                      <a:pt x="693" y="919"/>
                    </a:lnTo>
                    <a:lnTo>
                      <a:pt x="630" y="920"/>
                    </a:lnTo>
                    <a:lnTo>
                      <a:pt x="568" y="920"/>
                    </a:lnTo>
                    <a:lnTo>
                      <a:pt x="568" y="930"/>
                    </a:lnTo>
                    <a:lnTo>
                      <a:pt x="567" y="940"/>
                    </a:lnTo>
                    <a:lnTo>
                      <a:pt x="565" y="947"/>
                    </a:lnTo>
                    <a:lnTo>
                      <a:pt x="562" y="954"/>
                    </a:lnTo>
                    <a:lnTo>
                      <a:pt x="559" y="960"/>
                    </a:lnTo>
                    <a:lnTo>
                      <a:pt x="556" y="965"/>
                    </a:lnTo>
                    <a:lnTo>
                      <a:pt x="553" y="969"/>
                    </a:lnTo>
                    <a:lnTo>
                      <a:pt x="548" y="972"/>
                    </a:lnTo>
                    <a:lnTo>
                      <a:pt x="544" y="974"/>
                    </a:lnTo>
                    <a:lnTo>
                      <a:pt x="540" y="977"/>
                    </a:lnTo>
                    <a:lnTo>
                      <a:pt x="534" y="978"/>
                    </a:lnTo>
                    <a:lnTo>
                      <a:pt x="530" y="979"/>
                    </a:lnTo>
                    <a:lnTo>
                      <a:pt x="519" y="979"/>
                    </a:lnTo>
                    <a:lnTo>
                      <a:pt x="507" y="979"/>
                    </a:lnTo>
                    <a:lnTo>
                      <a:pt x="502" y="979"/>
                    </a:lnTo>
                    <a:lnTo>
                      <a:pt x="498" y="977"/>
                    </a:lnTo>
                    <a:lnTo>
                      <a:pt x="493" y="974"/>
                    </a:lnTo>
                    <a:lnTo>
                      <a:pt x="490" y="971"/>
                    </a:lnTo>
                    <a:lnTo>
                      <a:pt x="482" y="964"/>
                    </a:lnTo>
                    <a:lnTo>
                      <a:pt x="477" y="956"/>
                    </a:lnTo>
                    <a:lnTo>
                      <a:pt x="472" y="948"/>
                    </a:lnTo>
                    <a:lnTo>
                      <a:pt x="465" y="943"/>
                    </a:lnTo>
                    <a:lnTo>
                      <a:pt x="461" y="941"/>
                    </a:lnTo>
                    <a:lnTo>
                      <a:pt x="458" y="941"/>
                    </a:lnTo>
                    <a:lnTo>
                      <a:pt x="453" y="941"/>
                    </a:lnTo>
                    <a:lnTo>
                      <a:pt x="449" y="943"/>
                    </a:lnTo>
                    <a:lnTo>
                      <a:pt x="435" y="950"/>
                    </a:lnTo>
                    <a:lnTo>
                      <a:pt x="424" y="958"/>
                    </a:lnTo>
                    <a:lnTo>
                      <a:pt x="413" y="967"/>
                    </a:lnTo>
                    <a:lnTo>
                      <a:pt x="404" y="975"/>
                    </a:lnTo>
                    <a:lnTo>
                      <a:pt x="394" y="984"/>
                    </a:lnTo>
                    <a:lnTo>
                      <a:pt x="383" y="993"/>
                    </a:lnTo>
                    <a:lnTo>
                      <a:pt x="371" y="1000"/>
                    </a:lnTo>
                    <a:lnTo>
                      <a:pt x="358" y="1008"/>
                    </a:lnTo>
                    <a:lnTo>
                      <a:pt x="342" y="1014"/>
                    </a:lnTo>
                    <a:lnTo>
                      <a:pt x="324" y="1021"/>
                    </a:lnTo>
                    <a:lnTo>
                      <a:pt x="304" y="1026"/>
                    </a:lnTo>
                    <a:lnTo>
                      <a:pt x="284" y="1029"/>
                    </a:lnTo>
                    <a:lnTo>
                      <a:pt x="239" y="1036"/>
                    </a:lnTo>
                    <a:lnTo>
                      <a:pt x="192" y="1040"/>
                    </a:lnTo>
                    <a:lnTo>
                      <a:pt x="143" y="1045"/>
                    </a:lnTo>
                    <a:lnTo>
                      <a:pt x="95" y="1049"/>
                    </a:lnTo>
                    <a:lnTo>
                      <a:pt x="70" y="1052"/>
                    </a:lnTo>
                    <a:lnTo>
                      <a:pt x="46" y="1055"/>
                    </a:lnTo>
                    <a:lnTo>
                      <a:pt x="22" y="1060"/>
                    </a:lnTo>
                    <a:lnTo>
                      <a:pt x="0" y="1064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>
                <a:off x="5635800" y="3504240"/>
                <a:ext cx="1042560" cy="543240"/>
              </a:xfrm>
              <a:custGeom>
                <a:avLst/>
                <a:gdLst/>
                <a:ahLst/>
                <a:rect l="l" t="t" r="r" b="b"/>
                <a:pathLst>
                  <a:path w="2003" h="1064">
                    <a:moveTo>
                      <a:pt x="0" y="1064"/>
                    </a:moveTo>
                    <a:lnTo>
                      <a:pt x="6" y="1059"/>
                    </a:lnTo>
                    <a:lnTo>
                      <a:pt x="13" y="1054"/>
                    </a:lnTo>
                    <a:lnTo>
                      <a:pt x="19" y="1050"/>
                    </a:lnTo>
                    <a:lnTo>
                      <a:pt x="27" y="1047"/>
                    </a:lnTo>
                    <a:lnTo>
                      <a:pt x="42" y="1040"/>
                    </a:lnTo>
                    <a:lnTo>
                      <a:pt x="56" y="1035"/>
                    </a:lnTo>
                    <a:lnTo>
                      <a:pt x="69" y="1029"/>
                    </a:lnTo>
                    <a:lnTo>
                      <a:pt x="80" y="1023"/>
                    </a:lnTo>
                    <a:lnTo>
                      <a:pt x="84" y="1020"/>
                    </a:lnTo>
                    <a:lnTo>
                      <a:pt x="87" y="1015"/>
                    </a:lnTo>
                    <a:lnTo>
                      <a:pt x="89" y="1011"/>
                    </a:lnTo>
                    <a:lnTo>
                      <a:pt x="90" y="1006"/>
                    </a:lnTo>
                    <a:lnTo>
                      <a:pt x="100" y="984"/>
                    </a:lnTo>
                    <a:lnTo>
                      <a:pt x="107" y="966"/>
                    </a:lnTo>
                    <a:lnTo>
                      <a:pt x="110" y="956"/>
                    </a:lnTo>
                    <a:lnTo>
                      <a:pt x="111" y="947"/>
                    </a:lnTo>
                    <a:lnTo>
                      <a:pt x="112" y="940"/>
                    </a:lnTo>
                    <a:lnTo>
                      <a:pt x="113" y="931"/>
                    </a:lnTo>
                    <a:lnTo>
                      <a:pt x="113" y="923"/>
                    </a:lnTo>
                    <a:lnTo>
                      <a:pt x="112" y="914"/>
                    </a:lnTo>
                    <a:lnTo>
                      <a:pt x="110" y="905"/>
                    </a:lnTo>
                    <a:lnTo>
                      <a:pt x="108" y="897"/>
                    </a:lnTo>
                    <a:lnTo>
                      <a:pt x="101" y="877"/>
                    </a:lnTo>
                    <a:lnTo>
                      <a:pt x="92" y="857"/>
                    </a:lnTo>
                    <a:lnTo>
                      <a:pt x="96" y="851"/>
                    </a:lnTo>
                    <a:lnTo>
                      <a:pt x="107" y="838"/>
                    </a:lnTo>
                    <a:lnTo>
                      <a:pt x="112" y="829"/>
                    </a:lnTo>
                    <a:lnTo>
                      <a:pt x="116" y="819"/>
                    </a:lnTo>
                    <a:lnTo>
                      <a:pt x="121" y="808"/>
                    </a:lnTo>
                    <a:lnTo>
                      <a:pt x="122" y="797"/>
                    </a:lnTo>
                    <a:lnTo>
                      <a:pt x="143" y="798"/>
                    </a:lnTo>
                    <a:lnTo>
                      <a:pt x="166" y="802"/>
                    </a:lnTo>
                    <a:lnTo>
                      <a:pt x="189" y="807"/>
                    </a:lnTo>
                    <a:lnTo>
                      <a:pt x="210" y="812"/>
                    </a:lnTo>
                    <a:lnTo>
                      <a:pt x="233" y="818"/>
                    </a:lnTo>
                    <a:lnTo>
                      <a:pt x="256" y="823"/>
                    </a:lnTo>
                    <a:lnTo>
                      <a:pt x="278" y="826"/>
                    </a:lnTo>
                    <a:lnTo>
                      <a:pt x="300" y="829"/>
                    </a:lnTo>
                    <a:lnTo>
                      <a:pt x="300" y="818"/>
                    </a:lnTo>
                    <a:lnTo>
                      <a:pt x="299" y="808"/>
                    </a:lnTo>
                    <a:lnTo>
                      <a:pt x="298" y="801"/>
                    </a:lnTo>
                    <a:lnTo>
                      <a:pt x="296" y="794"/>
                    </a:lnTo>
                    <a:lnTo>
                      <a:pt x="292" y="788"/>
                    </a:lnTo>
                    <a:lnTo>
                      <a:pt x="289" y="783"/>
                    </a:lnTo>
                    <a:lnTo>
                      <a:pt x="286" y="779"/>
                    </a:lnTo>
                    <a:lnTo>
                      <a:pt x="282" y="776"/>
                    </a:lnTo>
                    <a:lnTo>
                      <a:pt x="277" y="774"/>
                    </a:lnTo>
                    <a:lnTo>
                      <a:pt x="273" y="771"/>
                    </a:lnTo>
                    <a:lnTo>
                      <a:pt x="268" y="770"/>
                    </a:lnTo>
                    <a:lnTo>
                      <a:pt x="263" y="769"/>
                    </a:lnTo>
                    <a:lnTo>
                      <a:pt x="252" y="768"/>
                    </a:lnTo>
                    <a:lnTo>
                      <a:pt x="241" y="768"/>
                    </a:lnTo>
                    <a:lnTo>
                      <a:pt x="242" y="757"/>
                    </a:lnTo>
                    <a:lnTo>
                      <a:pt x="243" y="749"/>
                    </a:lnTo>
                    <a:lnTo>
                      <a:pt x="245" y="740"/>
                    </a:lnTo>
                    <a:lnTo>
                      <a:pt x="247" y="734"/>
                    </a:lnTo>
                    <a:lnTo>
                      <a:pt x="250" y="727"/>
                    </a:lnTo>
                    <a:lnTo>
                      <a:pt x="254" y="722"/>
                    </a:lnTo>
                    <a:lnTo>
                      <a:pt x="259" y="716"/>
                    </a:lnTo>
                    <a:lnTo>
                      <a:pt x="264" y="712"/>
                    </a:lnTo>
                    <a:lnTo>
                      <a:pt x="276" y="704"/>
                    </a:lnTo>
                    <a:lnTo>
                      <a:pt x="292" y="697"/>
                    </a:lnTo>
                    <a:lnTo>
                      <a:pt x="310" y="689"/>
                    </a:lnTo>
                    <a:lnTo>
                      <a:pt x="331" y="680"/>
                    </a:lnTo>
                    <a:lnTo>
                      <a:pt x="337" y="680"/>
                    </a:lnTo>
                    <a:lnTo>
                      <a:pt x="341" y="678"/>
                    </a:lnTo>
                    <a:lnTo>
                      <a:pt x="345" y="676"/>
                    </a:lnTo>
                    <a:lnTo>
                      <a:pt x="349" y="674"/>
                    </a:lnTo>
                    <a:lnTo>
                      <a:pt x="352" y="672"/>
                    </a:lnTo>
                    <a:lnTo>
                      <a:pt x="354" y="669"/>
                    </a:lnTo>
                    <a:lnTo>
                      <a:pt x="356" y="664"/>
                    </a:lnTo>
                    <a:lnTo>
                      <a:pt x="357" y="661"/>
                    </a:lnTo>
                    <a:lnTo>
                      <a:pt x="359" y="652"/>
                    </a:lnTo>
                    <a:lnTo>
                      <a:pt x="360" y="642"/>
                    </a:lnTo>
                    <a:lnTo>
                      <a:pt x="362" y="631"/>
                    </a:lnTo>
                    <a:lnTo>
                      <a:pt x="362" y="620"/>
                    </a:lnTo>
                    <a:lnTo>
                      <a:pt x="362" y="610"/>
                    </a:lnTo>
                    <a:lnTo>
                      <a:pt x="363" y="602"/>
                    </a:lnTo>
                    <a:lnTo>
                      <a:pt x="364" y="596"/>
                    </a:lnTo>
                    <a:lnTo>
                      <a:pt x="366" y="590"/>
                    </a:lnTo>
                    <a:lnTo>
                      <a:pt x="369" y="585"/>
                    </a:lnTo>
                    <a:lnTo>
                      <a:pt x="374" y="578"/>
                    </a:lnTo>
                    <a:lnTo>
                      <a:pt x="382" y="571"/>
                    </a:lnTo>
                    <a:lnTo>
                      <a:pt x="392" y="561"/>
                    </a:lnTo>
                    <a:lnTo>
                      <a:pt x="414" y="561"/>
                    </a:lnTo>
                    <a:lnTo>
                      <a:pt x="436" y="561"/>
                    </a:lnTo>
                    <a:lnTo>
                      <a:pt x="459" y="561"/>
                    </a:lnTo>
                    <a:lnTo>
                      <a:pt x="481" y="562"/>
                    </a:lnTo>
                    <a:lnTo>
                      <a:pt x="500" y="522"/>
                    </a:lnTo>
                    <a:lnTo>
                      <a:pt x="512" y="495"/>
                    </a:lnTo>
                    <a:lnTo>
                      <a:pt x="515" y="490"/>
                    </a:lnTo>
                    <a:lnTo>
                      <a:pt x="517" y="485"/>
                    </a:lnTo>
                    <a:lnTo>
                      <a:pt x="520" y="481"/>
                    </a:lnTo>
                    <a:lnTo>
                      <a:pt x="524" y="478"/>
                    </a:lnTo>
                    <a:lnTo>
                      <a:pt x="528" y="475"/>
                    </a:lnTo>
                    <a:lnTo>
                      <a:pt x="532" y="473"/>
                    </a:lnTo>
                    <a:lnTo>
                      <a:pt x="536" y="472"/>
                    </a:lnTo>
                    <a:lnTo>
                      <a:pt x="542" y="472"/>
                    </a:lnTo>
                    <a:lnTo>
                      <a:pt x="552" y="472"/>
                    </a:lnTo>
                    <a:lnTo>
                      <a:pt x="559" y="473"/>
                    </a:lnTo>
                    <a:lnTo>
                      <a:pt x="562" y="474"/>
                    </a:lnTo>
                    <a:lnTo>
                      <a:pt x="566" y="475"/>
                    </a:lnTo>
                    <a:lnTo>
                      <a:pt x="569" y="478"/>
                    </a:lnTo>
                    <a:lnTo>
                      <a:pt x="571" y="480"/>
                    </a:lnTo>
                    <a:lnTo>
                      <a:pt x="578" y="487"/>
                    </a:lnTo>
                    <a:lnTo>
                      <a:pt x="583" y="498"/>
                    </a:lnTo>
                    <a:lnTo>
                      <a:pt x="592" y="513"/>
                    </a:lnTo>
                    <a:lnTo>
                      <a:pt x="601" y="533"/>
                    </a:lnTo>
                    <a:lnTo>
                      <a:pt x="606" y="533"/>
                    </a:lnTo>
                    <a:lnTo>
                      <a:pt x="620" y="533"/>
                    </a:lnTo>
                    <a:lnTo>
                      <a:pt x="639" y="533"/>
                    </a:lnTo>
                    <a:lnTo>
                      <a:pt x="661" y="533"/>
                    </a:lnTo>
                    <a:lnTo>
                      <a:pt x="661" y="528"/>
                    </a:lnTo>
                    <a:lnTo>
                      <a:pt x="664" y="518"/>
                    </a:lnTo>
                    <a:lnTo>
                      <a:pt x="668" y="512"/>
                    </a:lnTo>
                    <a:lnTo>
                      <a:pt x="674" y="508"/>
                    </a:lnTo>
                    <a:lnTo>
                      <a:pt x="677" y="506"/>
                    </a:lnTo>
                    <a:lnTo>
                      <a:pt x="681" y="505"/>
                    </a:lnTo>
                    <a:lnTo>
                      <a:pt x="686" y="504"/>
                    </a:lnTo>
                    <a:lnTo>
                      <a:pt x="691" y="504"/>
                    </a:lnTo>
                    <a:lnTo>
                      <a:pt x="695" y="504"/>
                    </a:lnTo>
                    <a:lnTo>
                      <a:pt x="709" y="504"/>
                    </a:lnTo>
                    <a:lnTo>
                      <a:pt x="729" y="504"/>
                    </a:lnTo>
                    <a:lnTo>
                      <a:pt x="750" y="504"/>
                    </a:lnTo>
                    <a:lnTo>
                      <a:pt x="750" y="498"/>
                    </a:lnTo>
                    <a:lnTo>
                      <a:pt x="751" y="494"/>
                    </a:lnTo>
                    <a:lnTo>
                      <a:pt x="754" y="490"/>
                    </a:lnTo>
                    <a:lnTo>
                      <a:pt x="755" y="486"/>
                    </a:lnTo>
                    <a:lnTo>
                      <a:pt x="760" y="479"/>
                    </a:lnTo>
                    <a:lnTo>
                      <a:pt x="765" y="470"/>
                    </a:lnTo>
                    <a:lnTo>
                      <a:pt x="771" y="461"/>
                    </a:lnTo>
                    <a:lnTo>
                      <a:pt x="776" y="450"/>
                    </a:lnTo>
                    <a:lnTo>
                      <a:pt x="777" y="442"/>
                    </a:lnTo>
                    <a:lnTo>
                      <a:pt x="779" y="434"/>
                    </a:lnTo>
                    <a:lnTo>
                      <a:pt x="781" y="425"/>
                    </a:lnTo>
                    <a:lnTo>
                      <a:pt x="781" y="415"/>
                    </a:lnTo>
                    <a:lnTo>
                      <a:pt x="786" y="415"/>
                    </a:lnTo>
                    <a:lnTo>
                      <a:pt x="799" y="415"/>
                    </a:lnTo>
                    <a:lnTo>
                      <a:pt x="818" y="415"/>
                    </a:lnTo>
                    <a:lnTo>
                      <a:pt x="840" y="415"/>
                    </a:lnTo>
                    <a:lnTo>
                      <a:pt x="840" y="415"/>
                    </a:lnTo>
                    <a:lnTo>
                      <a:pt x="840" y="445"/>
                    </a:lnTo>
                    <a:lnTo>
                      <a:pt x="840" y="445"/>
                    </a:lnTo>
                    <a:lnTo>
                      <a:pt x="845" y="450"/>
                    </a:lnTo>
                    <a:lnTo>
                      <a:pt x="851" y="454"/>
                    </a:lnTo>
                    <a:lnTo>
                      <a:pt x="857" y="456"/>
                    </a:lnTo>
                    <a:lnTo>
                      <a:pt x="863" y="458"/>
                    </a:lnTo>
                    <a:lnTo>
                      <a:pt x="868" y="458"/>
                    </a:lnTo>
                    <a:lnTo>
                      <a:pt x="873" y="458"/>
                    </a:lnTo>
                    <a:lnTo>
                      <a:pt x="879" y="458"/>
                    </a:lnTo>
                    <a:lnTo>
                      <a:pt x="884" y="456"/>
                    </a:lnTo>
                    <a:lnTo>
                      <a:pt x="896" y="454"/>
                    </a:lnTo>
                    <a:lnTo>
                      <a:pt x="907" y="450"/>
                    </a:lnTo>
                    <a:lnTo>
                      <a:pt x="919" y="447"/>
                    </a:lnTo>
                    <a:lnTo>
                      <a:pt x="930" y="445"/>
                    </a:lnTo>
                    <a:lnTo>
                      <a:pt x="930" y="424"/>
                    </a:lnTo>
                    <a:lnTo>
                      <a:pt x="930" y="401"/>
                    </a:lnTo>
                    <a:lnTo>
                      <a:pt x="930" y="378"/>
                    </a:lnTo>
                    <a:lnTo>
                      <a:pt x="931" y="357"/>
                    </a:lnTo>
                    <a:lnTo>
                      <a:pt x="939" y="356"/>
                    </a:lnTo>
                    <a:lnTo>
                      <a:pt x="960" y="352"/>
                    </a:lnTo>
                    <a:lnTo>
                      <a:pt x="971" y="349"/>
                    </a:lnTo>
                    <a:lnTo>
                      <a:pt x="980" y="344"/>
                    </a:lnTo>
                    <a:lnTo>
                      <a:pt x="985" y="341"/>
                    </a:lnTo>
                    <a:lnTo>
                      <a:pt x="988" y="337"/>
                    </a:lnTo>
                    <a:lnTo>
                      <a:pt x="989" y="332"/>
                    </a:lnTo>
                    <a:lnTo>
                      <a:pt x="990" y="326"/>
                    </a:lnTo>
                    <a:lnTo>
                      <a:pt x="990" y="322"/>
                    </a:lnTo>
                    <a:lnTo>
                      <a:pt x="990" y="308"/>
                    </a:lnTo>
                    <a:lnTo>
                      <a:pt x="990" y="290"/>
                    </a:lnTo>
                    <a:lnTo>
                      <a:pt x="991" y="267"/>
                    </a:lnTo>
                    <a:lnTo>
                      <a:pt x="1002" y="266"/>
                    </a:lnTo>
                    <a:lnTo>
                      <a:pt x="1013" y="263"/>
                    </a:lnTo>
                    <a:lnTo>
                      <a:pt x="1022" y="258"/>
                    </a:lnTo>
                    <a:lnTo>
                      <a:pt x="1032" y="253"/>
                    </a:lnTo>
                    <a:lnTo>
                      <a:pt x="1045" y="242"/>
                    </a:lnTo>
                    <a:lnTo>
                      <a:pt x="1051" y="238"/>
                    </a:lnTo>
                    <a:lnTo>
                      <a:pt x="1051" y="238"/>
                    </a:lnTo>
                    <a:lnTo>
                      <a:pt x="1051" y="179"/>
                    </a:lnTo>
                    <a:lnTo>
                      <a:pt x="1051" y="179"/>
                    </a:lnTo>
                    <a:lnTo>
                      <a:pt x="1071" y="177"/>
                    </a:lnTo>
                    <a:lnTo>
                      <a:pt x="1088" y="175"/>
                    </a:lnTo>
                    <a:lnTo>
                      <a:pt x="1102" y="172"/>
                    </a:lnTo>
                    <a:lnTo>
                      <a:pt x="1114" y="167"/>
                    </a:lnTo>
                    <a:lnTo>
                      <a:pt x="1125" y="159"/>
                    </a:lnTo>
                    <a:lnTo>
                      <a:pt x="1135" y="152"/>
                    </a:lnTo>
                    <a:lnTo>
                      <a:pt x="1145" y="142"/>
                    </a:lnTo>
                    <a:lnTo>
                      <a:pt x="1155" y="131"/>
                    </a:lnTo>
                    <a:lnTo>
                      <a:pt x="1202" y="0"/>
                    </a:lnTo>
                    <a:lnTo>
                      <a:pt x="1202" y="0"/>
                    </a:lnTo>
                    <a:lnTo>
                      <a:pt x="1291" y="1"/>
                    </a:lnTo>
                    <a:lnTo>
                      <a:pt x="1291" y="1"/>
                    </a:lnTo>
                    <a:lnTo>
                      <a:pt x="1291" y="23"/>
                    </a:lnTo>
                    <a:lnTo>
                      <a:pt x="1290" y="42"/>
                    </a:lnTo>
                    <a:lnTo>
                      <a:pt x="1290" y="57"/>
                    </a:lnTo>
                    <a:lnTo>
                      <a:pt x="1290" y="61"/>
                    </a:lnTo>
                    <a:lnTo>
                      <a:pt x="1315" y="73"/>
                    </a:lnTo>
                    <a:lnTo>
                      <a:pt x="1344" y="84"/>
                    </a:lnTo>
                    <a:lnTo>
                      <a:pt x="1377" y="95"/>
                    </a:lnTo>
                    <a:lnTo>
                      <a:pt x="1409" y="107"/>
                    </a:lnTo>
                    <a:lnTo>
                      <a:pt x="1443" y="118"/>
                    </a:lnTo>
                    <a:lnTo>
                      <a:pt x="1475" y="130"/>
                    </a:lnTo>
                    <a:lnTo>
                      <a:pt x="1503" y="141"/>
                    </a:lnTo>
                    <a:lnTo>
                      <a:pt x="1528" y="153"/>
                    </a:lnTo>
                    <a:lnTo>
                      <a:pt x="1540" y="143"/>
                    </a:lnTo>
                    <a:lnTo>
                      <a:pt x="1551" y="135"/>
                    </a:lnTo>
                    <a:lnTo>
                      <a:pt x="1562" y="130"/>
                    </a:lnTo>
                    <a:lnTo>
                      <a:pt x="1573" y="127"/>
                    </a:lnTo>
                    <a:lnTo>
                      <a:pt x="1584" y="125"/>
                    </a:lnTo>
                    <a:lnTo>
                      <a:pt x="1596" y="123"/>
                    </a:lnTo>
                    <a:lnTo>
                      <a:pt x="1607" y="123"/>
                    </a:lnTo>
                    <a:lnTo>
                      <a:pt x="1618" y="123"/>
                    </a:lnTo>
                    <a:lnTo>
                      <a:pt x="1620" y="112"/>
                    </a:lnTo>
                    <a:lnTo>
                      <a:pt x="1623" y="96"/>
                    </a:lnTo>
                    <a:lnTo>
                      <a:pt x="1629" y="82"/>
                    </a:lnTo>
                    <a:lnTo>
                      <a:pt x="1637" y="67"/>
                    </a:lnTo>
                    <a:lnTo>
                      <a:pt x="1641" y="61"/>
                    </a:lnTo>
                    <a:lnTo>
                      <a:pt x="1647" y="54"/>
                    </a:lnTo>
                    <a:lnTo>
                      <a:pt x="1651" y="49"/>
                    </a:lnTo>
                    <a:lnTo>
                      <a:pt x="1656" y="45"/>
                    </a:lnTo>
                    <a:lnTo>
                      <a:pt x="1662" y="40"/>
                    </a:lnTo>
                    <a:lnTo>
                      <a:pt x="1667" y="37"/>
                    </a:lnTo>
                    <a:lnTo>
                      <a:pt x="1673" y="35"/>
                    </a:lnTo>
                    <a:lnTo>
                      <a:pt x="1678" y="35"/>
                    </a:lnTo>
                    <a:lnTo>
                      <a:pt x="1685" y="35"/>
                    </a:lnTo>
                    <a:lnTo>
                      <a:pt x="1690" y="36"/>
                    </a:lnTo>
                    <a:lnTo>
                      <a:pt x="1695" y="37"/>
                    </a:lnTo>
                    <a:lnTo>
                      <a:pt x="1701" y="40"/>
                    </a:lnTo>
                    <a:lnTo>
                      <a:pt x="1710" y="46"/>
                    </a:lnTo>
                    <a:lnTo>
                      <a:pt x="1719" y="53"/>
                    </a:lnTo>
                    <a:lnTo>
                      <a:pt x="1727" y="63"/>
                    </a:lnTo>
                    <a:lnTo>
                      <a:pt x="1733" y="73"/>
                    </a:lnTo>
                    <a:lnTo>
                      <a:pt x="1735" y="78"/>
                    </a:lnTo>
                    <a:lnTo>
                      <a:pt x="1736" y="84"/>
                    </a:lnTo>
                    <a:lnTo>
                      <a:pt x="1737" y="89"/>
                    </a:lnTo>
                    <a:lnTo>
                      <a:pt x="1737" y="94"/>
                    </a:lnTo>
                    <a:lnTo>
                      <a:pt x="1739" y="100"/>
                    </a:lnTo>
                    <a:lnTo>
                      <a:pt x="1741" y="109"/>
                    </a:lnTo>
                    <a:lnTo>
                      <a:pt x="1745" y="115"/>
                    </a:lnTo>
                    <a:lnTo>
                      <a:pt x="1750" y="120"/>
                    </a:lnTo>
                    <a:lnTo>
                      <a:pt x="1754" y="121"/>
                    </a:lnTo>
                    <a:lnTo>
                      <a:pt x="1757" y="123"/>
                    </a:lnTo>
                    <a:lnTo>
                      <a:pt x="1762" y="125"/>
                    </a:lnTo>
                    <a:lnTo>
                      <a:pt x="1768" y="125"/>
                    </a:lnTo>
                    <a:lnTo>
                      <a:pt x="1772" y="126"/>
                    </a:lnTo>
                    <a:lnTo>
                      <a:pt x="1777" y="128"/>
                    </a:lnTo>
                    <a:lnTo>
                      <a:pt x="1781" y="130"/>
                    </a:lnTo>
                    <a:lnTo>
                      <a:pt x="1784" y="134"/>
                    </a:lnTo>
                    <a:lnTo>
                      <a:pt x="1789" y="144"/>
                    </a:lnTo>
                    <a:lnTo>
                      <a:pt x="1793" y="155"/>
                    </a:lnTo>
                    <a:lnTo>
                      <a:pt x="1796" y="175"/>
                    </a:lnTo>
                    <a:lnTo>
                      <a:pt x="1797" y="185"/>
                    </a:lnTo>
                    <a:lnTo>
                      <a:pt x="1797" y="202"/>
                    </a:lnTo>
                    <a:lnTo>
                      <a:pt x="1796" y="214"/>
                    </a:lnTo>
                    <a:lnTo>
                      <a:pt x="1796" y="226"/>
                    </a:lnTo>
                    <a:lnTo>
                      <a:pt x="1796" y="244"/>
                    </a:lnTo>
                    <a:lnTo>
                      <a:pt x="1801" y="244"/>
                    </a:lnTo>
                    <a:lnTo>
                      <a:pt x="1805" y="245"/>
                    </a:lnTo>
                    <a:lnTo>
                      <a:pt x="1810" y="248"/>
                    </a:lnTo>
                    <a:lnTo>
                      <a:pt x="1813" y="250"/>
                    </a:lnTo>
                    <a:lnTo>
                      <a:pt x="1816" y="252"/>
                    </a:lnTo>
                    <a:lnTo>
                      <a:pt x="1818" y="255"/>
                    </a:lnTo>
                    <a:lnTo>
                      <a:pt x="1821" y="260"/>
                    </a:lnTo>
                    <a:lnTo>
                      <a:pt x="1822" y="263"/>
                    </a:lnTo>
                    <a:lnTo>
                      <a:pt x="1824" y="272"/>
                    </a:lnTo>
                    <a:lnTo>
                      <a:pt x="1825" y="282"/>
                    </a:lnTo>
                    <a:lnTo>
                      <a:pt x="1825" y="293"/>
                    </a:lnTo>
                    <a:lnTo>
                      <a:pt x="1825" y="304"/>
                    </a:lnTo>
                    <a:lnTo>
                      <a:pt x="1830" y="309"/>
                    </a:lnTo>
                    <a:lnTo>
                      <a:pt x="1840" y="323"/>
                    </a:lnTo>
                    <a:lnTo>
                      <a:pt x="1845" y="332"/>
                    </a:lnTo>
                    <a:lnTo>
                      <a:pt x="1850" y="342"/>
                    </a:lnTo>
                    <a:lnTo>
                      <a:pt x="1853" y="352"/>
                    </a:lnTo>
                    <a:lnTo>
                      <a:pt x="1855" y="364"/>
                    </a:lnTo>
                    <a:lnTo>
                      <a:pt x="1866" y="375"/>
                    </a:lnTo>
                    <a:lnTo>
                      <a:pt x="1878" y="386"/>
                    </a:lnTo>
                    <a:lnTo>
                      <a:pt x="1883" y="390"/>
                    </a:lnTo>
                    <a:lnTo>
                      <a:pt x="1890" y="395"/>
                    </a:lnTo>
                    <a:lnTo>
                      <a:pt x="1896" y="399"/>
                    </a:lnTo>
                    <a:lnTo>
                      <a:pt x="1903" y="402"/>
                    </a:lnTo>
                    <a:lnTo>
                      <a:pt x="1910" y="404"/>
                    </a:lnTo>
                    <a:lnTo>
                      <a:pt x="1918" y="405"/>
                    </a:lnTo>
                    <a:lnTo>
                      <a:pt x="1925" y="406"/>
                    </a:lnTo>
                    <a:lnTo>
                      <a:pt x="1934" y="406"/>
                    </a:lnTo>
                    <a:lnTo>
                      <a:pt x="1943" y="405"/>
                    </a:lnTo>
                    <a:lnTo>
                      <a:pt x="1952" y="403"/>
                    </a:lnTo>
                    <a:lnTo>
                      <a:pt x="1963" y="400"/>
                    </a:lnTo>
                    <a:lnTo>
                      <a:pt x="1974" y="395"/>
                    </a:lnTo>
                    <a:lnTo>
                      <a:pt x="1974" y="406"/>
                    </a:lnTo>
                    <a:lnTo>
                      <a:pt x="1974" y="417"/>
                    </a:lnTo>
                    <a:lnTo>
                      <a:pt x="1975" y="428"/>
                    </a:lnTo>
                    <a:lnTo>
                      <a:pt x="1977" y="440"/>
                    </a:lnTo>
                    <a:lnTo>
                      <a:pt x="1980" y="451"/>
                    </a:lnTo>
                    <a:lnTo>
                      <a:pt x="1986" y="461"/>
                    </a:lnTo>
                    <a:lnTo>
                      <a:pt x="1993" y="473"/>
                    </a:lnTo>
                    <a:lnTo>
                      <a:pt x="2003" y="484"/>
                    </a:lnTo>
                    <a:lnTo>
                      <a:pt x="2003" y="484"/>
                    </a:lnTo>
                    <a:lnTo>
                      <a:pt x="1973" y="484"/>
                    </a:lnTo>
                    <a:lnTo>
                      <a:pt x="1973" y="484"/>
                    </a:lnTo>
                    <a:lnTo>
                      <a:pt x="1973" y="501"/>
                    </a:lnTo>
                    <a:lnTo>
                      <a:pt x="1973" y="514"/>
                    </a:lnTo>
                    <a:lnTo>
                      <a:pt x="1973" y="526"/>
                    </a:lnTo>
                    <a:lnTo>
                      <a:pt x="1973" y="544"/>
                    </a:lnTo>
                    <a:lnTo>
                      <a:pt x="1961" y="544"/>
                    </a:lnTo>
                    <a:lnTo>
                      <a:pt x="1950" y="545"/>
                    </a:lnTo>
                    <a:lnTo>
                      <a:pt x="1940" y="545"/>
                    </a:lnTo>
                    <a:lnTo>
                      <a:pt x="1932" y="547"/>
                    </a:lnTo>
                    <a:lnTo>
                      <a:pt x="1928" y="549"/>
                    </a:lnTo>
                    <a:lnTo>
                      <a:pt x="1924" y="551"/>
                    </a:lnTo>
                    <a:lnTo>
                      <a:pt x="1921" y="553"/>
                    </a:lnTo>
                    <a:lnTo>
                      <a:pt x="1918" y="555"/>
                    </a:lnTo>
                    <a:lnTo>
                      <a:pt x="1916" y="560"/>
                    </a:lnTo>
                    <a:lnTo>
                      <a:pt x="1913" y="563"/>
                    </a:lnTo>
                    <a:lnTo>
                      <a:pt x="1913" y="568"/>
                    </a:lnTo>
                    <a:lnTo>
                      <a:pt x="1912" y="573"/>
                    </a:lnTo>
                    <a:lnTo>
                      <a:pt x="1912" y="573"/>
                    </a:lnTo>
                    <a:lnTo>
                      <a:pt x="1883" y="573"/>
                    </a:lnTo>
                    <a:lnTo>
                      <a:pt x="1883" y="573"/>
                    </a:lnTo>
                    <a:lnTo>
                      <a:pt x="1878" y="573"/>
                    </a:lnTo>
                    <a:lnTo>
                      <a:pt x="1875" y="574"/>
                    </a:lnTo>
                    <a:lnTo>
                      <a:pt x="1871" y="576"/>
                    </a:lnTo>
                    <a:lnTo>
                      <a:pt x="1869" y="577"/>
                    </a:lnTo>
                    <a:lnTo>
                      <a:pt x="1868" y="582"/>
                    </a:lnTo>
                    <a:lnTo>
                      <a:pt x="1868" y="588"/>
                    </a:lnTo>
                    <a:lnTo>
                      <a:pt x="1867" y="593"/>
                    </a:lnTo>
                    <a:lnTo>
                      <a:pt x="1866" y="598"/>
                    </a:lnTo>
                    <a:lnTo>
                      <a:pt x="1864" y="600"/>
                    </a:lnTo>
                    <a:lnTo>
                      <a:pt x="1862" y="601"/>
                    </a:lnTo>
                    <a:lnTo>
                      <a:pt x="1857" y="602"/>
                    </a:lnTo>
                    <a:lnTo>
                      <a:pt x="1853" y="603"/>
                    </a:lnTo>
                    <a:lnTo>
                      <a:pt x="1849" y="603"/>
                    </a:lnTo>
                    <a:lnTo>
                      <a:pt x="1823" y="602"/>
                    </a:lnTo>
                    <a:lnTo>
                      <a:pt x="1823" y="620"/>
                    </a:lnTo>
                    <a:lnTo>
                      <a:pt x="1823" y="632"/>
                    </a:lnTo>
                    <a:lnTo>
                      <a:pt x="1823" y="644"/>
                    </a:lnTo>
                    <a:lnTo>
                      <a:pt x="1823" y="662"/>
                    </a:lnTo>
                    <a:lnTo>
                      <a:pt x="1812" y="672"/>
                    </a:lnTo>
                    <a:lnTo>
                      <a:pt x="1805" y="680"/>
                    </a:lnTo>
                    <a:lnTo>
                      <a:pt x="1800" y="686"/>
                    </a:lnTo>
                    <a:lnTo>
                      <a:pt x="1796" y="691"/>
                    </a:lnTo>
                    <a:lnTo>
                      <a:pt x="1794" y="697"/>
                    </a:lnTo>
                    <a:lnTo>
                      <a:pt x="1793" y="703"/>
                    </a:lnTo>
                    <a:lnTo>
                      <a:pt x="1793" y="711"/>
                    </a:lnTo>
                    <a:lnTo>
                      <a:pt x="1793" y="722"/>
                    </a:lnTo>
                    <a:lnTo>
                      <a:pt x="1787" y="722"/>
                    </a:lnTo>
                    <a:lnTo>
                      <a:pt x="1777" y="725"/>
                    </a:lnTo>
                    <a:lnTo>
                      <a:pt x="1772" y="728"/>
                    </a:lnTo>
                    <a:lnTo>
                      <a:pt x="1767" y="734"/>
                    </a:lnTo>
                    <a:lnTo>
                      <a:pt x="1764" y="737"/>
                    </a:lnTo>
                    <a:lnTo>
                      <a:pt x="1763" y="741"/>
                    </a:lnTo>
                    <a:lnTo>
                      <a:pt x="1762" y="745"/>
                    </a:lnTo>
                    <a:lnTo>
                      <a:pt x="1762" y="751"/>
                    </a:lnTo>
                    <a:lnTo>
                      <a:pt x="1744" y="751"/>
                    </a:lnTo>
                    <a:lnTo>
                      <a:pt x="1732" y="751"/>
                    </a:lnTo>
                    <a:lnTo>
                      <a:pt x="1720" y="751"/>
                    </a:lnTo>
                    <a:lnTo>
                      <a:pt x="1703" y="750"/>
                    </a:lnTo>
                    <a:lnTo>
                      <a:pt x="1702" y="761"/>
                    </a:lnTo>
                    <a:lnTo>
                      <a:pt x="1702" y="768"/>
                    </a:lnTo>
                    <a:lnTo>
                      <a:pt x="1701" y="775"/>
                    </a:lnTo>
                    <a:lnTo>
                      <a:pt x="1699" y="780"/>
                    </a:lnTo>
                    <a:lnTo>
                      <a:pt x="1695" y="785"/>
                    </a:lnTo>
                    <a:lnTo>
                      <a:pt x="1690" y="792"/>
                    </a:lnTo>
                    <a:lnTo>
                      <a:pt x="1682" y="799"/>
                    </a:lnTo>
                    <a:lnTo>
                      <a:pt x="1672" y="809"/>
                    </a:lnTo>
                    <a:lnTo>
                      <a:pt x="1668" y="809"/>
                    </a:lnTo>
                    <a:lnTo>
                      <a:pt x="1642" y="809"/>
                    </a:lnTo>
                    <a:lnTo>
                      <a:pt x="1642" y="809"/>
                    </a:lnTo>
                    <a:lnTo>
                      <a:pt x="1642" y="839"/>
                    </a:lnTo>
                    <a:lnTo>
                      <a:pt x="1642" y="839"/>
                    </a:lnTo>
                    <a:lnTo>
                      <a:pt x="1574" y="849"/>
                    </a:lnTo>
                    <a:lnTo>
                      <a:pt x="1506" y="859"/>
                    </a:lnTo>
                    <a:lnTo>
                      <a:pt x="1438" y="867"/>
                    </a:lnTo>
                    <a:lnTo>
                      <a:pt x="1369" y="876"/>
                    </a:lnTo>
                    <a:lnTo>
                      <a:pt x="1300" y="884"/>
                    </a:lnTo>
                    <a:lnTo>
                      <a:pt x="1231" y="890"/>
                    </a:lnTo>
                    <a:lnTo>
                      <a:pt x="1162" y="897"/>
                    </a:lnTo>
                    <a:lnTo>
                      <a:pt x="1094" y="902"/>
                    </a:lnTo>
                    <a:lnTo>
                      <a:pt x="1026" y="906"/>
                    </a:lnTo>
                    <a:lnTo>
                      <a:pt x="958" y="911"/>
                    </a:lnTo>
                    <a:lnTo>
                      <a:pt x="890" y="914"/>
                    </a:lnTo>
                    <a:lnTo>
                      <a:pt x="824" y="916"/>
                    </a:lnTo>
                    <a:lnTo>
                      <a:pt x="758" y="918"/>
                    </a:lnTo>
                    <a:lnTo>
                      <a:pt x="693" y="919"/>
                    </a:lnTo>
                    <a:lnTo>
                      <a:pt x="630" y="920"/>
                    </a:lnTo>
                    <a:lnTo>
                      <a:pt x="568" y="920"/>
                    </a:lnTo>
                    <a:lnTo>
                      <a:pt x="568" y="930"/>
                    </a:lnTo>
                    <a:lnTo>
                      <a:pt x="567" y="940"/>
                    </a:lnTo>
                    <a:lnTo>
                      <a:pt x="565" y="947"/>
                    </a:lnTo>
                    <a:lnTo>
                      <a:pt x="562" y="954"/>
                    </a:lnTo>
                    <a:lnTo>
                      <a:pt x="559" y="960"/>
                    </a:lnTo>
                    <a:lnTo>
                      <a:pt x="556" y="965"/>
                    </a:lnTo>
                    <a:lnTo>
                      <a:pt x="553" y="969"/>
                    </a:lnTo>
                    <a:lnTo>
                      <a:pt x="548" y="972"/>
                    </a:lnTo>
                    <a:lnTo>
                      <a:pt x="544" y="974"/>
                    </a:lnTo>
                    <a:lnTo>
                      <a:pt x="540" y="977"/>
                    </a:lnTo>
                    <a:lnTo>
                      <a:pt x="534" y="978"/>
                    </a:lnTo>
                    <a:lnTo>
                      <a:pt x="530" y="979"/>
                    </a:lnTo>
                    <a:lnTo>
                      <a:pt x="519" y="979"/>
                    </a:lnTo>
                    <a:lnTo>
                      <a:pt x="507" y="979"/>
                    </a:lnTo>
                    <a:lnTo>
                      <a:pt x="502" y="979"/>
                    </a:lnTo>
                    <a:lnTo>
                      <a:pt x="498" y="977"/>
                    </a:lnTo>
                    <a:lnTo>
                      <a:pt x="493" y="974"/>
                    </a:lnTo>
                    <a:lnTo>
                      <a:pt x="490" y="971"/>
                    </a:lnTo>
                    <a:lnTo>
                      <a:pt x="482" y="964"/>
                    </a:lnTo>
                    <a:lnTo>
                      <a:pt x="477" y="956"/>
                    </a:lnTo>
                    <a:lnTo>
                      <a:pt x="472" y="948"/>
                    </a:lnTo>
                    <a:lnTo>
                      <a:pt x="465" y="943"/>
                    </a:lnTo>
                    <a:lnTo>
                      <a:pt x="461" y="941"/>
                    </a:lnTo>
                    <a:lnTo>
                      <a:pt x="458" y="941"/>
                    </a:lnTo>
                    <a:lnTo>
                      <a:pt x="453" y="941"/>
                    </a:lnTo>
                    <a:lnTo>
                      <a:pt x="449" y="943"/>
                    </a:lnTo>
                    <a:lnTo>
                      <a:pt x="435" y="950"/>
                    </a:lnTo>
                    <a:lnTo>
                      <a:pt x="424" y="958"/>
                    </a:lnTo>
                    <a:lnTo>
                      <a:pt x="413" y="967"/>
                    </a:lnTo>
                    <a:lnTo>
                      <a:pt x="404" y="975"/>
                    </a:lnTo>
                    <a:lnTo>
                      <a:pt x="394" y="984"/>
                    </a:lnTo>
                    <a:lnTo>
                      <a:pt x="383" y="993"/>
                    </a:lnTo>
                    <a:lnTo>
                      <a:pt x="371" y="1000"/>
                    </a:lnTo>
                    <a:lnTo>
                      <a:pt x="358" y="1008"/>
                    </a:lnTo>
                    <a:lnTo>
                      <a:pt x="342" y="1014"/>
                    </a:lnTo>
                    <a:lnTo>
                      <a:pt x="324" y="1021"/>
                    </a:lnTo>
                    <a:lnTo>
                      <a:pt x="304" y="1026"/>
                    </a:lnTo>
                    <a:lnTo>
                      <a:pt x="284" y="1029"/>
                    </a:lnTo>
                    <a:lnTo>
                      <a:pt x="239" y="1036"/>
                    </a:lnTo>
                    <a:lnTo>
                      <a:pt x="192" y="1040"/>
                    </a:lnTo>
                    <a:lnTo>
                      <a:pt x="143" y="1045"/>
                    </a:lnTo>
                    <a:lnTo>
                      <a:pt x="95" y="1049"/>
                    </a:lnTo>
                    <a:lnTo>
                      <a:pt x="70" y="1052"/>
                    </a:lnTo>
                    <a:lnTo>
                      <a:pt x="46" y="1055"/>
                    </a:lnTo>
                    <a:lnTo>
                      <a:pt x="22" y="1060"/>
                    </a:lnTo>
                    <a:lnTo>
                      <a:pt x="0" y="1064"/>
                    </a:lnTo>
                    <a:lnTo>
                      <a:pt x="0" y="1064"/>
                    </a:lnTo>
                    <a:lnTo>
                      <a:pt x="0" y="1064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6825600" y="2207880"/>
                <a:ext cx="898920" cy="751320"/>
              </a:xfrm>
              <a:custGeom>
                <a:avLst/>
                <a:gdLst/>
                <a:ahLst/>
                <a:rect l="l" t="t" r="r" b="b"/>
                <a:pathLst>
                  <a:path w="1728" h="1474">
                    <a:moveTo>
                      <a:pt x="752" y="442"/>
                    </a:moveTo>
                    <a:lnTo>
                      <a:pt x="752" y="432"/>
                    </a:lnTo>
                    <a:lnTo>
                      <a:pt x="753" y="425"/>
                    </a:lnTo>
                    <a:lnTo>
                      <a:pt x="754" y="418"/>
                    </a:lnTo>
                    <a:lnTo>
                      <a:pt x="756" y="412"/>
                    </a:lnTo>
                    <a:lnTo>
                      <a:pt x="759" y="406"/>
                    </a:lnTo>
                    <a:lnTo>
                      <a:pt x="765" y="400"/>
                    </a:lnTo>
                    <a:lnTo>
                      <a:pt x="772" y="392"/>
                    </a:lnTo>
                    <a:lnTo>
                      <a:pt x="782" y="383"/>
                    </a:lnTo>
                    <a:lnTo>
                      <a:pt x="783" y="377"/>
                    </a:lnTo>
                    <a:lnTo>
                      <a:pt x="784" y="373"/>
                    </a:lnTo>
                    <a:lnTo>
                      <a:pt x="785" y="369"/>
                    </a:lnTo>
                    <a:lnTo>
                      <a:pt x="787" y="365"/>
                    </a:lnTo>
                    <a:lnTo>
                      <a:pt x="794" y="359"/>
                    </a:lnTo>
                    <a:lnTo>
                      <a:pt x="801" y="354"/>
                    </a:lnTo>
                    <a:lnTo>
                      <a:pt x="810" y="347"/>
                    </a:lnTo>
                    <a:lnTo>
                      <a:pt x="820" y="341"/>
                    </a:lnTo>
                    <a:lnTo>
                      <a:pt x="832" y="333"/>
                    </a:lnTo>
                    <a:lnTo>
                      <a:pt x="842" y="323"/>
                    </a:lnTo>
                    <a:lnTo>
                      <a:pt x="873" y="294"/>
                    </a:lnTo>
                    <a:lnTo>
                      <a:pt x="877" y="289"/>
                    </a:lnTo>
                    <a:lnTo>
                      <a:pt x="881" y="283"/>
                    </a:lnTo>
                    <a:lnTo>
                      <a:pt x="884" y="277"/>
                    </a:lnTo>
                    <a:lnTo>
                      <a:pt x="886" y="271"/>
                    </a:lnTo>
                    <a:lnTo>
                      <a:pt x="888" y="261"/>
                    </a:lnTo>
                    <a:lnTo>
                      <a:pt x="888" y="250"/>
                    </a:lnTo>
                    <a:lnTo>
                      <a:pt x="888" y="238"/>
                    </a:lnTo>
                    <a:lnTo>
                      <a:pt x="890" y="227"/>
                    </a:lnTo>
                    <a:lnTo>
                      <a:pt x="891" y="222"/>
                    </a:lnTo>
                    <a:lnTo>
                      <a:pt x="894" y="216"/>
                    </a:lnTo>
                    <a:lnTo>
                      <a:pt x="898" y="210"/>
                    </a:lnTo>
                    <a:lnTo>
                      <a:pt x="903" y="205"/>
                    </a:lnTo>
                    <a:lnTo>
                      <a:pt x="926" y="183"/>
                    </a:lnTo>
                    <a:lnTo>
                      <a:pt x="948" y="160"/>
                    </a:lnTo>
                    <a:lnTo>
                      <a:pt x="971" y="139"/>
                    </a:lnTo>
                    <a:lnTo>
                      <a:pt x="994" y="116"/>
                    </a:lnTo>
                    <a:lnTo>
                      <a:pt x="1024" y="97"/>
                    </a:lnTo>
                    <a:lnTo>
                      <a:pt x="1051" y="81"/>
                    </a:lnTo>
                    <a:lnTo>
                      <a:pt x="1076" y="71"/>
                    </a:lnTo>
                    <a:lnTo>
                      <a:pt x="1098" y="61"/>
                    </a:lnTo>
                    <a:lnTo>
                      <a:pt x="1121" y="53"/>
                    </a:lnTo>
                    <a:lnTo>
                      <a:pt x="1145" y="46"/>
                    </a:lnTo>
                    <a:lnTo>
                      <a:pt x="1172" y="38"/>
                    </a:lnTo>
                    <a:lnTo>
                      <a:pt x="1202" y="28"/>
                    </a:lnTo>
                    <a:lnTo>
                      <a:pt x="1228" y="28"/>
                    </a:lnTo>
                    <a:lnTo>
                      <a:pt x="1256" y="28"/>
                    </a:lnTo>
                    <a:lnTo>
                      <a:pt x="1287" y="27"/>
                    </a:lnTo>
                    <a:lnTo>
                      <a:pt x="1319" y="25"/>
                    </a:lnTo>
                    <a:lnTo>
                      <a:pt x="1334" y="24"/>
                    </a:lnTo>
                    <a:lnTo>
                      <a:pt x="1348" y="22"/>
                    </a:lnTo>
                    <a:lnTo>
                      <a:pt x="1362" y="20"/>
                    </a:lnTo>
                    <a:lnTo>
                      <a:pt x="1375" y="18"/>
                    </a:lnTo>
                    <a:lnTo>
                      <a:pt x="1387" y="13"/>
                    </a:lnTo>
                    <a:lnTo>
                      <a:pt x="1397" y="10"/>
                    </a:lnTo>
                    <a:lnTo>
                      <a:pt x="1405" y="6"/>
                    </a:lnTo>
                    <a:lnTo>
                      <a:pt x="1412" y="0"/>
                    </a:lnTo>
                    <a:lnTo>
                      <a:pt x="1412" y="40"/>
                    </a:lnTo>
                    <a:lnTo>
                      <a:pt x="1411" y="75"/>
                    </a:lnTo>
                    <a:lnTo>
                      <a:pt x="1411" y="109"/>
                    </a:lnTo>
                    <a:lnTo>
                      <a:pt x="1411" y="149"/>
                    </a:lnTo>
                    <a:lnTo>
                      <a:pt x="1421" y="160"/>
                    </a:lnTo>
                    <a:lnTo>
                      <a:pt x="1432" y="172"/>
                    </a:lnTo>
                    <a:lnTo>
                      <a:pt x="1442" y="185"/>
                    </a:lnTo>
                    <a:lnTo>
                      <a:pt x="1451" y="198"/>
                    </a:lnTo>
                    <a:lnTo>
                      <a:pt x="1455" y="206"/>
                    </a:lnTo>
                    <a:lnTo>
                      <a:pt x="1458" y="213"/>
                    </a:lnTo>
                    <a:lnTo>
                      <a:pt x="1461" y="221"/>
                    </a:lnTo>
                    <a:lnTo>
                      <a:pt x="1465" y="229"/>
                    </a:lnTo>
                    <a:lnTo>
                      <a:pt x="1467" y="238"/>
                    </a:lnTo>
                    <a:lnTo>
                      <a:pt x="1468" y="248"/>
                    </a:lnTo>
                    <a:lnTo>
                      <a:pt x="1469" y="258"/>
                    </a:lnTo>
                    <a:lnTo>
                      <a:pt x="1469" y="269"/>
                    </a:lnTo>
                    <a:lnTo>
                      <a:pt x="1468" y="280"/>
                    </a:lnTo>
                    <a:lnTo>
                      <a:pt x="1465" y="291"/>
                    </a:lnTo>
                    <a:lnTo>
                      <a:pt x="1459" y="301"/>
                    </a:lnTo>
                    <a:lnTo>
                      <a:pt x="1454" y="310"/>
                    </a:lnTo>
                    <a:lnTo>
                      <a:pt x="1443" y="323"/>
                    </a:lnTo>
                    <a:lnTo>
                      <a:pt x="1439" y="329"/>
                    </a:lnTo>
                    <a:lnTo>
                      <a:pt x="1448" y="329"/>
                    </a:lnTo>
                    <a:lnTo>
                      <a:pt x="1456" y="329"/>
                    </a:lnTo>
                    <a:lnTo>
                      <a:pt x="1461" y="330"/>
                    </a:lnTo>
                    <a:lnTo>
                      <a:pt x="1465" y="332"/>
                    </a:lnTo>
                    <a:lnTo>
                      <a:pt x="1467" y="336"/>
                    </a:lnTo>
                    <a:lnTo>
                      <a:pt x="1468" y="342"/>
                    </a:lnTo>
                    <a:lnTo>
                      <a:pt x="1469" y="348"/>
                    </a:lnTo>
                    <a:lnTo>
                      <a:pt x="1468" y="359"/>
                    </a:lnTo>
                    <a:lnTo>
                      <a:pt x="1473" y="359"/>
                    </a:lnTo>
                    <a:lnTo>
                      <a:pt x="1479" y="360"/>
                    </a:lnTo>
                    <a:lnTo>
                      <a:pt x="1482" y="361"/>
                    </a:lnTo>
                    <a:lnTo>
                      <a:pt x="1485" y="363"/>
                    </a:lnTo>
                    <a:lnTo>
                      <a:pt x="1488" y="366"/>
                    </a:lnTo>
                    <a:lnTo>
                      <a:pt x="1490" y="370"/>
                    </a:lnTo>
                    <a:lnTo>
                      <a:pt x="1493" y="373"/>
                    </a:lnTo>
                    <a:lnTo>
                      <a:pt x="1495" y="377"/>
                    </a:lnTo>
                    <a:lnTo>
                      <a:pt x="1496" y="386"/>
                    </a:lnTo>
                    <a:lnTo>
                      <a:pt x="1497" y="397"/>
                    </a:lnTo>
                    <a:lnTo>
                      <a:pt x="1498" y="408"/>
                    </a:lnTo>
                    <a:lnTo>
                      <a:pt x="1498" y="418"/>
                    </a:lnTo>
                    <a:lnTo>
                      <a:pt x="1496" y="429"/>
                    </a:lnTo>
                    <a:lnTo>
                      <a:pt x="1493" y="441"/>
                    </a:lnTo>
                    <a:lnTo>
                      <a:pt x="1488" y="452"/>
                    </a:lnTo>
                    <a:lnTo>
                      <a:pt x="1482" y="463"/>
                    </a:lnTo>
                    <a:lnTo>
                      <a:pt x="1476" y="474"/>
                    </a:lnTo>
                    <a:lnTo>
                      <a:pt x="1472" y="485"/>
                    </a:lnTo>
                    <a:lnTo>
                      <a:pt x="1469" y="496"/>
                    </a:lnTo>
                    <a:lnTo>
                      <a:pt x="1467" y="508"/>
                    </a:lnTo>
                    <a:lnTo>
                      <a:pt x="1489" y="508"/>
                    </a:lnTo>
                    <a:lnTo>
                      <a:pt x="1508" y="508"/>
                    </a:lnTo>
                    <a:lnTo>
                      <a:pt x="1522" y="508"/>
                    </a:lnTo>
                    <a:lnTo>
                      <a:pt x="1527" y="508"/>
                    </a:lnTo>
                    <a:lnTo>
                      <a:pt x="1532" y="514"/>
                    </a:lnTo>
                    <a:lnTo>
                      <a:pt x="1546" y="538"/>
                    </a:lnTo>
                    <a:lnTo>
                      <a:pt x="1554" y="558"/>
                    </a:lnTo>
                    <a:lnTo>
                      <a:pt x="1564" y="584"/>
                    </a:lnTo>
                    <a:lnTo>
                      <a:pt x="1575" y="617"/>
                    </a:lnTo>
                    <a:lnTo>
                      <a:pt x="1586" y="658"/>
                    </a:lnTo>
                    <a:lnTo>
                      <a:pt x="1586" y="673"/>
                    </a:lnTo>
                    <a:lnTo>
                      <a:pt x="1587" y="688"/>
                    </a:lnTo>
                    <a:lnTo>
                      <a:pt x="1588" y="702"/>
                    </a:lnTo>
                    <a:lnTo>
                      <a:pt x="1590" y="714"/>
                    </a:lnTo>
                    <a:lnTo>
                      <a:pt x="1594" y="736"/>
                    </a:lnTo>
                    <a:lnTo>
                      <a:pt x="1600" y="754"/>
                    </a:lnTo>
                    <a:lnTo>
                      <a:pt x="1605" y="770"/>
                    </a:lnTo>
                    <a:lnTo>
                      <a:pt x="1609" y="783"/>
                    </a:lnTo>
                    <a:lnTo>
                      <a:pt x="1613" y="795"/>
                    </a:lnTo>
                    <a:lnTo>
                      <a:pt x="1614" y="807"/>
                    </a:lnTo>
                    <a:lnTo>
                      <a:pt x="1613" y="812"/>
                    </a:lnTo>
                    <a:lnTo>
                      <a:pt x="1609" y="826"/>
                    </a:lnTo>
                    <a:lnTo>
                      <a:pt x="1604" y="848"/>
                    </a:lnTo>
                    <a:lnTo>
                      <a:pt x="1598" y="874"/>
                    </a:lnTo>
                    <a:lnTo>
                      <a:pt x="1593" y="903"/>
                    </a:lnTo>
                    <a:lnTo>
                      <a:pt x="1588" y="932"/>
                    </a:lnTo>
                    <a:lnTo>
                      <a:pt x="1584" y="960"/>
                    </a:lnTo>
                    <a:lnTo>
                      <a:pt x="1582" y="985"/>
                    </a:lnTo>
                    <a:lnTo>
                      <a:pt x="1582" y="991"/>
                    </a:lnTo>
                    <a:lnTo>
                      <a:pt x="1583" y="995"/>
                    </a:lnTo>
                    <a:lnTo>
                      <a:pt x="1586" y="999"/>
                    </a:lnTo>
                    <a:lnTo>
                      <a:pt x="1587" y="1004"/>
                    </a:lnTo>
                    <a:lnTo>
                      <a:pt x="1592" y="1010"/>
                    </a:lnTo>
                    <a:lnTo>
                      <a:pt x="1597" y="1015"/>
                    </a:lnTo>
                    <a:lnTo>
                      <a:pt x="1603" y="1021"/>
                    </a:lnTo>
                    <a:lnTo>
                      <a:pt x="1607" y="1027"/>
                    </a:lnTo>
                    <a:lnTo>
                      <a:pt x="1609" y="1032"/>
                    </a:lnTo>
                    <a:lnTo>
                      <a:pt x="1610" y="1036"/>
                    </a:lnTo>
                    <a:lnTo>
                      <a:pt x="1611" y="1040"/>
                    </a:lnTo>
                    <a:lnTo>
                      <a:pt x="1611" y="1046"/>
                    </a:lnTo>
                    <a:lnTo>
                      <a:pt x="1641" y="1225"/>
                    </a:lnTo>
                    <a:lnTo>
                      <a:pt x="1641" y="1235"/>
                    </a:lnTo>
                    <a:lnTo>
                      <a:pt x="1644" y="1243"/>
                    </a:lnTo>
                    <a:lnTo>
                      <a:pt x="1648" y="1251"/>
                    </a:lnTo>
                    <a:lnTo>
                      <a:pt x="1654" y="1257"/>
                    </a:lnTo>
                    <a:lnTo>
                      <a:pt x="1660" y="1263"/>
                    </a:lnTo>
                    <a:lnTo>
                      <a:pt x="1668" y="1267"/>
                    </a:lnTo>
                    <a:lnTo>
                      <a:pt x="1675" y="1271"/>
                    </a:lnTo>
                    <a:lnTo>
                      <a:pt x="1684" y="1275"/>
                    </a:lnTo>
                    <a:lnTo>
                      <a:pt x="1700" y="1281"/>
                    </a:lnTo>
                    <a:lnTo>
                      <a:pt x="1714" y="1289"/>
                    </a:lnTo>
                    <a:lnTo>
                      <a:pt x="1719" y="1293"/>
                    </a:lnTo>
                    <a:lnTo>
                      <a:pt x="1724" y="1298"/>
                    </a:lnTo>
                    <a:lnTo>
                      <a:pt x="1727" y="1305"/>
                    </a:lnTo>
                    <a:lnTo>
                      <a:pt x="1728" y="1311"/>
                    </a:lnTo>
                    <a:lnTo>
                      <a:pt x="1727" y="1317"/>
                    </a:lnTo>
                    <a:lnTo>
                      <a:pt x="1725" y="1320"/>
                    </a:lnTo>
                    <a:lnTo>
                      <a:pt x="1722" y="1322"/>
                    </a:lnTo>
                    <a:lnTo>
                      <a:pt x="1718" y="1323"/>
                    </a:lnTo>
                    <a:lnTo>
                      <a:pt x="1709" y="1323"/>
                    </a:lnTo>
                    <a:lnTo>
                      <a:pt x="1698" y="1322"/>
                    </a:lnTo>
                    <a:lnTo>
                      <a:pt x="1692" y="1321"/>
                    </a:lnTo>
                    <a:lnTo>
                      <a:pt x="1687" y="1321"/>
                    </a:lnTo>
                    <a:lnTo>
                      <a:pt x="1682" y="1321"/>
                    </a:lnTo>
                    <a:lnTo>
                      <a:pt x="1677" y="1323"/>
                    </a:lnTo>
                    <a:lnTo>
                      <a:pt x="1673" y="1325"/>
                    </a:lnTo>
                    <a:lnTo>
                      <a:pt x="1671" y="1329"/>
                    </a:lnTo>
                    <a:lnTo>
                      <a:pt x="1669" y="1334"/>
                    </a:lnTo>
                    <a:lnTo>
                      <a:pt x="1668" y="1340"/>
                    </a:lnTo>
                    <a:lnTo>
                      <a:pt x="1668" y="1346"/>
                    </a:lnTo>
                    <a:lnTo>
                      <a:pt x="1669" y="1350"/>
                    </a:lnTo>
                    <a:lnTo>
                      <a:pt x="1671" y="1352"/>
                    </a:lnTo>
                    <a:lnTo>
                      <a:pt x="1673" y="1355"/>
                    </a:lnTo>
                    <a:lnTo>
                      <a:pt x="1677" y="1357"/>
                    </a:lnTo>
                    <a:lnTo>
                      <a:pt x="1683" y="1358"/>
                    </a:lnTo>
                    <a:lnTo>
                      <a:pt x="1689" y="1359"/>
                    </a:lnTo>
                    <a:lnTo>
                      <a:pt x="1694" y="1361"/>
                    </a:lnTo>
                    <a:lnTo>
                      <a:pt x="1696" y="1362"/>
                    </a:lnTo>
                    <a:lnTo>
                      <a:pt x="1697" y="1365"/>
                    </a:lnTo>
                    <a:lnTo>
                      <a:pt x="1698" y="1370"/>
                    </a:lnTo>
                    <a:lnTo>
                      <a:pt x="1699" y="1374"/>
                    </a:lnTo>
                    <a:lnTo>
                      <a:pt x="1698" y="1387"/>
                    </a:lnTo>
                    <a:lnTo>
                      <a:pt x="1696" y="1399"/>
                    </a:lnTo>
                    <a:lnTo>
                      <a:pt x="1691" y="1411"/>
                    </a:lnTo>
                    <a:lnTo>
                      <a:pt x="1687" y="1421"/>
                    </a:lnTo>
                    <a:lnTo>
                      <a:pt x="1682" y="1432"/>
                    </a:lnTo>
                    <a:lnTo>
                      <a:pt x="1675" y="1441"/>
                    </a:lnTo>
                    <a:lnTo>
                      <a:pt x="1668" y="1451"/>
                    </a:lnTo>
                    <a:lnTo>
                      <a:pt x="1660" y="1457"/>
                    </a:lnTo>
                    <a:lnTo>
                      <a:pt x="1652" y="1464"/>
                    </a:lnTo>
                    <a:lnTo>
                      <a:pt x="1645" y="1469"/>
                    </a:lnTo>
                    <a:lnTo>
                      <a:pt x="1637" y="1472"/>
                    </a:lnTo>
                    <a:lnTo>
                      <a:pt x="1630" y="1474"/>
                    </a:lnTo>
                    <a:lnTo>
                      <a:pt x="1623" y="1474"/>
                    </a:lnTo>
                    <a:lnTo>
                      <a:pt x="1618" y="1472"/>
                    </a:lnTo>
                    <a:lnTo>
                      <a:pt x="1615" y="1471"/>
                    </a:lnTo>
                    <a:lnTo>
                      <a:pt x="1613" y="1469"/>
                    </a:lnTo>
                    <a:lnTo>
                      <a:pt x="1610" y="1466"/>
                    </a:lnTo>
                    <a:lnTo>
                      <a:pt x="1608" y="1462"/>
                    </a:lnTo>
                    <a:lnTo>
                      <a:pt x="1579" y="1403"/>
                    </a:lnTo>
                    <a:lnTo>
                      <a:pt x="1576" y="1401"/>
                    </a:lnTo>
                    <a:lnTo>
                      <a:pt x="1569" y="1400"/>
                    </a:lnTo>
                    <a:lnTo>
                      <a:pt x="1560" y="1398"/>
                    </a:lnTo>
                    <a:lnTo>
                      <a:pt x="1547" y="1396"/>
                    </a:lnTo>
                    <a:lnTo>
                      <a:pt x="1514" y="1391"/>
                    </a:lnTo>
                    <a:lnTo>
                      <a:pt x="1475" y="1386"/>
                    </a:lnTo>
                    <a:lnTo>
                      <a:pt x="1456" y="1383"/>
                    </a:lnTo>
                    <a:lnTo>
                      <a:pt x="1435" y="1379"/>
                    </a:lnTo>
                    <a:lnTo>
                      <a:pt x="1416" y="1375"/>
                    </a:lnTo>
                    <a:lnTo>
                      <a:pt x="1398" y="1370"/>
                    </a:lnTo>
                    <a:lnTo>
                      <a:pt x="1380" y="1364"/>
                    </a:lnTo>
                    <a:lnTo>
                      <a:pt x="1364" y="1358"/>
                    </a:lnTo>
                    <a:lnTo>
                      <a:pt x="1358" y="1353"/>
                    </a:lnTo>
                    <a:lnTo>
                      <a:pt x="1351" y="1350"/>
                    </a:lnTo>
                    <a:lnTo>
                      <a:pt x="1346" y="1346"/>
                    </a:lnTo>
                    <a:lnTo>
                      <a:pt x="1341" y="1342"/>
                    </a:lnTo>
                    <a:lnTo>
                      <a:pt x="1282" y="1281"/>
                    </a:lnTo>
                    <a:lnTo>
                      <a:pt x="1263" y="1261"/>
                    </a:lnTo>
                    <a:lnTo>
                      <a:pt x="1247" y="1243"/>
                    </a:lnTo>
                    <a:lnTo>
                      <a:pt x="1233" y="1227"/>
                    </a:lnTo>
                    <a:lnTo>
                      <a:pt x="1219" y="1212"/>
                    </a:lnTo>
                    <a:lnTo>
                      <a:pt x="1191" y="1183"/>
                    </a:lnTo>
                    <a:lnTo>
                      <a:pt x="1173" y="1164"/>
                    </a:lnTo>
                    <a:lnTo>
                      <a:pt x="1164" y="1158"/>
                    </a:lnTo>
                    <a:lnTo>
                      <a:pt x="1156" y="1155"/>
                    </a:lnTo>
                    <a:lnTo>
                      <a:pt x="1145" y="1153"/>
                    </a:lnTo>
                    <a:lnTo>
                      <a:pt x="1131" y="1151"/>
                    </a:lnTo>
                    <a:lnTo>
                      <a:pt x="1118" y="1151"/>
                    </a:lnTo>
                    <a:lnTo>
                      <a:pt x="1102" y="1154"/>
                    </a:lnTo>
                    <a:lnTo>
                      <a:pt x="1082" y="1157"/>
                    </a:lnTo>
                    <a:lnTo>
                      <a:pt x="1062" y="1160"/>
                    </a:lnTo>
                    <a:lnTo>
                      <a:pt x="1011" y="1171"/>
                    </a:lnTo>
                    <a:lnTo>
                      <a:pt x="953" y="1184"/>
                    </a:lnTo>
                    <a:lnTo>
                      <a:pt x="887" y="1200"/>
                    </a:lnTo>
                    <a:lnTo>
                      <a:pt x="814" y="1217"/>
                    </a:lnTo>
                    <a:lnTo>
                      <a:pt x="738" y="1237"/>
                    </a:lnTo>
                    <a:lnTo>
                      <a:pt x="657" y="1256"/>
                    </a:lnTo>
                    <a:lnTo>
                      <a:pt x="574" y="1276"/>
                    </a:lnTo>
                    <a:lnTo>
                      <a:pt x="489" y="1295"/>
                    </a:lnTo>
                    <a:lnTo>
                      <a:pt x="405" y="1312"/>
                    </a:lnTo>
                    <a:lnTo>
                      <a:pt x="323" y="1329"/>
                    </a:lnTo>
                    <a:lnTo>
                      <a:pt x="282" y="1336"/>
                    </a:lnTo>
                    <a:lnTo>
                      <a:pt x="242" y="1342"/>
                    </a:lnTo>
                    <a:lnTo>
                      <a:pt x="203" y="1348"/>
                    </a:lnTo>
                    <a:lnTo>
                      <a:pt x="165" y="1352"/>
                    </a:lnTo>
                    <a:lnTo>
                      <a:pt x="129" y="1356"/>
                    </a:lnTo>
                    <a:lnTo>
                      <a:pt x="94" y="1359"/>
                    </a:lnTo>
                    <a:lnTo>
                      <a:pt x="61" y="1360"/>
                    </a:lnTo>
                    <a:lnTo>
                      <a:pt x="29" y="1360"/>
                    </a:lnTo>
                    <a:lnTo>
                      <a:pt x="22" y="1360"/>
                    </a:lnTo>
                    <a:lnTo>
                      <a:pt x="16" y="1358"/>
                    </a:lnTo>
                    <a:lnTo>
                      <a:pt x="13" y="1355"/>
                    </a:lnTo>
                    <a:lnTo>
                      <a:pt x="11" y="1350"/>
                    </a:lnTo>
                    <a:lnTo>
                      <a:pt x="9" y="1346"/>
                    </a:lnTo>
                    <a:lnTo>
                      <a:pt x="9" y="1339"/>
                    </a:lnTo>
                    <a:lnTo>
                      <a:pt x="9" y="1333"/>
                    </a:lnTo>
                    <a:lnTo>
                      <a:pt x="10" y="1326"/>
                    </a:lnTo>
                    <a:lnTo>
                      <a:pt x="11" y="1312"/>
                    </a:lnTo>
                    <a:lnTo>
                      <a:pt x="11" y="1297"/>
                    </a:lnTo>
                    <a:lnTo>
                      <a:pt x="10" y="1290"/>
                    </a:lnTo>
                    <a:lnTo>
                      <a:pt x="8" y="1283"/>
                    </a:lnTo>
                    <a:lnTo>
                      <a:pt x="4" y="1277"/>
                    </a:lnTo>
                    <a:lnTo>
                      <a:pt x="0" y="1270"/>
                    </a:lnTo>
                    <a:lnTo>
                      <a:pt x="30" y="1250"/>
                    </a:lnTo>
                    <a:lnTo>
                      <a:pt x="57" y="1230"/>
                    </a:lnTo>
                    <a:lnTo>
                      <a:pt x="80" y="1212"/>
                    </a:lnTo>
                    <a:lnTo>
                      <a:pt x="101" y="1194"/>
                    </a:lnTo>
                    <a:lnTo>
                      <a:pt x="120" y="1173"/>
                    </a:lnTo>
                    <a:lnTo>
                      <a:pt x="139" y="1150"/>
                    </a:lnTo>
                    <a:lnTo>
                      <a:pt x="159" y="1125"/>
                    </a:lnTo>
                    <a:lnTo>
                      <a:pt x="180" y="1093"/>
                    </a:lnTo>
                    <a:lnTo>
                      <a:pt x="185" y="1088"/>
                    </a:lnTo>
                    <a:lnTo>
                      <a:pt x="190" y="1082"/>
                    </a:lnTo>
                    <a:lnTo>
                      <a:pt x="193" y="1077"/>
                    </a:lnTo>
                    <a:lnTo>
                      <a:pt x="197" y="1071"/>
                    </a:lnTo>
                    <a:lnTo>
                      <a:pt x="200" y="1065"/>
                    </a:lnTo>
                    <a:lnTo>
                      <a:pt x="201" y="1060"/>
                    </a:lnTo>
                    <a:lnTo>
                      <a:pt x="202" y="1054"/>
                    </a:lnTo>
                    <a:lnTo>
                      <a:pt x="203" y="1049"/>
                    </a:lnTo>
                    <a:lnTo>
                      <a:pt x="202" y="1044"/>
                    </a:lnTo>
                    <a:lnTo>
                      <a:pt x="201" y="1037"/>
                    </a:lnTo>
                    <a:lnTo>
                      <a:pt x="200" y="1032"/>
                    </a:lnTo>
                    <a:lnTo>
                      <a:pt x="198" y="1026"/>
                    </a:lnTo>
                    <a:lnTo>
                      <a:pt x="194" y="1021"/>
                    </a:lnTo>
                    <a:lnTo>
                      <a:pt x="190" y="1015"/>
                    </a:lnTo>
                    <a:lnTo>
                      <a:pt x="186" y="1009"/>
                    </a:lnTo>
                    <a:lnTo>
                      <a:pt x="180" y="1004"/>
                    </a:lnTo>
                    <a:lnTo>
                      <a:pt x="159" y="985"/>
                    </a:lnTo>
                    <a:lnTo>
                      <a:pt x="140" y="970"/>
                    </a:lnTo>
                    <a:lnTo>
                      <a:pt x="136" y="966"/>
                    </a:lnTo>
                    <a:lnTo>
                      <a:pt x="133" y="960"/>
                    </a:lnTo>
                    <a:lnTo>
                      <a:pt x="130" y="955"/>
                    </a:lnTo>
                    <a:lnTo>
                      <a:pt x="126" y="948"/>
                    </a:lnTo>
                    <a:lnTo>
                      <a:pt x="124" y="942"/>
                    </a:lnTo>
                    <a:lnTo>
                      <a:pt x="123" y="933"/>
                    </a:lnTo>
                    <a:lnTo>
                      <a:pt x="122" y="925"/>
                    </a:lnTo>
                    <a:lnTo>
                      <a:pt x="122" y="914"/>
                    </a:lnTo>
                    <a:lnTo>
                      <a:pt x="122" y="902"/>
                    </a:lnTo>
                    <a:lnTo>
                      <a:pt x="124" y="888"/>
                    </a:lnTo>
                    <a:lnTo>
                      <a:pt x="128" y="874"/>
                    </a:lnTo>
                    <a:lnTo>
                      <a:pt x="133" y="861"/>
                    </a:lnTo>
                    <a:lnTo>
                      <a:pt x="136" y="853"/>
                    </a:lnTo>
                    <a:lnTo>
                      <a:pt x="139" y="848"/>
                    </a:lnTo>
                    <a:lnTo>
                      <a:pt x="144" y="842"/>
                    </a:lnTo>
                    <a:lnTo>
                      <a:pt x="148" y="836"/>
                    </a:lnTo>
                    <a:lnTo>
                      <a:pt x="153" y="831"/>
                    </a:lnTo>
                    <a:lnTo>
                      <a:pt x="160" y="826"/>
                    </a:lnTo>
                    <a:lnTo>
                      <a:pt x="166" y="823"/>
                    </a:lnTo>
                    <a:lnTo>
                      <a:pt x="173" y="820"/>
                    </a:lnTo>
                    <a:lnTo>
                      <a:pt x="185" y="817"/>
                    </a:lnTo>
                    <a:lnTo>
                      <a:pt x="197" y="815"/>
                    </a:lnTo>
                    <a:lnTo>
                      <a:pt x="210" y="814"/>
                    </a:lnTo>
                    <a:lnTo>
                      <a:pt x="223" y="812"/>
                    </a:lnTo>
                    <a:lnTo>
                      <a:pt x="252" y="812"/>
                    </a:lnTo>
                    <a:lnTo>
                      <a:pt x="281" y="812"/>
                    </a:lnTo>
                    <a:lnTo>
                      <a:pt x="311" y="812"/>
                    </a:lnTo>
                    <a:lnTo>
                      <a:pt x="340" y="810"/>
                    </a:lnTo>
                    <a:lnTo>
                      <a:pt x="353" y="808"/>
                    </a:lnTo>
                    <a:lnTo>
                      <a:pt x="367" y="806"/>
                    </a:lnTo>
                    <a:lnTo>
                      <a:pt x="379" y="802"/>
                    </a:lnTo>
                    <a:lnTo>
                      <a:pt x="391" y="797"/>
                    </a:lnTo>
                    <a:lnTo>
                      <a:pt x="406" y="790"/>
                    </a:lnTo>
                    <a:lnTo>
                      <a:pt x="419" y="785"/>
                    </a:lnTo>
                    <a:lnTo>
                      <a:pt x="433" y="781"/>
                    </a:lnTo>
                    <a:lnTo>
                      <a:pt x="445" y="779"/>
                    </a:lnTo>
                    <a:lnTo>
                      <a:pt x="458" y="778"/>
                    </a:lnTo>
                    <a:lnTo>
                      <a:pt x="470" y="777"/>
                    </a:lnTo>
                    <a:lnTo>
                      <a:pt x="481" y="777"/>
                    </a:lnTo>
                    <a:lnTo>
                      <a:pt x="493" y="778"/>
                    </a:lnTo>
                    <a:lnTo>
                      <a:pt x="516" y="779"/>
                    </a:lnTo>
                    <a:lnTo>
                      <a:pt x="541" y="780"/>
                    </a:lnTo>
                    <a:lnTo>
                      <a:pt x="555" y="780"/>
                    </a:lnTo>
                    <a:lnTo>
                      <a:pt x="569" y="779"/>
                    </a:lnTo>
                    <a:lnTo>
                      <a:pt x="584" y="778"/>
                    </a:lnTo>
                    <a:lnTo>
                      <a:pt x="599" y="775"/>
                    </a:lnTo>
                    <a:lnTo>
                      <a:pt x="611" y="772"/>
                    </a:lnTo>
                    <a:lnTo>
                      <a:pt x="623" y="769"/>
                    </a:lnTo>
                    <a:lnTo>
                      <a:pt x="634" y="766"/>
                    </a:lnTo>
                    <a:lnTo>
                      <a:pt x="645" y="762"/>
                    </a:lnTo>
                    <a:lnTo>
                      <a:pt x="663" y="752"/>
                    </a:lnTo>
                    <a:lnTo>
                      <a:pt x="682" y="740"/>
                    </a:lnTo>
                    <a:lnTo>
                      <a:pt x="699" y="727"/>
                    </a:lnTo>
                    <a:lnTo>
                      <a:pt x="716" y="713"/>
                    </a:lnTo>
                    <a:lnTo>
                      <a:pt x="732" y="698"/>
                    </a:lnTo>
                    <a:lnTo>
                      <a:pt x="750" y="681"/>
                    </a:lnTo>
                    <a:lnTo>
                      <a:pt x="754" y="677"/>
                    </a:lnTo>
                    <a:lnTo>
                      <a:pt x="758" y="674"/>
                    </a:lnTo>
                    <a:lnTo>
                      <a:pt x="764" y="673"/>
                    </a:lnTo>
                    <a:lnTo>
                      <a:pt x="768" y="671"/>
                    </a:lnTo>
                    <a:lnTo>
                      <a:pt x="778" y="670"/>
                    </a:lnTo>
                    <a:lnTo>
                      <a:pt x="787" y="669"/>
                    </a:lnTo>
                    <a:lnTo>
                      <a:pt x="796" y="668"/>
                    </a:lnTo>
                    <a:lnTo>
                      <a:pt x="804" y="666"/>
                    </a:lnTo>
                    <a:lnTo>
                      <a:pt x="806" y="663"/>
                    </a:lnTo>
                    <a:lnTo>
                      <a:pt x="808" y="660"/>
                    </a:lnTo>
                    <a:lnTo>
                      <a:pt x="809" y="656"/>
                    </a:lnTo>
                    <a:lnTo>
                      <a:pt x="810" y="652"/>
                    </a:lnTo>
                    <a:lnTo>
                      <a:pt x="814" y="646"/>
                    </a:lnTo>
                    <a:lnTo>
                      <a:pt x="818" y="640"/>
                    </a:lnTo>
                    <a:lnTo>
                      <a:pt x="819" y="634"/>
                    </a:lnTo>
                    <a:lnTo>
                      <a:pt x="818" y="629"/>
                    </a:lnTo>
                    <a:lnTo>
                      <a:pt x="817" y="623"/>
                    </a:lnTo>
                    <a:lnTo>
                      <a:pt x="813" y="618"/>
                    </a:lnTo>
                    <a:lnTo>
                      <a:pt x="810" y="612"/>
                    </a:lnTo>
                    <a:lnTo>
                      <a:pt x="807" y="606"/>
                    </a:lnTo>
                    <a:lnTo>
                      <a:pt x="798" y="595"/>
                    </a:lnTo>
                    <a:lnTo>
                      <a:pt x="790" y="584"/>
                    </a:lnTo>
                    <a:lnTo>
                      <a:pt x="786" y="578"/>
                    </a:lnTo>
                    <a:lnTo>
                      <a:pt x="783" y="573"/>
                    </a:lnTo>
                    <a:lnTo>
                      <a:pt x="781" y="567"/>
                    </a:lnTo>
                    <a:lnTo>
                      <a:pt x="781" y="562"/>
                    </a:lnTo>
                    <a:lnTo>
                      <a:pt x="781" y="557"/>
                    </a:lnTo>
                    <a:lnTo>
                      <a:pt x="782" y="551"/>
                    </a:lnTo>
                    <a:lnTo>
                      <a:pt x="784" y="548"/>
                    </a:lnTo>
                    <a:lnTo>
                      <a:pt x="785" y="544"/>
                    </a:lnTo>
                    <a:lnTo>
                      <a:pt x="791" y="537"/>
                    </a:lnTo>
                    <a:lnTo>
                      <a:pt x="796" y="532"/>
                    </a:lnTo>
                    <a:lnTo>
                      <a:pt x="801" y="526"/>
                    </a:lnTo>
                    <a:lnTo>
                      <a:pt x="806" y="520"/>
                    </a:lnTo>
                    <a:lnTo>
                      <a:pt x="808" y="517"/>
                    </a:lnTo>
                    <a:lnTo>
                      <a:pt x="810" y="512"/>
                    </a:lnTo>
                    <a:lnTo>
                      <a:pt x="811" y="508"/>
                    </a:lnTo>
                    <a:lnTo>
                      <a:pt x="811" y="503"/>
                    </a:lnTo>
                    <a:lnTo>
                      <a:pt x="800" y="492"/>
                    </a:lnTo>
                    <a:lnTo>
                      <a:pt x="790" y="484"/>
                    </a:lnTo>
                    <a:lnTo>
                      <a:pt x="780" y="478"/>
                    </a:lnTo>
                    <a:lnTo>
                      <a:pt x="770" y="472"/>
                    </a:lnTo>
                    <a:lnTo>
                      <a:pt x="763" y="466"/>
                    </a:lnTo>
                    <a:lnTo>
                      <a:pt x="757" y="459"/>
                    </a:lnTo>
                    <a:lnTo>
                      <a:pt x="755" y="456"/>
                    </a:lnTo>
                    <a:lnTo>
                      <a:pt x="753" y="452"/>
                    </a:lnTo>
                    <a:lnTo>
                      <a:pt x="752" y="447"/>
                    </a:lnTo>
                    <a:lnTo>
                      <a:pt x="752" y="442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>
                <a:off x="6825600" y="2207880"/>
                <a:ext cx="898920" cy="751320"/>
              </a:xfrm>
              <a:custGeom>
                <a:avLst/>
                <a:gdLst/>
                <a:ahLst/>
                <a:rect l="l" t="t" r="r" b="b"/>
                <a:pathLst>
                  <a:path w="1728" h="1474">
                    <a:moveTo>
                      <a:pt x="752" y="442"/>
                    </a:moveTo>
                    <a:lnTo>
                      <a:pt x="752" y="432"/>
                    </a:lnTo>
                    <a:lnTo>
                      <a:pt x="753" y="425"/>
                    </a:lnTo>
                    <a:lnTo>
                      <a:pt x="754" y="418"/>
                    </a:lnTo>
                    <a:lnTo>
                      <a:pt x="756" y="412"/>
                    </a:lnTo>
                    <a:lnTo>
                      <a:pt x="759" y="406"/>
                    </a:lnTo>
                    <a:lnTo>
                      <a:pt x="765" y="400"/>
                    </a:lnTo>
                    <a:lnTo>
                      <a:pt x="772" y="392"/>
                    </a:lnTo>
                    <a:lnTo>
                      <a:pt x="782" y="383"/>
                    </a:lnTo>
                    <a:lnTo>
                      <a:pt x="783" y="377"/>
                    </a:lnTo>
                    <a:lnTo>
                      <a:pt x="784" y="373"/>
                    </a:lnTo>
                    <a:lnTo>
                      <a:pt x="785" y="369"/>
                    </a:lnTo>
                    <a:lnTo>
                      <a:pt x="787" y="365"/>
                    </a:lnTo>
                    <a:lnTo>
                      <a:pt x="794" y="359"/>
                    </a:lnTo>
                    <a:lnTo>
                      <a:pt x="801" y="354"/>
                    </a:lnTo>
                    <a:lnTo>
                      <a:pt x="810" y="347"/>
                    </a:lnTo>
                    <a:lnTo>
                      <a:pt x="820" y="341"/>
                    </a:lnTo>
                    <a:lnTo>
                      <a:pt x="832" y="333"/>
                    </a:lnTo>
                    <a:lnTo>
                      <a:pt x="842" y="323"/>
                    </a:lnTo>
                    <a:lnTo>
                      <a:pt x="842" y="323"/>
                    </a:lnTo>
                    <a:lnTo>
                      <a:pt x="873" y="294"/>
                    </a:lnTo>
                    <a:lnTo>
                      <a:pt x="873" y="294"/>
                    </a:lnTo>
                    <a:lnTo>
                      <a:pt x="877" y="289"/>
                    </a:lnTo>
                    <a:lnTo>
                      <a:pt x="881" y="283"/>
                    </a:lnTo>
                    <a:lnTo>
                      <a:pt x="884" y="277"/>
                    </a:lnTo>
                    <a:lnTo>
                      <a:pt x="886" y="271"/>
                    </a:lnTo>
                    <a:lnTo>
                      <a:pt x="888" y="261"/>
                    </a:lnTo>
                    <a:lnTo>
                      <a:pt x="888" y="250"/>
                    </a:lnTo>
                    <a:lnTo>
                      <a:pt x="888" y="238"/>
                    </a:lnTo>
                    <a:lnTo>
                      <a:pt x="890" y="227"/>
                    </a:lnTo>
                    <a:lnTo>
                      <a:pt x="891" y="222"/>
                    </a:lnTo>
                    <a:lnTo>
                      <a:pt x="894" y="216"/>
                    </a:lnTo>
                    <a:lnTo>
                      <a:pt x="898" y="210"/>
                    </a:lnTo>
                    <a:lnTo>
                      <a:pt x="903" y="205"/>
                    </a:lnTo>
                    <a:lnTo>
                      <a:pt x="926" y="183"/>
                    </a:lnTo>
                    <a:lnTo>
                      <a:pt x="948" y="160"/>
                    </a:lnTo>
                    <a:lnTo>
                      <a:pt x="971" y="139"/>
                    </a:lnTo>
                    <a:lnTo>
                      <a:pt x="994" y="116"/>
                    </a:lnTo>
                    <a:lnTo>
                      <a:pt x="1024" y="97"/>
                    </a:lnTo>
                    <a:lnTo>
                      <a:pt x="1051" y="81"/>
                    </a:lnTo>
                    <a:lnTo>
                      <a:pt x="1076" y="71"/>
                    </a:lnTo>
                    <a:lnTo>
                      <a:pt x="1098" y="61"/>
                    </a:lnTo>
                    <a:lnTo>
                      <a:pt x="1121" y="53"/>
                    </a:lnTo>
                    <a:lnTo>
                      <a:pt x="1145" y="46"/>
                    </a:lnTo>
                    <a:lnTo>
                      <a:pt x="1172" y="38"/>
                    </a:lnTo>
                    <a:lnTo>
                      <a:pt x="1202" y="28"/>
                    </a:lnTo>
                    <a:lnTo>
                      <a:pt x="1228" y="28"/>
                    </a:lnTo>
                    <a:lnTo>
                      <a:pt x="1256" y="28"/>
                    </a:lnTo>
                    <a:lnTo>
                      <a:pt x="1287" y="27"/>
                    </a:lnTo>
                    <a:lnTo>
                      <a:pt x="1319" y="25"/>
                    </a:lnTo>
                    <a:lnTo>
                      <a:pt x="1334" y="24"/>
                    </a:lnTo>
                    <a:lnTo>
                      <a:pt x="1348" y="22"/>
                    </a:lnTo>
                    <a:lnTo>
                      <a:pt x="1362" y="20"/>
                    </a:lnTo>
                    <a:lnTo>
                      <a:pt x="1375" y="18"/>
                    </a:lnTo>
                    <a:lnTo>
                      <a:pt x="1387" y="13"/>
                    </a:lnTo>
                    <a:lnTo>
                      <a:pt x="1397" y="10"/>
                    </a:lnTo>
                    <a:lnTo>
                      <a:pt x="1405" y="6"/>
                    </a:lnTo>
                    <a:lnTo>
                      <a:pt x="1412" y="0"/>
                    </a:lnTo>
                    <a:lnTo>
                      <a:pt x="1412" y="40"/>
                    </a:lnTo>
                    <a:lnTo>
                      <a:pt x="1411" y="75"/>
                    </a:lnTo>
                    <a:lnTo>
                      <a:pt x="1411" y="109"/>
                    </a:lnTo>
                    <a:lnTo>
                      <a:pt x="1411" y="149"/>
                    </a:lnTo>
                    <a:lnTo>
                      <a:pt x="1421" y="160"/>
                    </a:lnTo>
                    <a:lnTo>
                      <a:pt x="1432" y="172"/>
                    </a:lnTo>
                    <a:lnTo>
                      <a:pt x="1442" y="185"/>
                    </a:lnTo>
                    <a:lnTo>
                      <a:pt x="1451" y="198"/>
                    </a:lnTo>
                    <a:lnTo>
                      <a:pt x="1455" y="206"/>
                    </a:lnTo>
                    <a:lnTo>
                      <a:pt x="1458" y="213"/>
                    </a:lnTo>
                    <a:lnTo>
                      <a:pt x="1461" y="221"/>
                    </a:lnTo>
                    <a:lnTo>
                      <a:pt x="1465" y="229"/>
                    </a:lnTo>
                    <a:lnTo>
                      <a:pt x="1467" y="238"/>
                    </a:lnTo>
                    <a:lnTo>
                      <a:pt x="1468" y="248"/>
                    </a:lnTo>
                    <a:lnTo>
                      <a:pt x="1469" y="258"/>
                    </a:lnTo>
                    <a:lnTo>
                      <a:pt x="1469" y="269"/>
                    </a:lnTo>
                    <a:lnTo>
                      <a:pt x="1468" y="280"/>
                    </a:lnTo>
                    <a:lnTo>
                      <a:pt x="1465" y="291"/>
                    </a:lnTo>
                    <a:lnTo>
                      <a:pt x="1459" y="301"/>
                    </a:lnTo>
                    <a:lnTo>
                      <a:pt x="1454" y="310"/>
                    </a:lnTo>
                    <a:lnTo>
                      <a:pt x="1443" y="323"/>
                    </a:lnTo>
                    <a:lnTo>
                      <a:pt x="1439" y="329"/>
                    </a:lnTo>
                    <a:lnTo>
                      <a:pt x="1448" y="329"/>
                    </a:lnTo>
                    <a:lnTo>
                      <a:pt x="1456" y="329"/>
                    </a:lnTo>
                    <a:lnTo>
                      <a:pt x="1461" y="330"/>
                    </a:lnTo>
                    <a:lnTo>
                      <a:pt x="1465" y="332"/>
                    </a:lnTo>
                    <a:lnTo>
                      <a:pt x="1467" y="336"/>
                    </a:lnTo>
                    <a:lnTo>
                      <a:pt x="1468" y="342"/>
                    </a:lnTo>
                    <a:lnTo>
                      <a:pt x="1469" y="348"/>
                    </a:lnTo>
                    <a:lnTo>
                      <a:pt x="1468" y="359"/>
                    </a:lnTo>
                    <a:lnTo>
                      <a:pt x="1473" y="359"/>
                    </a:lnTo>
                    <a:lnTo>
                      <a:pt x="1479" y="360"/>
                    </a:lnTo>
                    <a:lnTo>
                      <a:pt x="1482" y="361"/>
                    </a:lnTo>
                    <a:lnTo>
                      <a:pt x="1485" y="363"/>
                    </a:lnTo>
                    <a:lnTo>
                      <a:pt x="1488" y="366"/>
                    </a:lnTo>
                    <a:lnTo>
                      <a:pt x="1490" y="370"/>
                    </a:lnTo>
                    <a:lnTo>
                      <a:pt x="1493" y="373"/>
                    </a:lnTo>
                    <a:lnTo>
                      <a:pt x="1495" y="377"/>
                    </a:lnTo>
                    <a:lnTo>
                      <a:pt x="1496" y="386"/>
                    </a:lnTo>
                    <a:lnTo>
                      <a:pt x="1497" y="397"/>
                    </a:lnTo>
                    <a:lnTo>
                      <a:pt x="1498" y="408"/>
                    </a:lnTo>
                    <a:lnTo>
                      <a:pt x="1498" y="418"/>
                    </a:lnTo>
                    <a:lnTo>
                      <a:pt x="1496" y="429"/>
                    </a:lnTo>
                    <a:lnTo>
                      <a:pt x="1493" y="441"/>
                    </a:lnTo>
                    <a:lnTo>
                      <a:pt x="1488" y="452"/>
                    </a:lnTo>
                    <a:lnTo>
                      <a:pt x="1482" y="463"/>
                    </a:lnTo>
                    <a:lnTo>
                      <a:pt x="1476" y="474"/>
                    </a:lnTo>
                    <a:lnTo>
                      <a:pt x="1472" y="485"/>
                    </a:lnTo>
                    <a:lnTo>
                      <a:pt x="1469" y="496"/>
                    </a:lnTo>
                    <a:lnTo>
                      <a:pt x="1467" y="508"/>
                    </a:lnTo>
                    <a:lnTo>
                      <a:pt x="1489" y="508"/>
                    </a:lnTo>
                    <a:lnTo>
                      <a:pt x="1508" y="508"/>
                    </a:lnTo>
                    <a:lnTo>
                      <a:pt x="1522" y="508"/>
                    </a:lnTo>
                    <a:lnTo>
                      <a:pt x="1527" y="508"/>
                    </a:lnTo>
                    <a:lnTo>
                      <a:pt x="1532" y="514"/>
                    </a:lnTo>
                    <a:lnTo>
                      <a:pt x="1546" y="538"/>
                    </a:lnTo>
                    <a:lnTo>
                      <a:pt x="1554" y="558"/>
                    </a:lnTo>
                    <a:lnTo>
                      <a:pt x="1564" y="584"/>
                    </a:lnTo>
                    <a:lnTo>
                      <a:pt x="1575" y="617"/>
                    </a:lnTo>
                    <a:lnTo>
                      <a:pt x="1586" y="658"/>
                    </a:lnTo>
                    <a:lnTo>
                      <a:pt x="1586" y="673"/>
                    </a:lnTo>
                    <a:lnTo>
                      <a:pt x="1587" y="688"/>
                    </a:lnTo>
                    <a:lnTo>
                      <a:pt x="1588" y="702"/>
                    </a:lnTo>
                    <a:lnTo>
                      <a:pt x="1590" y="714"/>
                    </a:lnTo>
                    <a:lnTo>
                      <a:pt x="1594" y="736"/>
                    </a:lnTo>
                    <a:lnTo>
                      <a:pt x="1600" y="754"/>
                    </a:lnTo>
                    <a:lnTo>
                      <a:pt x="1605" y="770"/>
                    </a:lnTo>
                    <a:lnTo>
                      <a:pt x="1609" y="783"/>
                    </a:lnTo>
                    <a:lnTo>
                      <a:pt x="1613" y="795"/>
                    </a:lnTo>
                    <a:lnTo>
                      <a:pt x="1614" y="807"/>
                    </a:lnTo>
                    <a:lnTo>
                      <a:pt x="1613" y="812"/>
                    </a:lnTo>
                    <a:lnTo>
                      <a:pt x="1609" y="826"/>
                    </a:lnTo>
                    <a:lnTo>
                      <a:pt x="1604" y="848"/>
                    </a:lnTo>
                    <a:lnTo>
                      <a:pt x="1598" y="874"/>
                    </a:lnTo>
                    <a:lnTo>
                      <a:pt x="1593" y="903"/>
                    </a:lnTo>
                    <a:lnTo>
                      <a:pt x="1588" y="932"/>
                    </a:lnTo>
                    <a:lnTo>
                      <a:pt x="1584" y="960"/>
                    </a:lnTo>
                    <a:lnTo>
                      <a:pt x="1582" y="985"/>
                    </a:lnTo>
                    <a:lnTo>
                      <a:pt x="1582" y="991"/>
                    </a:lnTo>
                    <a:lnTo>
                      <a:pt x="1583" y="995"/>
                    </a:lnTo>
                    <a:lnTo>
                      <a:pt x="1586" y="999"/>
                    </a:lnTo>
                    <a:lnTo>
                      <a:pt x="1587" y="1004"/>
                    </a:lnTo>
                    <a:lnTo>
                      <a:pt x="1592" y="1010"/>
                    </a:lnTo>
                    <a:lnTo>
                      <a:pt x="1597" y="1015"/>
                    </a:lnTo>
                    <a:lnTo>
                      <a:pt x="1603" y="1021"/>
                    </a:lnTo>
                    <a:lnTo>
                      <a:pt x="1607" y="1027"/>
                    </a:lnTo>
                    <a:lnTo>
                      <a:pt x="1609" y="1032"/>
                    </a:lnTo>
                    <a:lnTo>
                      <a:pt x="1610" y="1036"/>
                    </a:lnTo>
                    <a:lnTo>
                      <a:pt x="1611" y="1040"/>
                    </a:lnTo>
                    <a:lnTo>
                      <a:pt x="1611" y="1046"/>
                    </a:lnTo>
                    <a:lnTo>
                      <a:pt x="1611" y="1046"/>
                    </a:lnTo>
                    <a:lnTo>
                      <a:pt x="1641" y="1225"/>
                    </a:lnTo>
                    <a:lnTo>
                      <a:pt x="1641" y="1225"/>
                    </a:lnTo>
                    <a:lnTo>
                      <a:pt x="1641" y="1235"/>
                    </a:lnTo>
                    <a:lnTo>
                      <a:pt x="1644" y="1243"/>
                    </a:lnTo>
                    <a:lnTo>
                      <a:pt x="1648" y="1251"/>
                    </a:lnTo>
                    <a:lnTo>
                      <a:pt x="1654" y="1257"/>
                    </a:lnTo>
                    <a:lnTo>
                      <a:pt x="1660" y="1263"/>
                    </a:lnTo>
                    <a:lnTo>
                      <a:pt x="1668" y="1267"/>
                    </a:lnTo>
                    <a:lnTo>
                      <a:pt x="1675" y="1271"/>
                    </a:lnTo>
                    <a:lnTo>
                      <a:pt x="1684" y="1275"/>
                    </a:lnTo>
                    <a:lnTo>
                      <a:pt x="1700" y="1281"/>
                    </a:lnTo>
                    <a:lnTo>
                      <a:pt x="1714" y="1289"/>
                    </a:lnTo>
                    <a:lnTo>
                      <a:pt x="1719" y="1293"/>
                    </a:lnTo>
                    <a:lnTo>
                      <a:pt x="1724" y="1298"/>
                    </a:lnTo>
                    <a:lnTo>
                      <a:pt x="1727" y="1305"/>
                    </a:lnTo>
                    <a:lnTo>
                      <a:pt x="1728" y="1311"/>
                    </a:lnTo>
                    <a:lnTo>
                      <a:pt x="1727" y="1317"/>
                    </a:lnTo>
                    <a:lnTo>
                      <a:pt x="1725" y="1320"/>
                    </a:lnTo>
                    <a:lnTo>
                      <a:pt x="1722" y="1322"/>
                    </a:lnTo>
                    <a:lnTo>
                      <a:pt x="1718" y="1323"/>
                    </a:lnTo>
                    <a:lnTo>
                      <a:pt x="1709" y="1323"/>
                    </a:lnTo>
                    <a:lnTo>
                      <a:pt x="1698" y="1322"/>
                    </a:lnTo>
                    <a:lnTo>
                      <a:pt x="1692" y="1321"/>
                    </a:lnTo>
                    <a:lnTo>
                      <a:pt x="1687" y="1321"/>
                    </a:lnTo>
                    <a:lnTo>
                      <a:pt x="1682" y="1321"/>
                    </a:lnTo>
                    <a:lnTo>
                      <a:pt x="1677" y="1323"/>
                    </a:lnTo>
                    <a:lnTo>
                      <a:pt x="1673" y="1325"/>
                    </a:lnTo>
                    <a:lnTo>
                      <a:pt x="1671" y="1329"/>
                    </a:lnTo>
                    <a:lnTo>
                      <a:pt x="1669" y="1334"/>
                    </a:lnTo>
                    <a:lnTo>
                      <a:pt x="1668" y="1340"/>
                    </a:lnTo>
                    <a:lnTo>
                      <a:pt x="1668" y="1346"/>
                    </a:lnTo>
                    <a:lnTo>
                      <a:pt x="1669" y="1350"/>
                    </a:lnTo>
                    <a:lnTo>
                      <a:pt x="1671" y="1352"/>
                    </a:lnTo>
                    <a:lnTo>
                      <a:pt x="1673" y="1355"/>
                    </a:lnTo>
                    <a:lnTo>
                      <a:pt x="1677" y="1357"/>
                    </a:lnTo>
                    <a:lnTo>
                      <a:pt x="1683" y="1358"/>
                    </a:lnTo>
                    <a:lnTo>
                      <a:pt x="1689" y="1359"/>
                    </a:lnTo>
                    <a:lnTo>
                      <a:pt x="1694" y="1361"/>
                    </a:lnTo>
                    <a:lnTo>
                      <a:pt x="1696" y="1362"/>
                    </a:lnTo>
                    <a:lnTo>
                      <a:pt x="1697" y="1365"/>
                    </a:lnTo>
                    <a:lnTo>
                      <a:pt x="1698" y="1370"/>
                    </a:lnTo>
                    <a:lnTo>
                      <a:pt x="1699" y="1374"/>
                    </a:lnTo>
                    <a:lnTo>
                      <a:pt x="1698" y="1387"/>
                    </a:lnTo>
                    <a:lnTo>
                      <a:pt x="1696" y="1399"/>
                    </a:lnTo>
                    <a:lnTo>
                      <a:pt x="1691" y="1411"/>
                    </a:lnTo>
                    <a:lnTo>
                      <a:pt x="1687" y="1421"/>
                    </a:lnTo>
                    <a:lnTo>
                      <a:pt x="1682" y="1432"/>
                    </a:lnTo>
                    <a:lnTo>
                      <a:pt x="1675" y="1441"/>
                    </a:lnTo>
                    <a:lnTo>
                      <a:pt x="1668" y="1451"/>
                    </a:lnTo>
                    <a:lnTo>
                      <a:pt x="1660" y="1457"/>
                    </a:lnTo>
                    <a:lnTo>
                      <a:pt x="1652" y="1464"/>
                    </a:lnTo>
                    <a:lnTo>
                      <a:pt x="1645" y="1469"/>
                    </a:lnTo>
                    <a:lnTo>
                      <a:pt x="1637" y="1472"/>
                    </a:lnTo>
                    <a:lnTo>
                      <a:pt x="1630" y="1474"/>
                    </a:lnTo>
                    <a:lnTo>
                      <a:pt x="1623" y="1474"/>
                    </a:lnTo>
                    <a:lnTo>
                      <a:pt x="1618" y="1472"/>
                    </a:lnTo>
                    <a:lnTo>
                      <a:pt x="1615" y="1471"/>
                    </a:lnTo>
                    <a:lnTo>
                      <a:pt x="1613" y="1469"/>
                    </a:lnTo>
                    <a:lnTo>
                      <a:pt x="1610" y="1466"/>
                    </a:lnTo>
                    <a:lnTo>
                      <a:pt x="1608" y="1462"/>
                    </a:lnTo>
                    <a:lnTo>
                      <a:pt x="1579" y="1403"/>
                    </a:lnTo>
                    <a:lnTo>
                      <a:pt x="1576" y="1401"/>
                    </a:lnTo>
                    <a:lnTo>
                      <a:pt x="1569" y="1400"/>
                    </a:lnTo>
                    <a:lnTo>
                      <a:pt x="1560" y="1398"/>
                    </a:lnTo>
                    <a:lnTo>
                      <a:pt x="1547" y="1396"/>
                    </a:lnTo>
                    <a:lnTo>
                      <a:pt x="1514" y="1391"/>
                    </a:lnTo>
                    <a:lnTo>
                      <a:pt x="1475" y="1386"/>
                    </a:lnTo>
                    <a:lnTo>
                      <a:pt x="1456" y="1383"/>
                    </a:lnTo>
                    <a:lnTo>
                      <a:pt x="1435" y="1379"/>
                    </a:lnTo>
                    <a:lnTo>
                      <a:pt x="1416" y="1375"/>
                    </a:lnTo>
                    <a:lnTo>
                      <a:pt x="1398" y="1370"/>
                    </a:lnTo>
                    <a:lnTo>
                      <a:pt x="1380" y="1364"/>
                    </a:lnTo>
                    <a:lnTo>
                      <a:pt x="1364" y="1358"/>
                    </a:lnTo>
                    <a:lnTo>
                      <a:pt x="1358" y="1353"/>
                    </a:lnTo>
                    <a:lnTo>
                      <a:pt x="1351" y="1350"/>
                    </a:lnTo>
                    <a:lnTo>
                      <a:pt x="1346" y="1346"/>
                    </a:lnTo>
                    <a:lnTo>
                      <a:pt x="1341" y="1342"/>
                    </a:lnTo>
                    <a:lnTo>
                      <a:pt x="1282" y="1281"/>
                    </a:lnTo>
                    <a:lnTo>
                      <a:pt x="1263" y="1261"/>
                    </a:lnTo>
                    <a:lnTo>
                      <a:pt x="1247" y="1243"/>
                    </a:lnTo>
                    <a:lnTo>
                      <a:pt x="1233" y="1227"/>
                    </a:lnTo>
                    <a:lnTo>
                      <a:pt x="1219" y="1212"/>
                    </a:lnTo>
                    <a:lnTo>
                      <a:pt x="1191" y="1183"/>
                    </a:lnTo>
                    <a:lnTo>
                      <a:pt x="1173" y="1164"/>
                    </a:lnTo>
                    <a:lnTo>
                      <a:pt x="1164" y="1158"/>
                    </a:lnTo>
                    <a:lnTo>
                      <a:pt x="1156" y="1155"/>
                    </a:lnTo>
                    <a:lnTo>
                      <a:pt x="1145" y="1153"/>
                    </a:lnTo>
                    <a:lnTo>
                      <a:pt x="1131" y="1151"/>
                    </a:lnTo>
                    <a:lnTo>
                      <a:pt x="1118" y="1151"/>
                    </a:lnTo>
                    <a:lnTo>
                      <a:pt x="1102" y="1154"/>
                    </a:lnTo>
                    <a:lnTo>
                      <a:pt x="1082" y="1157"/>
                    </a:lnTo>
                    <a:lnTo>
                      <a:pt x="1062" y="1160"/>
                    </a:lnTo>
                    <a:lnTo>
                      <a:pt x="1011" y="1171"/>
                    </a:lnTo>
                    <a:lnTo>
                      <a:pt x="953" y="1184"/>
                    </a:lnTo>
                    <a:lnTo>
                      <a:pt x="887" y="1200"/>
                    </a:lnTo>
                    <a:lnTo>
                      <a:pt x="814" y="1217"/>
                    </a:lnTo>
                    <a:lnTo>
                      <a:pt x="738" y="1237"/>
                    </a:lnTo>
                    <a:lnTo>
                      <a:pt x="657" y="1256"/>
                    </a:lnTo>
                    <a:lnTo>
                      <a:pt x="574" y="1276"/>
                    </a:lnTo>
                    <a:lnTo>
                      <a:pt x="489" y="1295"/>
                    </a:lnTo>
                    <a:lnTo>
                      <a:pt x="405" y="1312"/>
                    </a:lnTo>
                    <a:lnTo>
                      <a:pt x="323" y="1329"/>
                    </a:lnTo>
                    <a:lnTo>
                      <a:pt x="282" y="1336"/>
                    </a:lnTo>
                    <a:lnTo>
                      <a:pt x="242" y="1342"/>
                    </a:lnTo>
                    <a:lnTo>
                      <a:pt x="203" y="1348"/>
                    </a:lnTo>
                    <a:lnTo>
                      <a:pt x="165" y="1352"/>
                    </a:lnTo>
                    <a:lnTo>
                      <a:pt x="129" y="1356"/>
                    </a:lnTo>
                    <a:lnTo>
                      <a:pt x="94" y="1359"/>
                    </a:lnTo>
                    <a:lnTo>
                      <a:pt x="61" y="1360"/>
                    </a:lnTo>
                    <a:lnTo>
                      <a:pt x="29" y="1360"/>
                    </a:lnTo>
                    <a:lnTo>
                      <a:pt x="22" y="1360"/>
                    </a:lnTo>
                    <a:lnTo>
                      <a:pt x="16" y="1358"/>
                    </a:lnTo>
                    <a:lnTo>
                      <a:pt x="13" y="1355"/>
                    </a:lnTo>
                    <a:lnTo>
                      <a:pt x="11" y="1350"/>
                    </a:lnTo>
                    <a:lnTo>
                      <a:pt x="9" y="1346"/>
                    </a:lnTo>
                    <a:lnTo>
                      <a:pt x="9" y="1339"/>
                    </a:lnTo>
                    <a:lnTo>
                      <a:pt x="9" y="1333"/>
                    </a:lnTo>
                    <a:lnTo>
                      <a:pt x="10" y="1326"/>
                    </a:lnTo>
                    <a:lnTo>
                      <a:pt x="11" y="1312"/>
                    </a:lnTo>
                    <a:lnTo>
                      <a:pt x="11" y="1297"/>
                    </a:lnTo>
                    <a:lnTo>
                      <a:pt x="10" y="1290"/>
                    </a:lnTo>
                    <a:lnTo>
                      <a:pt x="8" y="1283"/>
                    </a:lnTo>
                    <a:lnTo>
                      <a:pt x="4" y="1277"/>
                    </a:lnTo>
                    <a:lnTo>
                      <a:pt x="0" y="1270"/>
                    </a:lnTo>
                    <a:lnTo>
                      <a:pt x="30" y="1250"/>
                    </a:lnTo>
                    <a:lnTo>
                      <a:pt x="57" y="1230"/>
                    </a:lnTo>
                    <a:lnTo>
                      <a:pt x="80" y="1212"/>
                    </a:lnTo>
                    <a:lnTo>
                      <a:pt x="101" y="1194"/>
                    </a:lnTo>
                    <a:lnTo>
                      <a:pt x="120" y="1173"/>
                    </a:lnTo>
                    <a:lnTo>
                      <a:pt x="139" y="1150"/>
                    </a:lnTo>
                    <a:lnTo>
                      <a:pt x="159" y="1125"/>
                    </a:lnTo>
                    <a:lnTo>
                      <a:pt x="180" y="1093"/>
                    </a:lnTo>
                    <a:lnTo>
                      <a:pt x="185" y="1088"/>
                    </a:lnTo>
                    <a:lnTo>
                      <a:pt x="190" y="1082"/>
                    </a:lnTo>
                    <a:lnTo>
                      <a:pt x="193" y="1077"/>
                    </a:lnTo>
                    <a:lnTo>
                      <a:pt x="197" y="1071"/>
                    </a:lnTo>
                    <a:lnTo>
                      <a:pt x="200" y="1065"/>
                    </a:lnTo>
                    <a:lnTo>
                      <a:pt x="201" y="1060"/>
                    </a:lnTo>
                    <a:lnTo>
                      <a:pt x="202" y="1054"/>
                    </a:lnTo>
                    <a:lnTo>
                      <a:pt x="203" y="1049"/>
                    </a:lnTo>
                    <a:lnTo>
                      <a:pt x="202" y="1044"/>
                    </a:lnTo>
                    <a:lnTo>
                      <a:pt x="201" y="1037"/>
                    </a:lnTo>
                    <a:lnTo>
                      <a:pt x="200" y="1032"/>
                    </a:lnTo>
                    <a:lnTo>
                      <a:pt x="198" y="1026"/>
                    </a:lnTo>
                    <a:lnTo>
                      <a:pt x="194" y="1021"/>
                    </a:lnTo>
                    <a:lnTo>
                      <a:pt x="190" y="1015"/>
                    </a:lnTo>
                    <a:lnTo>
                      <a:pt x="186" y="1009"/>
                    </a:lnTo>
                    <a:lnTo>
                      <a:pt x="180" y="1004"/>
                    </a:lnTo>
                    <a:lnTo>
                      <a:pt x="159" y="985"/>
                    </a:lnTo>
                    <a:lnTo>
                      <a:pt x="140" y="970"/>
                    </a:lnTo>
                    <a:lnTo>
                      <a:pt x="136" y="966"/>
                    </a:lnTo>
                    <a:lnTo>
                      <a:pt x="133" y="960"/>
                    </a:lnTo>
                    <a:lnTo>
                      <a:pt x="130" y="955"/>
                    </a:lnTo>
                    <a:lnTo>
                      <a:pt x="126" y="948"/>
                    </a:lnTo>
                    <a:lnTo>
                      <a:pt x="124" y="942"/>
                    </a:lnTo>
                    <a:lnTo>
                      <a:pt x="123" y="933"/>
                    </a:lnTo>
                    <a:lnTo>
                      <a:pt x="122" y="925"/>
                    </a:lnTo>
                    <a:lnTo>
                      <a:pt x="122" y="914"/>
                    </a:lnTo>
                    <a:lnTo>
                      <a:pt x="122" y="902"/>
                    </a:lnTo>
                    <a:lnTo>
                      <a:pt x="124" y="888"/>
                    </a:lnTo>
                    <a:lnTo>
                      <a:pt x="128" y="874"/>
                    </a:lnTo>
                    <a:lnTo>
                      <a:pt x="133" y="861"/>
                    </a:lnTo>
                    <a:lnTo>
                      <a:pt x="136" y="853"/>
                    </a:lnTo>
                    <a:lnTo>
                      <a:pt x="139" y="848"/>
                    </a:lnTo>
                    <a:lnTo>
                      <a:pt x="144" y="842"/>
                    </a:lnTo>
                    <a:lnTo>
                      <a:pt x="148" y="836"/>
                    </a:lnTo>
                    <a:lnTo>
                      <a:pt x="153" y="831"/>
                    </a:lnTo>
                    <a:lnTo>
                      <a:pt x="160" y="826"/>
                    </a:lnTo>
                    <a:lnTo>
                      <a:pt x="166" y="823"/>
                    </a:lnTo>
                    <a:lnTo>
                      <a:pt x="173" y="820"/>
                    </a:lnTo>
                    <a:lnTo>
                      <a:pt x="185" y="817"/>
                    </a:lnTo>
                    <a:lnTo>
                      <a:pt x="197" y="815"/>
                    </a:lnTo>
                    <a:lnTo>
                      <a:pt x="210" y="814"/>
                    </a:lnTo>
                    <a:lnTo>
                      <a:pt x="223" y="812"/>
                    </a:lnTo>
                    <a:lnTo>
                      <a:pt x="252" y="812"/>
                    </a:lnTo>
                    <a:lnTo>
                      <a:pt x="281" y="812"/>
                    </a:lnTo>
                    <a:lnTo>
                      <a:pt x="311" y="812"/>
                    </a:lnTo>
                    <a:lnTo>
                      <a:pt x="340" y="810"/>
                    </a:lnTo>
                    <a:lnTo>
                      <a:pt x="353" y="808"/>
                    </a:lnTo>
                    <a:lnTo>
                      <a:pt x="367" y="806"/>
                    </a:lnTo>
                    <a:lnTo>
                      <a:pt x="379" y="802"/>
                    </a:lnTo>
                    <a:lnTo>
                      <a:pt x="391" y="797"/>
                    </a:lnTo>
                    <a:lnTo>
                      <a:pt x="406" y="790"/>
                    </a:lnTo>
                    <a:lnTo>
                      <a:pt x="419" y="785"/>
                    </a:lnTo>
                    <a:lnTo>
                      <a:pt x="433" y="781"/>
                    </a:lnTo>
                    <a:lnTo>
                      <a:pt x="445" y="779"/>
                    </a:lnTo>
                    <a:lnTo>
                      <a:pt x="458" y="778"/>
                    </a:lnTo>
                    <a:lnTo>
                      <a:pt x="470" y="777"/>
                    </a:lnTo>
                    <a:lnTo>
                      <a:pt x="481" y="777"/>
                    </a:lnTo>
                    <a:lnTo>
                      <a:pt x="493" y="778"/>
                    </a:lnTo>
                    <a:lnTo>
                      <a:pt x="516" y="779"/>
                    </a:lnTo>
                    <a:lnTo>
                      <a:pt x="541" y="780"/>
                    </a:lnTo>
                    <a:lnTo>
                      <a:pt x="555" y="780"/>
                    </a:lnTo>
                    <a:lnTo>
                      <a:pt x="569" y="779"/>
                    </a:lnTo>
                    <a:lnTo>
                      <a:pt x="584" y="778"/>
                    </a:lnTo>
                    <a:lnTo>
                      <a:pt x="599" y="775"/>
                    </a:lnTo>
                    <a:lnTo>
                      <a:pt x="611" y="772"/>
                    </a:lnTo>
                    <a:lnTo>
                      <a:pt x="623" y="769"/>
                    </a:lnTo>
                    <a:lnTo>
                      <a:pt x="634" y="766"/>
                    </a:lnTo>
                    <a:lnTo>
                      <a:pt x="645" y="762"/>
                    </a:lnTo>
                    <a:lnTo>
                      <a:pt x="663" y="752"/>
                    </a:lnTo>
                    <a:lnTo>
                      <a:pt x="682" y="740"/>
                    </a:lnTo>
                    <a:lnTo>
                      <a:pt x="699" y="727"/>
                    </a:lnTo>
                    <a:lnTo>
                      <a:pt x="716" y="713"/>
                    </a:lnTo>
                    <a:lnTo>
                      <a:pt x="732" y="698"/>
                    </a:lnTo>
                    <a:lnTo>
                      <a:pt x="750" y="681"/>
                    </a:lnTo>
                    <a:lnTo>
                      <a:pt x="754" y="677"/>
                    </a:lnTo>
                    <a:lnTo>
                      <a:pt x="758" y="674"/>
                    </a:lnTo>
                    <a:lnTo>
                      <a:pt x="764" y="673"/>
                    </a:lnTo>
                    <a:lnTo>
                      <a:pt x="768" y="671"/>
                    </a:lnTo>
                    <a:lnTo>
                      <a:pt x="778" y="670"/>
                    </a:lnTo>
                    <a:lnTo>
                      <a:pt x="787" y="669"/>
                    </a:lnTo>
                    <a:lnTo>
                      <a:pt x="796" y="668"/>
                    </a:lnTo>
                    <a:lnTo>
                      <a:pt x="804" y="666"/>
                    </a:lnTo>
                    <a:lnTo>
                      <a:pt x="806" y="663"/>
                    </a:lnTo>
                    <a:lnTo>
                      <a:pt x="808" y="660"/>
                    </a:lnTo>
                    <a:lnTo>
                      <a:pt x="809" y="656"/>
                    </a:lnTo>
                    <a:lnTo>
                      <a:pt x="810" y="652"/>
                    </a:lnTo>
                    <a:lnTo>
                      <a:pt x="814" y="646"/>
                    </a:lnTo>
                    <a:lnTo>
                      <a:pt x="818" y="640"/>
                    </a:lnTo>
                    <a:lnTo>
                      <a:pt x="819" y="634"/>
                    </a:lnTo>
                    <a:lnTo>
                      <a:pt x="818" y="629"/>
                    </a:lnTo>
                    <a:lnTo>
                      <a:pt x="817" y="623"/>
                    </a:lnTo>
                    <a:lnTo>
                      <a:pt x="813" y="618"/>
                    </a:lnTo>
                    <a:lnTo>
                      <a:pt x="810" y="612"/>
                    </a:lnTo>
                    <a:lnTo>
                      <a:pt x="807" y="606"/>
                    </a:lnTo>
                    <a:lnTo>
                      <a:pt x="798" y="595"/>
                    </a:lnTo>
                    <a:lnTo>
                      <a:pt x="790" y="584"/>
                    </a:lnTo>
                    <a:lnTo>
                      <a:pt x="786" y="578"/>
                    </a:lnTo>
                    <a:lnTo>
                      <a:pt x="783" y="573"/>
                    </a:lnTo>
                    <a:lnTo>
                      <a:pt x="781" y="567"/>
                    </a:lnTo>
                    <a:lnTo>
                      <a:pt x="781" y="562"/>
                    </a:lnTo>
                    <a:lnTo>
                      <a:pt x="781" y="557"/>
                    </a:lnTo>
                    <a:lnTo>
                      <a:pt x="782" y="551"/>
                    </a:lnTo>
                    <a:lnTo>
                      <a:pt x="784" y="548"/>
                    </a:lnTo>
                    <a:lnTo>
                      <a:pt x="785" y="544"/>
                    </a:lnTo>
                    <a:lnTo>
                      <a:pt x="791" y="537"/>
                    </a:lnTo>
                    <a:lnTo>
                      <a:pt x="796" y="532"/>
                    </a:lnTo>
                    <a:lnTo>
                      <a:pt x="801" y="526"/>
                    </a:lnTo>
                    <a:lnTo>
                      <a:pt x="806" y="520"/>
                    </a:lnTo>
                    <a:lnTo>
                      <a:pt x="808" y="517"/>
                    </a:lnTo>
                    <a:lnTo>
                      <a:pt x="810" y="512"/>
                    </a:lnTo>
                    <a:lnTo>
                      <a:pt x="811" y="508"/>
                    </a:lnTo>
                    <a:lnTo>
                      <a:pt x="811" y="503"/>
                    </a:lnTo>
                    <a:lnTo>
                      <a:pt x="800" y="492"/>
                    </a:lnTo>
                    <a:lnTo>
                      <a:pt x="790" y="484"/>
                    </a:lnTo>
                    <a:lnTo>
                      <a:pt x="780" y="478"/>
                    </a:lnTo>
                    <a:lnTo>
                      <a:pt x="770" y="472"/>
                    </a:lnTo>
                    <a:lnTo>
                      <a:pt x="763" y="466"/>
                    </a:lnTo>
                    <a:lnTo>
                      <a:pt x="757" y="459"/>
                    </a:lnTo>
                    <a:lnTo>
                      <a:pt x="755" y="456"/>
                    </a:lnTo>
                    <a:lnTo>
                      <a:pt x="753" y="452"/>
                    </a:lnTo>
                    <a:lnTo>
                      <a:pt x="752" y="447"/>
                    </a:lnTo>
                    <a:lnTo>
                      <a:pt x="752" y="442"/>
                    </a:lnTo>
                    <a:lnTo>
                      <a:pt x="752" y="442"/>
                    </a:lnTo>
                    <a:lnTo>
                      <a:pt x="752" y="442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5923440" y="2357640"/>
                <a:ext cx="595800" cy="707040"/>
              </a:xfrm>
              <a:custGeom>
                <a:avLst/>
                <a:gdLst/>
                <a:ahLst/>
                <a:rect l="l" t="t" r="r" b="b"/>
                <a:pathLst>
                  <a:path w="1145" h="1386">
                    <a:moveTo>
                      <a:pt x="17" y="1382"/>
                    </a:moveTo>
                    <a:lnTo>
                      <a:pt x="19" y="1374"/>
                    </a:lnTo>
                    <a:lnTo>
                      <a:pt x="23" y="1363"/>
                    </a:lnTo>
                    <a:lnTo>
                      <a:pt x="29" y="1352"/>
                    </a:lnTo>
                    <a:lnTo>
                      <a:pt x="36" y="1339"/>
                    </a:lnTo>
                    <a:lnTo>
                      <a:pt x="44" y="1327"/>
                    </a:lnTo>
                    <a:lnTo>
                      <a:pt x="51" y="1314"/>
                    </a:lnTo>
                    <a:lnTo>
                      <a:pt x="58" y="1302"/>
                    </a:lnTo>
                    <a:lnTo>
                      <a:pt x="62" y="1291"/>
                    </a:lnTo>
                    <a:lnTo>
                      <a:pt x="66" y="1280"/>
                    </a:lnTo>
                    <a:lnTo>
                      <a:pt x="71" y="1269"/>
                    </a:lnTo>
                    <a:lnTo>
                      <a:pt x="76" y="1259"/>
                    </a:lnTo>
                    <a:lnTo>
                      <a:pt x="82" y="1249"/>
                    </a:lnTo>
                    <a:lnTo>
                      <a:pt x="92" y="1232"/>
                    </a:lnTo>
                    <a:lnTo>
                      <a:pt x="104" y="1215"/>
                    </a:lnTo>
                    <a:lnTo>
                      <a:pt x="116" y="1199"/>
                    </a:lnTo>
                    <a:lnTo>
                      <a:pt x="129" y="1181"/>
                    </a:lnTo>
                    <a:lnTo>
                      <a:pt x="141" y="1163"/>
                    </a:lnTo>
                    <a:lnTo>
                      <a:pt x="153" y="1143"/>
                    </a:lnTo>
                    <a:lnTo>
                      <a:pt x="152" y="1132"/>
                    </a:lnTo>
                    <a:lnTo>
                      <a:pt x="151" y="1121"/>
                    </a:lnTo>
                    <a:lnTo>
                      <a:pt x="147" y="1111"/>
                    </a:lnTo>
                    <a:lnTo>
                      <a:pt x="144" y="1103"/>
                    </a:lnTo>
                    <a:lnTo>
                      <a:pt x="135" y="1084"/>
                    </a:lnTo>
                    <a:lnTo>
                      <a:pt x="124" y="1068"/>
                    </a:lnTo>
                    <a:lnTo>
                      <a:pt x="113" y="1051"/>
                    </a:lnTo>
                    <a:lnTo>
                      <a:pt x="103" y="1034"/>
                    </a:lnTo>
                    <a:lnTo>
                      <a:pt x="100" y="1024"/>
                    </a:lnTo>
                    <a:lnTo>
                      <a:pt x="97" y="1014"/>
                    </a:lnTo>
                    <a:lnTo>
                      <a:pt x="95" y="1004"/>
                    </a:lnTo>
                    <a:lnTo>
                      <a:pt x="95" y="992"/>
                    </a:lnTo>
                    <a:lnTo>
                      <a:pt x="95" y="971"/>
                    </a:lnTo>
                    <a:lnTo>
                      <a:pt x="95" y="948"/>
                    </a:lnTo>
                    <a:lnTo>
                      <a:pt x="93" y="928"/>
                    </a:lnTo>
                    <a:lnTo>
                      <a:pt x="91" y="907"/>
                    </a:lnTo>
                    <a:lnTo>
                      <a:pt x="88" y="889"/>
                    </a:lnTo>
                    <a:lnTo>
                      <a:pt x="83" y="872"/>
                    </a:lnTo>
                    <a:lnTo>
                      <a:pt x="79" y="864"/>
                    </a:lnTo>
                    <a:lnTo>
                      <a:pt x="75" y="856"/>
                    </a:lnTo>
                    <a:lnTo>
                      <a:pt x="71" y="850"/>
                    </a:lnTo>
                    <a:lnTo>
                      <a:pt x="65" y="843"/>
                    </a:lnTo>
                    <a:lnTo>
                      <a:pt x="65" y="838"/>
                    </a:lnTo>
                    <a:lnTo>
                      <a:pt x="63" y="833"/>
                    </a:lnTo>
                    <a:lnTo>
                      <a:pt x="60" y="827"/>
                    </a:lnTo>
                    <a:lnTo>
                      <a:pt x="57" y="821"/>
                    </a:lnTo>
                    <a:lnTo>
                      <a:pt x="47" y="810"/>
                    </a:lnTo>
                    <a:lnTo>
                      <a:pt x="36" y="799"/>
                    </a:lnTo>
                    <a:lnTo>
                      <a:pt x="25" y="787"/>
                    </a:lnTo>
                    <a:lnTo>
                      <a:pt x="16" y="777"/>
                    </a:lnTo>
                    <a:lnTo>
                      <a:pt x="12" y="770"/>
                    </a:lnTo>
                    <a:lnTo>
                      <a:pt x="9" y="765"/>
                    </a:lnTo>
                    <a:lnTo>
                      <a:pt x="7" y="759"/>
                    </a:lnTo>
                    <a:lnTo>
                      <a:pt x="7" y="754"/>
                    </a:lnTo>
                    <a:lnTo>
                      <a:pt x="8" y="743"/>
                    </a:lnTo>
                    <a:lnTo>
                      <a:pt x="11" y="732"/>
                    </a:lnTo>
                    <a:lnTo>
                      <a:pt x="17" y="721"/>
                    </a:lnTo>
                    <a:lnTo>
                      <a:pt x="22" y="713"/>
                    </a:lnTo>
                    <a:lnTo>
                      <a:pt x="33" y="700"/>
                    </a:lnTo>
                    <a:lnTo>
                      <a:pt x="37" y="694"/>
                    </a:lnTo>
                    <a:lnTo>
                      <a:pt x="36" y="684"/>
                    </a:lnTo>
                    <a:lnTo>
                      <a:pt x="33" y="672"/>
                    </a:lnTo>
                    <a:lnTo>
                      <a:pt x="28" y="661"/>
                    </a:lnTo>
                    <a:lnTo>
                      <a:pt x="22" y="649"/>
                    </a:lnTo>
                    <a:lnTo>
                      <a:pt x="17" y="638"/>
                    </a:lnTo>
                    <a:lnTo>
                      <a:pt x="12" y="627"/>
                    </a:lnTo>
                    <a:lnTo>
                      <a:pt x="9" y="616"/>
                    </a:lnTo>
                    <a:lnTo>
                      <a:pt x="8" y="605"/>
                    </a:lnTo>
                    <a:lnTo>
                      <a:pt x="4" y="599"/>
                    </a:lnTo>
                    <a:lnTo>
                      <a:pt x="1" y="593"/>
                    </a:lnTo>
                    <a:lnTo>
                      <a:pt x="0" y="588"/>
                    </a:lnTo>
                    <a:lnTo>
                      <a:pt x="1" y="582"/>
                    </a:lnTo>
                    <a:lnTo>
                      <a:pt x="2" y="577"/>
                    </a:lnTo>
                    <a:lnTo>
                      <a:pt x="5" y="571"/>
                    </a:lnTo>
                    <a:lnTo>
                      <a:pt x="8" y="566"/>
                    </a:lnTo>
                    <a:lnTo>
                      <a:pt x="12" y="559"/>
                    </a:lnTo>
                    <a:lnTo>
                      <a:pt x="21" y="549"/>
                    </a:lnTo>
                    <a:lnTo>
                      <a:pt x="30" y="538"/>
                    </a:lnTo>
                    <a:lnTo>
                      <a:pt x="33" y="532"/>
                    </a:lnTo>
                    <a:lnTo>
                      <a:pt x="36" y="527"/>
                    </a:lnTo>
                    <a:lnTo>
                      <a:pt x="38" y="521"/>
                    </a:lnTo>
                    <a:lnTo>
                      <a:pt x="38" y="515"/>
                    </a:lnTo>
                    <a:lnTo>
                      <a:pt x="48" y="496"/>
                    </a:lnTo>
                    <a:lnTo>
                      <a:pt x="56" y="481"/>
                    </a:lnTo>
                    <a:lnTo>
                      <a:pt x="60" y="469"/>
                    </a:lnTo>
                    <a:lnTo>
                      <a:pt x="61" y="460"/>
                    </a:lnTo>
                    <a:lnTo>
                      <a:pt x="61" y="456"/>
                    </a:lnTo>
                    <a:lnTo>
                      <a:pt x="60" y="451"/>
                    </a:lnTo>
                    <a:lnTo>
                      <a:pt x="59" y="448"/>
                    </a:lnTo>
                    <a:lnTo>
                      <a:pt x="56" y="444"/>
                    </a:lnTo>
                    <a:lnTo>
                      <a:pt x="49" y="436"/>
                    </a:lnTo>
                    <a:lnTo>
                      <a:pt x="39" y="426"/>
                    </a:lnTo>
                    <a:lnTo>
                      <a:pt x="39" y="394"/>
                    </a:lnTo>
                    <a:lnTo>
                      <a:pt x="41" y="375"/>
                    </a:lnTo>
                    <a:lnTo>
                      <a:pt x="41" y="365"/>
                    </a:lnTo>
                    <a:lnTo>
                      <a:pt x="41" y="360"/>
                    </a:lnTo>
                    <a:lnTo>
                      <a:pt x="41" y="358"/>
                    </a:lnTo>
                    <a:lnTo>
                      <a:pt x="41" y="355"/>
                    </a:lnTo>
                    <a:lnTo>
                      <a:pt x="41" y="349"/>
                    </a:lnTo>
                    <a:lnTo>
                      <a:pt x="41" y="337"/>
                    </a:lnTo>
                    <a:lnTo>
                      <a:pt x="41" y="326"/>
                    </a:lnTo>
                    <a:lnTo>
                      <a:pt x="43" y="319"/>
                    </a:lnTo>
                    <a:lnTo>
                      <a:pt x="46" y="312"/>
                    </a:lnTo>
                    <a:lnTo>
                      <a:pt x="50" y="306"/>
                    </a:lnTo>
                    <a:lnTo>
                      <a:pt x="60" y="294"/>
                    </a:lnTo>
                    <a:lnTo>
                      <a:pt x="71" y="278"/>
                    </a:lnTo>
                    <a:lnTo>
                      <a:pt x="74" y="270"/>
                    </a:lnTo>
                    <a:lnTo>
                      <a:pt x="79" y="264"/>
                    </a:lnTo>
                    <a:lnTo>
                      <a:pt x="85" y="257"/>
                    </a:lnTo>
                    <a:lnTo>
                      <a:pt x="91" y="251"/>
                    </a:lnTo>
                    <a:lnTo>
                      <a:pt x="105" y="239"/>
                    </a:lnTo>
                    <a:lnTo>
                      <a:pt x="120" y="228"/>
                    </a:lnTo>
                    <a:lnTo>
                      <a:pt x="136" y="218"/>
                    </a:lnTo>
                    <a:lnTo>
                      <a:pt x="152" y="212"/>
                    </a:lnTo>
                    <a:lnTo>
                      <a:pt x="158" y="210"/>
                    </a:lnTo>
                    <a:lnTo>
                      <a:pt x="166" y="207"/>
                    </a:lnTo>
                    <a:lnTo>
                      <a:pt x="172" y="206"/>
                    </a:lnTo>
                    <a:lnTo>
                      <a:pt x="178" y="206"/>
                    </a:lnTo>
                    <a:lnTo>
                      <a:pt x="180" y="207"/>
                    </a:lnTo>
                    <a:lnTo>
                      <a:pt x="181" y="211"/>
                    </a:lnTo>
                    <a:lnTo>
                      <a:pt x="182" y="215"/>
                    </a:lnTo>
                    <a:lnTo>
                      <a:pt x="182" y="220"/>
                    </a:lnTo>
                    <a:lnTo>
                      <a:pt x="183" y="236"/>
                    </a:lnTo>
                    <a:lnTo>
                      <a:pt x="184" y="253"/>
                    </a:lnTo>
                    <a:lnTo>
                      <a:pt x="184" y="285"/>
                    </a:lnTo>
                    <a:lnTo>
                      <a:pt x="184" y="300"/>
                    </a:lnTo>
                    <a:lnTo>
                      <a:pt x="190" y="306"/>
                    </a:lnTo>
                    <a:lnTo>
                      <a:pt x="201" y="315"/>
                    </a:lnTo>
                    <a:lnTo>
                      <a:pt x="205" y="318"/>
                    </a:lnTo>
                    <a:lnTo>
                      <a:pt x="208" y="319"/>
                    </a:lnTo>
                    <a:lnTo>
                      <a:pt x="211" y="320"/>
                    </a:lnTo>
                    <a:lnTo>
                      <a:pt x="213" y="320"/>
                    </a:lnTo>
                    <a:lnTo>
                      <a:pt x="216" y="319"/>
                    </a:lnTo>
                    <a:lnTo>
                      <a:pt x="218" y="317"/>
                    </a:lnTo>
                    <a:lnTo>
                      <a:pt x="219" y="313"/>
                    </a:lnTo>
                    <a:lnTo>
                      <a:pt x="219" y="308"/>
                    </a:lnTo>
                    <a:lnTo>
                      <a:pt x="224" y="308"/>
                    </a:lnTo>
                    <a:lnTo>
                      <a:pt x="227" y="306"/>
                    </a:lnTo>
                    <a:lnTo>
                      <a:pt x="231" y="302"/>
                    </a:lnTo>
                    <a:lnTo>
                      <a:pt x="232" y="298"/>
                    </a:lnTo>
                    <a:lnTo>
                      <a:pt x="233" y="293"/>
                    </a:lnTo>
                    <a:lnTo>
                      <a:pt x="233" y="286"/>
                    </a:lnTo>
                    <a:lnTo>
                      <a:pt x="232" y="279"/>
                    </a:lnTo>
                    <a:lnTo>
                      <a:pt x="231" y="271"/>
                    </a:lnTo>
                    <a:lnTo>
                      <a:pt x="227" y="253"/>
                    </a:lnTo>
                    <a:lnTo>
                      <a:pt x="224" y="233"/>
                    </a:lnTo>
                    <a:lnTo>
                      <a:pt x="221" y="212"/>
                    </a:lnTo>
                    <a:lnTo>
                      <a:pt x="220" y="189"/>
                    </a:lnTo>
                    <a:lnTo>
                      <a:pt x="221" y="184"/>
                    </a:lnTo>
                    <a:lnTo>
                      <a:pt x="222" y="179"/>
                    </a:lnTo>
                    <a:lnTo>
                      <a:pt x="223" y="175"/>
                    </a:lnTo>
                    <a:lnTo>
                      <a:pt x="225" y="172"/>
                    </a:lnTo>
                    <a:lnTo>
                      <a:pt x="228" y="169"/>
                    </a:lnTo>
                    <a:lnTo>
                      <a:pt x="232" y="166"/>
                    </a:lnTo>
                    <a:lnTo>
                      <a:pt x="235" y="164"/>
                    </a:lnTo>
                    <a:lnTo>
                      <a:pt x="239" y="163"/>
                    </a:lnTo>
                    <a:lnTo>
                      <a:pt x="248" y="161"/>
                    </a:lnTo>
                    <a:lnTo>
                      <a:pt x="259" y="160"/>
                    </a:lnTo>
                    <a:lnTo>
                      <a:pt x="270" y="160"/>
                    </a:lnTo>
                    <a:lnTo>
                      <a:pt x="280" y="160"/>
                    </a:lnTo>
                    <a:lnTo>
                      <a:pt x="284" y="155"/>
                    </a:lnTo>
                    <a:lnTo>
                      <a:pt x="288" y="138"/>
                    </a:lnTo>
                    <a:lnTo>
                      <a:pt x="290" y="126"/>
                    </a:lnTo>
                    <a:lnTo>
                      <a:pt x="289" y="111"/>
                    </a:lnTo>
                    <a:lnTo>
                      <a:pt x="289" y="102"/>
                    </a:lnTo>
                    <a:lnTo>
                      <a:pt x="287" y="92"/>
                    </a:lnTo>
                    <a:lnTo>
                      <a:pt x="285" y="82"/>
                    </a:lnTo>
                    <a:lnTo>
                      <a:pt x="281" y="70"/>
                    </a:lnTo>
                    <a:lnTo>
                      <a:pt x="278" y="60"/>
                    </a:lnTo>
                    <a:lnTo>
                      <a:pt x="277" y="48"/>
                    </a:lnTo>
                    <a:lnTo>
                      <a:pt x="278" y="36"/>
                    </a:lnTo>
                    <a:lnTo>
                      <a:pt x="281" y="24"/>
                    </a:lnTo>
                    <a:lnTo>
                      <a:pt x="282" y="20"/>
                    </a:lnTo>
                    <a:lnTo>
                      <a:pt x="286" y="14"/>
                    </a:lnTo>
                    <a:lnTo>
                      <a:pt x="288" y="10"/>
                    </a:lnTo>
                    <a:lnTo>
                      <a:pt x="292" y="7"/>
                    </a:lnTo>
                    <a:lnTo>
                      <a:pt x="295" y="3"/>
                    </a:lnTo>
                    <a:lnTo>
                      <a:pt x="300" y="1"/>
                    </a:lnTo>
                    <a:lnTo>
                      <a:pt x="305" y="0"/>
                    </a:lnTo>
                    <a:lnTo>
                      <a:pt x="311" y="0"/>
                    </a:lnTo>
                    <a:lnTo>
                      <a:pt x="326" y="0"/>
                    </a:lnTo>
                    <a:lnTo>
                      <a:pt x="347" y="0"/>
                    </a:lnTo>
                    <a:lnTo>
                      <a:pt x="373" y="0"/>
                    </a:lnTo>
                    <a:lnTo>
                      <a:pt x="403" y="0"/>
                    </a:lnTo>
                    <a:lnTo>
                      <a:pt x="435" y="1"/>
                    </a:lnTo>
                    <a:lnTo>
                      <a:pt x="465" y="1"/>
                    </a:lnTo>
                    <a:lnTo>
                      <a:pt x="494" y="1"/>
                    </a:lnTo>
                    <a:lnTo>
                      <a:pt x="519" y="1"/>
                    </a:lnTo>
                    <a:lnTo>
                      <a:pt x="532" y="7"/>
                    </a:lnTo>
                    <a:lnTo>
                      <a:pt x="563" y="20"/>
                    </a:lnTo>
                    <a:lnTo>
                      <a:pt x="582" y="27"/>
                    </a:lnTo>
                    <a:lnTo>
                      <a:pt x="599" y="36"/>
                    </a:lnTo>
                    <a:lnTo>
                      <a:pt x="615" y="43"/>
                    </a:lnTo>
                    <a:lnTo>
                      <a:pt x="626" y="50"/>
                    </a:lnTo>
                    <a:lnTo>
                      <a:pt x="631" y="51"/>
                    </a:lnTo>
                    <a:lnTo>
                      <a:pt x="645" y="53"/>
                    </a:lnTo>
                    <a:lnTo>
                      <a:pt x="666" y="57"/>
                    </a:lnTo>
                    <a:lnTo>
                      <a:pt x="691" y="64"/>
                    </a:lnTo>
                    <a:lnTo>
                      <a:pt x="703" y="68"/>
                    </a:lnTo>
                    <a:lnTo>
                      <a:pt x="716" y="74"/>
                    </a:lnTo>
                    <a:lnTo>
                      <a:pt x="727" y="79"/>
                    </a:lnTo>
                    <a:lnTo>
                      <a:pt x="738" y="87"/>
                    </a:lnTo>
                    <a:lnTo>
                      <a:pt x="749" y="94"/>
                    </a:lnTo>
                    <a:lnTo>
                      <a:pt x="758" y="103"/>
                    </a:lnTo>
                    <a:lnTo>
                      <a:pt x="761" y="108"/>
                    </a:lnTo>
                    <a:lnTo>
                      <a:pt x="764" y="114"/>
                    </a:lnTo>
                    <a:lnTo>
                      <a:pt x="767" y="119"/>
                    </a:lnTo>
                    <a:lnTo>
                      <a:pt x="770" y="124"/>
                    </a:lnTo>
                    <a:lnTo>
                      <a:pt x="771" y="130"/>
                    </a:lnTo>
                    <a:lnTo>
                      <a:pt x="771" y="135"/>
                    </a:lnTo>
                    <a:lnTo>
                      <a:pt x="770" y="139"/>
                    </a:lnTo>
                    <a:lnTo>
                      <a:pt x="766" y="145"/>
                    </a:lnTo>
                    <a:lnTo>
                      <a:pt x="761" y="155"/>
                    </a:lnTo>
                    <a:lnTo>
                      <a:pt x="753" y="164"/>
                    </a:lnTo>
                    <a:lnTo>
                      <a:pt x="746" y="175"/>
                    </a:lnTo>
                    <a:lnTo>
                      <a:pt x="739" y="187"/>
                    </a:lnTo>
                    <a:lnTo>
                      <a:pt x="738" y="193"/>
                    </a:lnTo>
                    <a:lnTo>
                      <a:pt x="737" y="200"/>
                    </a:lnTo>
                    <a:lnTo>
                      <a:pt x="737" y="206"/>
                    </a:lnTo>
                    <a:lnTo>
                      <a:pt x="739" y="214"/>
                    </a:lnTo>
                    <a:lnTo>
                      <a:pt x="747" y="234"/>
                    </a:lnTo>
                    <a:lnTo>
                      <a:pt x="756" y="254"/>
                    </a:lnTo>
                    <a:lnTo>
                      <a:pt x="764" y="273"/>
                    </a:lnTo>
                    <a:lnTo>
                      <a:pt x="774" y="294"/>
                    </a:lnTo>
                    <a:lnTo>
                      <a:pt x="777" y="304"/>
                    </a:lnTo>
                    <a:lnTo>
                      <a:pt x="781" y="315"/>
                    </a:lnTo>
                    <a:lnTo>
                      <a:pt x="785" y="327"/>
                    </a:lnTo>
                    <a:lnTo>
                      <a:pt x="788" y="339"/>
                    </a:lnTo>
                    <a:lnTo>
                      <a:pt x="790" y="352"/>
                    </a:lnTo>
                    <a:lnTo>
                      <a:pt x="792" y="366"/>
                    </a:lnTo>
                    <a:lnTo>
                      <a:pt x="793" y="381"/>
                    </a:lnTo>
                    <a:lnTo>
                      <a:pt x="793" y="397"/>
                    </a:lnTo>
                    <a:lnTo>
                      <a:pt x="792" y="404"/>
                    </a:lnTo>
                    <a:lnTo>
                      <a:pt x="789" y="410"/>
                    </a:lnTo>
                    <a:lnTo>
                      <a:pt x="785" y="418"/>
                    </a:lnTo>
                    <a:lnTo>
                      <a:pt x="779" y="427"/>
                    </a:lnTo>
                    <a:lnTo>
                      <a:pt x="764" y="444"/>
                    </a:lnTo>
                    <a:lnTo>
                      <a:pt x="748" y="462"/>
                    </a:lnTo>
                    <a:lnTo>
                      <a:pt x="730" y="481"/>
                    </a:lnTo>
                    <a:lnTo>
                      <a:pt x="714" y="498"/>
                    </a:lnTo>
                    <a:lnTo>
                      <a:pt x="707" y="507"/>
                    </a:lnTo>
                    <a:lnTo>
                      <a:pt x="702" y="514"/>
                    </a:lnTo>
                    <a:lnTo>
                      <a:pt x="697" y="521"/>
                    </a:lnTo>
                    <a:lnTo>
                      <a:pt x="695" y="526"/>
                    </a:lnTo>
                    <a:lnTo>
                      <a:pt x="689" y="541"/>
                    </a:lnTo>
                    <a:lnTo>
                      <a:pt x="681" y="554"/>
                    </a:lnTo>
                    <a:lnTo>
                      <a:pt x="673" y="566"/>
                    </a:lnTo>
                    <a:lnTo>
                      <a:pt x="665" y="578"/>
                    </a:lnTo>
                    <a:lnTo>
                      <a:pt x="662" y="584"/>
                    </a:lnTo>
                    <a:lnTo>
                      <a:pt x="658" y="591"/>
                    </a:lnTo>
                    <a:lnTo>
                      <a:pt x="656" y="598"/>
                    </a:lnTo>
                    <a:lnTo>
                      <a:pt x="654" y="606"/>
                    </a:lnTo>
                    <a:lnTo>
                      <a:pt x="653" y="615"/>
                    </a:lnTo>
                    <a:lnTo>
                      <a:pt x="653" y="623"/>
                    </a:lnTo>
                    <a:lnTo>
                      <a:pt x="653" y="633"/>
                    </a:lnTo>
                    <a:lnTo>
                      <a:pt x="655" y="644"/>
                    </a:lnTo>
                    <a:lnTo>
                      <a:pt x="657" y="651"/>
                    </a:lnTo>
                    <a:lnTo>
                      <a:pt x="659" y="659"/>
                    </a:lnTo>
                    <a:lnTo>
                      <a:pt x="663" y="665"/>
                    </a:lnTo>
                    <a:lnTo>
                      <a:pt x="666" y="672"/>
                    </a:lnTo>
                    <a:lnTo>
                      <a:pt x="669" y="677"/>
                    </a:lnTo>
                    <a:lnTo>
                      <a:pt x="673" y="683"/>
                    </a:lnTo>
                    <a:lnTo>
                      <a:pt x="678" y="688"/>
                    </a:lnTo>
                    <a:lnTo>
                      <a:pt x="682" y="692"/>
                    </a:lnTo>
                    <a:lnTo>
                      <a:pt x="687" y="696"/>
                    </a:lnTo>
                    <a:lnTo>
                      <a:pt x="692" y="699"/>
                    </a:lnTo>
                    <a:lnTo>
                      <a:pt x="697" y="701"/>
                    </a:lnTo>
                    <a:lnTo>
                      <a:pt x="703" y="702"/>
                    </a:lnTo>
                    <a:lnTo>
                      <a:pt x="708" y="703"/>
                    </a:lnTo>
                    <a:lnTo>
                      <a:pt x="712" y="703"/>
                    </a:lnTo>
                    <a:lnTo>
                      <a:pt x="718" y="702"/>
                    </a:lnTo>
                    <a:lnTo>
                      <a:pt x="723" y="700"/>
                    </a:lnTo>
                    <a:lnTo>
                      <a:pt x="730" y="696"/>
                    </a:lnTo>
                    <a:lnTo>
                      <a:pt x="736" y="689"/>
                    </a:lnTo>
                    <a:lnTo>
                      <a:pt x="743" y="681"/>
                    </a:lnTo>
                    <a:lnTo>
                      <a:pt x="749" y="673"/>
                    </a:lnTo>
                    <a:lnTo>
                      <a:pt x="762" y="651"/>
                    </a:lnTo>
                    <a:lnTo>
                      <a:pt x="775" y="626"/>
                    </a:lnTo>
                    <a:lnTo>
                      <a:pt x="789" y="599"/>
                    </a:lnTo>
                    <a:lnTo>
                      <a:pt x="805" y="572"/>
                    </a:lnTo>
                    <a:lnTo>
                      <a:pt x="814" y="558"/>
                    </a:lnTo>
                    <a:lnTo>
                      <a:pt x="822" y="545"/>
                    </a:lnTo>
                    <a:lnTo>
                      <a:pt x="833" y="534"/>
                    </a:lnTo>
                    <a:lnTo>
                      <a:pt x="844" y="522"/>
                    </a:lnTo>
                    <a:lnTo>
                      <a:pt x="851" y="516"/>
                    </a:lnTo>
                    <a:lnTo>
                      <a:pt x="868" y="505"/>
                    </a:lnTo>
                    <a:lnTo>
                      <a:pt x="873" y="503"/>
                    </a:lnTo>
                    <a:lnTo>
                      <a:pt x="879" y="501"/>
                    </a:lnTo>
                    <a:lnTo>
                      <a:pt x="884" y="500"/>
                    </a:lnTo>
                    <a:lnTo>
                      <a:pt x="891" y="499"/>
                    </a:lnTo>
                    <a:lnTo>
                      <a:pt x="897" y="499"/>
                    </a:lnTo>
                    <a:lnTo>
                      <a:pt x="903" y="500"/>
                    </a:lnTo>
                    <a:lnTo>
                      <a:pt x="910" y="502"/>
                    </a:lnTo>
                    <a:lnTo>
                      <a:pt x="918" y="507"/>
                    </a:lnTo>
                    <a:lnTo>
                      <a:pt x="927" y="514"/>
                    </a:lnTo>
                    <a:lnTo>
                      <a:pt x="938" y="523"/>
                    </a:lnTo>
                    <a:lnTo>
                      <a:pt x="949" y="534"/>
                    </a:lnTo>
                    <a:lnTo>
                      <a:pt x="959" y="544"/>
                    </a:lnTo>
                    <a:lnTo>
                      <a:pt x="969" y="556"/>
                    </a:lnTo>
                    <a:lnTo>
                      <a:pt x="979" y="569"/>
                    </a:lnTo>
                    <a:lnTo>
                      <a:pt x="989" y="582"/>
                    </a:lnTo>
                    <a:lnTo>
                      <a:pt x="997" y="596"/>
                    </a:lnTo>
                    <a:lnTo>
                      <a:pt x="1006" y="609"/>
                    </a:lnTo>
                    <a:lnTo>
                      <a:pt x="1014" y="623"/>
                    </a:lnTo>
                    <a:lnTo>
                      <a:pt x="1020" y="637"/>
                    </a:lnTo>
                    <a:lnTo>
                      <a:pt x="1026" y="651"/>
                    </a:lnTo>
                    <a:lnTo>
                      <a:pt x="1030" y="664"/>
                    </a:lnTo>
                    <a:lnTo>
                      <a:pt x="1033" y="677"/>
                    </a:lnTo>
                    <a:lnTo>
                      <a:pt x="1035" y="690"/>
                    </a:lnTo>
                    <a:lnTo>
                      <a:pt x="1036" y="702"/>
                    </a:lnTo>
                    <a:lnTo>
                      <a:pt x="1035" y="719"/>
                    </a:lnTo>
                    <a:lnTo>
                      <a:pt x="1034" y="730"/>
                    </a:lnTo>
                    <a:lnTo>
                      <a:pt x="1033" y="735"/>
                    </a:lnTo>
                    <a:lnTo>
                      <a:pt x="1033" y="739"/>
                    </a:lnTo>
                    <a:lnTo>
                      <a:pt x="1033" y="743"/>
                    </a:lnTo>
                    <a:lnTo>
                      <a:pt x="1033" y="750"/>
                    </a:lnTo>
                    <a:lnTo>
                      <a:pt x="1036" y="761"/>
                    </a:lnTo>
                    <a:lnTo>
                      <a:pt x="1040" y="781"/>
                    </a:lnTo>
                    <a:lnTo>
                      <a:pt x="1041" y="782"/>
                    </a:lnTo>
                    <a:lnTo>
                      <a:pt x="1043" y="783"/>
                    </a:lnTo>
                    <a:lnTo>
                      <a:pt x="1046" y="783"/>
                    </a:lnTo>
                    <a:lnTo>
                      <a:pt x="1049" y="782"/>
                    </a:lnTo>
                    <a:lnTo>
                      <a:pt x="1058" y="778"/>
                    </a:lnTo>
                    <a:lnTo>
                      <a:pt x="1070" y="770"/>
                    </a:lnTo>
                    <a:lnTo>
                      <a:pt x="1095" y="754"/>
                    </a:lnTo>
                    <a:lnTo>
                      <a:pt x="1119" y="738"/>
                    </a:lnTo>
                    <a:lnTo>
                      <a:pt x="1130" y="732"/>
                    </a:lnTo>
                    <a:lnTo>
                      <a:pt x="1138" y="729"/>
                    </a:lnTo>
                    <a:lnTo>
                      <a:pt x="1141" y="729"/>
                    </a:lnTo>
                    <a:lnTo>
                      <a:pt x="1143" y="729"/>
                    </a:lnTo>
                    <a:lnTo>
                      <a:pt x="1144" y="731"/>
                    </a:lnTo>
                    <a:lnTo>
                      <a:pt x="1145" y="734"/>
                    </a:lnTo>
                    <a:lnTo>
                      <a:pt x="1144" y="738"/>
                    </a:lnTo>
                    <a:lnTo>
                      <a:pt x="1142" y="744"/>
                    </a:lnTo>
                    <a:lnTo>
                      <a:pt x="1139" y="751"/>
                    </a:lnTo>
                    <a:lnTo>
                      <a:pt x="1134" y="759"/>
                    </a:lnTo>
                    <a:lnTo>
                      <a:pt x="1119" y="782"/>
                    </a:lnTo>
                    <a:lnTo>
                      <a:pt x="1099" y="811"/>
                    </a:lnTo>
                    <a:lnTo>
                      <a:pt x="1096" y="816"/>
                    </a:lnTo>
                    <a:lnTo>
                      <a:pt x="1094" y="822"/>
                    </a:lnTo>
                    <a:lnTo>
                      <a:pt x="1090" y="829"/>
                    </a:lnTo>
                    <a:lnTo>
                      <a:pt x="1088" y="837"/>
                    </a:lnTo>
                    <a:lnTo>
                      <a:pt x="1084" y="855"/>
                    </a:lnTo>
                    <a:lnTo>
                      <a:pt x="1078" y="874"/>
                    </a:lnTo>
                    <a:lnTo>
                      <a:pt x="1074" y="893"/>
                    </a:lnTo>
                    <a:lnTo>
                      <a:pt x="1068" y="911"/>
                    </a:lnTo>
                    <a:lnTo>
                      <a:pt x="1063" y="920"/>
                    </a:lnTo>
                    <a:lnTo>
                      <a:pt x="1059" y="928"/>
                    </a:lnTo>
                    <a:lnTo>
                      <a:pt x="1055" y="935"/>
                    </a:lnTo>
                    <a:lnTo>
                      <a:pt x="1049" y="942"/>
                    </a:lnTo>
                    <a:lnTo>
                      <a:pt x="1048" y="946"/>
                    </a:lnTo>
                    <a:lnTo>
                      <a:pt x="1045" y="960"/>
                    </a:lnTo>
                    <a:lnTo>
                      <a:pt x="1042" y="969"/>
                    </a:lnTo>
                    <a:lnTo>
                      <a:pt x="1036" y="978"/>
                    </a:lnTo>
                    <a:lnTo>
                      <a:pt x="1029" y="989"/>
                    </a:lnTo>
                    <a:lnTo>
                      <a:pt x="1019" y="1001"/>
                    </a:lnTo>
                    <a:lnTo>
                      <a:pt x="1019" y="1012"/>
                    </a:lnTo>
                    <a:lnTo>
                      <a:pt x="1018" y="1023"/>
                    </a:lnTo>
                    <a:lnTo>
                      <a:pt x="1017" y="1032"/>
                    </a:lnTo>
                    <a:lnTo>
                      <a:pt x="1015" y="1041"/>
                    </a:lnTo>
                    <a:lnTo>
                      <a:pt x="1013" y="1045"/>
                    </a:lnTo>
                    <a:lnTo>
                      <a:pt x="1011" y="1049"/>
                    </a:lnTo>
                    <a:lnTo>
                      <a:pt x="1008" y="1052"/>
                    </a:lnTo>
                    <a:lnTo>
                      <a:pt x="1006" y="1055"/>
                    </a:lnTo>
                    <a:lnTo>
                      <a:pt x="1002" y="1057"/>
                    </a:lnTo>
                    <a:lnTo>
                      <a:pt x="999" y="1058"/>
                    </a:lnTo>
                    <a:lnTo>
                      <a:pt x="994" y="1059"/>
                    </a:lnTo>
                    <a:lnTo>
                      <a:pt x="989" y="1061"/>
                    </a:lnTo>
                    <a:lnTo>
                      <a:pt x="988" y="1071"/>
                    </a:lnTo>
                    <a:lnTo>
                      <a:pt x="988" y="1082"/>
                    </a:lnTo>
                    <a:lnTo>
                      <a:pt x="987" y="1087"/>
                    </a:lnTo>
                    <a:lnTo>
                      <a:pt x="984" y="1092"/>
                    </a:lnTo>
                    <a:lnTo>
                      <a:pt x="983" y="1096"/>
                    </a:lnTo>
                    <a:lnTo>
                      <a:pt x="980" y="1100"/>
                    </a:lnTo>
                    <a:lnTo>
                      <a:pt x="977" y="1105"/>
                    </a:lnTo>
                    <a:lnTo>
                      <a:pt x="974" y="1108"/>
                    </a:lnTo>
                    <a:lnTo>
                      <a:pt x="968" y="1111"/>
                    </a:lnTo>
                    <a:lnTo>
                      <a:pt x="963" y="1114"/>
                    </a:lnTo>
                    <a:lnTo>
                      <a:pt x="956" y="1117"/>
                    </a:lnTo>
                    <a:lnTo>
                      <a:pt x="948" y="1118"/>
                    </a:lnTo>
                    <a:lnTo>
                      <a:pt x="939" y="1119"/>
                    </a:lnTo>
                    <a:lnTo>
                      <a:pt x="928" y="1119"/>
                    </a:lnTo>
                    <a:lnTo>
                      <a:pt x="923" y="1124"/>
                    </a:lnTo>
                    <a:lnTo>
                      <a:pt x="920" y="1131"/>
                    </a:lnTo>
                    <a:lnTo>
                      <a:pt x="918" y="1136"/>
                    </a:lnTo>
                    <a:lnTo>
                      <a:pt x="916" y="1141"/>
                    </a:lnTo>
                    <a:lnTo>
                      <a:pt x="915" y="1147"/>
                    </a:lnTo>
                    <a:lnTo>
                      <a:pt x="916" y="1152"/>
                    </a:lnTo>
                    <a:lnTo>
                      <a:pt x="919" y="1158"/>
                    </a:lnTo>
                    <a:lnTo>
                      <a:pt x="921" y="1164"/>
                    </a:lnTo>
                    <a:lnTo>
                      <a:pt x="927" y="1175"/>
                    </a:lnTo>
                    <a:lnTo>
                      <a:pt x="936" y="1186"/>
                    </a:lnTo>
                    <a:lnTo>
                      <a:pt x="947" y="1198"/>
                    </a:lnTo>
                    <a:lnTo>
                      <a:pt x="957" y="1208"/>
                    </a:lnTo>
                    <a:lnTo>
                      <a:pt x="956" y="1214"/>
                    </a:lnTo>
                    <a:lnTo>
                      <a:pt x="953" y="1219"/>
                    </a:lnTo>
                    <a:lnTo>
                      <a:pt x="949" y="1224"/>
                    </a:lnTo>
                    <a:lnTo>
                      <a:pt x="943" y="1227"/>
                    </a:lnTo>
                    <a:lnTo>
                      <a:pt x="928" y="1235"/>
                    </a:lnTo>
                    <a:lnTo>
                      <a:pt x="912" y="1245"/>
                    </a:lnTo>
                    <a:lnTo>
                      <a:pt x="903" y="1252"/>
                    </a:lnTo>
                    <a:lnTo>
                      <a:pt x="896" y="1258"/>
                    </a:lnTo>
                    <a:lnTo>
                      <a:pt x="888" y="1266"/>
                    </a:lnTo>
                    <a:lnTo>
                      <a:pt x="882" y="1275"/>
                    </a:lnTo>
                    <a:lnTo>
                      <a:pt x="875" y="1286"/>
                    </a:lnTo>
                    <a:lnTo>
                      <a:pt x="871" y="1298"/>
                    </a:lnTo>
                    <a:lnTo>
                      <a:pt x="868" y="1312"/>
                    </a:lnTo>
                    <a:lnTo>
                      <a:pt x="867" y="1327"/>
                    </a:lnTo>
                    <a:lnTo>
                      <a:pt x="538" y="1384"/>
                    </a:lnTo>
                    <a:lnTo>
                      <a:pt x="538" y="1354"/>
                    </a:lnTo>
                    <a:lnTo>
                      <a:pt x="17" y="1386"/>
                    </a:lnTo>
                    <a:lnTo>
                      <a:pt x="17" y="1382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>
                <a:off x="5923440" y="2357640"/>
                <a:ext cx="595800" cy="707040"/>
              </a:xfrm>
              <a:custGeom>
                <a:avLst/>
                <a:gdLst/>
                <a:ahLst/>
                <a:rect l="l" t="t" r="r" b="b"/>
                <a:pathLst>
                  <a:path w="1145" h="1386">
                    <a:moveTo>
                      <a:pt x="17" y="1382"/>
                    </a:moveTo>
                    <a:lnTo>
                      <a:pt x="19" y="1374"/>
                    </a:lnTo>
                    <a:lnTo>
                      <a:pt x="23" y="1363"/>
                    </a:lnTo>
                    <a:lnTo>
                      <a:pt x="29" y="1352"/>
                    </a:lnTo>
                    <a:lnTo>
                      <a:pt x="36" y="1339"/>
                    </a:lnTo>
                    <a:lnTo>
                      <a:pt x="44" y="1327"/>
                    </a:lnTo>
                    <a:lnTo>
                      <a:pt x="51" y="1314"/>
                    </a:lnTo>
                    <a:lnTo>
                      <a:pt x="58" y="1302"/>
                    </a:lnTo>
                    <a:lnTo>
                      <a:pt x="62" y="1291"/>
                    </a:lnTo>
                    <a:lnTo>
                      <a:pt x="66" y="1280"/>
                    </a:lnTo>
                    <a:lnTo>
                      <a:pt x="71" y="1269"/>
                    </a:lnTo>
                    <a:lnTo>
                      <a:pt x="76" y="1259"/>
                    </a:lnTo>
                    <a:lnTo>
                      <a:pt x="82" y="1249"/>
                    </a:lnTo>
                    <a:lnTo>
                      <a:pt x="92" y="1232"/>
                    </a:lnTo>
                    <a:lnTo>
                      <a:pt x="104" y="1215"/>
                    </a:lnTo>
                    <a:lnTo>
                      <a:pt x="116" y="1199"/>
                    </a:lnTo>
                    <a:lnTo>
                      <a:pt x="129" y="1181"/>
                    </a:lnTo>
                    <a:lnTo>
                      <a:pt x="141" y="1163"/>
                    </a:lnTo>
                    <a:lnTo>
                      <a:pt x="153" y="1143"/>
                    </a:lnTo>
                    <a:lnTo>
                      <a:pt x="152" y="1132"/>
                    </a:lnTo>
                    <a:lnTo>
                      <a:pt x="151" y="1121"/>
                    </a:lnTo>
                    <a:lnTo>
                      <a:pt x="147" y="1111"/>
                    </a:lnTo>
                    <a:lnTo>
                      <a:pt x="144" y="1103"/>
                    </a:lnTo>
                    <a:lnTo>
                      <a:pt x="135" y="1084"/>
                    </a:lnTo>
                    <a:lnTo>
                      <a:pt x="124" y="1068"/>
                    </a:lnTo>
                    <a:lnTo>
                      <a:pt x="113" y="1051"/>
                    </a:lnTo>
                    <a:lnTo>
                      <a:pt x="103" y="1034"/>
                    </a:lnTo>
                    <a:lnTo>
                      <a:pt x="100" y="1024"/>
                    </a:lnTo>
                    <a:lnTo>
                      <a:pt x="97" y="1014"/>
                    </a:lnTo>
                    <a:lnTo>
                      <a:pt x="95" y="1004"/>
                    </a:lnTo>
                    <a:lnTo>
                      <a:pt x="95" y="992"/>
                    </a:lnTo>
                    <a:lnTo>
                      <a:pt x="95" y="971"/>
                    </a:lnTo>
                    <a:lnTo>
                      <a:pt x="95" y="948"/>
                    </a:lnTo>
                    <a:lnTo>
                      <a:pt x="93" y="928"/>
                    </a:lnTo>
                    <a:lnTo>
                      <a:pt x="91" y="907"/>
                    </a:lnTo>
                    <a:lnTo>
                      <a:pt x="88" y="889"/>
                    </a:lnTo>
                    <a:lnTo>
                      <a:pt x="83" y="872"/>
                    </a:lnTo>
                    <a:lnTo>
                      <a:pt x="79" y="864"/>
                    </a:lnTo>
                    <a:lnTo>
                      <a:pt x="75" y="856"/>
                    </a:lnTo>
                    <a:lnTo>
                      <a:pt x="71" y="850"/>
                    </a:lnTo>
                    <a:lnTo>
                      <a:pt x="65" y="843"/>
                    </a:lnTo>
                    <a:lnTo>
                      <a:pt x="65" y="838"/>
                    </a:lnTo>
                    <a:lnTo>
                      <a:pt x="63" y="833"/>
                    </a:lnTo>
                    <a:lnTo>
                      <a:pt x="60" y="827"/>
                    </a:lnTo>
                    <a:lnTo>
                      <a:pt x="57" y="821"/>
                    </a:lnTo>
                    <a:lnTo>
                      <a:pt x="47" y="810"/>
                    </a:lnTo>
                    <a:lnTo>
                      <a:pt x="36" y="799"/>
                    </a:lnTo>
                    <a:lnTo>
                      <a:pt x="25" y="787"/>
                    </a:lnTo>
                    <a:lnTo>
                      <a:pt x="16" y="777"/>
                    </a:lnTo>
                    <a:lnTo>
                      <a:pt x="12" y="770"/>
                    </a:lnTo>
                    <a:lnTo>
                      <a:pt x="9" y="765"/>
                    </a:lnTo>
                    <a:lnTo>
                      <a:pt x="7" y="759"/>
                    </a:lnTo>
                    <a:lnTo>
                      <a:pt x="7" y="754"/>
                    </a:lnTo>
                    <a:lnTo>
                      <a:pt x="8" y="743"/>
                    </a:lnTo>
                    <a:lnTo>
                      <a:pt x="11" y="732"/>
                    </a:lnTo>
                    <a:lnTo>
                      <a:pt x="17" y="721"/>
                    </a:lnTo>
                    <a:lnTo>
                      <a:pt x="22" y="713"/>
                    </a:lnTo>
                    <a:lnTo>
                      <a:pt x="33" y="700"/>
                    </a:lnTo>
                    <a:lnTo>
                      <a:pt x="37" y="694"/>
                    </a:lnTo>
                    <a:lnTo>
                      <a:pt x="36" y="684"/>
                    </a:lnTo>
                    <a:lnTo>
                      <a:pt x="33" y="672"/>
                    </a:lnTo>
                    <a:lnTo>
                      <a:pt x="28" y="661"/>
                    </a:lnTo>
                    <a:lnTo>
                      <a:pt x="22" y="649"/>
                    </a:lnTo>
                    <a:lnTo>
                      <a:pt x="17" y="638"/>
                    </a:lnTo>
                    <a:lnTo>
                      <a:pt x="12" y="627"/>
                    </a:lnTo>
                    <a:lnTo>
                      <a:pt x="9" y="616"/>
                    </a:lnTo>
                    <a:lnTo>
                      <a:pt x="8" y="605"/>
                    </a:lnTo>
                    <a:lnTo>
                      <a:pt x="4" y="599"/>
                    </a:lnTo>
                    <a:lnTo>
                      <a:pt x="1" y="593"/>
                    </a:lnTo>
                    <a:lnTo>
                      <a:pt x="0" y="588"/>
                    </a:lnTo>
                    <a:lnTo>
                      <a:pt x="1" y="582"/>
                    </a:lnTo>
                    <a:lnTo>
                      <a:pt x="2" y="577"/>
                    </a:lnTo>
                    <a:lnTo>
                      <a:pt x="5" y="571"/>
                    </a:lnTo>
                    <a:lnTo>
                      <a:pt x="8" y="566"/>
                    </a:lnTo>
                    <a:lnTo>
                      <a:pt x="12" y="559"/>
                    </a:lnTo>
                    <a:lnTo>
                      <a:pt x="21" y="549"/>
                    </a:lnTo>
                    <a:lnTo>
                      <a:pt x="30" y="538"/>
                    </a:lnTo>
                    <a:lnTo>
                      <a:pt x="33" y="532"/>
                    </a:lnTo>
                    <a:lnTo>
                      <a:pt x="36" y="527"/>
                    </a:lnTo>
                    <a:lnTo>
                      <a:pt x="38" y="521"/>
                    </a:lnTo>
                    <a:lnTo>
                      <a:pt x="38" y="515"/>
                    </a:lnTo>
                    <a:lnTo>
                      <a:pt x="48" y="496"/>
                    </a:lnTo>
                    <a:lnTo>
                      <a:pt x="56" y="481"/>
                    </a:lnTo>
                    <a:lnTo>
                      <a:pt x="60" y="469"/>
                    </a:lnTo>
                    <a:lnTo>
                      <a:pt x="61" y="460"/>
                    </a:lnTo>
                    <a:lnTo>
                      <a:pt x="61" y="456"/>
                    </a:lnTo>
                    <a:lnTo>
                      <a:pt x="60" y="451"/>
                    </a:lnTo>
                    <a:lnTo>
                      <a:pt x="59" y="448"/>
                    </a:lnTo>
                    <a:lnTo>
                      <a:pt x="56" y="444"/>
                    </a:lnTo>
                    <a:lnTo>
                      <a:pt x="49" y="436"/>
                    </a:lnTo>
                    <a:lnTo>
                      <a:pt x="39" y="426"/>
                    </a:lnTo>
                    <a:lnTo>
                      <a:pt x="39" y="394"/>
                    </a:lnTo>
                    <a:lnTo>
                      <a:pt x="41" y="375"/>
                    </a:lnTo>
                    <a:lnTo>
                      <a:pt x="41" y="365"/>
                    </a:lnTo>
                    <a:lnTo>
                      <a:pt x="41" y="360"/>
                    </a:lnTo>
                    <a:lnTo>
                      <a:pt x="41" y="358"/>
                    </a:lnTo>
                    <a:lnTo>
                      <a:pt x="41" y="355"/>
                    </a:lnTo>
                    <a:lnTo>
                      <a:pt x="41" y="349"/>
                    </a:lnTo>
                    <a:lnTo>
                      <a:pt x="41" y="337"/>
                    </a:lnTo>
                    <a:lnTo>
                      <a:pt x="41" y="326"/>
                    </a:lnTo>
                    <a:lnTo>
                      <a:pt x="43" y="319"/>
                    </a:lnTo>
                    <a:lnTo>
                      <a:pt x="46" y="312"/>
                    </a:lnTo>
                    <a:lnTo>
                      <a:pt x="50" y="306"/>
                    </a:lnTo>
                    <a:lnTo>
                      <a:pt x="60" y="294"/>
                    </a:lnTo>
                    <a:lnTo>
                      <a:pt x="71" y="278"/>
                    </a:lnTo>
                    <a:lnTo>
                      <a:pt x="74" y="270"/>
                    </a:lnTo>
                    <a:lnTo>
                      <a:pt x="79" y="264"/>
                    </a:lnTo>
                    <a:lnTo>
                      <a:pt x="85" y="257"/>
                    </a:lnTo>
                    <a:lnTo>
                      <a:pt x="91" y="251"/>
                    </a:lnTo>
                    <a:lnTo>
                      <a:pt x="105" y="239"/>
                    </a:lnTo>
                    <a:lnTo>
                      <a:pt x="120" y="228"/>
                    </a:lnTo>
                    <a:lnTo>
                      <a:pt x="136" y="218"/>
                    </a:lnTo>
                    <a:lnTo>
                      <a:pt x="152" y="212"/>
                    </a:lnTo>
                    <a:lnTo>
                      <a:pt x="158" y="210"/>
                    </a:lnTo>
                    <a:lnTo>
                      <a:pt x="166" y="207"/>
                    </a:lnTo>
                    <a:lnTo>
                      <a:pt x="172" y="206"/>
                    </a:lnTo>
                    <a:lnTo>
                      <a:pt x="178" y="206"/>
                    </a:lnTo>
                    <a:lnTo>
                      <a:pt x="180" y="207"/>
                    </a:lnTo>
                    <a:lnTo>
                      <a:pt x="181" y="211"/>
                    </a:lnTo>
                    <a:lnTo>
                      <a:pt x="182" y="215"/>
                    </a:lnTo>
                    <a:lnTo>
                      <a:pt x="182" y="220"/>
                    </a:lnTo>
                    <a:lnTo>
                      <a:pt x="183" y="236"/>
                    </a:lnTo>
                    <a:lnTo>
                      <a:pt x="184" y="253"/>
                    </a:lnTo>
                    <a:lnTo>
                      <a:pt x="184" y="285"/>
                    </a:lnTo>
                    <a:lnTo>
                      <a:pt x="184" y="300"/>
                    </a:lnTo>
                    <a:lnTo>
                      <a:pt x="190" y="306"/>
                    </a:lnTo>
                    <a:lnTo>
                      <a:pt x="201" y="315"/>
                    </a:lnTo>
                    <a:lnTo>
                      <a:pt x="205" y="318"/>
                    </a:lnTo>
                    <a:lnTo>
                      <a:pt x="208" y="319"/>
                    </a:lnTo>
                    <a:lnTo>
                      <a:pt x="211" y="320"/>
                    </a:lnTo>
                    <a:lnTo>
                      <a:pt x="213" y="320"/>
                    </a:lnTo>
                    <a:lnTo>
                      <a:pt x="216" y="319"/>
                    </a:lnTo>
                    <a:lnTo>
                      <a:pt x="218" y="317"/>
                    </a:lnTo>
                    <a:lnTo>
                      <a:pt x="219" y="313"/>
                    </a:lnTo>
                    <a:lnTo>
                      <a:pt x="219" y="308"/>
                    </a:lnTo>
                    <a:lnTo>
                      <a:pt x="224" y="308"/>
                    </a:lnTo>
                    <a:lnTo>
                      <a:pt x="227" y="306"/>
                    </a:lnTo>
                    <a:lnTo>
                      <a:pt x="231" y="302"/>
                    </a:lnTo>
                    <a:lnTo>
                      <a:pt x="232" y="298"/>
                    </a:lnTo>
                    <a:lnTo>
                      <a:pt x="233" y="293"/>
                    </a:lnTo>
                    <a:lnTo>
                      <a:pt x="233" y="286"/>
                    </a:lnTo>
                    <a:lnTo>
                      <a:pt x="232" y="279"/>
                    </a:lnTo>
                    <a:lnTo>
                      <a:pt x="231" y="271"/>
                    </a:lnTo>
                    <a:lnTo>
                      <a:pt x="227" y="253"/>
                    </a:lnTo>
                    <a:lnTo>
                      <a:pt x="224" y="233"/>
                    </a:lnTo>
                    <a:lnTo>
                      <a:pt x="221" y="212"/>
                    </a:lnTo>
                    <a:lnTo>
                      <a:pt x="220" y="189"/>
                    </a:lnTo>
                    <a:lnTo>
                      <a:pt x="221" y="184"/>
                    </a:lnTo>
                    <a:lnTo>
                      <a:pt x="222" y="179"/>
                    </a:lnTo>
                    <a:lnTo>
                      <a:pt x="223" y="175"/>
                    </a:lnTo>
                    <a:lnTo>
                      <a:pt x="225" y="172"/>
                    </a:lnTo>
                    <a:lnTo>
                      <a:pt x="228" y="169"/>
                    </a:lnTo>
                    <a:lnTo>
                      <a:pt x="232" y="166"/>
                    </a:lnTo>
                    <a:lnTo>
                      <a:pt x="235" y="164"/>
                    </a:lnTo>
                    <a:lnTo>
                      <a:pt x="239" y="163"/>
                    </a:lnTo>
                    <a:lnTo>
                      <a:pt x="248" y="161"/>
                    </a:lnTo>
                    <a:lnTo>
                      <a:pt x="259" y="160"/>
                    </a:lnTo>
                    <a:lnTo>
                      <a:pt x="270" y="160"/>
                    </a:lnTo>
                    <a:lnTo>
                      <a:pt x="280" y="160"/>
                    </a:lnTo>
                    <a:lnTo>
                      <a:pt x="284" y="155"/>
                    </a:lnTo>
                    <a:lnTo>
                      <a:pt x="288" y="138"/>
                    </a:lnTo>
                    <a:lnTo>
                      <a:pt x="290" y="126"/>
                    </a:lnTo>
                    <a:lnTo>
                      <a:pt x="289" y="111"/>
                    </a:lnTo>
                    <a:lnTo>
                      <a:pt x="289" y="102"/>
                    </a:lnTo>
                    <a:lnTo>
                      <a:pt x="287" y="92"/>
                    </a:lnTo>
                    <a:lnTo>
                      <a:pt x="285" y="82"/>
                    </a:lnTo>
                    <a:lnTo>
                      <a:pt x="281" y="70"/>
                    </a:lnTo>
                    <a:lnTo>
                      <a:pt x="278" y="60"/>
                    </a:lnTo>
                    <a:lnTo>
                      <a:pt x="277" y="48"/>
                    </a:lnTo>
                    <a:lnTo>
                      <a:pt x="278" y="36"/>
                    </a:lnTo>
                    <a:lnTo>
                      <a:pt x="281" y="24"/>
                    </a:lnTo>
                    <a:lnTo>
                      <a:pt x="282" y="20"/>
                    </a:lnTo>
                    <a:lnTo>
                      <a:pt x="286" y="14"/>
                    </a:lnTo>
                    <a:lnTo>
                      <a:pt x="288" y="10"/>
                    </a:lnTo>
                    <a:lnTo>
                      <a:pt x="292" y="7"/>
                    </a:lnTo>
                    <a:lnTo>
                      <a:pt x="295" y="3"/>
                    </a:lnTo>
                    <a:lnTo>
                      <a:pt x="300" y="1"/>
                    </a:lnTo>
                    <a:lnTo>
                      <a:pt x="305" y="0"/>
                    </a:lnTo>
                    <a:lnTo>
                      <a:pt x="311" y="0"/>
                    </a:lnTo>
                    <a:lnTo>
                      <a:pt x="326" y="0"/>
                    </a:lnTo>
                    <a:lnTo>
                      <a:pt x="347" y="0"/>
                    </a:lnTo>
                    <a:lnTo>
                      <a:pt x="373" y="0"/>
                    </a:lnTo>
                    <a:lnTo>
                      <a:pt x="403" y="0"/>
                    </a:lnTo>
                    <a:lnTo>
                      <a:pt x="435" y="1"/>
                    </a:lnTo>
                    <a:lnTo>
                      <a:pt x="465" y="1"/>
                    </a:lnTo>
                    <a:lnTo>
                      <a:pt x="494" y="1"/>
                    </a:lnTo>
                    <a:lnTo>
                      <a:pt x="519" y="1"/>
                    </a:lnTo>
                    <a:lnTo>
                      <a:pt x="532" y="7"/>
                    </a:lnTo>
                    <a:lnTo>
                      <a:pt x="563" y="20"/>
                    </a:lnTo>
                    <a:lnTo>
                      <a:pt x="582" y="27"/>
                    </a:lnTo>
                    <a:lnTo>
                      <a:pt x="599" y="36"/>
                    </a:lnTo>
                    <a:lnTo>
                      <a:pt x="615" y="43"/>
                    </a:lnTo>
                    <a:lnTo>
                      <a:pt x="626" y="50"/>
                    </a:lnTo>
                    <a:lnTo>
                      <a:pt x="631" y="51"/>
                    </a:lnTo>
                    <a:lnTo>
                      <a:pt x="645" y="53"/>
                    </a:lnTo>
                    <a:lnTo>
                      <a:pt x="666" y="57"/>
                    </a:lnTo>
                    <a:lnTo>
                      <a:pt x="691" y="64"/>
                    </a:lnTo>
                    <a:lnTo>
                      <a:pt x="703" y="68"/>
                    </a:lnTo>
                    <a:lnTo>
                      <a:pt x="716" y="74"/>
                    </a:lnTo>
                    <a:lnTo>
                      <a:pt x="727" y="79"/>
                    </a:lnTo>
                    <a:lnTo>
                      <a:pt x="738" y="87"/>
                    </a:lnTo>
                    <a:lnTo>
                      <a:pt x="749" y="94"/>
                    </a:lnTo>
                    <a:lnTo>
                      <a:pt x="758" y="103"/>
                    </a:lnTo>
                    <a:lnTo>
                      <a:pt x="761" y="108"/>
                    </a:lnTo>
                    <a:lnTo>
                      <a:pt x="764" y="114"/>
                    </a:lnTo>
                    <a:lnTo>
                      <a:pt x="767" y="119"/>
                    </a:lnTo>
                    <a:lnTo>
                      <a:pt x="770" y="124"/>
                    </a:lnTo>
                    <a:lnTo>
                      <a:pt x="771" y="130"/>
                    </a:lnTo>
                    <a:lnTo>
                      <a:pt x="771" y="135"/>
                    </a:lnTo>
                    <a:lnTo>
                      <a:pt x="770" y="139"/>
                    </a:lnTo>
                    <a:lnTo>
                      <a:pt x="766" y="145"/>
                    </a:lnTo>
                    <a:lnTo>
                      <a:pt x="761" y="155"/>
                    </a:lnTo>
                    <a:lnTo>
                      <a:pt x="753" y="164"/>
                    </a:lnTo>
                    <a:lnTo>
                      <a:pt x="746" y="175"/>
                    </a:lnTo>
                    <a:lnTo>
                      <a:pt x="739" y="187"/>
                    </a:lnTo>
                    <a:lnTo>
                      <a:pt x="738" y="193"/>
                    </a:lnTo>
                    <a:lnTo>
                      <a:pt x="737" y="200"/>
                    </a:lnTo>
                    <a:lnTo>
                      <a:pt x="737" y="206"/>
                    </a:lnTo>
                    <a:lnTo>
                      <a:pt x="739" y="214"/>
                    </a:lnTo>
                    <a:lnTo>
                      <a:pt x="747" y="234"/>
                    </a:lnTo>
                    <a:lnTo>
                      <a:pt x="756" y="254"/>
                    </a:lnTo>
                    <a:lnTo>
                      <a:pt x="764" y="273"/>
                    </a:lnTo>
                    <a:lnTo>
                      <a:pt x="774" y="294"/>
                    </a:lnTo>
                    <a:lnTo>
                      <a:pt x="777" y="304"/>
                    </a:lnTo>
                    <a:lnTo>
                      <a:pt x="781" y="315"/>
                    </a:lnTo>
                    <a:lnTo>
                      <a:pt x="785" y="327"/>
                    </a:lnTo>
                    <a:lnTo>
                      <a:pt x="788" y="339"/>
                    </a:lnTo>
                    <a:lnTo>
                      <a:pt x="790" y="352"/>
                    </a:lnTo>
                    <a:lnTo>
                      <a:pt x="792" y="366"/>
                    </a:lnTo>
                    <a:lnTo>
                      <a:pt x="793" y="381"/>
                    </a:lnTo>
                    <a:lnTo>
                      <a:pt x="793" y="397"/>
                    </a:lnTo>
                    <a:lnTo>
                      <a:pt x="792" y="404"/>
                    </a:lnTo>
                    <a:lnTo>
                      <a:pt x="789" y="410"/>
                    </a:lnTo>
                    <a:lnTo>
                      <a:pt x="785" y="418"/>
                    </a:lnTo>
                    <a:lnTo>
                      <a:pt x="779" y="427"/>
                    </a:lnTo>
                    <a:lnTo>
                      <a:pt x="764" y="444"/>
                    </a:lnTo>
                    <a:lnTo>
                      <a:pt x="748" y="462"/>
                    </a:lnTo>
                    <a:lnTo>
                      <a:pt x="730" y="481"/>
                    </a:lnTo>
                    <a:lnTo>
                      <a:pt x="714" y="498"/>
                    </a:lnTo>
                    <a:lnTo>
                      <a:pt x="707" y="507"/>
                    </a:lnTo>
                    <a:lnTo>
                      <a:pt x="702" y="514"/>
                    </a:lnTo>
                    <a:lnTo>
                      <a:pt x="697" y="521"/>
                    </a:lnTo>
                    <a:lnTo>
                      <a:pt x="695" y="526"/>
                    </a:lnTo>
                    <a:lnTo>
                      <a:pt x="689" y="541"/>
                    </a:lnTo>
                    <a:lnTo>
                      <a:pt x="681" y="554"/>
                    </a:lnTo>
                    <a:lnTo>
                      <a:pt x="673" y="566"/>
                    </a:lnTo>
                    <a:lnTo>
                      <a:pt x="665" y="578"/>
                    </a:lnTo>
                    <a:lnTo>
                      <a:pt x="662" y="584"/>
                    </a:lnTo>
                    <a:lnTo>
                      <a:pt x="658" y="591"/>
                    </a:lnTo>
                    <a:lnTo>
                      <a:pt x="656" y="598"/>
                    </a:lnTo>
                    <a:lnTo>
                      <a:pt x="654" y="606"/>
                    </a:lnTo>
                    <a:lnTo>
                      <a:pt x="653" y="615"/>
                    </a:lnTo>
                    <a:lnTo>
                      <a:pt x="653" y="623"/>
                    </a:lnTo>
                    <a:lnTo>
                      <a:pt x="653" y="633"/>
                    </a:lnTo>
                    <a:lnTo>
                      <a:pt x="655" y="644"/>
                    </a:lnTo>
                    <a:lnTo>
                      <a:pt x="657" y="651"/>
                    </a:lnTo>
                    <a:lnTo>
                      <a:pt x="659" y="659"/>
                    </a:lnTo>
                    <a:lnTo>
                      <a:pt x="663" y="665"/>
                    </a:lnTo>
                    <a:lnTo>
                      <a:pt x="666" y="672"/>
                    </a:lnTo>
                    <a:lnTo>
                      <a:pt x="669" y="677"/>
                    </a:lnTo>
                    <a:lnTo>
                      <a:pt x="673" y="683"/>
                    </a:lnTo>
                    <a:lnTo>
                      <a:pt x="678" y="688"/>
                    </a:lnTo>
                    <a:lnTo>
                      <a:pt x="682" y="692"/>
                    </a:lnTo>
                    <a:lnTo>
                      <a:pt x="687" y="696"/>
                    </a:lnTo>
                    <a:lnTo>
                      <a:pt x="692" y="699"/>
                    </a:lnTo>
                    <a:lnTo>
                      <a:pt x="697" y="701"/>
                    </a:lnTo>
                    <a:lnTo>
                      <a:pt x="703" y="702"/>
                    </a:lnTo>
                    <a:lnTo>
                      <a:pt x="708" y="703"/>
                    </a:lnTo>
                    <a:lnTo>
                      <a:pt x="712" y="703"/>
                    </a:lnTo>
                    <a:lnTo>
                      <a:pt x="718" y="702"/>
                    </a:lnTo>
                    <a:lnTo>
                      <a:pt x="723" y="700"/>
                    </a:lnTo>
                    <a:lnTo>
                      <a:pt x="730" y="696"/>
                    </a:lnTo>
                    <a:lnTo>
                      <a:pt x="736" y="689"/>
                    </a:lnTo>
                    <a:lnTo>
                      <a:pt x="743" y="681"/>
                    </a:lnTo>
                    <a:lnTo>
                      <a:pt x="749" y="673"/>
                    </a:lnTo>
                    <a:lnTo>
                      <a:pt x="762" y="651"/>
                    </a:lnTo>
                    <a:lnTo>
                      <a:pt x="775" y="626"/>
                    </a:lnTo>
                    <a:lnTo>
                      <a:pt x="789" y="599"/>
                    </a:lnTo>
                    <a:lnTo>
                      <a:pt x="805" y="572"/>
                    </a:lnTo>
                    <a:lnTo>
                      <a:pt x="814" y="558"/>
                    </a:lnTo>
                    <a:lnTo>
                      <a:pt x="822" y="545"/>
                    </a:lnTo>
                    <a:lnTo>
                      <a:pt x="833" y="534"/>
                    </a:lnTo>
                    <a:lnTo>
                      <a:pt x="844" y="522"/>
                    </a:lnTo>
                    <a:lnTo>
                      <a:pt x="851" y="516"/>
                    </a:lnTo>
                    <a:lnTo>
                      <a:pt x="868" y="505"/>
                    </a:lnTo>
                    <a:lnTo>
                      <a:pt x="873" y="503"/>
                    </a:lnTo>
                    <a:lnTo>
                      <a:pt x="879" y="501"/>
                    </a:lnTo>
                    <a:lnTo>
                      <a:pt x="884" y="500"/>
                    </a:lnTo>
                    <a:lnTo>
                      <a:pt x="891" y="499"/>
                    </a:lnTo>
                    <a:lnTo>
                      <a:pt x="897" y="499"/>
                    </a:lnTo>
                    <a:lnTo>
                      <a:pt x="903" y="500"/>
                    </a:lnTo>
                    <a:lnTo>
                      <a:pt x="910" y="502"/>
                    </a:lnTo>
                    <a:lnTo>
                      <a:pt x="918" y="507"/>
                    </a:lnTo>
                    <a:lnTo>
                      <a:pt x="927" y="514"/>
                    </a:lnTo>
                    <a:lnTo>
                      <a:pt x="938" y="523"/>
                    </a:lnTo>
                    <a:lnTo>
                      <a:pt x="949" y="534"/>
                    </a:lnTo>
                    <a:lnTo>
                      <a:pt x="959" y="544"/>
                    </a:lnTo>
                    <a:lnTo>
                      <a:pt x="969" y="556"/>
                    </a:lnTo>
                    <a:lnTo>
                      <a:pt x="979" y="569"/>
                    </a:lnTo>
                    <a:lnTo>
                      <a:pt x="989" y="582"/>
                    </a:lnTo>
                    <a:lnTo>
                      <a:pt x="997" y="596"/>
                    </a:lnTo>
                    <a:lnTo>
                      <a:pt x="1006" y="609"/>
                    </a:lnTo>
                    <a:lnTo>
                      <a:pt x="1014" y="623"/>
                    </a:lnTo>
                    <a:lnTo>
                      <a:pt x="1020" y="637"/>
                    </a:lnTo>
                    <a:lnTo>
                      <a:pt x="1026" y="651"/>
                    </a:lnTo>
                    <a:lnTo>
                      <a:pt x="1030" y="664"/>
                    </a:lnTo>
                    <a:lnTo>
                      <a:pt x="1033" y="677"/>
                    </a:lnTo>
                    <a:lnTo>
                      <a:pt x="1035" y="690"/>
                    </a:lnTo>
                    <a:lnTo>
                      <a:pt x="1036" y="702"/>
                    </a:lnTo>
                    <a:lnTo>
                      <a:pt x="1035" y="719"/>
                    </a:lnTo>
                    <a:lnTo>
                      <a:pt x="1034" y="730"/>
                    </a:lnTo>
                    <a:lnTo>
                      <a:pt x="1033" y="735"/>
                    </a:lnTo>
                    <a:lnTo>
                      <a:pt x="1033" y="739"/>
                    </a:lnTo>
                    <a:lnTo>
                      <a:pt x="1033" y="743"/>
                    </a:lnTo>
                    <a:lnTo>
                      <a:pt x="1033" y="750"/>
                    </a:lnTo>
                    <a:lnTo>
                      <a:pt x="1036" y="761"/>
                    </a:lnTo>
                    <a:lnTo>
                      <a:pt x="1040" y="781"/>
                    </a:lnTo>
                    <a:lnTo>
                      <a:pt x="1041" y="782"/>
                    </a:lnTo>
                    <a:lnTo>
                      <a:pt x="1043" y="783"/>
                    </a:lnTo>
                    <a:lnTo>
                      <a:pt x="1046" y="783"/>
                    </a:lnTo>
                    <a:lnTo>
                      <a:pt x="1049" y="782"/>
                    </a:lnTo>
                    <a:lnTo>
                      <a:pt x="1058" y="778"/>
                    </a:lnTo>
                    <a:lnTo>
                      <a:pt x="1070" y="770"/>
                    </a:lnTo>
                    <a:lnTo>
                      <a:pt x="1095" y="754"/>
                    </a:lnTo>
                    <a:lnTo>
                      <a:pt x="1119" y="738"/>
                    </a:lnTo>
                    <a:lnTo>
                      <a:pt x="1130" y="732"/>
                    </a:lnTo>
                    <a:lnTo>
                      <a:pt x="1138" y="729"/>
                    </a:lnTo>
                    <a:lnTo>
                      <a:pt x="1141" y="729"/>
                    </a:lnTo>
                    <a:lnTo>
                      <a:pt x="1143" y="729"/>
                    </a:lnTo>
                    <a:lnTo>
                      <a:pt x="1144" y="731"/>
                    </a:lnTo>
                    <a:lnTo>
                      <a:pt x="1145" y="734"/>
                    </a:lnTo>
                    <a:lnTo>
                      <a:pt x="1144" y="738"/>
                    </a:lnTo>
                    <a:lnTo>
                      <a:pt x="1142" y="744"/>
                    </a:lnTo>
                    <a:lnTo>
                      <a:pt x="1139" y="751"/>
                    </a:lnTo>
                    <a:lnTo>
                      <a:pt x="1134" y="759"/>
                    </a:lnTo>
                    <a:lnTo>
                      <a:pt x="1119" y="782"/>
                    </a:lnTo>
                    <a:lnTo>
                      <a:pt x="1099" y="811"/>
                    </a:lnTo>
                    <a:lnTo>
                      <a:pt x="1096" y="816"/>
                    </a:lnTo>
                    <a:lnTo>
                      <a:pt x="1094" y="822"/>
                    </a:lnTo>
                    <a:lnTo>
                      <a:pt x="1090" y="829"/>
                    </a:lnTo>
                    <a:lnTo>
                      <a:pt x="1088" y="837"/>
                    </a:lnTo>
                    <a:lnTo>
                      <a:pt x="1084" y="855"/>
                    </a:lnTo>
                    <a:lnTo>
                      <a:pt x="1078" y="874"/>
                    </a:lnTo>
                    <a:lnTo>
                      <a:pt x="1074" y="893"/>
                    </a:lnTo>
                    <a:lnTo>
                      <a:pt x="1068" y="911"/>
                    </a:lnTo>
                    <a:lnTo>
                      <a:pt x="1063" y="920"/>
                    </a:lnTo>
                    <a:lnTo>
                      <a:pt x="1059" y="928"/>
                    </a:lnTo>
                    <a:lnTo>
                      <a:pt x="1055" y="935"/>
                    </a:lnTo>
                    <a:lnTo>
                      <a:pt x="1049" y="942"/>
                    </a:lnTo>
                    <a:lnTo>
                      <a:pt x="1048" y="946"/>
                    </a:lnTo>
                    <a:lnTo>
                      <a:pt x="1045" y="960"/>
                    </a:lnTo>
                    <a:lnTo>
                      <a:pt x="1042" y="969"/>
                    </a:lnTo>
                    <a:lnTo>
                      <a:pt x="1036" y="978"/>
                    </a:lnTo>
                    <a:lnTo>
                      <a:pt x="1029" y="989"/>
                    </a:lnTo>
                    <a:lnTo>
                      <a:pt x="1019" y="1001"/>
                    </a:lnTo>
                    <a:lnTo>
                      <a:pt x="1019" y="1012"/>
                    </a:lnTo>
                    <a:lnTo>
                      <a:pt x="1018" y="1023"/>
                    </a:lnTo>
                    <a:lnTo>
                      <a:pt x="1017" y="1032"/>
                    </a:lnTo>
                    <a:lnTo>
                      <a:pt x="1015" y="1041"/>
                    </a:lnTo>
                    <a:lnTo>
                      <a:pt x="1013" y="1045"/>
                    </a:lnTo>
                    <a:lnTo>
                      <a:pt x="1011" y="1049"/>
                    </a:lnTo>
                    <a:lnTo>
                      <a:pt x="1008" y="1052"/>
                    </a:lnTo>
                    <a:lnTo>
                      <a:pt x="1006" y="1055"/>
                    </a:lnTo>
                    <a:lnTo>
                      <a:pt x="1002" y="1057"/>
                    </a:lnTo>
                    <a:lnTo>
                      <a:pt x="999" y="1058"/>
                    </a:lnTo>
                    <a:lnTo>
                      <a:pt x="994" y="1059"/>
                    </a:lnTo>
                    <a:lnTo>
                      <a:pt x="989" y="1061"/>
                    </a:lnTo>
                    <a:lnTo>
                      <a:pt x="988" y="1071"/>
                    </a:lnTo>
                    <a:lnTo>
                      <a:pt x="988" y="1082"/>
                    </a:lnTo>
                    <a:lnTo>
                      <a:pt x="987" y="1087"/>
                    </a:lnTo>
                    <a:lnTo>
                      <a:pt x="984" y="1092"/>
                    </a:lnTo>
                    <a:lnTo>
                      <a:pt x="983" y="1096"/>
                    </a:lnTo>
                    <a:lnTo>
                      <a:pt x="980" y="1100"/>
                    </a:lnTo>
                    <a:lnTo>
                      <a:pt x="977" y="1105"/>
                    </a:lnTo>
                    <a:lnTo>
                      <a:pt x="974" y="1108"/>
                    </a:lnTo>
                    <a:lnTo>
                      <a:pt x="968" y="1111"/>
                    </a:lnTo>
                    <a:lnTo>
                      <a:pt x="963" y="1114"/>
                    </a:lnTo>
                    <a:lnTo>
                      <a:pt x="956" y="1117"/>
                    </a:lnTo>
                    <a:lnTo>
                      <a:pt x="948" y="1118"/>
                    </a:lnTo>
                    <a:lnTo>
                      <a:pt x="939" y="1119"/>
                    </a:lnTo>
                    <a:lnTo>
                      <a:pt x="928" y="1119"/>
                    </a:lnTo>
                    <a:lnTo>
                      <a:pt x="923" y="1124"/>
                    </a:lnTo>
                    <a:lnTo>
                      <a:pt x="920" y="1131"/>
                    </a:lnTo>
                    <a:lnTo>
                      <a:pt x="918" y="1136"/>
                    </a:lnTo>
                    <a:lnTo>
                      <a:pt x="916" y="1141"/>
                    </a:lnTo>
                    <a:lnTo>
                      <a:pt x="915" y="1147"/>
                    </a:lnTo>
                    <a:lnTo>
                      <a:pt x="916" y="1152"/>
                    </a:lnTo>
                    <a:lnTo>
                      <a:pt x="919" y="1158"/>
                    </a:lnTo>
                    <a:lnTo>
                      <a:pt x="921" y="1164"/>
                    </a:lnTo>
                    <a:lnTo>
                      <a:pt x="927" y="1175"/>
                    </a:lnTo>
                    <a:lnTo>
                      <a:pt x="936" y="1186"/>
                    </a:lnTo>
                    <a:lnTo>
                      <a:pt x="947" y="1198"/>
                    </a:lnTo>
                    <a:lnTo>
                      <a:pt x="957" y="1208"/>
                    </a:lnTo>
                    <a:lnTo>
                      <a:pt x="956" y="1214"/>
                    </a:lnTo>
                    <a:lnTo>
                      <a:pt x="953" y="1219"/>
                    </a:lnTo>
                    <a:lnTo>
                      <a:pt x="949" y="1224"/>
                    </a:lnTo>
                    <a:lnTo>
                      <a:pt x="943" y="1227"/>
                    </a:lnTo>
                    <a:lnTo>
                      <a:pt x="928" y="1235"/>
                    </a:lnTo>
                    <a:lnTo>
                      <a:pt x="912" y="1245"/>
                    </a:lnTo>
                    <a:lnTo>
                      <a:pt x="903" y="1252"/>
                    </a:lnTo>
                    <a:lnTo>
                      <a:pt x="896" y="1258"/>
                    </a:lnTo>
                    <a:lnTo>
                      <a:pt x="888" y="1266"/>
                    </a:lnTo>
                    <a:lnTo>
                      <a:pt x="882" y="1275"/>
                    </a:lnTo>
                    <a:lnTo>
                      <a:pt x="875" y="1286"/>
                    </a:lnTo>
                    <a:lnTo>
                      <a:pt x="871" y="1298"/>
                    </a:lnTo>
                    <a:lnTo>
                      <a:pt x="868" y="1312"/>
                    </a:lnTo>
                    <a:lnTo>
                      <a:pt x="867" y="1327"/>
                    </a:lnTo>
                    <a:lnTo>
                      <a:pt x="867" y="1327"/>
                    </a:lnTo>
                    <a:lnTo>
                      <a:pt x="538" y="1384"/>
                    </a:lnTo>
                    <a:lnTo>
                      <a:pt x="538" y="1354"/>
                    </a:lnTo>
                    <a:lnTo>
                      <a:pt x="17" y="1386"/>
                    </a:lnTo>
                    <a:lnTo>
                      <a:pt x="17" y="1382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2743560" y="3857760"/>
                <a:ext cx="964440" cy="996120"/>
              </a:xfrm>
              <a:custGeom>
                <a:avLst/>
                <a:gdLst/>
                <a:ahLst/>
                <a:rect l="l" t="t" r="r" b="b"/>
                <a:pathLst>
                  <a:path w="1854" h="1953">
                    <a:moveTo>
                      <a:pt x="225" y="0"/>
                    </a:moveTo>
                    <a:lnTo>
                      <a:pt x="329" y="17"/>
                    </a:lnTo>
                    <a:lnTo>
                      <a:pt x="434" y="32"/>
                    </a:lnTo>
                    <a:lnTo>
                      <a:pt x="537" y="46"/>
                    </a:lnTo>
                    <a:lnTo>
                      <a:pt x="639" y="60"/>
                    </a:lnTo>
                    <a:lnTo>
                      <a:pt x="741" y="72"/>
                    </a:lnTo>
                    <a:lnTo>
                      <a:pt x="841" y="84"/>
                    </a:lnTo>
                    <a:lnTo>
                      <a:pt x="942" y="95"/>
                    </a:lnTo>
                    <a:lnTo>
                      <a:pt x="1042" y="104"/>
                    </a:lnTo>
                    <a:lnTo>
                      <a:pt x="1143" y="113"/>
                    </a:lnTo>
                    <a:lnTo>
                      <a:pt x="1243" y="123"/>
                    </a:lnTo>
                    <a:lnTo>
                      <a:pt x="1343" y="130"/>
                    </a:lnTo>
                    <a:lnTo>
                      <a:pt x="1444" y="139"/>
                    </a:lnTo>
                    <a:lnTo>
                      <a:pt x="1545" y="146"/>
                    </a:lnTo>
                    <a:lnTo>
                      <a:pt x="1648" y="154"/>
                    </a:lnTo>
                    <a:lnTo>
                      <a:pt x="1751" y="163"/>
                    </a:lnTo>
                    <a:lnTo>
                      <a:pt x="1854" y="170"/>
                    </a:lnTo>
                    <a:lnTo>
                      <a:pt x="1747" y="1911"/>
                    </a:lnTo>
                    <a:lnTo>
                      <a:pt x="746" y="1822"/>
                    </a:lnTo>
                    <a:lnTo>
                      <a:pt x="708" y="1882"/>
                    </a:lnTo>
                    <a:lnTo>
                      <a:pt x="261" y="1848"/>
                    </a:lnTo>
                    <a:lnTo>
                      <a:pt x="227" y="1953"/>
                    </a:lnTo>
                    <a:lnTo>
                      <a:pt x="0" y="1936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2743560" y="3857760"/>
                <a:ext cx="964440" cy="996120"/>
              </a:xfrm>
              <a:custGeom>
                <a:avLst/>
                <a:gdLst/>
                <a:ahLst/>
                <a:rect l="l" t="t" r="r" b="b"/>
                <a:pathLst>
                  <a:path w="1854" h="1953">
                    <a:moveTo>
                      <a:pt x="225" y="0"/>
                    </a:moveTo>
                    <a:lnTo>
                      <a:pt x="329" y="17"/>
                    </a:lnTo>
                    <a:lnTo>
                      <a:pt x="434" y="32"/>
                    </a:lnTo>
                    <a:lnTo>
                      <a:pt x="537" y="46"/>
                    </a:lnTo>
                    <a:lnTo>
                      <a:pt x="639" y="60"/>
                    </a:lnTo>
                    <a:lnTo>
                      <a:pt x="741" y="72"/>
                    </a:lnTo>
                    <a:lnTo>
                      <a:pt x="841" y="84"/>
                    </a:lnTo>
                    <a:lnTo>
                      <a:pt x="942" y="95"/>
                    </a:lnTo>
                    <a:lnTo>
                      <a:pt x="1042" y="104"/>
                    </a:lnTo>
                    <a:lnTo>
                      <a:pt x="1143" y="113"/>
                    </a:lnTo>
                    <a:lnTo>
                      <a:pt x="1243" y="123"/>
                    </a:lnTo>
                    <a:lnTo>
                      <a:pt x="1343" y="130"/>
                    </a:lnTo>
                    <a:lnTo>
                      <a:pt x="1444" y="139"/>
                    </a:lnTo>
                    <a:lnTo>
                      <a:pt x="1545" y="146"/>
                    </a:lnTo>
                    <a:lnTo>
                      <a:pt x="1648" y="154"/>
                    </a:lnTo>
                    <a:lnTo>
                      <a:pt x="1751" y="163"/>
                    </a:lnTo>
                    <a:lnTo>
                      <a:pt x="1854" y="170"/>
                    </a:lnTo>
                    <a:lnTo>
                      <a:pt x="1854" y="170"/>
                    </a:lnTo>
                    <a:lnTo>
                      <a:pt x="1747" y="1911"/>
                    </a:lnTo>
                    <a:lnTo>
                      <a:pt x="746" y="1822"/>
                    </a:lnTo>
                    <a:lnTo>
                      <a:pt x="708" y="1882"/>
                    </a:lnTo>
                    <a:lnTo>
                      <a:pt x="261" y="1848"/>
                    </a:lnTo>
                    <a:lnTo>
                      <a:pt x="227" y="1953"/>
                    </a:lnTo>
                    <a:lnTo>
                      <a:pt x="0" y="1936"/>
                    </a:lnTo>
                    <a:lnTo>
                      <a:pt x="225" y="0"/>
                    </a:lnTo>
                    <a:lnTo>
                      <a:pt x="225" y="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3115080" y="4029120"/>
                <a:ext cx="1985400" cy="1922040"/>
              </a:xfrm>
              <a:custGeom>
                <a:avLst/>
                <a:gdLst/>
                <a:ahLst/>
                <a:rect l="l" t="t" r="r" b="b"/>
                <a:pathLst>
                  <a:path w="3817" h="3768">
                    <a:moveTo>
                      <a:pt x="34" y="1486"/>
                    </a:moveTo>
                    <a:lnTo>
                      <a:pt x="1038" y="1575"/>
                    </a:lnTo>
                    <a:lnTo>
                      <a:pt x="1134" y="0"/>
                    </a:lnTo>
                    <a:lnTo>
                      <a:pt x="1954" y="71"/>
                    </a:lnTo>
                    <a:lnTo>
                      <a:pt x="1979" y="668"/>
                    </a:lnTo>
                    <a:lnTo>
                      <a:pt x="1980" y="679"/>
                    </a:lnTo>
                    <a:lnTo>
                      <a:pt x="1984" y="690"/>
                    </a:lnTo>
                    <a:lnTo>
                      <a:pt x="1988" y="701"/>
                    </a:lnTo>
                    <a:lnTo>
                      <a:pt x="1993" y="712"/>
                    </a:lnTo>
                    <a:lnTo>
                      <a:pt x="1999" y="724"/>
                    </a:lnTo>
                    <a:lnTo>
                      <a:pt x="2004" y="735"/>
                    </a:lnTo>
                    <a:lnTo>
                      <a:pt x="2007" y="747"/>
                    </a:lnTo>
                    <a:lnTo>
                      <a:pt x="2008" y="757"/>
                    </a:lnTo>
                    <a:lnTo>
                      <a:pt x="2008" y="763"/>
                    </a:lnTo>
                    <a:lnTo>
                      <a:pt x="2010" y="767"/>
                    </a:lnTo>
                    <a:lnTo>
                      <a:pt x="2011" y="771"/>
                    </a:lnTo>
                    <a:lnTo>
                      <a:pt x="2013" y="775"/>
                    </a:lnTo>
                    <a:lnTo>
                      <a:pt x="2017" y="780"/>
                    </a:lnTo>
                    <a:lnTo>
                      <a:pt x="2023" y="783"/>
                    </a:lnTo>
                    <a:lnTo>
                      <a:pt x="2033" y="787"/>
                    </a:lnTo>
                    <a:lnTo>
                      <a:pt x="2038" y="788"/>
                    </a:lnTo>
                    <a:lnTo>
                      <a:pt x="2051" y="787"/>
                    </a:lnTo>
                    <a:lnTo>
                      <a:pt x="2065" y="783"/>
                    </a:lnTo>
                    <a:lnTo>
                      <a:pt x="2081" y="778"/>
                    </a:lnTo>
                    <a:lnTo>
                      <a:pt x="2097" y="773"/>
                    </a:lnTo>
                    <a:lnTo>
                      <a:pt x="2114" y="767"/>
                    </a:lnTo>
                    <a:lnTo>
                      <a:pt x="2131" y="763"/>
                    </a:lnTo>
                    <a:lnTo>
                      <a:pt x="2145" y="760"/>
                    </a:lnTo>
                    <a:lnTo>
                      <a:pt x="2158" y="758"/>
                    </a:lnTo>
                    <a:lnTo>
                      <a:pt x="2167" y="760"/>
                    </a:lnTo>
                    <a:lnTo>
                      <a:pt x="2176" y="762"/>
                    </a:lnTo>
                    <a:lnTo>
                      <a:pt x="2182" y="765"/>
                    </a:lnTo>
                    <a:lnTo>
                      <a:pt x="2188" y="768"/>
                    </a:lnTo>
                    <a:lnTo>
                      <a:pt x="2191" y="774"/>
                    </a:lnTo>
                    <a:lnTo>
                      <a:pt x="2194" y="779"/>
                    </a:lnTo>
                    <a:lnTo>
                      <a:pt x="2196" y="785"/>
                    </a:lnTo>
                    <a:lnTo>
                      <a:pt x="2197" y="792"/>
                    </a:lnTo>
                    <a:lnTo>
                      <a:pt x="2201" y="807"/>
                    </a:lnTo>
                    <a:lnTo>
                      <a:pt x="2203" y="822"/>
                    </a:lnTo>
                    <a:lnTo>
                      <a:pt x="2205" y="829"/>
                    </a:lnTo>
                    <a:lnTo>
                      <a:pt x="2207" y="836"/>
                    </a:lnTo>
                    <a:lnTo>
                      <a:pt x="2212" y="843"/>
                    </a:lnTo>
                    <a:lnTo>
                      <a:pt x="2216" y="848"/>
                    </a:lnTo>
                    <a:lnTo>
                      <a:pt x="2217" y="853"/>
                    </a:lnTo>
                    <a:lnTo>
                      <a:pt x="2220" y="858"/>
                    </a:lnTo>
                    <a:lnTo>
                      <a:pt x="2224" y="862"/>
                    </a:lnTo>
                    <a:lnTo>
                      <a:pt x="2231" y="865"/>
                    </a:lnTo>
                    <a:lnTo>
                      <a:pt x="2237" y="869"/>
                    </a:lnTo>
                    <a:lnTo>
                      <a:pt x="2246" y="871"/>
                    </a:lnTo>
                    <a:lnTo>
                      <a:pt x="2255" y="873"/>
                    </a:lnTo>
                    <a:lnTo>
                      <a:pt x="2264" y="875"/>
                    </a:lnTo>
                    <a:lnTo>
                      <a:pt x="2284" y="877"/>
                    </a:lnTo>
                    <a:lnTo>
                      <a:pt x="2304" y="878"/>
                    </a:lnTo>
                    <a:lnTo>
                      <a:pt x="2322" y="879"/>
                    </a:lnTo>
                    <a:lnTo>
                      <a:pt x="2336" y="879"/>
                    </a:lnTo>
                    <a:lnTo>
                      <a:pt x="2347" y="878"/>
                    </a:lnTo>
                    <a:lnTo>
                      <a:pt x="2358" y="875"/>
                    </a:lnTo>
                    <a:lnTo>
                      <a:pt x="2370" y="870"/>
                    </a:lnTo>
                    <a:lnTo>
                      <a:pt x="2383" y="864"/>
                    </a:lnTo>
                    <a:lnTo>
                      <a:pt x="2398" y="859"/>
                    </a:lnTo>
                    <a:lnTo>
                      <a:pt x="2415" y="855"/>
                    </a:lnTo>
                    <a:lnTo>
                      <a:pt x="2424" y="852"/>
                    </a:lnTo>
                    <a:lnTo>
                      <a:pt x="2434" y="851"/>
                    </a:lnTo>
                    <a:lnTo>
                      <a:pt x="2444" y="850"/>
                    </a:lnTo>
                    <a:lnTo>
                      <a:pt x="2455" y="850"/>
                    </a:lnTo>
                    <a:lnTo>
                      <a:pt x="2461" y="851"/>
                    </a:lnTo>
                    <a:lnTo>
                      <a:pt x="2467" y="855"/>
                    </a:lnTo>
                    <a:lnTo>
                      <a:pt x="2474" y="859"/>
                    </a:lnTo>
                    <a:lnTo>
                      <a:pt x="2482" y="864"/>
                    </a:lnTo>
                    <a:lnTo>
                      <a:pt x="2496" y="879"/>
                    </a:lnTo>
                    <a:lnTo>
                      <a:pt x="2511" y="896"/>
                    </a:lnTo>
                    <a:lnTo>
                      <a:pt x="2533" y="927"/>
                    </a:lnTo>
                    <a:lnTo>
                      <a:pt x="2543" y="941"/>
                    </a:lnTo>
                    <a:lnTo>
                      <a:pt x="2546" y="946"/>
                    </a:lnTo>
                    <a:lnTo>
                      <a:pt x="2550" y="951"/>
                    </a:lnTo>
                    <a:lnTo>
                      <a:pt x="2553" y="955"/>
                    </a:lnTo>
                    <a:lnTo>
                      <a:pt x="2557" y="959"/>
                    </a:lnTo>
                    <a:lnTo>
                      <a:pt x="2566" y="966"/>
                    </a:lnTo>
                    <a:lnTo>
                      <a:pt x="2575" y="970"/>
                    </a:lnTo>
                    <a:lnTo>
                      <a:pt x="2586" y="974"/>
                    </a:lnTo>
                    <a:lnTo>
                      <a:pt x="2597" y="977"/>
                    </a:lnTo>
                    <a:lnTo>
                      <a:pt x="2609" y="978"/>
                    </a:lnTo>
                    <a:lnTo>
                      <a:pt x="2622" y="979"/>
                    </a:lnTo>
                    <a:lnTo>
                      <a:pt x="2647" y="978"/>
                    </a:lnTo>
                    <a:lnTo>
                      <a:pt x="2673" y="976"/>
                    </a:lnTo>
                    <a:lnTo>
                      <a:pt x="2699" y="973"/>
                    </a:lnTo>
                    <a:lnTo>
                      <a:pt x="2722" y="972"/>
                    </a:lnTo>
                    <a:lnTo>
                      <a:pt x="2728" y="972"/>
                    </a:lnTo>
                    <a:lnTo>
                      <a:pt x="2732" y="973"/>
                    </a:lnTo>
                    <a:lnTo>
                      <a:pt x="2736" y="974"/>
                    </a:lnTo>
                    <a:lnTo>
                      <a:pt x="2740" y="977"/>
                    </a:lnTo>
                    <a:lnTo>
                      <a:pt x="2746" y="983"/>
                    </a:lnTo>
                    <a:lnTo>
                      <a:pt x="2752" y="991"/>
                    </a:lnTo>
                    <a:lnTo>
                      <a:pt x="2757" y="1000"/>
                    </a:lnTo>
                    <a:lnTo>
                      <a:pt x="2763" y="1010"/>
                    </a:lnTo>
                    <a:lnTo>
                      <a:pt x="2771" y="1021"/>
                    </a:lnTo>
                    <a:lnTo>
                      <a:pt x="2782" y="1032"/>
                    </a:lnTo>
                    <a:lnTo>
                      <a:pt x="2796" y="1023"/>
                    </a:lnTo>
                    <a:lnTo>
                      <a:pt x="2830" y="1003"/>
                    </a:lnTo>
                    <a:lnTo>
                      <a:pt x="2850" y="992"/>
                    </a:lnTo>
                    <a:lnTo>
                      <a:pt x="2869" y="982"/>
                    </a:lnTo>
                    <a:lnTo>
                      <a:pt x="2879" y="979"/>
                    </a:lnTo>
                    <a:lnTo>
                      <a:pt x="2888" y="976"/>
                    </a:lnTo>
                    <a:lnTo>
                      <a:pt x="2895" y="974"/>
                    </a:lnTo>
                    <a:lnTo>
                      <a:pt x="2901" y="973"/>
                    </a:lnTo>
                    <a:lnTo>
                      <a:pt x="3020" y="1004"/>
                    </a:lnTo>
                    <a:lnTo>
                      <a:pt x="3032" y="1005"/>
                    </a:lnTo>
                    <a:lnTo>
                      <a:pt x="3044" y="1005"/>
                    </a:lnTo>
                    <a:lnTo>
                      <a:pt x="3055" y="1004"/>
                    </a:lnTo>
                    <a:lnTo>
                      <a:pt x="3067" y="1003"/>
                    </a:lnTo>
                    <a:lnTo>
                      <a:pt x="3088" y="997"/>
                    </a:lnTo>
                    <a:lnTo>
                      <a:pt x="3108" y="992"/>
                    </a:lnTo>
                    <a:lnTo>
                      <a:pt x="3126" y="986"/>
                    </a:lnTo>
                    <a:lnTo>
                      <a:pt x="3142" y="981"/>
                    </a:lnTo>
                    <a:lnTo>
                      <a:pt x="3157" y="977"/>
                    </a:lnTo>
                    <a:lnTo>
                      <a:pt x="3169" y="976"/>
                    </a:lnTo>
                    <a:lnTo>
                      <a:pt x="3180" y="976"/>
                    </a:lnTo>
                    <a:lnTo>
                      <a:pt x="3189" y="977"/>
                    </a:lnTo>
                    <a:lnTo>
                      <a:pt x="3198" y="979"/>
                    </a:lnTo>
                    <a:lnTo>
                      <a:pt x="3204" y="981"/>
                    </a:lnTo>
                    <a:lnTo>
                      <a:pt x="3216" y="985"/>
                    </a:lnTo>
                    <a:lnTo>
                      <a:pt x="3226" y="991"/>
                    </a:lnTo>
                    <a:lnTo>
                      <a:pt x="3233" y="996"/>
                    </a:lnTo>
                    <a:lnTo>
                      <a:pt x="3241" y="1001"/>
                    </a:lnTo>
                    <a:lnTo>
                      <a:pt x="3244" y="1004"/>
                    </a:lnTo>
                    <a:lnTo>
                      <a:pt x="3248" y="1005"/>
                    </a:lnTo>
                    <a:lnTo>
                      <a:pt x="3254" y="1006"/>
                    </a:lnTo>
                    <a:lnTo>
                      <a:pt x="3258" y="1006"/>
                    </a:lnTo>
                    <a:lnTo>
                      <a:pt x="3263" y="1006"/>
                    </a:lnTo>
                    <a:lnTo>
                      <a:pt x="3269" y="1004"/>
                    </a:lnTo>
                    <a:lnTo>
                      <a:pt x="3273" y="1000"/>
                    </a:lnTo>
                    <a:lnTo>
                      <a:pt x="3276" y="997"/>
                    </a:lnTo>
                    <a:lnTo>
                      <a:pt x="3284" y="987"/>
                    </a:lnTo>
                    <a:lnTo>
                      <a:pt x="3293" y="977"/>
                    </a:lnTo>
                    <a:lnTo>
                      <a:pt x="3297" y="971"/>
                    </a:lnTo>
                    <a:lnTo>
                      <a:pt x="3301" y="966"/>
                    </a:lnTo>
                    <a:lnTo>
                      <a:pt x="3308" y="960"/>
                    </a:lnTo>
                    <a:lnTo>
                      <a:pt x="3313" y="956"/>
                    </a:lnTo>
                    <a:lnTo>
                      <a:pt x="3321" y="953"/>
                    </a:lnTo>
                    <a:lnTo>
                      <a:pt x="3328" y="950"/>
                    </a:lnTo>
                    <a:lnTo>
                      <a:pt x="3338" y="947"/>
                    </a:lnTo>
                    <a:lnTo>
                      <a:pt x="3349" y="947"/>
                    </a:lnTo>
                    <a:lnTo>
                      <a:pt x="3354" y="947"/>
                    </a:lnTo>
                    <a:lnTo>
                      <a:pt x="3360" y="949"/>
                    </a:lnTo>
                    <a:lnTo>
                      <a:pt x="3365" y="951"/>
                    </a:lnTo>
                    <a:lnTo>
                      <a:pt x="3370" y="953"/>
                    </a:lnTo>
                    <a:lnTo>
                      <a:pt x="3376" y="956"/>
                    </a:lnTo>
                    <a:lnTo>
                      <a:pt x="3380" y="960"/>
                    </a:lnTo>
                    <a:lnTo>
                      <a:pt x="3385" y="965"/>
                    </a:lnTo>
                    <a:lnTo>
                      <a:pt x="3390" y="970"/>
                    </a:lnTo>
                    <a:lnTo>
                      <a:pt x="3393" y="976"/>
                    </a:lnTo>
                    <a:lnTo>
                      <a:pt x="3397" y="982"/>
                    </a:lnTo>
                    <a:lnTo>
                      <a:pt x="3400" y="990"/>
                    </a:lnTo>
                    <a:lnTo>
                      <a:pt x="3403" y="998"/>
                    </a:lnTo>
                    <a:lnTo>
                      <a:pt x="3405" y="1007"/>
                    </a:lnTo>
                    <a:lnTo>
                      <a:pt x="3406" y="1017"/>
                    </a:lnTo>
                    <a:lnTo>
                      <a:pt x="3407" y="1026"/>
                    </a:lnTo>
                    <a:lnTo>
                      <a:pt x="3407" y="1037"/>
                    </a:lnTo>
                    <a:lnTo>
                      <a:pt x="3497" y="1038"/>
                    </a:lnTo>
                    <a:lnTo>
                      <a:pt x="3498" y="1042"/>
                    </a:lnTo>
                    <a:lnTo>
                      <a:pt x="3500" y="1053"/>
                    </a:lnTo>
                    <a:lnTo>
                      <a:pt x="3504" y="1059"/>
                    </a:lnTo>
                    <a:lnTo>
                      <a:pt x="3510" y="1063"/>
                    </a:lnTo>
                    <a:lnTo>
                      <a:pt x="3513" y="1065"/>
                    </a:lnTo>
                    <a:lnTo>
                      <a:pt x="3516" y="1066"/>
                    </a:lnTo>
                    <a:lnTo>
                      <a:pt x="3522" y="1067"/>
                    </a:lnTo>
                    <a:lnTo>
                      <a:pt x="3527" y="1068"/>
                    </a:lnTo>
                    <a:lnTo>
                      <a:pt x="3527" y="1071"/>
                    </a:lnTo>
                    <a:lnTo>
                      <a:pt x="3528" y="1073"/>
                    </a:lnTo>
                    <a:lnTo>
                      <a:pt x="3529" y="1074"/>
                    </a:lnTo>
                    <a:lnTo>
                      <a:pt x="3531" y="1076"/>
                    </a:lnTo>
                    <a:lnTo>
                      <a:pt x="3538" y="1077"/>
                    </a:lnTo>
                    <a:lnTo>
                      <a:pt x="3545" y="1077"/>
                    </a:lnTo>
                    <a:lnTo>
                      <a:pt x="3564" y="1077"/>
                    </a:lnTo>
                    <a:lnTo>
                      <a:pt x="3586" y="1076"/>
                    </a:lnTo>
                    <a:lnTo>
                      <a:pt x="3597" y="1076"/>
                    </a:lnTo>
                    <a:lnTo>
                      <a:pt x="3608" y="1078"/>
                    </a:lnTo>
                    <a:lnTo>
                      <a:pt x="3618" y="1081"/>
                    </a:lnTo>
                    <a:lnTo>
                      <a:pt x="3627" y="1086"/>
                    </a:lnTo>
                    <a:lnTo>
                      <a:pt x="3631" y="1089"/>
                    </a:lnTo>
                    <a:lnTo>
                      <a:pt x="3635" y="1092"/>
                    </a:lnTo>
                    <a:lnTo>
                      <a:pt x="3637" y="1096"/>
                    </a:lnTo>
                    <a:lnTo>
                      <a:pt x="3640" y="1102"/>
                    </a:lnTo>
                    <a:lnTo>
                      <a:pt x="3643" y="1107"/>
                    </a:lnTo>
                    <a:lnTo>
                      <a:pt x="3644" y="1114"/>
                    </a:lnTo>
                    <a:lnTo>
                      <a:pt x="3645" y="1120"/>
                    </a:lnTo>
                    <a:lnTo>
                      <a:pt x="3646" y="1129"/>
                    </a:lnTo>
                    <a:lnTo>
                      <a:pt x="3641" y="1605"/>
                    </a:lnTo>
                    <a:lnTo>
                      <a:pt x="3641" y="1610"/>
                    </a:lnTo>
                    <a:lnTo>
                      <a:pt x="3643" y="1616"/>
                    </a:lnTo>
                    <a:lnTo>
                      <a:pt x="3644" y="1619"/>
                    </a:lnTo>
                    <a:lnTo>
                      <a:pt x="3646" y="1623"/>
                    </a:lnTo>
                    <a:lnTo>
                      <a:pt x="3650" y="1630"/>
                    </a:lnTo>
                    <a:lnTo>
                      <a:pt x="3655" y="1635"/>
                    </a:lnTo>
                    <a:lnTo>
                      <a:pt x="3661" y="1642"/>
                    </a:lnTo>
                    <a:lnTo>
                      <a:pt x="3666" y="1647"/>
                    </a:lnTo>
                    <a:lnTo>
                      <a:pt x="3668" y="1651"/>
                    </a:lnTo>
                    <a:lnTo>
                      <a:pt x="3670" y="1656"/>
                    </a:lnTo>
                    <a:lnTo>
                      <a:pt x="3671" y="1660"/>
                    </a:lnTo>
                    <a:lnTo>
                      <a:pt x="3671" y="1666"/>
                    </a:lnTo>
                    <a:lnTo>
                      <a:pt x="3680" y="1666"/>
                    </a:lnTo>
                    <a:lnTo>
                      <a:pt x="3688" y="1666"/>
                    </a:lnTo>
                    <a:lnTo>
                      <a:pt x="3694" y="1668"/>
                    </a:lnTo>
                    <a:lnTo>
                      <a:pt x="3701" y="1670"/>
                    </a:lnTo>
                    <a:lnTo>
                      <a:pt x="3706" y="1673"/>
                    </a:lnTo>
                    <a:lnTo>
                      <a:pt x="3713" y="1678"/>
                    </a:lnTo>
                    <a:lnTo>
                      <a:pt x="3720" y="1686"/>
                    </a:lnTo>
                    <a:lnTo>
                      <a:pt x="3730" y="1696"/>
                    </a:lnTo>
                    <a:lnTo>
                      <a:pt x="3730" y="1707"/>
                    </a:lnTo>
                    <a:lnTo>
                      <a:pt x="3730" y="1718"/>
                    </a:lnTo>
                    <a:lnTo>
                      <a:pt x="3731" y="1729"/>
                    </a:lnTo>
                    <a:lnTo>
                      <a:pt x="3733" y="1740"/>
                    </a:lnTo>
                    <a:lnTo>
                      <a:pt x="3736" y="1752"/>
                    </a:lnTo>
                    <a:lnTo>
                      <a:pt x="3742" y="1763"/>
                    </a:lnTo>
                    <a:lnTo>
                      <a:pt x="3749" y="1775"/>
                    </a:lnTo>
                    <a:lnTo>
                      <a:pt x="3759" y="1785"/>
                    </a:lnTo>
                    <a:lnTo>
                      <a:pt x="3759" y="1796"/>
                    </a:lnTo>
                    <a:lnTo>
                      <a:pt x="3759" y="1808"/>
                    </a:lnTo>
                    <a:lnTo>
                      <a:pt x="3760" y="1821"/>
                    </a:lnTo>
                    <a:lnTo>
                      <a:pt x="3762" y="1834"/>
                    </a:lnTo>
                    <a:lnTo>
                      <a:pt x="3766" y="1849"/>
                    </a:lnTo>
                    <a:lnTo>
                      <a:pt x="3771" y="1865"/>
                    </a:lnTo>
                    <a:lnTo>
                      <a:pt x="3779" y="1884"/>
                    </a:lnTo>
                    <a:lnTo>
                      <a:pt x="3788" y="1905"/>
                    </a:lnTo>
                    <a:lnTo>
                      <a:pt x="3793" y="1905"/>
                    </a:lnTo>
                    <a:lnTo>
                      <a:pt x="3798" y="1907"/>
                    </a:lnTo>
                    <a:lnTo>
                      <a:pt x="3801" y="1911"/>
                    </a:lnTo>
                    <a:lnTo>
                      <a:pt x="3806" y="1915"/>
                    </a:lnTo>
                    <a:lnTo>
                      <a:pt x="3808" y="1919"/>
                    </a:lnTo>
                    <a:lnTo>
                      <a:pt x="3810" y="1926"/>
                    </a:lnTo>
                    <a:lnTo>
                      <a:pt x="3812" y="1932"/>
                    </a:lnTo>
                    <a:lnTo>
                      <a:pt x="3814" y="1939"/>
                    </a:lnTo>
                    <a:lnTo>
                      <a:pt x="3815" y="1953"/>
                    </a:lnTo>
                    <a:lnTo>
                      <a:pt x="3816" y="1968"/>
                    </a:lnTo>
                    <a:lnTo>
                      <a:pt x="3817" y="1982"/>
                    </a:lnTo>
                    <a:lnTo>
                      <a:pt x="3817" y="1995"/>
                    </a:lnTo>
                    <a:lnTo>
                      <a:pt x="3817" y="1999"/>
                    </a:lnTo>
                    <a:lnTo>
                      <a:pt x="3817" y="2006"/>
                    </a:lnTo>
                    <a:lnTo>
                      <a:pt x="3816" y="2014"/>
                    </a:lnTo>
                    <a:lnTo>
                      <a:pt x="3814" y="2023"/>
                    </a:lnTo>
                    <a:lnTo>
                      <a:pt x="3810" y="2045"/>
                    </a:lnTo>
                    <a:lnTo>
                      <a:pt x="3803" y="2069"/>
                    </a:lnTo>
                    <a:lnTo>
                      <a:pt x="3797" y="2096"/>
                    </a:lnTo>
                    <a:lnTo>
                      <a:pt x="3792" y="2123"/>
                    </a:lnTo>
                    <a:lnTo>
                      <a:pt x="3789" y="2136"/>
                    </a:lnTo>
                    <a:lnTo>
                      <a:pt x="3787" y="2149"/>
                    </a:lnTo>
                    <a:lnTo>
                      <a:pt x="3786" y="2161"/>
                    </a:lnTo>
                    <a:lnTo>
                      <a:pt x="3786" y="2173"/>
                    </a:lnTo>
                    <a:lnTo>
                      <a:pt x="3787" y="2195"/>
                    </a:lnTo>
                    <a:lnTo>
                      <a:pt x="3789" y="2213"/>
                    </a:lnTo>
                    <a:lnTo>
                      <a:pt x="3793" y="2229"/>
                    </a:lnTo>
                    <a:lnTo>
                      <a:pt x="3796" y="2244"/>
                    </a:lnTo>
                    <a:lnTo>
                      <a:pt x="3797" y="2251"/>
                    </a:lnTo>
                    <a:lnTo>
                      <a:pt x="3798" y="2257"/>
                    </a:lnTo>
                    <a:lnTo>
                      <a:pt x="3798" y="2264"/>
                    </a:lnTo>
                    <a:lnTo>
                      <a:pt x="3798" y="2270"/>
                    </a:lnTo>
                    <a:lnTo>
                      <a:pt x="3796" y="2276"/>
                    </a:lnTo>
                    <a:lnTo>
                      <a:pt x="3794" y="2281"/>
                    </a:lnTo>
                    <a:lnTo>
                      <a:pt x="3789" y="2286"/>
                    </a:lnTo>
                    <a:lnTo>
                      <a:pt x="3785" y="2293"/>
                    </a:lnTo>
                    <a:lnTo>
                      <a:pt x="3773" y="2314"/>
                    </a:lnTo>
                    <a:lnTo>
                      <a:pt x="3761" y="2337"/>
                    </a:lnTo>
                    <a:lnTo>
                      <a:pt x="3749" y="2361"/>
                    </a:lnTo>
                    <a:lnTo>
                      <a:pt x="3735" y="2386"/>
                    </a:lnTo>
                    <a:lnTo>
                      <a:pt x="3720" y="2411"/>
                    </a:lnTo>
                    <a:lnTo>
                      <a:pt x="3704" y="2439"/>
                    </a:lnTo>
                    <a:lnTo>
                      <a:pt x="3685" y="2468"/>
                    </a:lnTo>
                    <a:lnTo>
                      <a:pt x="3664" y="2500"/>
                    </a:lnTo>
                    <a:lnTo>
                      <a:pt x="3658" y="2506"/>
                    </a:lnTo>
                    <a:lnTo>
                      <a:pt x="3651" y="2510"/>
                    </a:lnTo>
                    <a:lnTo>
                      <a:pt x="3644" y="2514"/>
                    </a:lnTo>
                    <a:lnTo>
                      <a:pt x="3637" y="2517"/>
                    </a:lnTo>
                    <a:lnTo>
                      <a:pt x="3621" y="2523"/>
                    </a:lnTo>
                    <a:lnTo>
                      <a:pt x="3604" y="2526"/>
                    </a:lnTo>
                    <a:lnTo>
                      <a:pt x="3587" y="2528"/>
                    </a:lnTo>
                    <a:lnTo>
                      <a:pt x="3571" y="2528"/>
                    </a:lnTo>
                    <a:lnTo>
                      <a:pt x="3557" y="2529"/>
                    </a:lnTo>
                    <a:lnTo>
                      <a:pt x="3544" y="2529"/>
                    </a:lnTo>
                    <a:lnTo>
                      <a:pt x="3539" y="2528"/>
                    </a:lnTo>
                    <a:lnTo>
                      <a:pt x="3533" y="2527"/>
                    </a:lnTo>
                    <a:lnTo>
                      <a:pt x="3527" y="2526"/>
                    </a:lnTo>
                    <a:lnTo>
                      <a:pt x="3522" y="2524"/>
                    </a:lnTo>
                    <a:lnTo>
                      <a:pt x="3511" y="2517"/>
                    </a:lnTo>
                    <a:lnTo>
                      <a:pt x="3500" y="2510"/>
                    </a:lnTo>
                    <a:lnTo>
                      <a:pt x="3477" y="2490"/>
                    </a:lnTo>
                    <a:lnTo>
                      <a:pt x="3456" y="2469"/>
                    </a:lnTo>
                    <a:lnTo>
                      <a:pt x="3425" y="2469"/>
                    </a:lnTo>
                    <a:lnTo>
                      <a:pt x="3484" y="2588"/>
                    </a:lnTo>
                    <a:lnTo>
                      <a:pt x="3473" y="2597"/>
                    </a:lnTo>
                    <a:lnTo>
                      <a:pt x="3462" y="2605"/>
                    </a:lnTo>
                    <a:lnTo>
                      <a:pt x="3452" y="2610"/>
                    </a:lnTo>
                    <a:lnTo>
                      <a:pt x="3443" y="2614"/>
                    </a:lnTo>
                    <a:lnTo>
                      <a:pt x="3430" y="2617"/>
                    </a:lnTo>
                    <a:lnTo>
                      <a:pt x="3424" y="2618"/>
                    </a:lnTo>
                    <a:lnTo>
                      <a:pt x="3415" y="2628"/>
                    </a:lnTo>
                    <a:lnTo>
                      <a:pt x="3407" y="2635"/>
                    </a:lnTo>
                    <a:lnTo>
                      <a:pt x="3402" y="2642"/>
                    </a:lnTo>
                    <a:lnTo>
                      <a:pt x="3397" y="2647"/>
                    </a:lnTo>
                    <a:lnTo>
                      <a:pt x="3395" y="2652"/>
                    </a:lnTo>
                    <a:lnTo>
                      <a:pt x="3394" y="2659"/>
                    </a:lnTo>
                    <a:lnTo>
                      <a:pt x="3394" y="2666"/>
                    </a:lnTo>
                    <a:lnTo>
                      <a:pt x="3394" y="2677"/>
                    </a:lnTo>
                    <a:lnTo>
                      <a:pt x="3371" y="2688"/>
                    </a:lnTo>
                    <a:lnTo>
                      <a:pt x="3349" y="2699"/>
                    </a:lnTo>
                    <a:lnTo>
                      <a:pt x="3326" y="2712"/>
                    </a:lnTo>
                    <a:lnTo>
                      <a:pt x="3304" y="2725"/>
                    </a:lnTo>
                    <a:lnTo>
                      <a:pt x="3282" y="2739"/>
                    </a:lnTo>
                    <a:lnTo>
                      <a:pt x="3259" y="2755"/>
                    </a:lnTo>
                    <a:lnTo>
                      <a:pt x="3236" y="2773"/>
                    </a:lnTo>
                    <a:lnTo>
                      <a:pt x="3214" y="2795"/>
                    </a:lnTo>
                    <a:lnTo>
                      <a:pt x="3181" y="2816"/>
                    </a:lnTo>
                    <a:lnTo>
                      <a:pt x="3151" y="2833"/>
                    </a:lnTo>
                    <a:lnTo>
                      <a:pt x="3136" y="2839"/>
                    </a:lnTo>
                    <a:lnTo>
                      <a:pt x="3121" y="2846"/>
                    </a:lnTo>
                    <a:lnTo>
                      <a:pt x="3106" y="2850"/>
                    </a:lnTo>
                    <a:lnTo>
                      <a:pt x="3091" y="2853"/>
                    </a:lnTo>
                    <a:lnTo>
                      <a:pt x="3074" y="2855"/>
                    </a:lnTo>
                    <a:lnTo>
                      <a:pt x="3059" y="2855"/>
                    </a:lnTo>
                    <a:lnTo>
                      <a:pt x="3042" y="2854"/>
                    </a:lnTo>
                    <a:lnTo>
                      <a:pt x="3025" y="2852"/>
                    </a:lnTo>
                    <a:lnTo>
                      <a:pt x="3006" y="2847"/>
                    </a:lnTo>
                    <a:lnTo>
                      <a:pt x="2987" y="2840"/>
                    </a:lnTo>
                    <a:lnTo>
                      <a:pt x="2968" y="2833"/>
                    </a:lnTo>
                    <a:lnTo>
                      <a:pt x="2946" y="2822"/>
                    </a:lnTo>
                    <a:lnTo>
                      <a:pt x="2956" y="2834"/>
                    </a:lnTo>
                    <a:lnTo>
                      <a:pt x="2962" y="2845"/>
                    </a:lnTo>
                    <a:lnTo>
                      <a:pt x="2968" y="2855"/>
                    </a:lnTo>
                    <a:lnTo>
                      <a:pt x="2971" y="2867"/>
                    </a:lnTo>
                    <a:lnTo>
                      <a:pt x="2973" y="2878"/>
                    </a:lnTo>
                    <a:lnTo>
                      <a:pt x="2974" y="2890"/>
                    </a:lnTo>
                    <a:lnTo>
                      <a:pt x="2975" y="2901"/>
                    </a:lnTo>
                    <a:lnTo>
                      <a:pt x="2974" y="2912"/>
                    </a:lnTo>
                    <a:lnTo>
                      <a:pt x="2964" y="2913"/>
                    </a:lnTo>
                    <a:lnTo>
                      <a:pt x="2957" y="2916"/>
                    </a:lnTo>
                    <a:lnTo>
                      <a:pt x="2949" y="2919"/>
                    </a:lnTo>
                    <a:lnTo>
                      <a:pt x="2941" y="2922"/>
                    </a:lnTo>
                    <a:lnTo>
                      <a:pt x="2936" y="2923"/>
                    </a:lnTo>
                    <a:lnTo>
                      <a:pt x="2932" y="2925"/>
                    </a:lnTo>
                    <a:lnTo>
                      <a:pt x="2926" y="2925"/>
                    </a:lnTo>
                    <a:lnTo>
                      <a:pt x="2920" y="2923"/>
                    </a:lnTo>
                    <a:lnTo>
                      <a:pt x="2912" y="2922"/>
                    </a:lnTo>
                    <a:lnTo>
                      <a:pt x="2905" y="2920"/>
                    </a:lnTo>
                    <a:lnTo>
                      <a:pt x="2895" y="2916"/>
                    </a:lnTo>
                    <a:lnTo>
                      <a:pt x="2885" y="2912"/>
                    </a:lnTo>
                    <a:lnTo>
                      <a:pt x="2879" y="2927"/>
                    </a:lnTo>
                    <a:lnTo>
                      <a:pt x="2874" y="2941"/>
                    </a:lnTo>
                    <a:lnTo>
                      <a:pt x="2868" y="2953"/>
                    </a:lnTo>
                    <a:lnTo>
                      <a:pt x="2862" y="2962"/>
                    </a:lnTo>
                    <a:lnTo>
                      <a:pt x="2855" y="2971"/>
                    </a:lnTo>
                    <a:lnTo>
                      <a:pt x="2850" y="2979"/>
                    </a:lnTo>
                    <a:lnTo>
                      <a:pt x="2843" y="2984"/>
                    </a:lnTo>
                    <a:lnTo>
                      <a:pt x="2836" y="2989"/>
                    </a:lnTo>
                    <a:lnTo>
                      <a:pt x="2829" y="2993"/>
                    </a:lnTo>
                    <a:lnTo>
                      <a:pt x="2821" y="2996"/>
                    </a:lnTo>
                    <a:lnTo>
                      <a:pt x="2813" y="2997"/>
                    </a:lnTo>
                    <a:lnTo>
                      <a:pt x="2804" y="2999"/>
                    </a:lnTo>
                    <a:lnTo>
                      <a:pt x="2786" y="3000"/>
                    </a:lnTo>
                    <a:lnTo>
                      <a:pt x="2766" y="3000"/>
                    </a:lnTo>
                    <a:lnTo>
                      <a:pt x="2764" y="3012"/>
                    </a:lnTo>
                    <a:lnTo>
                      <a:pt x="2763" y="3026"/>
                    </a:lnTo>
                    <a:lnTo>
                      <a:pt x="2761" y="3041"/>
                    </a:lnTo>
                    <a:lnTo>
                      <a:pt x="2757" y="3055"/>
                    </a:lnTo>
                    <a:lnTo>
                      <a:pt x="2754" y="3062"/>
                    </a:lnTo>
                    <a:lnTo>
                      <a:pt x="2750" y="3068"/>
                    </a:lnTo>
                    <a:lnTo>
                      <a:pt x="2745" y="3075"/>
                    </a:lnTo>
                    <a:lnTo>
                      <a:pt x="2740" y="3079"/>
                    </a:lnTo>
                    <a:lnTo>
                      <a:pt x="2732" y="3083"/>
                    </a:lnTo>
                    <a:lnTo>
                      <a:pt x="2725" y="3087"/>
                    </a:lnTo>
                    <a:lnTo>
                      <a:pt x="2715" y="3088"/>
                    </a:lnTo>
                    <a:lnTo>
                      <a:pt x="2705" y="3089"/>
                    </a:lnTo>
                    <a:lnTo>
                      <a:pt x="2709" y="3099"/>
                    </a:lnTo>
                    <a:lnTo>
                      <a:pt x="2713" y="3111"/>
                    </a:lnTo>
                    <a:lnTo>
                      <a:pt x="2716" y="3122"/>
                    </a:lnTo>
                    <a:lnTo>
                      <a:pt x="2717" y="3133"/>
                    </a:lnTo>
                    <a:lnTo>
                      <a:pt x="2717" y="3144"/>
                    </a:lnTo>
                    <a:lnTo>
                      <a:pt x="2717" y="3155"/>
                    </a:lnTo>
                    <a:lnTo>
                      <a:pt x="2717" y="3164"/>
                    </a:lnTo>
                    <a:lnTo>
                      <a:pt x="2715" y="3174"/>
                    </a:lnTo>
                    <a:lnTo>
                      <a:pt x="2708" y="3211"/>
                    </a:lnTo>
                    <a:lnTo>
                      <a:pt x="2703" y="3238"/>
                    </a:lnTo>
                    <a:lnTo>
                      <a:pt x="2613" y="3267"/>
                    </a:lnTo>
                    <a:lnTo>
                      <a:pt x="2624" y="3267"/>
                    </a:lnTo>
                    <a:lnTo>
                      <a:pt x="2634" y="3268"/>
                    </a:lnTo>
                    <a:lnTo>
                      <a:pt x="2641" y="3270"/>
                    </a:lnTo>
                    <a:lnTo>
                      <a:pt x="2648" y="3272"/>
                    </a:lnTo>
                    <a:lnTo>
                      <a:pt x="2654" y="3274"/>
                    </a:lnTo>
                    <a:lnTo>
                      <a:pt x="2659" y="3278"/>
                    </a:lnTo>
                    <a:lnTo>
                      <a:pt x="2663" y="3282"/>
                    </a:lnTo>
                    <a:lnTo>
                      <a:pt x="2666" y="3286"/>
                    </a:lnTo>
                    <a:lnTo>
                      <a:pt x="2668" y="3291"/>
                    </a:lnTo>
                    <a:lnTo>
                      <a:pt x="2671" y="3295"/>
                    </a:lnTo>
                    <a:lnTo>
                      <a:pt x="2672" y="3299"/>
                    </a:lnTo>
                    <a:lnTo>
                      <a:pt x="2672" y="3305"/>
                    </a:lnTo>
                    <a:lnTo>
                      <a:pt x="2673" y="3315"/>
                    </a:lnTo>
                    <a:lnTo>
                      <a:pt x="2673" y="3327"/>
                    </a:lnTo>
                    <a:lnTo>
                      <a:pt x="2673" y="3338"/>
                    </a:lnTo>
                    <a:lnTo>
                      <a:pt x="2673" y="3349"/>
                    </a:lnTo>
                    <a:lnTo>
                      <a:pt x="2671" y="3359"/>
                    </a:lnTo>
                    <a:lnTo>
                      <a:pt x="2668" y="3367"/>
                    </a:lnTo>
                    <a:lnTo>
                      <a:pt x="2667" y="3372"/>
                    </a:lnTo>
                    <a:lnTo>
                      <a:pt x="2665" y="3376"/>
                    </a:lnTo>
                    <a:lnTo>
                      <a:pt x="2663" y="3378"/>
                    </a:lnTo>
                    <a:lnTo>
                      <a:pt x="2660" y="3381"/>
                    </a:lnTo>
                    <a:lnTo>
                      <a:pt x="2656" y="3383"/>
                    </a:lnTo>
                    <a:lnTo>
                      <a:pt x="2652" y="3385"/>
                    </a:lnTo>
                    <a:lnTo>
                      <a:pt x="2648" y="3386"/>
                    </a:lnTo>
                    <a:lnTo>
                      <a:pt x="2642" y="3387"/>
                    </a:lnTo>
                    <a:lnTo>
                      <a:pt x="2652" y="3398"/>
                    </a:lnTo>
                    <a:lnTo>
                      <a:pt x="2660" y="3409"/>
                    </a:lnTo>
                    <a:lnTo>
                      <a:pt x="2665" y="3421"/>
                    </a:lnTo>
                    <a:lnTo>
                      <a:pt x="2668" y="3435"/>
                    </a:lnTo>
                    <a:lnTo>
                      <a:pt x="2671" y="3449"/>
                    </a:lnTo>
                    <a:lnTo>
                      <a:pt x="2672" y="3467"/>
                    </a:lnTo>
                    <a:lnTo>
                      <a:pt x="2672" y="3485"/>
                    </a:lnTo>
                    <a:lnTo>
                      <a:pt x="2672" y="3506"/>
                    </a:lnTo>
                    <a:lnTo>
                      <a:pt x="2672" y="3527"/>
                    </a:lnTo>
                    <a:lnTo>
                      <a:pt x="2672" y="3547"/>
                    </a:lnTo>
                    <a:lnTo>
                      <a:pt x="2671" y="3561"/>
                    </a:lnTo>
                    <a:lnTo>
                      <a:pt x="2671" y="3565"/>
                    </a:lnTo>
                    <a:lnTo>
                      <a:pt x="2672" y="3577"/>
                    </a:lnTo>
                    <a:lnTo>
                      <a:pt x="2673" y="3588"/>
                    </a:lnTo>
                    <a:lnTo>
                      <a:pt x="2675" y="3597"/>
                    </a:lnTo>
                    <a:lnTo>
                      <a:pt x="2677" y="3606"/>
                    </a:lnTo>
                    <a:lnTo>
                      <a:pt x="2682" y="3620"/>
                    </a:lnTo>
                    <a:lnTo>
                      <a:pt x="2685" y="3624"/>
                    </a:lnTo>
                    <a:lnTo>
                      <a:pt x="2685" y="3636"/>
                    </a:lnTo>
                    <a:lnTo>
                      <a:pt x="2686" y="3647"/>
                    </a:lnTo>
                    <a:lnTo>
                      <a:pt x="2688" y="3658"/>
                    </a:lnTo>
                    <a:lnTo>
                      <a:pt x="2690" y="3666"/>
                    </a:lnTo>
                    <a:lnTo>
                      <a:pt x="2693" y="3682"/>
                    </a:lnTo>
                    <a:lnTo>
                      <a:pt x="2695" y="3687"/>
                    </a:lnTo>
                    <a:lnTo>
                      <a:pt x="2715" y="3732"/>
                    </a:lnTo>
                    <a:lnTo>
                      <a:pt x="2705" y="3742"/>
                    </a:lnTo>
                    <a:lnTo>
                      <a:pt x="2698" y="3747"/>
                    </a:lnTo>
                    <a:lnTo>
                      <a:pt x="2692" y="3752"/>
                    </a:lnTo>
                    <a:lnTo>
                      <a:pt x="2689" y="3753"/>
                    </a:lnTo>
                    <a:lnTo>
                      <a:pt x="2687" y="3753"/>
                    </a:lnTo>
                    <a:lnTo>
                      <a:pt x="2687" y="3752"/>
                    </a:lnTo>
                    <a:lnTo>
                      <a:pt x="2683" y="3756"/>
                    </a:lnTo>
                    <a:lnTo>
                      <a:pt x="2680" y="3760"/>
                    </a:lnTo>
                    <a:lnTo>
                      <a:pt x="2677" y="3764"/>
                    </a:lnTo>
                    <a:lnTo>
                      <a:pt x="2672" y="3766"/>
                    </a:lnTo>
                    <a:lnTo>
                      <a:pt x="2666" y="3767"/>
                    </a:lnTo>
                    <a:lnTo>
                      <a:pt x="2660" y="3768"/>
                    </a:lnTo>
                    <a:lnTo>
                      <a:pt x="2651" y="3768"/>
                    </a:lnTo>
                    <a:lnTo>
                      <a:pt x="2640" y="3767"/>
                    </a:lnTo>
                    <a:lnTo>
                      <a:pt x="2633" y="3764"/>
                    </a:lnTo>
                    <a:lnTo>
                      <a:pt x="2624" y="3758"/>
                    </a:lnTo>
                    <a:lnTo>
                      <a:pt x="2614" y="3750"/>
                    </a:lnTo>
                    <a:lnTo>
                      <a:pt x="2605" y="3740"/>
                    </a:lnTo>
                    <a:lnTo>
                      <a:pt x="2587" y="3721"/>
                    </a:lnTo>
                    <a:lnTo>
                      <a:pt x="2580" y="3714"/>
                    </a:lnTo>
                    <a:lnTo>
                      <a:pt x="2583" y="3716"/>
                    </a:lnTo>
                    <a:lnTo>
                      <a:pt x="2584" y="3718"/>
                    </a:lnTo>
                    <a:lnTo>
                      <a:pt x="2584" y="3720"/>
                    </a:lnTo>
                    <a:lnTo>
                      <a:pt x="2584" y="3721"/>
                    </a:lnTo>
                    <a:lnTo>
                      <a:pt x="2581" y="3724"/>
                    </a:lnTo>
                    <a:lnTo>
                      <a:pt x="2575" y="3725"/>
                    </a:lnTo>
                    <a:lnTo>
                      <a:pt x="2557" y="3725"/>
                    </a:lnTo>
                    <a:lnTo>
                      <a:pt x="2532" y="3721"/>
                    </a:lnTo>
                    <a:lnTo>
                      <a:pt x="2504" y="3717"/>
                    </a:lnTo>
                    <a:lnTo>
                      <a:pt x="2476" y="3713"/>
                    </a:lnTo>
                    <a:lnTo>
                      <a:pt x="2463" y="3712"/>
                    </a:lnTo>
                    <a:lnTo>
                      <a:pt x="2450" y="3712"/>
                    </a:lnTo>
                    <a:lnTo>
                      <a:pt x="2440" y="3712"/>
                    </a:lnTo>
                    <a:lnTo>
                      <a:pt x="2431" y="3713"/>
                    </a:lnTo>
                    <a:lnTo>
                      <a:pt x="2425" y="3711"/>
                    </a:lnTo>
                    <a:lnTo>
                      <a:pt x="2417" y="3704"/>
                    </a:lnTo>
                    <a:lnTo>
                      <a:pt x="2406" y="3696"/>
                    </a:lnTo>
                    <a:lnTo>
                      <a:pt x="2394" y="3686"/>
                    </a:lnTo>
                    <a:lnTo>
                      <a:pt x="2374" y="3666"/>
                    </a:lnTo>
                    <a:lnTo>
                      <a:pt x="2364" y="3658"/>
                    </a:lnTo>
                    <a:lnTo>
                      <a:pt x="2342" y="3659"/>
                    </a:lnTo>
                    <a:lnTo>
                      <a:pt x="2321" y="3658"/>
                    </a:lnTo>
                    <a:lnTo>
                      <a:pt x="2310" y="3656"/>
                    </a:lnTo>
                    <a:lnTo>
                      <a:pt x="2299" y="3651"/>
                    </a:lnTo>
                    <a:lnTo>
                      <a:pt x="2294" y="3648"/>
                    </a:lnTo>
                    <a:lnTo>
                      <a:pt x="2287" y="3645"/>
                    </a:lnTo>
                    <a:lnTo>
                      <a:pt x="2282" y="3640"/>
                    </a:lnTo>
                    <a:lnTo>
                      <a:pt x="2276" y="3635"/>
                    </a:lnTo>
                    <a:lnTo>
                      <a:pt x="2266" y="3628"/>
                    </a:lnTo>
                    <a:lnTo>
                      <a:pt x="2246" y="3617"/>
                    </a:lnTo>
                    <a:lnTo>
                      <a:pt x="2227" y="3603"/>
                    </a:lnTo>
                    <a:lnTo>
                      <a:pt x="2210" y="3591"/>
                    </a:lnTo>
                    <a:lnTo>
                      <a:pt x="2212" y="3593"/>
                    </a:lnTo>
                    <a:lnTo>
                      <a:pt x="2210" y="3594"/>
                    </a:lnTo>
                    <a:lnTo>
                      <a:pt x="2208" y="3595"/>
                    </a:lnTo>
                    <a:lnTo>
                      <a:pt x="2204" y="3595"/>
                    </a:lnTo>
                    <a:lnTo>
                      <a:pt x="2192" y="3594"/>
                    </a:lnTo>
                    <a:lnTo>
                      <a:pt x="2178" y="3592"/>
                    </a:lnTo>
                    <a:lnTo>
                      <a:pt x="2170" y="3590"/>
                    </a:lnTo>
                    <a:lnTo>
                      <a:pt x="2163" y="3588"/>
                    </a:lnTo>
                    <a:lnTo>
                      <a:pt x="2155" y="3584"/>
                    </a:lnTo>
                    <a:lnTo>
                      <a:pt x="2149" y="3581"/>
                    </a:lnTo>
                    <a:lnTo>
                      <a:pt x="2143" y="3577"/>
                    </a:lnTo>
                    <a:lnTo>
                      <a:pt x="2140" y="3572"/>
                    </a:lnTo>
                    <a:lnTo>
                      <a:pt x="2137" y="3567"/>
                    </a:lnTo>
                    <a:lnTo>
                      <a:pt x="2136" y="3563"/>
                    </a:lnTo>
                    <a:lnTo>
                      <a:pt x="2136" y="3556"/>
                    </a:lnTo>
                    <a:lnTo>
                      <a:pt x="2135" y="3550"/>
                    </a:lnTo>
                    <a:lnTo>
                      <a:pt x="2133" y="3544"/>
                    </a:lnTo>
                    <a:lnTo>
                      <a:pt x="2131" y="3537"/>
                    </a:lnTo>
                    <a:lnTo>
                      <a:pt x="2125" y="3523"/>
                    </a:lnTo>
                    <a:lnTo>
                      <a:pt x="2119" y="3509"/>
                    </a:lnTo>
                    <a:lnTo>
                      <a:pt x="2112" y="3495"/>
                    </a:lnTo>
                    <a:lnTo>
                      <a:pt x="2107" y="3481"/>
                    </a:lnTo>
                    <a:lnTo>
                      <a:pt x="2105" y="3474"/>
                    </a:lnTo>
                    <a:lnTo>
                      <a:pt x="2104" y="3468"/>
                    </a:lnTo>
                    <a:lnTo>
                      <a:pt x="2102" y="3461"/>
                    </a:lnTo>
                    <a:lnTo>
                      <a:pt x="2101" y="3456"/>
                    </a:lnTo>
                    <a:lnTo>
                      <a:pt x="2101" y="3449"/>
                    </a:lnTo>
                    <a:lnTo>
                      <a:pt x="2099" y="3442"/>
                    </a:lnTo>
                    <a:lnTo>
                      <a:pt x="2096" y="3434"/>
                    </a:lnTo>
                    <a:lnTo>
                      <a:pt x="2093" y="3426"/>
                    </a:lnTo>
                    <a:lnTo>
                      <a:pt x="2082" y="3406"/>
                    </a:lnTo>
                    <a:lnTo>
                      <a:pt x="2071" y="3386"/>
                    </a:lnTo>
                    <a:lnTo>
                      <a:pt x="2059" y="3365"/>
                    </a:lnTo>
                    <a:lnTo>
                      <a:pt x="2050" y="3346"/>
                    </a:lnTo>
                    <a:lnTo>
                      <a:pt x="2045" y="3337"/>
                    </a:lnTo>
                    <a:lnTo>
                      <a:pt x="2043" y="3328"/>
                    </a:lnTo>
                    <a:lnTo>
                      <a:pt x="2041" y="3322"/>
                    </a:lnTo>
                    <a:lnTo>
                      <a:pt x="2040" y="3315"/>
                    </a:lnTo>
                    <a:lnTo>
                      <a:pt x="2040" y="3311"/>
                    </a:lnTo>
                    <a:lnTo>
                      <a:pt x="2041" y="3301"/>
                    </a:lnTo>
                    <a:lnTo>
                      <a:pt x="2041" y="3286"/>
                    </a:lnTo>
                    <a:lnTo>
                      <a:pt x="2042" y="3270"/>
                    </a:lnTo>
                    <a:lnTo>
                      <a:pt x="2041" y="3260"/>
                    </a:lnTo>
                    <a:lnTo>
                      <a:pt x="2039" y="3253"/>
                    </a:lnTo>
                    <a:lnTo>
                      <a:pt x="2035" y="3247"/>
                    </a:lnTo>
                    <a:lnTo>
                      <a:pt x="2031" y="3242"/>
                    </a:lnTo>
                    <a:lnTo>
                      <a:pt x="2028" y="3238"/>
                    </a:lnTo>
                    <a:lnTo>
                      <a:pt x="2025" y="3231"/>
                    </a:lnTo>
                    <a:lnTo>
                      <a:pt x="2023" y="3224"/>
                    </a:lnTo>
                    <a:lnTo>
                      <a:pt x="2021" y="3214"/>
                    </a:lnTo>
                    <a:lnTo>
                      <a:pt x="2016" y="3209"/>
                    </a:lnTo>
                    <a:lnTo>
                      <a:pt x="2012" y="3201"/>
                    </a:lnTo>
                    <a:lnTo>
                      <a:pt x="2010" y="3193"/>
                    </a:lnTo>
                    <a:lnTo>
                      <a:pt x="2007" y="3185"/>
                    </a:lnTo>
                    <a:lnTo>
                      <a:pt x="2005" y="3176"/>
                    </a:lnTo>
                    <a:lnTo>
                      <a:pt x="2004" y="3166"/>
                    </a:lnTo>
                    <a:lnTo>
                      <a:pt x="2004" y="3158"/>
                    </a:lnTo>
                    <a:lnTo>
                      <a:pt x="2004" y="3149"/>
                    </a:lnTo>
                    <a:lnTo>
                      <a:pt x="2005" y="3132"/>
                    </a:lnTo>
                    <a:lnTo>
                      <a:pt x="2007" y="3119"/>
                    </a:lnTo>
                    <a:lnTo>
                      <a:pt x="2010" y="3109"/>
                    </a:lnTo>
                    <a:lnTo>
                      <a:pt x="2011" y="3106"/>
                    </a:lnTo>
                    <a:lnTo>
                      <a:pt x="2000" y="3102"/>
                    </a:lnTo>
                    <a:lnTo>
                      <a:pt x="1990" y="3096"/>
                    </a:lnTo>
                    <a:lnTo>
                      <a:pt x="1981" y="3091"/>
                    </a:lnTo>
                    <a:lnTo>
                      <a:pt x="1973" y="3084"/>
                    </a:lnTo>
                    <a:lnTo>
                      <a:pt x="1965" y="3078"/>
                    </a:lnTo>
                    <a:lnTo>
                      <a:pt x="1958" y="3071"/>
                    </a:lnTo>
                    <a:lnTo>
                      <a:pt x="1951" y="3065"/>
                    </a:lnTo>
                    <a:lnTo>
                      <a:pt x="1945" y="3057"/>
                    </a:lnTo>
                    <a:lnTo>
                      <a:pt x="1933" y="3042"/>
                    </a:lnTo>
                    <a:lnTo>
                      <a:pt x="1923" y="3026"/>
                    </a:lnTo>
                    <a:lnTo>
                      <a:pt x="1913" y="3011"/>
                    </a:lnTo>
                    <a:lnTo>
                      <a:pt x="1906" y="2994"/>
                    </a:lnTo>
                    <a:lnTo>
                      <a:pt x="1891" y="2962"/>
                    </a:lnTo>
                    <a:lnTo>
                      <a:pt x="1875" y="2933"/>
                    </a:lnTo>
                    <a:lnTo>
                      <a:pt x="1866" y="2920"/>
                    </a:lnTo>
                    <a:lnTo>
                      <a:pt x="1857" y="2908"/>
                    </a:lnTo>
                    <a:lnTo>
                      <a:pt x="1852" y="2903"/>
                    </a:lnTo>
                    <a:lnTo>
                      <a:pt x="1846" y="2899"/>
                    </a:lnTo>
                    <a:lnTo>
                      <a:pt x="1841" y="2894"/>
                    </a:lnTo>
                    <a:lnTo>
                      <a:pt x="1835" y="2890"/>
                    </a:lnTo>
                    <a:lnTo>
                      <a:pt x="1827" y="2886"/>
                    </a:lnTo>
                    <a:lnTo>
                      <a:pt x="1821" y="2880"/>
                    </a:lnTo>
                    <a:lnTo>
                      <a:pt x="1814" y="2873"/>
                    </a:lnTo>
                    <a:lnTo>
                      <a:pt x="1808" y="2865"/>
                    </a:lnTo>
                    <a:lnTo>
                      <a:pt x="1797" y="2848"/>
                    </a:lnTo>
                    <a:lnTo>
                      <a:pt x="1786" y="2826"/>
                    </a:lnTo>
                    <a:lnTo>
                      <a:pt x="1775" y="2801"/>
                    </a:lnTo>
                    <a:lnTo>
                      <a:pt x="1761" y="2774"/>
                    </a:lnTo>
                    <a:lnTo>
                      <a:pt x="1746" y="2744"/>
                    </a:lnTo>
                    <a:lnTo>
                      <a:pt x="1726" y="2712"/>
                    </a:lnTo>
                    <a:lnTo>
                      <a:pt x="1726" y="2701"/>
                    </a:lnTo>
                    <a:lnTo>
                      <a:pt x="1724" y="2692"/>
                    </a:lnTo>
                    <a:lnTo>
                      <a:pt x="1722" y="2685"/>
                    </a:lnTo>
                    <a:lnTo>
                      <a:pt x="1720" y="2678"/>
                    </a:lnTo>
                    <a:lnTo>
                      <a:pt x="1714" y="2666"/>
                    </a:lnTo>
                    <a:lnTo>
                      <a:pt x="1706" y="2657"/>
                    </a:lnTo>
                    <a:lnTo>
                      <a:pt x="1700" y="2647"/>
                    </a:lnTo>
                    <a:lnTo>
                      <a:pt x="1693" y="2635"/>
                    </a:lnTo>
                    <a:lnTo>
                      <a:pt x="1691" y="2629"/>
                    </a:lnTo>
                    <a:lnTo>
                      <a:pt x="1689" y="2620"/>
                    </a:lnTo>
                    <a:lnTo>
                      <a:pt x="1688" y="2611"/>
                    </a:lnTo>
                    <a:lnTo>
                      <a:pt x="1688" y="2601"/>
                    </a:lnTo>
                    <a:lnTo>
                      <a:pt x="1666" y="2579"/>
                    </a:lnTo>
                    <a:lnTo>
                      <a:pt x="1648" y="2557"/>
                    </a:lnTo>
                    <a:lnTo>
                      <a:pt x="1632" y="2537"/>
                    </a:lnTo>
                    <a:lnTo>
                      <a:pt x="1618" y="2516"/>
                    </a:lnTo>
                    <a:lnTo>
                      <a:pt x="1603" y="2499"/>
                    </a:lnTo>
                    <a:lnTo>
                      <a:pt x="1592" y="2482"/>
                    </a:lnTo>
                    <a:lnTo>
                      <a:pt x="1581" y="2468"/>
                    </a:lnTo>
                    <a:lnTo>
                      <a:pt x="1569" y="2455"/>
                    </a:lnTo>
                    <a:lnTo>
                      <a:pt x="1542" y="2429"/>
                    </a:lnTo>
                    <a:lnTo>
                      <a:pt x="1508" y="2398"/>
                    </a:lnTo>
                    <a:lnTo>
                      <a:pt x="1475" y="2366"/>
                    </a:lnTo>
                    <a:lnTo>
                      <a:pt x="1448" y="2339"/>
                    </a:lnTo>
                    <a:lnTo>
                      <a:pt x="1429" y="2339"/>
                    </a:lnTo>
                    <a:lnTo>
                      <a:pt x="1414" y="2338"/>
                    </a:lnTo>
                    <a:lnTo>
                      <a:pt x="1405" y="2337"/>
                    </a:lnTo>
                    <a:lnTo>
                      <a:pt x="1395" y="2336"/>
                    </a:lnTo>
                    <a:lnTo>
                      <a:pt x="1386" y="2334"/>
                    </a:lnTo>
                    <a:lnTo>
                      <a:pt x="1376" y="2333"/>
                    </a:lnTo>
                    <a:lnTo>
                      <a:pt x="1362" y="2332"/>
                    </a:lnTo>
                    <a:lnTo>
                      <a:pt x="1342" y="2332"/>
                    </a:lnTo>
                    <a:lnTo>
                      <a:pt x="1312" y="2331"/>
                    </a:lnTo>
                    <a:lnTo>
                      <a:pt x="1271" y="2331"/>
                    </a:lnTo>
                    <a:lnTo>
                      <a:pt x="1234" y="2331"/>
                    </a:lnTo>
                    <a:lnTo>
                      <a:pt x="1214" y="2331"/>
                    </a:lnTo>
                    <a:lnTo>
                      <a:pt x="1201" y="2332"/>
                    </a:lnTo>
                    <a:lnTo>
                      <a:pt x="1187" y="2333"/>
                    </a:lnTo>
                    <a:lnTo>
                      <a:pt x="1170" y="2336"/>
                    </a:lnTo>
                    <a:lnTo>
                      <a:pt x="1153" y="2341"/>
                    </a:lnTo>
                    <a:lnTo>
                      <a:pt x="1144" y="2345"/>
                    </a:lnTo>
                    <a:lnTo>
                      <a:pt x="1137" y="2348"/>
                    </a:lnTo>
                    <a:lnTo>
                      <a:pt x="1129" y="2353"/>
                    </a:lnTo>
                    <a:lnTo>
                      <a:pt x="1122" y="2359"/>
                    </a:lnTo>
                    <a:lnTo>
                      <a:pt x="1115" y="2365"/>
                    </a:lnTo>
                    <a:lnTo>
                      <a:pt x="1109" y="2372"/>
                    </a:lnTo>
                    <a:lnTo>
                      <a:pt x="1105" y="2380"/>
                    </a:lnTo>
                    <a:lnTo>
                      <a:pt x="1100" y="2390"/>
                    </a:lnTo>
                    <a:lnTo>
                      <a:pt x="1096" y="2404"/>
                    </a:lnTo>
                    <a:lnTo>
                      <a:pt x="1096" y="2412"/>
                    </a:lnTo>
                    <a:lnTo>
                      <a:pt x="1095" y="2415"/>
                    </a:lnTo>
                    <a:lnTo>
                      <a:pt x="1092" y="2420"/>
                    </a:lnTo>
                    <a:lnTo>
                      <a:pt x="1086" y="2426"/>
                    </a:lnTo>
                    <a:lnTo>
                      <a:pt x="1076" y="2435"/>
                    </a:lnTo>
                    <a:lnTo>
                      <a:pt x="1059" y="2510"/>
                    </a:lnTo>
                    <a:lnTo>
                      <a:pt x="1048" y="2515"/>
                    </a:lnTo>
                    <a:lnTo>
                      <a:pt x="1040" y="2522"/>
                    </a:lnTo>
                    <a:lnTo>
                      <a:pt x="1032" y="2529"/>
                    </a:lnTo>
                    <a:lnTo>
                      <a:pt x="1026" y="2537"/>
                    </a:lnTo>
                    <a:lnTo>
                      <a:pt x="1020" y="2544"/>
                    </a:lnTo>
                    <a:lnTo>
                      <a:pt x="1015" y="2552"/>
                    </a:lnTo>
                    <a:lnTo>
                      <a:pt x="1012" y="2561"/>
                    </a:lnTo>
                    <a:lnTo>
                      <a:pt x="1007" y="2568"/>
                    </a:lnTo>
                    <a:lnTo>
                      <a:pt x="1002" y="2584"/>
                    </a:lnTo>
                    <a:lnTo>
                      <a:pt x="995" y="2601"/>
                    </a:lnTo>
                    <a:lnTo>
                      <a:pt x="992" y="2608"/>
                    </a:lnTo>
                    <a:lnTo>
                      <a:pt x="989" y="2615"/>
                    </a:lnTo>
                    <a:lnTo>
                      <a:pt x="984" y="2621"/>
                    </a:lnTo>
                    <a:lnTo>
                      <a:pt x="979" y="2628"/>
                    </a:lnTo>
                    <a:lnTo>
                      <a:pt x="966" y="2625"/>
                    </a:lnTo>
                    <a:lnTo>
                      <a:pt x="952" y="2622"/>
                    </a:lnTo>
                    <a:lnTo>
                      <a:pt x="936" y="2618"/>
                    </a:lnTo>
                    <a:lnTo>
                      <a:pt x="920" y="2611"/>
                    </a:lnTo>
                    <a:lnTo>
                      <a:pt x="903" y="2606"/>
                    </a:lnTo>
                    <a:lnTo>
                      <a:pt x="886" y="2602"/>
                    </a:lnTo>
                    <a:lnTo>
                      <a:pt x="872" y="2597"/>
                    </a:lnTo>
                    <a:lnTo>
                      <a:pt x="859" y="2596"/>
                    </a:lnTo>
                    <a:lnTo>
                      <a:pt x="854" y="2596"/>
                    </a:lnTo>
                    <a:lnTo>
                      <a:pt x="849" y="2595"/>
                    </a:lnTo>
                    <a:lnTo>
                      <a:pt x="843" y="2593"/>
                    </a:lnTo>
                    <a:lnTo>
                      <a:pt x="838" y="2591"/>
                    </a:lnTo>
                    <a:lnTo>
                      <a:pt x="828" y="2586"/>
                    </a:lnTo>
                    <a:lnTo>
                      <a:pt x="819" y="2577"/>
                    </a:lnTo>
                    <a:lnTo>
                      <a:pt x="812" y="2568"/>
                    </a:lnTo>
                    <a:lnTo>
                      <a:pt x="805" y="2559"/>
                    </a:lnTo>
                    <a:lnTo>
                      <a:pt x="803" y="2553"/>
                    </a:lnTo>
                    <a:lnTo>
                      <a:pt x="802" y="2548"/>
                    </a:lnTo>
                    <a:lnTo>
                      <a:pt x="801" y="2542"/>
                    </a:lnTo>
                    <a:lnTo>
                      <a:pt x="801" y="2536"/>
                    </a:lnTo>
                    <a:lnTo>
                      <a:pt x="789" y="2536"/>
                    </a:lnTo>
                    <a:lnTo>
                      <a:pt x="778" y="2536"/>
                    </a:lnTo>
                    <a:lnTo>
                      <a:pt x="768" y="2535"/>
                    </a:lnTo>
                    <a:lnTo>
                      <a:pt x="756" y="2533"/>
                    </a:lnTo>
                    <a:lnTo>
                      <a:pt x="745" y="2528"/>
                    </a:lnTo>
                    <a:lnTo>
                      <a:pt x="734" y="2523"/>
                    </a:lnTo>
                    <a:lnTo>
                      <a:pt x="722" y="2515"/>
                    </a:lnTo>
                    <a:lnTo>
                      <a:pt x="711" y="2506"/>
                    </a:lnTo>
                    <a:lnTo>
                      <a:pt x="706" y="2505"/>
                    </a:lnTo>
                    <a:lnTo>
                      <a:pt x="701" y="2503"/>
                    </a:lnTo>
                    <a:lnTo>
                      <a:pt x="695" y="2500"/>
                    </a:lnTo>
                    <a:lnTo>
                      <a:pt x="689" y="2496"/>
                    </a:lnTo>
                    <a:lnTo>
                      <a:pt x="678" y="2485"/>
                    </a:lnTo>
                    <a:lnTo>
                      <a:pt x="667" y="2472"/>
                    </a:lnTo>
                    <a:lnTo>
                      <a:pt x="644" y="2442"/>
                    </a:lnTo>
                    <a:lnTo>
                      <a:pt x="623" y="2416"/>
                    </a:lnTo>
                    <a:lnTo>
                      <a:pt x="612" y="2409"/>
                    </a:lnTo>
                    <a:lnTo>
                      <a:pt x="602" y="2403"/>
                    </a:lnTo>
                    <a:lnTo>
                      <a:pt x="593" y="2395"/>
                    </a:lnTo>
                    <a:lnTo>
                      <a:pt x="583" y="2388"/>
                    </a:lnTo>
                    <a:lnTo>
                      <a:pt x="567" y="2372"/>
                    </a:lnTo>
                    <a:lnTo>
                      <a:pt x="553" y="2356"/>
                    </a:lnTo>
                    <a:lnTo>
                      <a:pt x="527" y="2322"/>
                    </a:lnTo>
                    <a:lnTo>
                      <a:pt x="504" y="2295"/>
                    </a:lnTo>
                    <a:lnTo>
                      <a:pt x="505" y="2268"/>
                    </a:lnTo>
                    <a:lnTo>
                      <a:pt x="505" y="2232"/>
                    </a:lnTo>
                    <a:lnTo>
                      <a:pt x="505" y="2190"/>
                    </a:lnTo>
                    <a:lnTo>
                      <a:pt x="506" y="2146"/>
                    </a:lnTo>
                    <a:lnTo>
                      <a:pt x="500" y="2140"/>
                    </a:lnTo>
                    <a:lnTo>
                      <a:pt x="494" y="2131"/>
                    </a:lnTo>
                    <a:lnTo>
                      <a:pt x="490" y="2121"/>
                    </a:lnTo>
                    <a:lnTo>
                      <a:pt x="485" y="2109"/>
                    </a:lnTo>
                    <a:lnTo>
                      <a:pt x="480" y="2097"/>
                    </a:lnTo>
                    <a:lnTo>
                      <a:pt x="476" y="2084"/>
                    </a:lnTo>
                    <a:lnTo>
                      <a:pt x="473" y="2070"/>
                    </a:lnTo>
                    <a:lnTo>
                      <a:pt x="469" y="2056"/>
                    </a:lnTo>
                    <a:lnTo>
                      <a:pt x="467" y="2042"/>
                    </a:lnTo>
                    <a:lnTo>
                      <a:pt x="465" y="2028"/>
                    </a:lnTo>
                    <a:lnTo>
                      <a:pt x="465" y="2015"/>
                    </a:lnTo>
                    <a:lnTo>
                      <a:pt x="465" y="2003"/>
                    </a:lnTo>
                    <a:lnTo>
                      <a:pt x="466" y="1992"/>
                    </a:lnTo>
                    <a:lnTo>
                      <a:pt x="468" y="1982"/>
                    </a:lnTo>
                    <a:lnTo>
                      <a:pt x="473" y="1973"/>
                    </a:lnTo>
                    <a:lnTo>
                      <a:pt x="477" y="1967"/>
                    </a:lnTo>
                    <a:lnTo>
                      <a:pt x="455" y="1967"/>
                    </a:lnTo>
                    <a:lnTo>
                      <a:pt x="433" y="1967"/>
                    </a:lnTo>
                    <a:lnTo>
                      <a:pt x="410" y="1967"/>
                    </a:lnTo>
                    <a:lnTo>
                      <a:pt x="387" y="1967"/>
                    </a:lnTo>
                    <a:lnTo>
                      <a:pt x="378" y="1955"/>
                    </a:lnTo>
                    <a:lnTo>
                      <a:pt x="368" y="1944"/>
                    </a:lnTo>
                    <a:lnTo>
                      <a:pt x="360" y="1933"/>
                    </a:lnTo>
                    <a:lnTo>
                      <a:pt x="353" y="1923"/>
                    </a:lnTo>
                    <a:lnTo>
                      <a:pt x="340" y="1902"/>
                    </a:lnTo>
                    <a:lnTo>
                      <a:pt x="329" y="1884"/>
                    </a:lnTo>
                    <a:lnTo>
                      <a:pt x="324" y="1876"/>
                    </a:lnTo>
                    <a:lnTo>
                      <a:pt x="317" y="1869"/>
                    </a:lnTo>
                    <a:lnTo>
                      <a:pt x="312" y="1862"/>
                    </a:lnTo>
                    <a:lnTo>
                      <a:pt x="305" y="1857"/>
                    </a:lnTo>
                    <a:lnTo>
                      <a:pt x="298" y="1852"/>
                    </a:lnTo>
                    <a:lnTo>
                      <a:pt x="289" y="1849"/>
                    </a:lnTo>
                    <a:lnTo>
                      <a:pt x="280" y="1847"/>
                    </a:lnTo>
                    <a:lnTo>
                      <a:pt x="270" y="1846"/>
                    </a:lnTo>
                    <a:lnTo>
                      <a:pt x="264" y="1840"/>
                    </a:lnTo>
                    <a:lnTo>
                      <a:pt x="260" y="1834"/>
                    </a:lnTo>
                    <a:lnTo>
                      <a:pt x="256" y="1826"/>
                    </a:lnTo>
                    <a:lnTo>
                      <a:pt x="251" y="1819"/>
                    </a:lnTo>
                    <a:lnTo>
                      <a:pt x="244" y="1803"/>
                    </a:lnTo>
                    <a:lnTo>
                      <a:pt x="236" y="1786"/>
                    </a:lnTo>
                    <a:lnTo>
                      <a:pt x="232" y="1778"/>
                    </a:lnTo>
                    <a:lnTo>
                      <a:pt x="228" y="1769"/>
                    </a:lnTo>
                    <a:lnTo>
                      <a:pt x="222" y="1762"/>
                    </a:lnTo>
                    <a:lnTo>
                      <a:pt x="216" y="1753"/>
                    </a:lnTo>
                    <a:lnTo>
                      <a:pt x="209" y="1745"/>
                    </a:lnTo>
                    <a:lnTo>
                      <a:pt x="201" y="1739"/>
                    </a:lnTo>
                    <a:lnTo>
                      <a:pt x="192" y="1732"/>
                    </a:lnTo>
                    <a:lnTo>
                      <a:pt x="181" y="1726"/>
                    </a:lnTo>
                    <a:lnTo>
                      <a:pt x="176" y="1726"/>
                    </a:lnTo>
                    <a:lnTo>
                      <a:pt x="163" y="1723"/>
                    </a:lnTo>
                    <a:lnTo>
                      <a:pt x="153" y="1718"/>
                    </a:lnTo>
                    <a:lnTo>
                      <a:pt x="143" y="1713"/>
                    </a:lnTo>
                    <a:lnTo>
                      <a:pt x="133" y="1705"/>
                    </a:lnTo>
                    <a:lnTo>
                      <a:pt x="122" y="1696"/>
                    </a:lnTo>
                    <a:lnTo>
                      <a:pt x="120" y="1687"/>
                    </a:lnTo>
                    <a:lnTo>
                      <a:pt x="114" y="1666"/>
                    </a:lnTo>
                    <a:lnTo>
                      <a:pt x="110" y="1651"/>
                    </a:lnTo>
                    <a:lnTo>
                      <a:pt x="106" y="1636"/>
                    </a:lnTo>
                    <a:lnTo>
                      <a:pt x="99" y="1621"/>
                    </a:lnTo>
                    <a:lnTo>
                      <a:pt x="93" y="1606"/>
                    </a:lnTo>
                    <a:lnTo>
                      <a:pt x="86" y="1595"/>
                    </a:lnTo>
                    <a:lnTo>
                      <a:pt x="76" y="1585"/>
                    </a:lnTo>
                    <a:lnTo>
                      <a:pt x="66" y="1575"/>
                    </a:lnTo>
                    <a:lnTo>
                      <a:pt x="53" y="1564"/>
                    </a:lnTo>
                    <a:lnTo>
                      <a:pt x="39" y="1555"/>
                    </a:lnTo>
                    <a:lnTo>
                      <a:pt x="25" y="1549"/>
                    </a:lnTo>
                    <a:lnTo>
                      <a:pt x="18" y="1547"/>
                    </a:lnTo>
                    <a:lnTo>
                      <a:pt x="12" y="1545"/>
                    </a:lnTo>
                    <a:lnTo>
                      <a:pt x="5" y="1543"/>
                    </a:lnTo>
                    <a:lnTo>
                      <a:pt x="0" y="1542"/>
                    </a:lnTo>
                    <a:lnTo>
                      <a:pt x="34" y="1486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>
                <a:off x="3115080" y="4029120"/>
                <a:ext cx="1985400" cy="1922040"/>
              </a:xfrm>
              <a:custGeom>
                <a:avLst/>
                <a:gdLst/>
                <a:ahLst/>
                <a:rect l="l" t="t" r="r" b="b"/>
                <a:pathLst>
                  <a:path w="3817" h="3768">
                    <a:moveTo>
                      <a:pt x="34" y="1486"/>
                    </a:moveTo>
                    <a:lnTo>
                      <a:pt x="1038" y="1575"/>
                    </a:lnTo>
                    <a:lnTo>
                      <a:pt x="1134" y="0"/>
                    </a:lnTo>
                    <a:lnTo>
                      <a:pt x="1954" y="71"/>
                    </a:lnTo>
                    <a:lnTo>
                      <a:pt x="1979" y="668"/>
                    </a:lnTo>
                    <a:lnTo>
                      <a:pt x="1979" y="668"/>
                    </a:lnTo>
                    <a:lnTo>
                      <a:pt x="1980" y="679"/>
                    </a:lnTo>
                    <a:lnTo>
                      <a:pt x="1984" y="690"/>
                    </a:lnTo>
                    <a:lnTo>
                      <a:pt x="1988" y="701"/>
                    </a:lnTo>
                    <a:lnTo>
                      <a:pt x="1993" y="712"/>
                    </a:lnTo>
                    <a:lnTo>
                      <a:pt x="1999" y="724"/>
                    </a:lnTo>
                    <a:lnTo>
                      <a:pt x="2004" y="735"/>
                    </a:lnTo>
                    <a:lnTo>
                      <a:pt x="2007" y="747"/>
                    </a:lnTo>
                    <a:lnTo>
                      <a:pt x="2008" y="757"/>
                    </a:lnTo>
                    <a:lnTo>
                      <a:pt x="2008" y="763"/>
                    </a:lnTo>
                    <a:lnTo>
                      <a:pt x="2010" y="767"/>
                    </a:lnTo>
                    <a:lnTo>
                      <a:pt x="2011" y="771"/>
                    </a:lnTo>
                    <a:lnTo>
                      <a:pt x="2013" y="775"/>
                    </a:lnTo>
                    <a:lnTo>
                      <a:pt x="2017" y="780"/>
                    </a:lnTo>
                    <a:lnTo>
                      <a:pt x="2023" y="783"/>
                    </a:lnTo>
                    <a:lnTo>
                      <a:pt x="2033" y="787"/>
                    </a:lnTo>
                    <a:lnTo>
                      <a:pt x="2038" y="788"/>
                    </a:lnTo>
                    <a:lnTo>
                      <a:pt x="2051" y="787"/>
                    </a:lnTo>
                    <a:lnTo>
                      <a:pt x="2065" y="783"/>
                    </a:lnTo>
                    <a:lnTo>
                      <a:pt x="2081" y="778"/>
                    </a:lnTo>
                    <a:lnTo>
                      <a:pt x="2097" y="773"/>
                    </a:lnTo>
                    <a:lnTo>
                      <a:pt x="2114" y="767"/>
                    </a:lnTo>
                    <a:lnTo>
                      <a:pt x="2131" y="763"/>
                    </a:lnTo>
                    <a:lnTo>
                      <a:pt x="2145" y="760"/>
                    </a:lnTo>
                    <a:lnTo>
                      <a:pt x="2158" y="758"/>
                    </a:lnTo>
                    <a:lnTo>
                      <a:pt x="2167" y="760"/>
                    </a:lnTo>
                    <a:lnTo>
                      <a:pt x="2176" y="762"/>
                    </a:lnTo>
                    <a:lnTo>
                      <a:pt x="2182" y="765"/>
                    </a:lnTo>
                    <a:lnTo>
                      <a:pt x="2188" y="768"/>
                    </a:lnTo>
                    <a:lnTo>
                      <a:pt x="2191" y="774"/>
                    </a:lnTo>
                    <a:lnTo>
                      <a:pt x="2194" y="779"/>
                    </a:lnTo>
                    <a:lnTo>
                      <a:pt x="2196" y="785"/>
                    </a:lnTo>
                    <a:lnTo>
                      <a:pt x="2197" y="792"/>
                    </a:lnTo>
                    <a:lnTo>
                      <a:pt x="2201" y="807"/>
                    </a:lnTo>
                    <a:lnTo>
                      <a:pt x="2203" y="822"/>
                    </a:lnTo>
                    <a:lnTo>
                      <a:pt x="2205" y="829"/>
                    </a:lnTo>
                    <a:lnTo>
                      <a:pt x="2207" y="836"/>
                    </a:lnTo>
                    <a:lnTo>
                      <a:pt x="2212" y="843"/>
                    </a:lnTo>
                    <a:lnTo>
                      <a:pt x="2216" y="848"/>
                    </a:lnTo>
                    <a:lnTo>
                      <a:pt x="2217" y="853"/>
                    </a:lnTo>
                    <a:lnTo>
                      <a:pt x="2220" y="858"/>
                    </a:lnTo>
                    <a:lnTo>
                      <a:pt x="2224" y="862"/>
                    </a:lnTo>
                    <a:lnTo>
                      <a:pt x="2231" y="865"/>
                    </a:lnTo>
                    <a:lnTo>
                      <a:pt x="2237" y="869"/>
                    </a:lnTo>
                    <a:lnTo>
                      <a:pt x="2246" y="871"/>
                    </a:lnTo>
                    <a:lnTo>
                      <a:pt x="2255" y="873"/>
                    </a:lnTo>
                    <a:lnTo>
                      <a:pt x="2264" y="875"/>
                    </a:lnTo>
                    <a:lnTo>
                      <a:pt x="2284" y="877"/>
                    </a:lnTo>
                    <a:lnTo>
                      <a:pt x="2304" y="878"/>
                    </a:lnTo>
                    <a:lnTo>
                      <a:pt x="2322" y="879"/>
                    </a:lnTo>
                    <a:lnTo>
                      <a:pt x="2336" y="879"/>
                    </a:lnTo>
                    <a:lnTo>
                      <a:pt x="2347" y="878"/>
                    </a:lnTo>
                    <a:lnTo>
                      <a:pt x="2358" y="875"/>
                    </a:lnTo>
                    <a:lnTo>
                      <a:pt x="2370" y="870"/>
                    </a:lnTo>
                    <a:lnTo>
                      <a:pt x="2383" y="864"/>
                    </a:lnTo>
                    <a:lnTo>
                      <a:pt x="2398" y="859"/>
                    </a:lnTo>
                    <a:lnTo>
                      <a:pt x="2415" y="855"/>
                    </a:lnTo>
                    <a:lnTo>
                      <a:pt x="2424" y="852"/>
                    </a:lnTo>
                    <a:lnTo>
                      <a:pt x="2434" y="851"/>
                    </a:lnTo>
                    <a:lnTo>
                      <a:pt x="2444" y="850"/>
                    </a:lnTo>
                    <a:lnTo>
                      <a:pt x="2455" y="850"/>
                    </a:lnTo>
                    <a:lnTo>
                      <a:pt x="2461" y="851"/>
                    </a:lnTo>
                    <a:lnTo>
                      <a:pt x="2467" y="855"/>
                    </a:lnTo>
                    <a:lnTo>
                      <a:pt x="2474" y="859"/>
                    </a:lnTo>
                    <a:lnTo>
                      <a:pt x="2482" y="864"/>
                    </a:lnTo>
                    <a:lnTo>
                      <a:pt x="2496" y="879"/>
                    </a:lnTo>
                    <a:lnTo>
                      <a:pt x="2511" y="896"/>
                    </a:lnTo>
                    <a:lnTo>
                      <a:pt x="2533" y="927"/>
                    </a:lnTo>
                    <a:lnTo>
                      <a:pt x="2543" y="941"/>
                    </a:lnTo>
                    <a:lnTo>
                      <a:pt x="2546" y="946"/>
                    </a:lnTo>
                    <a:lnTo>
                      <a:pt x="2550" y="951"/>
                    </a:lnTo>
                    <a:lnTo>
                      <a:pt x="2553" y="955"/>
                    </a:lnTo>
                    <a:lnTo>
                      <a:pt x="2557" y="959"/>
                    </a:lnTo>
                    <a:lnTo>
                      <a:pt x="2566" y="966"/>
                    </a:lnTo>
                    <a:lnTo>
                      <a:pt x="2575" y="970"/>
                    </a:lnTo>
                    <a:lnTo>
                      <a:pt x="2586" y="974"/>
                    </a:lnTo>
                    <a:lnTo>
                      <a:pt x="2597" y="977"/>
                    </a:lnTo>
                    <a:lnTo>
                      <a:pt x="2609" y="978"/>
                    </a:lnTo>
                    <a:lnTo>
                      <a:pt x="2622" y="979"/>
                    </a:lnTo>
                    <a:lnTo>
                      <a:pt x="2647" y="978"/>
                    </a:lnTo>
                    <a:lnTo>
                      <a:pt x="2673" y="976"/>
                    </a:lnTo>
                    <a:lnTo>
                      <a:pt x="2699" y="973"/>
                    </a:lnTo>
                    <a:lnTo>
                      <a:pt x="2722" y="972"/>
                    </a:lnTo>
                    <a:lnTo>
                      <a:pt x="2728" y="972"/>
                    </a:lnTo>
                    <a:lnTo>
                      <a:pt x="2732" y="973"/>
                    </a:lnTo>
                    <a:lnTo>
                      <a:pt x="2736" y="974"/>
                    </a:lnTo>
                    <a:lnTo>
                      <a:pt x="2740" y="977"/>
                    </a:lnTo>
                    <a:lnTo>
                      <a:pt x="2746" y="983"/>
                    </a:lnTo>
                    <a:lnTo>
                      <a:pt x="2752" y="991"/>
                    </a:lnTo>
                    <a:lnTo>
                      <a:pt x="2757" y="1000"/>
                    </a:lnTo>
                    <a:lnTo>
                      <a:pt x="2763" y="1010"/>
                    </a:lnTo>
                    <a:lnTo>
                      <a:pt x="2771" y="1021"/>
                    </a:lnTo>
                    <a:lnTo>
                      <a:pt x="2782" y="1032"/>
                    </a:lnTo>
                    <a:lnTo>
                      <a:pt x="2796" y="1023"/>
                    </a:lnTo>
                    <a:lnTo>
                      <a:pt x="2830" y="1003"/>
                    </a:lnTo>
                    <a:lnTo>
                      <a:pt x="2850" y="992"/>
                    </a:lnTo>
                    <a:lnTo>
                      <a:pt x="2869" y="982"/>
                    </a:lnTo>
                    <a:lnTo>
                      <a:pt x="2879" y="979"/>
                    </a:lnTo>
                    <a:lnTo>
                      <a:pt x="2888" y="976"/>
                    </a:lnTo>
                    <a:lnTo>
                      <a:pt x="2895" y="974"/>
                    </a:lnTo>
                    <a:lnTo>
                      <a:pt x="2901" y="973"/>
                    </a:lnTo>
                    <a:lnTo>
                      <a:pt x="2901" y="973"/>
                    </a:lnTo>
                    <a:lnTo>
                      <a:pt x="3020" y="1004"/>
                    </a:lnTo>
                    <a:lnTo>
                      <a:pt x="3020" y="1004"/>
                    </a:lnTo>
                    <a:lnTo>
                      <a:pt x="3032" y="1005"/>
                    </a:lnTo>
                    <a:lnTo>
                      <a:pt x="3044" y="1005"/>
                    </a:lnTo>
                    <a:lnTo>
                      <a:pt x="3055" y="1004"/>
                    </a:lnTo>
                    <a:lnTo>
                      <a:pt x="3067" y="1003"/>
                    </a:lnTo>
                    <a:lnTo>
                      <a:pt x="3088" y="997"/>
                    </a:lnTo>
                    <a:lnTo>
                      <a:pt x="3108" y="992"/>
                    </a:lnTo>
                    <a:lnTo>
                      <a:pt x="3126" y="986"/>
                    </a:lnTo>
                    <a:lnTo>
                      <a:pt x="3142" y="981"/>
                    </a:lnTo>
                    <a:lnTo>
                      <a:pt x="3157" y="977"/>
                    </a:lnTo>
                    <a:lnTo>
                      <a:pt x="3169" y="976"/>
                    </a:lnTo>
                    <a:lnTo>
                      <a:pt x="3180" y="976"/>
                    </a:lnTo>
                    <a:lnTo>
                      <a:pt x="3189" y="977"/>
                    </a:lnTo>
                    <a:lnTo>
                      <a:pt x="3198" y="979"/>
                    </a:lnTo>
                    <a:lnTo>
                      <a:pt x="3204" y="981"/>
                    </a:lnTo>
                    <a:lnTo>
                      <a:pt x="3216" y="985"/>
                    </a:lnTo>
                    <a:lnTo>
                      <a:pt x="3226" y="991"/>
                    </a:lnTo>
                    <a:lnTo>
                      <a:pt x="3233" y="996"/>
                    </a:lnTo>
                    <a:lnTo>
                      <a:pt x="3241" y="1001"/>
                    </a:lnTo>
                    <a:lnTo>
                      <a:pt x="3244" y="1004"/>
                    </a:lnTo>
                    <a:lnTo>
                      <a:pt x="3248" y="1005"/>
                    </a:lnTo>
                    <a:lnTo>
                      <a:pt x="3254" y="1006"/>
                    </a:lnTo>
                    <a:lnTo>
                      <a:pt x="3258" y="1006"/>
                    </a:lnTo>
                    <a:lnTo>
                      <a:pt x="3263" y="1006"/>
                    </a:lnTo>
                    <a:lnTo>
                      <a:pt x="3269" y="1004"/>
                    </a:lnTo>
                    <a:lnTo>
                      <a:pt x="3273" y="1000"/>
                    </a:lnTo>
                    <a:lnTo>
                      <a:pt x="3276" y="997"/>
                    </a:lnTo>
                    <a:lnTo>
                      <a:pt x="3284" y="987"/>
                    </a:lnTo>
                    <a:lnTo>
                      <a:pt x="3293" y="977"/>
                    </a:lnTo>
                    <a:lnTo>
                      <a:pt x="3297" y="971"/>
                    </a:lnTo>
                    <a:lnTo>
                      <a:pt x="3301" y="966"/>
                    </a:lnTo>
                    <a:lnTo>
                      <a:pt x="3308" y="960"/>
                    </a:lnTo>
                    <a:lnTo>
                      <a:pt x="3313" y="956"/>
                    </a:lnTo>
                    <a:lnTo>
                      <a:pt x="3321" y="953"/>
                    </a:lnTo>
                    <a:lnTo>
                      <a:pt x="3328" y="950"/>
                    </a:lnTo>
                    <a:lnTo>
                      <a:pt x="3338" y="947"/>
                    </a:lnTo>
                    <a:lnTo>
                      <a:pt x="3349" y="947"/>
                    </a:lnTo>
                    <a:lnTo>
                      <a:pt x="3354" y="947"/>
                    </a:lnTo>
                    <a:lnTo>
                      <a:pt x="3360" y="949"/>
                    </a:lnTo>
                    <a:lnTo>
                      <a:pt x="3365" y="951"/>
                    </a:lnTo>
                    <a:lnTo>
                      <a:pt x="3370" y="953"/>
                    </a:lnTo>
                    <a:lnTo>
                      <a:pt x="3376" y="956"/>
                    </a:lnTo>
                    <a:lnTo>
                      <a:pt x="3380" y="960"/>
                    </a:lnTo>
                    <a:lnTo>
                      <a:pt x="3385" y="965"/>
                    </a:lnTo>
                    <a:lnTo>
                      <a:pt x="3390" y="970"/>
                    </a:lnTo>
                    <a:lnTo>
                      <a:pt x="3393" y="976"/>
                    </a:lnTo>
                    <a:lnTo>
                      <a:pt x="3397" y="982"/>
                    </a:lnTo>
                    <a:lnTo>
                      <a:pt x="3400" y="990"/>
                    </a:lnTo>
                    <a:lnTo>
                      <a:pt x="3403" y="998"/>
                    </a:lnTo>
                    <a:lnTo>
                      <a:pt x="3405" y="1007"/>
                    </a:lnTo>
                    <a:lnTo>
                      <a:pt x="3406" y="1017"/>
                    </a:lnTo>
                    <a:lnTo>
                      <a:pt x="3407" y="1026"/>
                    </a:lnTo>
                    <a:lnTo>
                      <a:pt x="3407" y="1037"/>
                    </a:lnTo>
                    <a:lnTo>
                      <a:pt x="3407" y="1037"/>
                    </a:lnTo>
                    <a:lnTo>
                      <a:pt x="3497" y="1038"/>
                    </a:lnTo>
                    <a:lnTo>
                      <a:pt x="3497" y="1038"/>
                    </a:lnTo>
                    <a:lnTo>
                      <a:pt x="3498" y="1042"/>
                    </a:lnTo>
                    <a:lnTo>
                      <a:pt x="3500" y="1053"/>
                    </a:lnTo>
                    <a:lnTo>
                      <a:pt x="3504" y="1059"/>
                    </a:lnTo>
                    <a:lnTo>
                      <a:pt x="3510" y="1063"/>
                    </a:lnTo>
                    <a:lnTo>
                      <a:pt x="3513" y="1065"/>
                    </a:lnTo>
                    <a:lnTo>
                      <a:pt x="3516" y="1066"/>
                    </a:lnTo>
                    <a:lnTo>
                      <a:pt x="3522" y="1067"/>
                    </a:lnTo>
                    <a:lnTo>
                      <a:pt x="3527" y="1068"/>
                    </a:lnTo>
                    <a:lnTo>
                      <a:pt x="3527" y="1071"/>
                    </a:lnTo>
                    <a:lnTo>
                      <a:pt x="3528" y="1073"/>
                    </a:lnTo>
                    <a:lnTo>
                      <a:pt x="3529" y="1074"/>
                    </a:lnTo>
                    <a:lnTo>
                      <a:pt x="3531" y="1076"/>
                    </a:lnTo>
                    <a:lnTo>
                      <a:pt x="3538" y="1077"/>
                    </a:lnTo>
                    <a:lnTo>
                      <a:pt x="3545" y="1077"/>
                    </a:lnTo>
                    <a:lnTo>
                      <a:pt x="3564" y="1077"/>
                    </a:lnTo>
                    <a:lnTo>
                      <a:pt x="3586" y="1076"/>
                    </a:lnTo>
                    <a:lnTo>
                      <a:pt x="3597" y="1076"/>
                    </a:lnTo>
                    <a:lnTo>
                      <a:pt x="3608" y="1078"/>
                    </a:lnTo>
                    <a:lnTo>
                      <a:pt x="3618" y="1081"/>
                    </a:lnTo>
                    <a:lnTo>
                      <a:pt x="3627" y="1086"/>
                    </a:lnTo>
                    <a:lnTo>
                      <a:pt x="3631" y="1089"/>
                    </a:lnTo>
                    <a:lnTo>
                      <a:pt x="3635" y="1092"/>
                    </a:lnTo>
                    <a:lnTo>
                      <a:pt x="3637" y="1096"/>
                    </a:lnTo>
                    <a:lnTo>
                      <a:pt x="3640" y="1102"/>
                    </a:lnTo>
                    <a:lnTo>
                      <a:pt x="3643" y="1107"/>
                    </a:lnTo>
                    <a:lnTo>
                      <a:pt x="3644" y="1114"/>
                    </a:lnTo>
                    <a:lnTo>
                      <a:pt x="3645" y="1120"/>
                    </a:lnTo>
                    <a:lnTo>
                      <a:pt x="3646" y="1129"/>
                    </a:lnTo>
                    <a:lnTo>
                      <a:pt x="3646" y="1129"/>
                    </a:lnTo>
                    <a:lnTo>
                      <a:pt x="3641" y="1605"/>
                    </a:lnTo>
                    <a:lnTo>
                      <a:pt x="3641" y="1605"/>
                    </a:lnTo>
                    <a:lnTo>
                      <a:pt x="3641" y="1610"/>
                    </a:lnTo>
                    <a:lnTo>
                      <a:pt x="3643" y="1616"/>
                    </a:lnTo>
                    <a:lnTo>
                      <a:pt x="3644" y="1619"/>
                    </a:lnTo>
                    <a:lnTo>
                      <a:pt x="3646" y="1623"/>
                    </a:lnTo>
                    <a:lnTo>
                      <a:pt x="3650" y="1630"/>
                    </a:lnTo>
                    <a:lnTo>
                      <a:pt x="3655" y="1635"/>
                    </a:lnTo>
                    <a:lnTo>
                      <a:pt x="3661" y="1642"/>
                    </a:lnTo>
                    <a:lnTo>
                      <a:pt x="3666" y="1647"/>
                    </a:lnTo>
                    <a:lnTo>
                      <a:pt x="3668" y="1651"/>
                    </a:lnTo>
                    <a:lnTo>
                      <a:pt x="3670" y="1656"/>
                    </a:lnTo>
                    <a:lnTo>
                      <a:pt x="3671" y="1660"/>
                    </a:lnTo>
                    <a:lnTo>
                      <a:pt x="3671" y="1666"/>
                    </a:lnTo>
                    <a:lnTo>
                      <a:pt x="3680" y="1666"/>
                    </a:lnTo>
                    <a:lnTo>
                      <a:pt x="3688" y="1666"/>
                    </a:lnTo>
                    <a:lnTo>
                      <a:pt x="3694" y="1668"/>
                    </a:lnTo>
                    <a:lnTo>
                      <a:pt x="3701" y="1670"/>
                    </a:lnTo>
                    <a:lnTo>
                      <a:pt x="3706" y="1673"/>
                    </a:lnTo>
                    <a:lnTo>
                      <a:pt x="3713" y="1678"/>
                    </a:lnTo>
                    <a:lnTo>
                      <a:pt x="3720" y="1686"/>
                    </a:lnTo>
                    <a:lnTo>
                      <a:pt x="3730" y="1696"/>
                    </a:lnTo>
                    <a:lnTo>
                      <a:pt x="3730" y="1707"/>
                    </a:lnTo>
                    <a:lnTo>
                      <a:pt x="3730" y="1718"/>
                    </a:lnTo>
                    <a:lnTo>
                      <a:pt x="3731" y="1729"/>
                    </a:lnTo>
                    <a:lnTo>
                      <a:pt x="3733" y="1740"/>
                    </a:lnTo>
                    <a:lnTo>
                      <a:pt x="3736" y="1752"/>
                    </a:lnTo>
                    <a:lnTo>
                      <a:pt x="3742" y="1763"/>
                    </a:lnTo>
                    <a:lnTo>
                      <a:pt x="3749" y="1775"/>
                    </a:lnTo>
                    <a:lnTo>
                      <a:pt x="3759" y="1785"/>
                    </a:lnTo>
                    <a:lnTo>
                      <a:pt x="3759" y="1796"/>
                    </a:lnTo>
                    <a:lnTo>
                      <a:pt x="3759" y="1808"/>
                    </a:lnTo>
                    <a:lnTo>
                      <a:pt x="3760" y="1821"/>
                    </a:lnTo>
                    <a:lnTo>
                      <a:pt x="3762" y="1834"/>
                    </a:lnTo>
                    <a:lnTo>
                      <a:pt x="3766" y="1849"/>
                    </a:lnTo>
                    <a:lnTo>
                      <a:pt x="3771" y="1865"/>
                    </a:lnTo>
                    <a:lnTo>
                      <a:pt x="3779" y="1884"/>
                    </a:lnTo>
                    <a:lnTo>
                      <a:pt x="3788" y="1905"/>
                    </a:lnTo>
                    <a:lnTo>
                      <a:pt x="3793" y="1905"/>
                    </a:lnTo>
                    <a:lnTo>
                      <a:pt x="3798" y="1907"/>
                    </a:lnTo>
                    <a:lnTo>
                      <a:pt x="3801" y="1911"/>
                    </a:lnTo>
                    <a:lnTo>
                      <a:pt x="3806" y="1915"/>
                    </a:lnTo>
                    <a:lnTo>
                      <a:pt x="3808" y="1919"/>
                    </a:lnTo>
                    <a:lnTo>
                      <a:pt x="3810" y="1926"/>
                    </a:lnTo>
                    <a:lnTo>
                      <a:pt x="3812" y="1932"/>
                    </a:lnTo>
                    <a:lnTo>
                      <a:pt x="3814" y="1939"/>
                    </a:lnTo>
                    <a:lnTo>
                      <a:pt x="3815" y="1953"/>
                    </a:lnTo>
                    <a:lnTo>
                      <a:pt x="3816" y="1968"/>
                    </a:lnTo>
                    <a:lnTo>
                      <a:pt x="3817" y="1982"/>
                    </a:lnTo>
                    <a:lnTo>
                      <a:pt x="3817" y="1995"/>
                    </a:lnTo>
                    <a:lnTo>
                      <a:pt x="3817" y="1999"/>
                    </a:lnTo>
                    <a:lnTo>
                      <a:pt x="3817" y="2006"/>
                    </a:lnTo>
                    <a:lnTo>
                      <a:pt x="3816" y="2014"/>
                    </a:lnTo>
                    <a:lnTo>
                      <a:pt x="3814" y="2023"/>
                    </a:lnTo>
                    <a:lnTo>
                      <a:pt x="3810" y="2045"/>
                    </a:lnTo>
                    <a:lnTo>
                      <a:pt x="3803" y="2069"/>
                    </a:lnTo>
                    <a:lnTo>
                      <a:pt x="3797" y="2096"/>
                    </a:lnTo>
                    <a:lnTo>
                      <a:pt x="3792" y="2123"/>
                    </a:lnTo>
                    <a:lnTo>
                      <a:pt x="3789" y="2136"/>
                    </a:lnTo>
                    <a:lnTo>
                      <a:pt x="3787" y="2149"/>
                    </a:lnTo>
                    <a:lnTo>
                      <a:pt x="3786" y="2161"/>
                    </a:lnTo>
                    <a:lnTo>
                      <a:pt x="3786" y="2173"/>
                    </a:lnTo>
                    <a:lnTo>
                      <a:pt x="3787" y="2195"/>
                    </a:lnTo>
                    <a:lnTo>
                      <a:pt x="3789" y="2213"/>
                    </a:lnTo>
                    <a:lnTo>
                      <a:pt x="3793" y="2229"/>
                    </a:lnTo>
                    <a:lnTo>
                      <a:pt x="3796" y="2244"/>
                    </a:lnTo>
                    <a:lnTo>
                      <a:pt x="3797" y="2251"/>
                    </a:lnTo>
                    <a:lnTo>
                      <a:pt x="3798" y="2257"/>
                    </a:lnTo>
                    <a:lnTo>
                      <a:pt x="3798" y="2264"/>
                    </a:lnTo>
                    <a:lnTo>
                      <a:pt x="3798" y="2270"/>
                    </a:lnTo>
                    <a:lnTo>
                      <a:pt x="3796" y="2276"/>
                    </a:lnTo>
                    <a:lnTo>
                      <a:pt x="3794" y="2281"/>
                    </a:lnTo>
                    <a:lnTo>
                      <a:pt x="3789" y="2286"/>
                    </a:lnTo>
                    <a:lnTo>
                      <a:pt x="3785" y="2293"/>
                    </a:lnTo>
                    <a:lnTo>
                      <a:pt x="3773" y="2314"/>
                    </a:lnTo>
                    <a:lnTo>
                      <a:pt x="3761" y="2337"/>
                    </a:lnTo>
                    <a:lnTo>
                      <a:pt x="3749" y="2361"/>
                    </a:lnTo>
                    <a:lnTo>
                      <a:pt x="3735" y="2386"/>
                    </a:lnTo>
                    <a:lnTo>
                      <a:pt x="3720" y="2411"/>
                    </a:lnTo>
                    <a:lnTo>
                      <a:pt x="3704" y="2439"/>
                    </a:lnTo>
                    <a:lnTo>
                      <a:pt x="3685" y="2468"/>
                    </a:lnTo>
                    <a:lnTo>
                      <a:pt x="3664" y="2500"/>
                    </a:lnTo>
                    <a:lnTo>
                      <a:pt x="3658" y="2506"/>
                    </a:lnTo>
                    <a:lnTo>
                      <a:pt x="3651" y="2510"/>
                    </a:lnTo>
                    <a:lnTo>
                      <a:pt x="3644" y="2514"/>
                    </a:lnTo>
                    <a:lnTo>
                      <a:pt x="3637" y="2517"/>
                    </a:lnTo>
                    <a:lnTo>
                      <a:pt x="3621" y="2523"/>
                    </a:lnTo>
                    <a:lnTo>
                      <a:pt x="3604" y="2526"/>
                    </a:lnTo>
                    <a:lnTo>
                      <a:pt x="3587" y="2528"/>
                    </a:lnTo>
                    <a:lnTo>
                      <a:pt x="3571" y="2528"/>
                    </a:lnTo>
                    <a:lnTo>
                      <a:pt x="3557" y="2529"/>
                    </a:lnTo>
                    <a:lnTo>
                      <a:pt x="3544" y="2529"/>
                    </a:lnTo>
                    <a:lnTo>
                      <a:pt x="3539" y="2528"/>
                    </a:lnTo>
                    <a:lnTo>
                      <a:pt x="3533" y="2527"/>
                    </a:lnTo>
                    <a:lnTo>
                      <a:pt x="3527" y="2526"/>
                    </a:lnTo>
                    <a:lnTo>
                      <a:pt x="3522" y="2524"/>
                    </a:lnTo>
                    <a:lnTo>
                      <a:pt x="3511" y="2517"/>
                    </a:lnTo>
                    <a:lnTo>
                      <a:pt x="3500" y="2510"/>
                    </a:lnTo>
                    <a:lnTo>
                      <a:pt x="3477" y="2490"/>
                    </a:lnTo>
                    <a:lnTo>
                      <a:pt x="3456" y="2469"/>
                    </a:lnTo>
                    <a:lnTo>
                      <a:pt x="3456" y="2469"/>
                    </a:lnTo>
                    <a:lnTo>
                      <a:pt x="3425" y="2469"/>
                    </a:lnTo>
                    <a:lnTo>
                      <a:pt x="3484" y="2588"/>
                    </a:lnTo>
                    <a:lnTo>
                      <a:pt x="3484" y="2588"/>
                    </a:lnTo>
                    <a:lnTo>
                      <a:pt x="3473" y="2597"/>
                    </a:lnTo>
                    <a:lnTo>
                      <a:pt x="3462" y="2605"/>
                    </a:lnTo>
                    <a:lnTo>
                      <a:pt x="3452" y="2610"/>
                    </a:lnTo>
                    <a:lnTo>
                      <a:pt x="3443" y="2614"/>
                    </a:lnTo>
                    <a:lnTo>
                      <a:pt x="3430" y="2617"/>
                    </a:lnTo>
                    <a:lnTo>
                      <a:pt x="3424" y="2618"/>
                    </a:lnTo>
                    <a:lnTo>
                      <a:pt x="3415" y="2628"/>
                    </a:lnTo>
                    <a:lnTo>
                      <a:pt x="3407" y="2635"/>
                    </a:lnTo>
                    <a:lnTo>
                      <a:pt x="3402" y="2642"/>
                    </a:lnTo>
                    <a:lnTo>
                      <a:pt x="3397" y="2647"/>
                    </a:lnTo>
                    <a:lnTo>
                      <a:pt x="3395" y="2652"/>
                    </a:lnTo>
                    <a:lnTo>
                      <a:pt x="3394" y="2659"/>
                    </a:lnTo>
                    <a:lnTo>
                      <a:pt x="3394" y="2666"/>
                    </a:lnTo>
                    <a:lnTo>
                      <a:pt x="3394" y="2677"/>
                    </a:lnTo>
                    <a:lnTo>
                      <a:pt x="3371" y="2688"/>
                    </a:lnTo>
                    <a:lnTo>
                      <a:pt x="3349" y="2699"/>
                    </a:lnTo>
                    <a:lnTo>
                      <a:pt x="3326" y="2712"/>
                    </a:lnTo>
                    <a:lnTo>
                      <a:pt x="3304" y="2725"/>
                    </a:lnTo>
                    <a:lnTo>
                      <a:pt x="3282" y="2739"/>
                    </a:lnTo>
                    <a:lnTo>
                      <a:pt x="3259" y="2755"/>
                    </a:lnTo>
                    <a:lnTo>
                      <a:pt x="3236" y="2773"/>
                    </a:lnTo>
                    <a:lnTo>
                      <a:pt x="3214" y="2795"/>
                    </a:lnTo>
                    <a:lnTo>
                      <a:pt x="3181" y="2816"/>
                    </a:lnTo>
                    <a:lnTo>
                      <a:pt x="3151" y="2833"/>
                    </a:lnTo>
                    <a:lnTo>
                      <a:pt x="3136" y="2839"/>
                    </a:lnTo>
                    <a:lnTo>
                      <a:pt x="3121" y="2846"/>
                    </a:lnTo>
                    <a:lnTo>
                      <a:pt x="3106" y="2850"/>
                    </a:lnTo>
                    <a:lnTo>
                      <a:pt x="3091" y="2853"/>
                    </a:lnTo>
                    <a:lnTo>
                      <a:pt x="3074" y="2855"/>
                    </a:lnTo>
                    <a:lnTo>
                      <a:pt x="3059" y="2855"/>
                    </a:lnTo>
                    <a:lnTo>
                      <a:pt x="3042" y="2854"/>
                    </a:lnTo>
                    <a:lnTo>
                      <a:pt x="3025" y="2852"/>
                    </a:lnTo>
                    <a:lnTo>
                      <a:pt x="3006" y="2847"/>
                    </a:lnTo>
                    <a:lnTo>
                      <a:pt x="2987" y="2840"/>
                    </a:lnTo>
                    <a:lnTo>
                      <a:pt x="2968" y="2833"/>
                    </a:lnTo>
                    <a:lnTo>
                      <a:pt x="2946" y="2822"/>
                    </a:lnTo>
                    <a:lnTo>
                      <a:pt x="2956" y="2834"/>
                    </a:lnTo>
                    <a:lnTo>
                      <a:pt x="2962" y="2845"/>
                    </a:lnTo>
                    <a:lnTo>
                      <a:pt x="2968" y="2855"/>
                    </a:lnTo>
                    <a:lnTo>
                      <a:pt x="2971" y="2867"/>
                    </a:lnTo>
                    <a:lnTo>
                      <a:pt x="2973" y="2878"/>
                    </a:lnTo>
                    <a:lnTo>
                      <a:pt x="2974" y="2890"/>
                    </a:lnTo>
                    <a:lnTo>
                      <a:pt x="2975" y="2901"/>
                    </a:lnTo>
                    <a:lnTo>
                      <a:pt x="2974" y="2912"/>
                    </a:lnTo>
                    <a:lnTo>
                      <a:pt x="2964" y="2913"/>
                    </a:lnTo>
                    <a:lnTo>
                      <a:pt x="2957" y="2916"/>
                    </a:lnTo>
                    <a:lnTo>
                      <a:pt x="2949" y="2919"/>
                    </a:lnTo>
                    <a:lnTo>
                      <a:pt x="2941" y="2922"/>
                    </a:lnTo>
                    <a:lnTo>
                      <a:pt x="2936" y="2923"/>
                    </a:lnTo>
                    <a:lnTo>
                      <a:pt x="2932" y="2925"/>
                    </a:lnTo>
                    <a:lnTo>
                      <a:pt x="2926" y="2925"/>
                    </a:lnTo>
                    <a:lnTo>
                      <a:pt x="2920" y="2923"/>
                    </a:lnTo>
                    <a:lnTo>
                      <a:pt x="2912" y="2922"/>
                    </a:lnTo>
                    <a:lnTo>
                      <a:pt x="2905" y="2920"/>
                    </a:lnTo>
                    <a:lnTo>
                      <a:pt x="2895" y="2916"/>
                    </a:lnTo>
                    <a:lnTo>
                      <a:pt x="2885" y="2912"/>
                    </a:lnTo>
                    <a:lnTo>
                      <a:pt x="2879" y="2927"/>
                    </a:lnTo>
                    <a:lnTo>
                      <a:pt x="2874" y="2941"/>
                    </a:lnTo>
                    <a:lnTo>
                      <a:pt x="2868" y="2953"/>
                    </a:lnTo>
                    <a:lnTo>
                      <a:pt x="2862" y="2962"/>
                    </a:lnTo>
                    <a:lnTo>
                      <a:pt x="2855" y="2971"/>
                    </a:lnTo>
                    <a:lnTo>
                      <a:pt x="2850" y="2979"/>
                    </a:lnTo>
                    <a:lnTo>
                      <a:pt x="2843" y="2984"/>
                    </a:lnTo>
                    <a:lnTo>
                      <a:pt x="2836" y="2989"/>
                    </a:lnTo>
                    <a:lnTo>
                      <a:pt x="2829" y="2993"/>
                    </a:lnTo>
                    <a:lnTo>
                      <a:pt x="2821" y="2996"/>
                    </a:lnTo>
                    <a:lnTo>
                      <a:pt x="2813" y="2997"/>
                    </a:lnTo>
                    <a:lnTo>
                      <a:pt x="2804" y="2999"/>
                    </a:lnTo>
                    <a:lnTo>
                      <a:pt x="2786" y="3000"/>
                    </a:lnTo>
                    <a:lnTo>
                      <a:pt x="2766" y="3000"/>
                    </a:lnTo>
                    <a:lnTo>
                      <a:pt x="2764" y="3012"/>
                    </a:lnTo>
                    <a:lnTo>
                      <a:pt x="2763" y="3026"/>
                    </a:lnTo>
                    <a:lnTo>
                      <a:pt x="2761" y="3041"/>
                    </a:lnTo>
                    <a:lnTo>
                      <a:pt x="2757" y="3055"/>
                    </a:lnTo>
                    <a:lnTo>
                      <a:pt x="2754" y="3062"/>
                    </a:lnTo>
                    <a:lnTo>
                      <a:pt x="2750" y="3068"/>
                    </a:lnTo>
                    <a:lnTo>
                      <a:pt x="2745" y="3075"/>
                    </a:lnTo>
                    <a:lnTo>
                      <a:pt x="2740" y="3079"/>
                    </a:lnTo>
                    <a:lnTo>
                      <a:pt x="2732" y="3083"/>
                    </a:lnTo>
                    <a:lnTo>
                      <a:pt x="2725" y="3087"/>
                    </a:lnTo>
                    <a:lnTo>
                      <a:pt x="2715" y="3088"/>
                    </a:lnTo>
                    <a:lnTo>
                      <a:pt x="2705" y="3089"/>
                    </a:lnTo>
                    <a:lnTo>
                      <a:pt x="2709" y="3099"/>
                    </a:lnTo>
                    <a:lnTo>
                      <a:pt x="2713" y="3111"/>
                    </a:lnTo>
                    <a:lnTo>
                      <a:pt x="2716" y="3122"/>
                    </a:lnTo>
                    <a:lnTo>
                      <a:pt x="2717" y="3133"/>
                    </a:lnTo>
                    <a:lnTo>
                      <a:pt x="2717" y="3144"/>
                    </a:lnTo>
                    <a:lnTo>
                      <a:pt x="2717" y="3155"/>
                    </a:lnTo>
                    <a:lnTo>
                      <a:pt x="2717" y="3164"/>
                    </a:lnTo>
                    <a:lnTo>
                      <a:pt x="2715" y="3174"/>
                    </a:lnTo>
                    <a:lnTo>
                      <a:pt x="2708" y="3211"/>
                    </a:lnTo>
                    <a:lnTo>
                      <a:pt x="2703" y="3238"/>
                    </a:lnTo>
                    <a:lnTo>
                      <a:pt x="2703" y="3238"/>
                    </a:lnTo>
                    <a:lnTo>
                      <a:pt x="2613" y="3267"/>
                    </a:lnTo>
                    <a:lnTo>
                      <a:pt x="2613" y="3267"/>
                    </a:lnTo>
                    <a:lnTo>
                      <a:pt x="2624" y="3267"/>
                    </a:lnTo>
                    <a:lnTo>
                      <a:pt x="2634" y="3268"/>
                    </a:lnTo>
                    <a:lnTo>
                      <a:pt x="2641" y="3270"/>
                    </a:lnTo>
                    <a:lnTo>
                      <a:pt x="2648" y="3272"/>
                    </a:lnTo>
                    <a:lnTo>
                      <a:pt x="2654" y="3274"/>
                    </a:lnTo>
                    <a:lnTo>
                      <a:pt x="2659" y="3278"/>
                    </a:lnTo>
                    <a:lnTo>
                      <a:pt x="2663" y="3282"/>
                    </a:lnTo>
                    <a:lnTo>
                      <a:pt x="2666" y="3286"/>
                    </a:lnTo>
                    <a:lnTo>
                      <a:pt x="2668" y="3291"/>
                    </a:lnTo>
                    <a:lnTo>
                      <a:pt x="2671" y="3295"/>
                    </a:lnTo>
                    <a:lnTo>
                      <a:pt x="2672" y="3299"/>
                    </a:lnTo>
                    <a:lnTo>
                      <a:pt x="2672" y="3305"/>
                    </a:lnTo>
                    <a:lnTo>
                      <a:pt x="2673" y="3315"/>
                    </a:lnTo>
                    <a:lnTo>
                      <a:pt x="2673" y="3327"/>
                    </a:lnTo>
                    <a:lnTo>
                      <a:pt x="2673" y="3338"/>
                    </a:lnTo>
                    <a:lnTo>
                      <a:pt x="2673" y="3349"/>
                    </a:lnTo>
                    <a:lnTo>
                      <a:pt x="2671" y="3359"/>
                    </a:lnTo>
                    <a:lnTo>
                      <a:pt x="2668" y="3367"/>
                    </a:lnTo>
                    <a:lnTo>
                      <a:pt x="2667" y="3372"/>
                    </a:lnTo>
                    <a:lnTo>
                      <a:pt x="2665" y="3376"/>
                    </a:lnTo>
                    <a:lnTo>
                      <a:pt x="2663" y="3378"/>
                    </a:lnTo>
                    <a:lnTo>
                      <a:pt x="2660" y="3381"/>
                    </a:lnTo>
                    <a:lnTo>
                      <a:pt x="2656" y="3383"/>
                    </a:lnTo>
                    <a:lnTo>
                      <a:pt x="2652" y="3385"/>
                    </a:lnTo>
                    <a:lnTo>
                      <a:pt x="2648" y="3386"/>
                    </a:lnTo>
                    <a:lnTo>
                      <a:pt x="2642" y="3387"/>
                    </a:lnTo>
                    <a:lnTo>
                      <a:pt x="2652" y="3398"/>
                    </a:lnTo>
                    <a:lnTo>
                      <a:pt x="2660" y="3409"/>
                    </a:lnTo>
                    <a:lnTo>
                      <a:pt x="2665" y="3421"/>
                    </a:lnTo>
                    <a:lnTo>
                      <a:pt x="2668" y="3435"/>
                    </a:lnTo>
                    <a:lnTo>
                      <a:pt x="2671" y="3449"/>
                    </a:lnTo>
                    <a:lnTo>
                      <a:pt x="2672" y="3467"/>
                    </a:lnTo>
                    <a:lnTo>
                      <a:pt x="2672" y="3485"/>
                    </a:lnTo>
                    <a:lnTo>
                      <a:pt x="2672" y="3506"/>
                    </a:lnTo>
                    <a:lnTo>
                      <a:pt x="2672" y="3527"/>
                    </a:lnTo>
                    <a:lnTo>
                      <a:pt x="2672" y="3547"/>
                    </a:lnTo>
                    <a:lnTo>
                      <a:pt x="2671" y="3561"/>
                    </a:lnTo>
                    <a:lnTo>
                      <a:pt x="2671" y="3565"/>
                    </a:lnTo>
                    <a:lnTo>
                      <a:pt x="2672" y="3577"/>
                    </a:lnTo>
                    <a:lnTo>
                      <a:pt x="2673" y="3588"/>
                    </a:lnTo>
                    <a:lnTo>
                      <a:pt x="2675" y="3597"/>
                    </a:lnTo>
                    <a:lnTo>
                      <a:pt x="2677" y="3606"/>
                    </a:lnTo>
                    <a:lnTo>
                      <a:pt x="2682" y="3620"/>
                    </a:lnTo>
                    <a:lnTo>
                      <a:pt x="2685" y="3624"/>
                    </a:lnTo>
                    <a:lnTo>
                      <a:pt x="2685" y="3636"/>
                    </a:lnTo>
                    <a:lnTo>
                      <a:pt x="2686" y="3647"/>
                    </a:lnTo>
                    <a:lnTo>
                      <a:pt x="2688" y="3658"/>
                    </a:lnTo>
                    <a:lnTo>
                      <a:pt x="2690" y="3666"/>
                    </a:lnTo>
                    <a:lnTo>
                      <a:pt x="2693" y="3682"/>
                    </a:lnTo>
                    <a:lnTo>
                      <a:pt x="2695" y="3687"/>
                    </a:lnTo>
                    <a:lnTo>
                      <a:pt x="2695" y="3687"/>
                    </a:lnTo>
                    <a:lnTo>
                      <a:pt x="2715" y="3732"/>
                    </a:lnTo>
                    <a:lnTo>
                      <a:pt x="2715" y="3732"/>
                    </a:lnTo>
                    <a:lnTo>
                      <a:pt x="2705" y="3742"/>
                    </a:lnTo>
                    <a:lnTo>
                      <a:pt x="2698" y="3747"/>
                    </a:lnTo>
                    <a:lnTo>
                      <a:pt x="2692" y="3752"/>
                    </a:lnTo>
                    <a:lnTo>
                      <a:pt x="2689" y="3753"/>
                    </a:lnTo>
                    <a:lnTo>
                      <a:pt x="2687" y="3753"/>
                    </a:lnTo>
                    <a:lnTo>
                      <a:pt x="2687" y="3752"/>
                    </a:lnTo>
                    <a:lnTo>
                      <a:pt x="2683" y="3756"/>
                    </a:lnTo>
                    <a:lnTo>
                      <a:pt x="2680" y="3760"/>
                    </a:lnTo>
                    <a:lnTo>
                      <a:pt x="2677" y="3764"/>
                    </a:lnTo>
                    <a:lnTo>
                      <a:pt x="2672" y="3766"/>
                    </a:lnTo>
                    <a:lnTo>
                      <a:pt x="2666" y="3767"/>
                    </a:lnTo>
                    <a:lnTo>
                      <a:pt x="2660" y="3768"/>
                    </a:lnTo>
                    <a:lnTo>
                      <a:pt x="2651" y="3768"/>
                    </a:lnTo>
                    <a:lnTo>
                      <a:pt x="2640" y="3767"/>
                    </a:lnTo>
                    <a:lnTo>
                      <a:pt x="2633" y="3764"/>
                    </a:lnTo>
                    <a:lnTo>
                      <a:pt x="2624" y="3758"/>
                    </a:lnTo>
                    <a:lnTo>
                      <a:pt x="2614" y="3750"/>
                    </a:lnTo>
                    <a:lnTo>
                      <a:pt x="2605" y="3740"/>
                    </a:lnTo>
                    <a:lnTo>
                      <a:pt x="2587" y="3721"/>
                    </a:lnTo>
                    <a:lnTo>
                      <a:pt x="2580" y="3714"/>
                    </a:lnTo>
                    <a:lnTo>
                      <a:pt x="2583" y="3716"/>
                    </a:lnTo>
                    <a:lnTo>
                      <a:pt x="2584" y="3718"/>
                    </a:lnTo>
                    <a:lnTo>
                      <a:pt x="2584" y="3720"/>
                    </a:lnTo>
                    <a:lnTo>
                      <a:pt x="2584" y="3721"/>
                    </a:lnTo>
                    <a:lnTo>
                      <a:pt x="2581" y="3724"/>
                    </a:lnTo>
                    <a:lnTo>
                      <a:pt x="2575" y="3725"/>
                    </a:lnTo>
                    <a:lnTo>
                      <a:pt x="2557" y="3725"/>
                    </a:lnTo>
                    <a:lnTo>
                      <a:pt x="2532" y="3721"/>
                    </a:lnTo>
                    <a:lnTo>
                      <a:pt x="2504" y="3717"/>
                    </a:lnTo>
                    <a:lnTo>
                      <a:pt x="2476" y="3713"/>
                    </a:lnTo>
                    <a:lnTo>
                      <a:pt x="2463" y="3712"/>
                    </a:lnTo>
                    <a:lnTo>
                      <a:pt x="2450" y="3712"/>
                    </a:lnTo>
                    <a:lnTo>
                      <a:pt x="2440" y="3712"/>
                    </a:lnTo>
                    <a:lnTo>
                      <a:pt x="2431" y="3713"/>
                    </a:lnTo>
                    <a:lnTo>
                      <a:pt x="2425" y="3711"/>
                    </a:lnTo>
                    <a:lnTo>
                      <a:pt x="2417" y="3704"/>
                    </a:lnTo>
                    <a:lnTo>
                      <a:pt x="2406" y="3696"/>
                    </a:lnTo>
                    <a:lnTo>
                      <a:pt x="2394" y="3686"/>
                    </a:lnTo>
                    <a:lnTo>
                      <a:pt x="2374" y="3666"/>
                    </a:lnTo>
                    <a:lnTo>
                      <a:pt x="2364" y="3658"/>
                    </a:lnTo>
                    <a:lnTo>
                      <a:pt x="2342" y="3659"/>
                    </a:lnTo>
                    <a:lnTo>
                      <a:pt x="2321" y="3658"/>
                    </a:lnTo>
                    <a:lnTo>
                      <a:pt x="2310" y="3656"/>
                    </a:lnTo>
                    <a:lnTo>
                      <a:pt x="2299" y="3651"/>
                    </a:lnTo>
                    <a:lnTo>
                      <a:pt x="2294" y="3648"/>
                    </a:lnTo>
                    <a:lnTo>
                      <a:pt x="2287" y="3645"/>
                    </a:lnTo>
                    <a:lnTo>
                      <a:pt x="2282" y="3640"/>
                    </a:lnTo>
                    <a:lnTo>
                      <a:pt x="2276" y="3635"/>
                    </a:lnTo>
                    <a:lnTo>
                      <a:pt x="2266" y="3628"/>
                    </a:lnTo>
                    <a:lnTo>
                      <a:pt x="2246" y="3617"/>
                    </a:lnTo>
                    <a:lnTo>
                      <a:pt x="2227" y="3603"/>
                    </a:lnTo>
                    <a:lnTo>
                      <a:pt x="2210" y="3591"/>
                    </a:lnTo>
                    <a:lnTo>
                      <a:pt x="2212" y="3593"/>
                    </a:lnTo>
                    <a:lnTo>
                      <a:pt x="2210" y="3594"/>
                    </a:lnTo>
                    <a:lnTo>
                      <a:pt x="2208" y="3595"/>
                    </a:lnTo>
                    <a:lnTo>
                      <a:pt x="2204" y="3595"/>
                    </a:lnTo>
                    <a:lnTo>
                      <a:pt x="2192" y="3594"/>
                    </a:lnTo>
                    <a:lnTo>
                      <a:pt x="2178" y="3592"/>
                    </a:lnTo>
                    <a:lnTo>
                      <a:pt x="2170" y="3590"/>
                    </a:lnTo>
                    <a:lnTo>
                      <a:pt x="2163" y="3588"/>
                    </a:lnTo>
                    <a:lnTo>
                      <a:pt x="2155" y="3584"/>
                    </a:lnTo>
                    <a:lnTo>
                      <a:pt x="2149" y="3581"/>
                    </a:lnTo>
                    <a:lnTo>
                      <a:pt x="2143" y="3577"/>
                    </a:lnTo>
                    <a:lnTo>
                      <a:pt x="2140" y="3572"/>
                    </a:lnTo>
                    <a:lnTo>
                      <a:pt x="2137" y="3567"/>
                    </a:lnTo>
                    <a:lnTo>
                      <a:pt x="2136" y="3563"/>
                    </a:lnTo>
                    <a:lnTo>
                      <a:pt x="2136" y="3556"/>
                    </a:lnTo>
                    <a:lnTo>
                      <a:pt x="2135" y="3550"/>
                    </a:lnTo>
                    <a:lnTo>
                      <a:pt x="2133" y="3544"/>
                    </a:lnTo>
                    <a:lnTo>
                      <a:pt x="2131" y="3537"/>
                    </a:lnTo>
                    <a:lnTo>
                      <a:pt x="2125" y="3523"/>
                    </a:lnTo>
                    <a:lnTo>
                      <a:pt x="2119" y="3509"/>
                    </a:lnTo>
                    <a:lnTo>
                      <a:pt x="2112" y="3495"/>
                    </a:lnTo>
                    <a:lnTo>
                      <a:pt x="2107" y="3481"/>
                    </a:lnTo>
                    <a:lnTo>
                      <a:pt x="2105" y="3474"/>
                    </a:lnTo>
                    <a:lnTo>
                      <a:pt x="2104" y="3468"/>
                    </a:lnTo>
                    <a:lnTo>
                      <a:pt x="2102" y="3461"/>
                    </a:lnTo>
                    <a:lnTo>
                      <a:pt x="2101" y="3456"/>
                    </a:lnTo>
                    <a:lnTo>
                      <a:pt x="2101" y="3449"/>
                    </a:lnTo>
                    <a:lnTo>
                      <a:pt x="2099" y="3442"/>
                    </a:lnTo>
                    <a:lnTo>
                      <a:pt x="2096" y="3434"/>
                    </a:lnTo>
                    <a:lnTo>
                      <a:pt x="2093" y="3426"/>
                    </a:lnTo>
                    <a:lnTo>
                      <a:pt x="2082" y="3406"/>
                    </a:lnTo>
                    <a:lnTo>
                      <a:pt x="2071" y="3386"/>
                    </a:lnTo>
                    <a:lnTo>
                      <a:pt x="2059" y="3365"/>
                    </a:lnTo>
                    <a:lnTo>
                      <a:pt x="2050" y="3346"/>
                    </a:lnTo>
                    <a:lnTo>
                      <a:pt x="2045" y="3337"/>
                    </a:lnTo>
                    <a:lnTo>
                      <a:pt x="2043" y="3328"/>
                    </a:lnTo>
                    <a:lnTo>
                      <a:pt x="2041" y="3322"/>
                    </a:lnTo>
                    <a:lnTo>
                      <a:pt x="2040" y="3315"/>
                    </a:lnTo>
                    <a:lnTo>
                      <a:pt x="2040" y="3311"/>
                    </a:lnTo>
                    <a:lnTo>
                      <a:pt x="2041" y="3301"/>
                    </a:lnTo>
                    <a:lnTo>
                      <a:pt x="2041" y="3286"/>
                    </a:lnTo>
                    <a:lnTo>
                      <a:pt x="2042" y="3270"/>
                    </a:lnTo>
                    <a:lnTo>
                      <a:pt x="2041" y="3260"/>
                    </a:lnTo>
                    <a:lnTo>
                      <a:pt x="2039" y="3253"/>
                    </a:lnTo>
                    <a:lnTo>
                      <a:pt x="2035" y="3247"/>
                    </a:lnTo>
                    <a:lnTo>
                      <a:pt x="2031" y="3242"/>
                    </a:lnTo>
                    <a:lnTo>
                      <a:pt x="2028" y="3238"/>
                    </a:lnTo>
                    <a:lnTo>
                      <a:pt x="2025" y="3231"/>
                    </a:lnTo>
                    <a:lnTo>
                      <a:pt x="2023" y="3224"/>
                    </a:lnTo>
                    <a:lnTo>
                      <a:pt x="2021" y="3214"/>
                    </a:lnTo>
                    <a:lnTo>
                      <a:pt x="2016" y="3209"/>
                    </a:lnTo>
                    <a:lnTo>
                      <a:pt x="2012" y="3201"/>
                    </a:lnTo>
                    <a:lnTo>
                      <a:pt x="2010" y="3193"/>
                    </a:lnTo>
                    <a:lnTo>
                      <a:pt x="2007" y="3185"/>
                    </a:lnTo>
                    <a:lnTo>
                      <a:pt x="2005" y="3176"/>
                    </a:lnTo>
                    <a:lnTo>
                      <a:pt x="2004" y="3166"/>
                    </a:lnTo>
                    <a:lnTo>
                      <a:pt x="2004" y="3158"/>
                    </a:lnTo>
                    <a:lnTo>
                      <a:pt x="2004" y="3149"/>
                    </a:lnTo>
                    <a:lnTo>
                      <a:pt x="2005" y="3132"/>
                    </a:lnTo>
                    <a:lnTo>
                      <a:pt x="2007" y="3119"/>
                    </a:lnTo>
                    <a:lnTo>
                      <a:pt x="2010" y="3109"/>
                    </a:lnTo>
                    <a:lnTo>
                      <a:pt x="2011" y="3106"/>
                    </a:lnTo>
                    <a:lnTo>
                      <a:pt x="2000" y="3102"/>
                    </a:lnTo>
                    <a:lnTo>
                      <a:pt x="1990" y="3096"/>
                    </a:lnTo>
                    <a:lnTo>
                      <a:pt x="1981" y="3091"/>
                    </a:lnTo>
                    <a:lnTo>
                      <a:pt x="1973" y="3084"/>
                    </a:lnTo>
                    <a:lnTo>
                      <a:pt x="1965" y="3078"/>
                    </a:lnTo>
                    <a:lnTo>
                      <a:pt x="1958" y="3071"/>
                    </a:lnTo>
                    <a:lnTo>
                      <a:pt x="1951" y="3065"/>
                    </a:lnTo>
                    <a:lnTo>
                      <a:pt x="1945" y="3057"/>
                    </a:lnTo>
                    <a:lnTo>
                      <a:pt x="1933" y="3042"/>
                    </a:lnTo>
                    <a:lnTo>
                      <a:pt x="1923" y="3026"/>
                    </a:lnTo>
                    <a:lnTo>
                      <a:pt x="1913" y="3011"/>
                    </a:lnTo>
                    <a:lnTo>
                      <a:pt x="1906" y="2994"/>
                    </a:lnTo>
                    <a:lnTo>
                      <a:pt x="1891" y="2962"/>
                    </a:lnTo>
                    <a:lnTo>
                      <a:pt x="1875" y="2933"/>
                    </a:lnTo>
                    <a:lnTo>
                      <a:pt x="1866" y="2920"/>
                    </a:lnTo>
                    <a:lnTo>
                      <a:pt x="1857" y="2908"/>
                    </a:lnTo>
                    <a:lnTo>
                      <a:pt x="1852" y="2903"/>
                    </a:lnTo>
                    <a:lnTo>
                      <a:pt x="1846" y="2899"/>
                    </a:lnTo>
                    <a:lnTo>
                      <a:pt x="1841" y="2894"/>
                    </a:lnTo>
                    <a:lnTo>
                      <a:pt x="1835" y="2890"/>
                    </a:lnTo>
                    <a:lnTo>
                      <a:pt x="1827" y="2886"/>
                    </a:lnTo>
                    <a:lnTo>
                      <a:pt x="1821" y="2880"/>
                    </a:lnTo>
                    <a:lnTo>
                      <a:pt x="1814" y="2873"/>
                    </a:lnTo>
                    <a:lnTo>
                      <a:pt x="1808" y="2865"/>
                    </a:lnTo>
                    <a:lnTo>
                      <a:pt x="1797" y="2848"/>
                    </a:lnTo>
                    <a:lnTo>
                      <a:pt x="1786" y="2826"/>
                    </a:lnTo>
                    <a:lnTo>
                      <a:pt x="1775" y="2801"/>
                    </a:lnTo>
                    <a:lnTo>
                      <a:pt x="1761" y="2774"/>
                    </a:lnTo>
                    <a:lnTo>
                      <a:pt x="1746" y="2744"/>
                    </a:lnTo>
                    <a:lnTo>
                      <a:pt x="1726" y="2712"/>
                    </a:lnTo>
                    <a:lnTo>
                      <a:pt x="1726" y="2701"/>
                    </a:lnTo>
                    <a:lnTo>
                      <a:pt x="1724" y="2692"/>
                    </a:lnTo>
                    <a:lnTo>
                      <a:pt x="1722" y="2685"/>
                    </a:lnTo>
                    <a:lnTo>
                      <a:pt x="1720" y="2678"/>
                    </a:lnTo>
                    <a:lnTo>
                      <a:pt x="1714" y="2666"/>
                    </a:lnTo>
                    <a:lnTo>
                      <a:pt x="1706" y="2657"/>
                    </a:lnTo>
                    <a:lnTo>
                      <a:pt x="1700" y="2647"/>
                    </a:lnTo>
                    <a:lnTo>
                      <a:pt x="1693" y="2635"/>
                    </a:lnTo>
                    <a:lnTo>
                      <a:pt x="1691" y="2629"/>
                    </a:lnTo>
                    <a:lnTo>
                      <a:pt x="1689" y="2620"/>
                    </a:lnTo>
                    <a:lnTo>
                      <a:pt x="1688" y="2611"/>
                    </a:lnTo>
                    <a:lnTo>
                      <a:pt x="1688" y="2601"/>
                    </a:lnTo>
                    <a:lnTo>
                      <a:pt x="1666" y="2579"/>
                    </a:lnTo>
                    <a:lnTo>
                      <a:pt x="1648" y="2557"/>
                    </a:lnTo>
                    <a:lnTo>
                      <a:pt x="1632" y="2537"/>
                    </a:lnTo>
                    <a:lnTo>
                      <a:pt x="1618" y="2516"/>
                    </a:lnTo>
                    <a:lnTo>
                      <a:pt x="1603" y="2499"/>
                    </a:lnTo>
                    <a:lnTo>
                      <a:pt x="1592" y="2482"/>
                    </a:lnTo>
                    <a:lnTo>
                      <a:pt x="1581" y="2468"/>
                    </a:lnTo>
                    <a:lnTo>
                      <a:pt x="1569" y="2455"/>
                    </a:lnTo>
                    <a:lnTo>
                      <a:pt x="1542" y="2429"/>
                    </a:lnTo>
                    <a:lnTo>
                      <a:pt x="1508" y="2398"/>
                    </a:lnTo>
                    <a:lnTo>
                      <a:pt x="1475" y="2366"/>
                    </a:lnTo>
                    <a:lnTo>
                      <a:pt x="1448" y="2339"/>
                    </a:lnTo>
                    <a:lnTo>
                      <a:pt x="1429" y="2339"/>
                    </a:lnTo>
                    <a:lnTo>
                      <a:pt x="1414" y="2338"/>
                    </a:lnTo>
                    <a:lnTo>
                      <a:pt x="1405" y="2337"/>
                    </a:lnTo>
                    <a:lnTo>
                      <a:pt x="1395" y="2336"/>
                    </a:lnTo>
                    <a:lnTo>
                      <a:pt x="1386" y="2334"/>
                    </a:lnTo>
                    <a:lnTo>
                      <a:pt x="1376" y="2333"/>
                    </a:lnTo>
                    <a:lnTo>
                      <a:pt x="1362" y="2332"/>
                    </a:lnTo>
                    <a:lnTo>
                      <a:pt x="1342" y="2332"/>
                    </a:lnTo>
                    <a:lnTo>
                      <a:pt x="1312" y="2331"/>
                    </a:lnTo>
                    <a:lnTo>
                      <a:pt x="1271" y="2331"/>
                    </a:lnTo>
                    <a:lnTo>
                      <a:pt x="1234" y="2331"/>
                    </a:lnTo>
                    <a:lnTo>
                      <a:pt x="1214" y="2331"/>
                    </a:lnTo>
                    <a:lnTo>
                      <a:pt x="1201" y="2332"/>
                    </a:lnTo>
                    <a:lnTo>
                      <a:pt x="1187" y="2333"/>
                    </a:lnTo>
                    <a:lnTo>
                      <a:pt x="1170" y="2336"/>
                    </a:lnTo>
                    <a:lnTo>
                      <a:pt x="1153" y="2341"/>
                    </a:lnTo>
                    <a:lnTo>
                      <a:pt x="1144" y="2345"/>
                    </a:lnTo>
                    <a:lnTo>
                      <a:pt x="1137" y="2348"/>
                    </a:lnTo>
                    <a:lnTo>
                      <a:pt x="1129" y="2353"/>
                    </a:lnTo>
                    <a:lnTo>
                      <a:pt x="1122" y="2359"/>
                    </a:lnTo>
                    <a:lnTo>
                      <a:pt x="1115" y="2365"/>
                    </a:lnTo>
                    <a:lnTo>
                      <a:pt x="1109" y="2372"/>
                    </a:lnTo>
                    <a:lnTo>
                      <a:pt x="1105" y="2380"/>
                    </a:lnTo>
                    <a:lnTo>
                      <a:pt x="1100" y="2390"/>
                    </a:lnTo>
                    <a:lnTo>
                      <a:pt x="1096" y="2404"/>
                    </a:lnTo>
                    <a:lnTo>
                      <a:pt x="1096" y="2412"/>
                    </a:lnTo>
                    <a:lnTo>
                      <a:pt x="1095" y="2415"/>
                    </a:lnTo>
                    <a:lnTo>
                      <a:pt x="1092" y="2420"/>
                    </a:lnTo>
                    <a:lnTo>
                      <a:pt x="1086" y="2426"/>
                    </a:lnTo>
                    <a:lnTo>
                      <a:pt x="1076" y="2435"/>
                    </a:lnTo>
                    <a:lnTo>
                      <a:pt x="1076" y="2435"/>
                    </a:lnTo>
                    <a:lnTo>
                      <a:pt x="1059" y="2510"/>
                    </a:lnTo>
                    <a:lnTo>
                      <a:pt x="1059" y="2510"/>
                    </a:lnTo>
                    <a:lnTo>
                      <a:pt x="1048" y="2515"/>
                    </a:lnTo>
                    <a:lnTo>
                      <a:pt x="1040" y="2522"/>
                    </a:lnTo>
                    <a:lnTo>
                      <a:pt x="1032" y="2529"/>
                    </a:lnTo>
                    <a:lnTo>
                      <a:pt x="1026" y="2537"/>
                    </a:lnTo>
                    <a:lnTo>
                      <a:pt x="1020" y="2544"/>
                    </a:lnTo>
                    <a:lnTo>
                      <a:pt x="1015" y="2552"/>
                    </a:lnTo>
                    <a:lnTo>
                      <a:pt x="1012" y="2561"/>
                    </a:lnTo>
                    <a:lnTo>
                      <a:pt x="1007" y="2568"/>
                    </a:lnTo>
                    <a:lnTo>
                      <a:pt x="1002" y="2584"/>
                    </a:lnTo>
                    <a:lnTo>
                      <a:pt x="995" y="2601"/>
                    </a:lnTo>
                    <a:lnTo>
                      <a:pt x="992" y="2608"/>
                    </a:lnTo>
                    <a:lnTo>
                      <a:pt x="989" y="2615"/>
                    </a:lnTo>
                    <a:lnTo>
                      <a:pt x="984" y="2621"/>
                    </a:lnTo>
                    <a:lnTo>
                      <a:pt x="979" y="2628"/>
                    </a:lnTo>
                    <a:lnTo>
                      <a:pt x="966" y="2625"/>
                    </a:lnTo>
                    <a:lnTo>
                      <a:pt x="952" y="2622"/>
                    </a:lnTo>
                    <a:lnTo>
                      <a:pt x="936" y="2618"/>
                    </a:lnTo>
                    <a:lnTo>
                      <a:pt x="920" y="2611"/>
                    </a:lnTo>
                    <a:lnTo>
                      <a:pt x="903" y="2606"/>
                    </a:lnTo>
                    <a:lnTo>
                      <a:pt x="886" y="2602"/>
                    </a:lnTo>
                    <a:lnTo>
                      <a:pt x="872" y="2597"/>
                    </a:lnTo>
                    <a:lnTo>
                      <a:pt x="859" y="2596"/>
                    </a:lnTo>
                    <a:lnTo>
                      <a:pt x="854" y="2596"/>
                    </a:lnTo>
                    <a:lnTo>
                      <a:pt x="849" y="2595"/>
                    </a:lnTo>
                    <a:lnTo>
                      <a:pt x="843" y="2593"/>
                    </a:lnTo>
                    <a:lnTo>
                      <a:pt x="838" y="2591"/>
                    </a:lnTo>
                    <a:lnTo>
                      <a:pt x="828" y="2586"/>
                    </a:lnTo>
                    <a:lnTo>
                      <a:pt x="819" y="2577"/>
                    </a:lnTo>
                    <a:lnTo>
                      <a:pt x="812" y="2568"/>
                    </a:lnTo>
                    <a:lnTo>
                      <a:pt x="805" y="2559"/>
                    </a:lnTo>
                    <a:lnTo>
                      <a:pt x="803" y="2553"/>
                    </a:lnTo>
                    <a:lnTo>
                      <a:pt x="802" y="2548"/>
                    </a:lnTo>
                    <a:lnTo>
                      <a:pt x="801" y="2542"/>
                    </a:lnTo>
                    <a:lnTo>
                      <a:pt x="801" y="2536"/>
                    </a:lnTo>
                    <a:lnTo>
                      <a:pt x="789" y="2536"/>
                    </a:lnTo>
                    <a:lnTo>
                      <a:pt x="778" y="2536"/>
                    </a:lnTo>
                    <a:lnTo>
                      <a:pt x="768" y="2535"/>
                    </a:lnTo>
                    <a:lnTo>
                      <a:pt x="756" y="2533"/>
                    </a:lnTo>
                    <a:lnTo>
                      <a:pt x="745" y="2528"/>
                    </a:lnTo>
                    <a:lnTo>
                      <a:pt x="734" y="2523"/>
                    </a:lnTo>
                    <a:lnTo>
                      <a:pt x="722" y="2515"/>
                    </a:lnTo>
                    <a:lnTo>
                      <a:pt x="711" y="2506"/>
                    </a:lnTo>
                    <a:lnTo>
                      <a:pt x="706" y="2505"/>
                    </a:lnTo>
                    <a:lnTo>
                      <a:pt x="701" y="2503"/>
                    </a:lnTo>
                    <a:lnTo>
                      <a:pt x="695" y="2500"/>
                    </a:lnTo>
                    <a:lnTo>
                      <a:pt x="689" y="2496"/>
                    </a:lnTo>
                    <a:lnTo>
                      <a:pt x="678" y="2485"/>
                    </a:lnTo>
                    <a:lnTo>
                      <a:pt x="667" y="2472"/>
                    </a:lnTo>
                    <a:lnTo>
                      <a:pt x="644" y="2442"/>
                    </a:lnTo>
                    <a:lnTo>
                      <a:pt x="623" y="2416"/>
                    </a:lnTo>
                    <a:lnTo>
                      <a:pt x="612" y="2409"/>
                    </a:lnTo>
                    <a:lnTo>
                      <a:pt x="602" y="2403"/>
                    </a:lnTo>
                    <a:lnTo>
                      <a:pt x="593" y="2395"/>
                    </a:lnTo>
                    <a:lnTo>
                      <a:pt x="583" y="2388"/>
                    </a:lnTo>
                    <a:lnTo>
                      <a:pt x="567" y="2372"/>
                    </a:lnTo>
                    <a:lnTo>
                      <a:pt x="553" y="2356"/>
                    </a:lnTo>
                    <a:lnTo>
                      <a:pt x="527" y="2322"/>
                    </a:lnTo>
                    <a:lnTo>
                      <a:pt x="504" y="2295"/>
                    </a:lnTo>
                    <a:lnTo>
                      <a:pt x="505" y="2268"/>
                    </a:lnTo>
                    <a:lnTo>
                      <a:pt x="505" y="2232"/>
                    </a:lnTo>
                    <a:lnTo>
                      <a:pt x="505" y="2190"/>
                    </a:lnTo>
                    <a:lnTo>
                      <a:pt x="506" y="2146"/>
                    </a:lnTo>
                    <a:lnTo>
                      <a:pt x="500" y="2140"/>
                    </a:lnTo>
                    <a:lnTo>
                      <a:pt x="494" y="2131"/>
                    </a:lnTo>
                    <a:lnTo>
                      <a:pt x="490" y="2121"/>
                    </a:lnTo>
                    <a:lnTo>
                      <a:pt x="485" y="2109"/>
                    </a:lnTo>
                    <a:lnTo>
                      <a:pt x="480" y="2097"/>
                    </a:lnTo>
                    <a:lnTo>
                      <a:pt x="476" y="2084"/>
                    </a:lnTo>
                    <a:lnTo>
                      <a:pt x="473" y="2070"/>
                    </a:lnTo>
                    <a:lnTo>
                      <a:pt x="469" y="2056"/>
                    </a:lnTo>
                    <a:lnTo>
                      <a:pt x="467" y="2042"/>
                    </a:lnTo>
                    <a:lnTo>
                      <a:pt x="465" y="2028"/>
                    </a:lnTo>
                    <a:lnTo>
                      <a:pt x="465" y="2015"/>
                    </a:lnTo>
                    <a:lnTo>
                      <a:pt x="465" y="2003"/>
                    </a:lnTo>
                    <a:lnTo>
                      <a:pt x="466" y="1992"/>
                    </a:lnTo>
                    <a:lnTo>
                      <a:pt x="468" y="1982"/>
                    </a:lnTo>
                    <a:lnTo>
                      <a:pt x="473" y="1973"/>
                    </a:lnTo>
                    <a:lnTo>
                      <a:pt x="477" y="1967"/>
                    </a:lnTo>
                    <a:lnTo>
                      <a:pt x="455" y="1967"/>
                    </a:lnTo>
                    <a:lnTo>
                      <a:pt x="433" y="1967"/>
                    </a:lnTo>
                    <a:lnTo>
                      <a:pt x="410" y="1967"/>
                    </a:lnTo>
                    <a:lnTo>
                      <a:pt x="387" y="1967"/>
                    </a:lnTo>
                    <a:lnTo>
                      <a:pt x="378" y="1955"/>
                    </a:lnTo>
                    <a:lnTo>
                      <a:pt x="368" y="1944"/>
                    </a:lnTo>
                    <a:lnTo>
                      <a:pt x="360" y="1933"/>
                    </a:lnTo>
                    <a:lnTo>
                      <a:pt x="353" y="1923"/>
                    </a:lnTo>
                    <a:lnTo>
                      <a:pt x="340" y="1902"/>
                    </a:lnTo>
                    <a:lnTo>
                      <a:pt x="329" y="1884"/>
                    </a:lnTo>
                    <a:lnTo>
                      <a:pt x="324" y="1876"/>
                    </a:lnTo>
                    <a:lnTo>
                      <a:pt x="317" y="1869"/>
                    </a:lnTo>
                    <a:lnTo>
                      <a:pt x="312" y="1862"/>
                    </a:lnTo>
                    <a:lnTo>
                      <a:pt x="305" y="1857"/>
                    </a:lnTo>
                    <a:lnTo>
                      <a:pt x="298" y="1852"/>
                    </a:lnTo>
                    <a:lnTo>
                      <a:pt x="289" y="1849"/>
                    </a:lnTo>
                    <a:lnTo>
                      <a:pt x="280" y="1847"/>
                    </a:lnTo>
                    <a:lnTo>
                      <a:pt x="270" y="1846"/>
                    </a:lnTo>
                    <a:lnTo>
                      <a:pt x="264" y="1840"/>
                    </a:lnTo>
                    <a:lnTo>
                      <a:pt x="260" y="1834"/>
                    </a:lnTo>
                    <a:lnTo>
                      <a:pt x="256" y="1826"/>
                    </a:lnTo>
                    <a:lnTo>
                      <a:pt x="251" y="1819"/>
                    </a:lnTo>
                    <a:lnTo>
                      <a:pt x="244" y="1803"/>
                    </a:lnTo>
                    <a:lnTo>
                      <a:pt x="236" y="1786"/>
                    </a:lnTo>
                    <a:lnTo>
                      <a:pt x="232" y="1778"/>
                    </a:lnTo>
                    <a:lnTo>
                      <a:pt x="228" y="1769"/>
                    </a:lnTo>
                    <a:lnTo>
                      <a:pt x="222" y="1762"/>
                    </a:lnTo>
                    <a:lnTo>
                      <a:pt x="216" y="1753"/>
                    </a:lnTo>
                    <a:lnTo>
                      <a:pt x="209" y="1745"/>
                    </a:lnTo>
                    <a:lnTo>
                      <a:pt x="201" y="1739"/>
                    </a:lnTo>
                    <a:lnTo>
                      <a:pt x="192" y="1732"/>
                    </a:lnTo>
                    <a:lnTo>
                      <a:pt x="181" y="1726"/>
                    </a:lnTo>
                    <a:lnTo>
                      <a:pt x="176" y="1726"/>
                    </a:lnTo>
                    <a:lnTo>
                      <a:pt x="163" y="1723"/>
                    </a:lnTo>
                    <a:lnTo>
                      <a:pt x="153" y="1718"/>
                    </a:lnTo>
                    <a:lnTo>
                      <a:pt x="143" y="1713"/>
                    </a:lnTo>
                    <a:lnTo>
                      <a:pt x="133" y="1705"/>
                    </a:lnTo>
                    <a:lnTo>
                      <a:pt x="122" y="1696"/>
                    </a:lnTo>
                    <a:lnTo>
                      <a:pt x="120" y="1687"/>
                    </a:lnTo>
                    <a:lnTo>
                      <a:pt x="114" y="1666"/>
                    </a:lnTo>
                    <a:lnTo>
                      <a:pt x="110" y="1651"/>
                    </a:lnTo>
                    <a:lnTo>
                      <a:pt x="106" y="1636"/>
                    </a:lnTo>
                    <a:lnTo>
                      <a:pt x="99" y="1621"/>
                    </a:lnTo>
                    <a:lnTo>
                      <a:pt x="93" y="1606"/>
                    </a:lnTo>
                    <a:lnTo>
                      <a:pt x="86" y="1595"/>
                    </a:lnTo>
                    <a:lnTo>
                      <a:pt x="76" y="1585"/>
                    </a:lnTo>
                    <a:lnTo>
                      <a:pt x="66" y="1575"/>
                    </a:lnTo>
                    <a:lnTo>
                      <a:pt x="53" y="1564"/>
                    </a:lnTo>
                    <a:lnTo>
                      <a:pt x="39" y="1555"/>
                    </a:lnTo>
                    <a:lnTo>
                      <a:pt x="25" y="1549"/>
                    </a:lnTo>
                    <a:lnTo>
                      <a:pt x="18" y="1547"/>
                    </a:lnTo>
                    <a:lnTo>
                      <a:pt x="12" y="1545"/>
                    </a:lnTo>
                    <a:lnTo>
                      <a:pt x="5" y="1543"/>
                    </a:lnTo>
                    <a:lnTo>
                      <a:pt x="0" y="1542"/>
                    </a:lnTo>
                    <a:lnTo>
                      <a:pt x="0" y="1542"/>
                    </a:lnTo>
                    <a:lnTo>
                      <a:pt x="34" y="1486"/>
                    </a:lnTo>
                    <a:lnTo>
                      <a:pt x="34" y="1486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5008680" y="4661280"/>
                <a:ext cx="834840" cy="713160"/>
              </a:xfrm>
              <a:custGeom>
                <a:avLst/>
                <a:gdLst/>
                <a:ahLst/>
                <a:rect l="l" t="t" r="r" b="b"/>
                <a:pathLst>
                  <a:path w="1603" h="1399">
                    <a:moveTo>
                      <a:pt x="3" y="41"/>
                    </a:moveTo>
                    <a:lnTo>
                      <a:pt x="64" y="41"/>
                    </a:lnTo>
                    <a:lnTo>
                      <a:pt x="124" y="40"/>
                    </a:lnTo>
                    <a:lnTo>
                      <a:pt x="183" y="38"/>
                    </a:lnTo>
                    <a:lnTo>
                      <a:pt x="241" y="35"/>
                    </a:lnTo>
                    <a:lnTo>
                      <a:pt x="299" y="32"/>
                    </a:lnTo>
                    <a:lnTo>
                      <a:pt x="355" y="28"/>
                    </a:lnTo>
                    <a:lnTo>
                      <a:pt x="411" y="25"/>
                    </a:lnTo>
                    <a:lnTo>
                      <a:pt x="466" y="20"/>
                    </a:lnTo>
                    <a:lnTo>
                      <a:pt x="520" y="17"/>
                    </a:lnTo>
                    <a:lnTo>
                      <a:pt x="574" y="13"/>
                    </a:lnTo>
                    <a:lnTo>
                      <a:pt x="627" y="10"/>
                    </a:lnTo>
                    <a:lnTo>
                      <a:pt x="679" y="6"/>
                    </a:lnTo>
                    <a:lnTo>
                      <a:pt x="732" y="3"/>
                    </a:lnTo>
                    <a:lnTo>
                      <a:pt x="782" y="2"/>
                    </a:lnTo>
                    <a:lnTo>
                      <a:pt x="834" y="0"/>
                    </a:lnTo>
                    <a:lnTo>
                      <a:pt x="885" y="0"/>
                    </a:lnTo>
                    <a:lnTo>
                      <a:pt x="890" y="1"/>
                    </a:lnTo>
                    <a:lnTo>
                      <a:pt x="895" y="2"/>
                    </a:lnTo>
                    <a:lnTo>
                      <a:pt x="898" y="3"/>
                    </a:lnTo>
                    <a:lnTo>
                      <a:pt x="902" y="5"/>
                    </a:lnTo>
                    <a:lnTo>
                      <a:pt x="907" y="10"/>
                    </a:lnTo>
                    <a:lnTo>
                      <a:pt x="911" y="15"/>
                    </a:lnTo>
                    <a:lnTo>
                      <a:pt x="914" y="26"/>
                    </a:lnTo>
                    <a:lnTo>
                      <a:pt x="914" y="30"/>
                    </a:lnTo>
                    <a:lnTo>
                      <a:pt x="934" y="48"/>
                    </a:lnTo>
                    <a:lnTo>
                      <a:pt x="945" y="61"/>
                    </a:lnTo>
                    <a:lnTo>
                      <a:pt x="947" y="65"/>
                    </a:lnTo>
                    <a:lnTo>
                      <a:pt x="948" y="68"/>
                    </a:lnTo>
                    <a:lnTo>
                      <a:pt x="949" y="71"/>
                    </a:lnTo>
                    <a:lnTo>
                      <a:pt x="949" y="74"/>
                    </a:lnTo>
                    <a:lnTo>
                      <a:pt x="948" y="81"/>
                    </a:lnTo>
                    <a:lnTo>
                      <a:pt x="943" y="91"/>
                    </a:lnTo>
                    <a:lnTo>
                      <a:pt x="937" y="102"/>
                    </a:lnTo>
                    <a:lnTo>
                      <a:pt x="929" y="111"/>
                    </a:lnTo>
                    <a:lnTo>
                      <a:pt x="924" y="118"/>
                    </a:lnTo>
                    <a:lnTo>
                      <a:pt x="918" y="122"/>
                    </a:lnTo>
                    <a:lnTo>
                      <a:pt x="917" y="124"/>
                    </a:lnTo>
                    <a:lnTo>
                      <a:pt x="916" y="126"/>
                    </a:lnTo>
                    <a:lnTo>
                      <a:pt x="915" y="127"/>
                    </a:lnTo>
                    <a:lnTo>
                      <a:pt x="915" y="129"/>
                    </a:lnTo>
                    <a:lnTo>
                      <a:pt x="918" y="135"/>
                    </a:lnTo>
                    <a:lnTo>
                      <a:pt x="924" y="141"/>
                    </a:lnTo>
                    <a:lnTo>
                      <a:pt x="940" y="153"/>
                    </a:lnTo>
                    <a:lnTo>
                      <a:pt x="956" y="161"/>
                    </a:lnTo>
                    <a:lnTo>
                      <a:pt x="959" y="164"/>
                    </a:lnTo>
                    <a:lnTo>
                      <a:pt x="963" y="167"/>
                    </a:lnTo>
                    <a:lnTo>
                      <a:pt x="966" y="172"/>
                    </a:lnTo>
                    <a:lnTo>
                      <a:pt x="968" y="177"/>
                    </a:lnTo>
                    <a:lnTo>
                      <a:pt x="970" y="183"/>
                    </a:lnTo>
                    <a:lnTo>
                      <a:pt x="971" y="191"/>
                    </a:lnTo>
                    <a:lnTo>
                      <a:pt x="972" y="200"/>
                    </a:lnTo>
                    <a:lnTo>
                      <a:pt x="972" y="209"/>
                    </a:lnTo>
                    <a:lnTo>
                      <a:pt x="971" y="229"/>
                    </a:lnTo>
                    <a:lnTo>
                      <a:pt x="970" y="244"/>
                    </a:lnTo>
                    <a:lnTo>
                      <a:pt x="967" y="255"/>
                    </a:lnTo>
                    <a:lnTo>
                      <a:pt x="964" y="262"/>
                    </a:lnTo>
                    <a:lnTo>
                      <a:pt x="954" y="277"/>
                    </a:lnTo>
                    <a:lnTo>
                      <a:pt x="942" y="299"/>
                    </a:lnTo>
                    <a:lnTo>
                      <a:pt x="938" y="309"/>
                    </a:lnTo>
                    <a:lnTo>
                      <a:pt x="936" y="319"/>
                    </a:lnTo>
                    <a:lnTo>
                      <a:pt x="934" y="331"/>
                    </a:lnTo>
                    <a:lnTo>
                      <a:pt x="932" y="342"/>
                    </a:lnTo>
                    <a:lnTo>
                      <a:pt x="930" y="354"/>
                    </a:lnTo>
                    <a:lnTo>
                      <a:pt x="927" y="366"/>
                    </a:lnTo>
                    <a:lnTo>
                      <a:pt x="924" y="371"/>
                    </a:lnTo>
                    <a:lnTo>
                      <a:pt x="921" y="377"/>
                    </a:lnTo>
                    <a:lnTo>
                      <a:pt x="916" y="382"/>
                    </a:lnTo>
                    <a:lnTo>
                      <a:pt x="911" y="389"/>
                    </a:lnTo>
                    <a:lnTo>
                      <a:pt x="893" y="407"/>
                    </a:lnTo>
                    <a:lnTo>
                      <a:pt x="877" y="421"/>
                    </a:lnTo>
                    <a:lnTo>
                      <a:pt x="866" y="433"/>
                    </a:lnTo>
                    <a:lnTo>
                      <a:pt x="851" y="447"/>
                    </a:lnTo>
                    <a:lnTo>
                      <a:pt x="847" y="451"/>
                    </a:lnTo>
                    <a:lnTo>
                      <a:pt x="845" y="458"/>
                    </a:lnTo>
                    <a:lnTo>
                      <a:pt x="843" y="464"/>
                    </a:lnTo>
                    <a:lnTo>
                      <a:pt x="841" y="472"/>
                    </a:lnTo>
                    <a:lnTo>
                      <a:pt x="839" y="488"/>
                    </a:lnTo>
                    <a:lnTo>
                      <a:pt x="839" y="506"/>
                    </a:lnTo>
                    <a:lnTo>
                      <a:pt x="837" y="525"/>
                    </a:lnTo>
                    <a:lnTo>
                      <a:pt x="837" y="542"/>
                    </a:lnTo>
                    <a:lnTo>
                      <a:pt x="836" y="549"/>
                    </a:lnTo>
                    <a:lnTo>
                      <a:pt x="835" y="557"/>
                    </a:lnTo>
                    <a:lnTo>
                      <a:pt x="833" y="563"/>
                    </a:lnTo>
                    <a:lnTo>
                      <a:pt x="831" y="569"/>
                    </a:lnTo>
                    <a:lnTo>
                      <a:pt x="828" y="575"/>
                    </a:lnTo>
                    <a:lnTo>
                      <a:pt x="823" y="581"/>
                    </a:lnTo>
                    <a:lnTo>
                      <a:pt x="819" y="586"/>
                    </a:lnTo>
                    <a:lnTo>
                      <a:pt x="815" y="589"/>
                    </a:lnTo>
                    <a:lnTo>
                      <a:pt x="806" y="596"/>
                    </a:lnTo>
                    <a:lnTo>
                      <a:pt x="799" y="601"/>
                    </a:lnTo>
                    <a:lnTo>
                      <a:pt x="792" y="606"/>
                    </a:lnTo>
                    <a:lnTo>
                      <a:pt x="788" y="611"/>
                    </a:lnTo>
                    <a:lnTo>
                      <a:pt x="788" y="613"/>
                    </a:lnTo>
                    <a:lnTo>
                      <a:pt x="787" y="617"/>
                    </a:lnTo>
                    <a:lnTo>
                      <a:pt x="788" y="621"/>
                    </a:lnTo>
                    <a:lnTo>
                      <a:pt x="790" y="625"/>
                    </a:lnTo>
                    <a:lnTo>
                      <a:pt x="803" y="651"/>
                    </a:lnTo>
                    <a:lnTo>
                      <a:pt x="812" y="669"/>
                    </a:lnTo>
                    <a:lnTo>
                      <a:pt x="817" y="681"/>
                    </a:lnTo>
                    <a:lnTo>
                      <a:pt x="819" y="686"/>
                    </a:lnTo>
                    <a:lnTo>
                      <a:pt x="1280" y="707"/>
                    </a:lnTo>
                    <a:lnTo>
                      <a:pt x="1290" y="707"/>
                    </a:lnTo>
                    <a:lnTo>
                      <a:pt x="1298" y="708"/>
                    </a:lnTo>
                    <a:lnTo>
                      <a:pt x="1304" y="709"/>
                    </a:lnTo>
                    <a:lnTo>
                      <a:pt x="1308" y="711"/>
                    </a:lnTo>
                    <a:lnTo>
                      <a:pt x="1310" y="715"/>
                    </a:lnTo>
                    <a:lnTo>
                      <a:pt x="1312" y="720"/>
                    </a:lnTo>
                    <a:lnTo>
                      <a:pt x="1312" y="728"/>
                    </a:lnTo>
                    <a:lnTo>
                      <a:pt x="1309" y="737"/>
                    </a:lnTo>
                    <a:lnTo>
                      <a:pt x="1306" y="743"/>
                    </a:lnTo>
                    <a:lnTo>
                      <a:pt x="1302" y="749"/>
                    </a:lnTo>
                    <a:lnTo>
                      <a:pt x="1290" y="762"/>
                    </a:lnTo>
                    <a:lnTo>
                      <a:pt x="1285" y="769"/>
                    </a:lnTo>
                    <a:lnTo>
                      <a:pt x="1286" y="775"/>
                    </a:lnTo>
                    <a:lnTo>
                      <a:pt x="1288" y="785"/>
                    </a:lnTo>
                    <a:lnTo>
                      <a:pt x="1290" y="795"/>
                    </a:lnTo>
                    <a:lnTo>
                      <a:pt x="1294" y="803"/>
                    </a:lnTo>
                    <a:lnTo>
                      <a:pt x="1299" y="811"/>
                    </a:lnTo>
                    <a:lnTo>
                      <a:pt x="1305" y="823"/>
                    </a:lnTo>
                    <a:lnTo>
                      <a:pt x="1308" y="827"/>
                    </a:lnTo>
                    <a:lnTo>
                      <a:pt x="1309" y="838"/>
                    </a:lnTo>
                    <a:lnTo>
                      <a:pt x="1313" y="849"/>
                    </a:lnTo>
                    <a:lnTo>
                      <a:pt x="1316" y="860"/>
                    </a:lnTo>
                    <a:lnTo>
                      <a:pt x="1319" y="871"/>
                    </a:lnTo>
                    <a:lnTo>
                      <a:pt x="1320" y="877"/>
                    </a:lnTo>
                    <a:lnTo>
                      <a:pt x="1321" y="882"/>
                    </a:lnTo>
                    <a:lnTo>
                      <a:pt x="1321" y="889"/>
                    </a:lnTo>
                    <a:lnTo>
                      <a:pt x="1320" y="894"/>
                    </a:lnTo>
                    <a:lnTo>
                      <a:pt x="1319" y="899"/>
                    </a:lnTo>
                    <a:lnTo>
                      <a:pt x="1317" y="905"/>
                    </a:lnTo>
                    <a:lnTo>
                      <a:pt x="1313" y="910"/>
                    </a:lnTo>
                    <a:lnTo>
                      <a:pt x="1308" y="916"/>
                    </a:lnTo>
                    <a:lnTo>
                      <a:pt x="1314" y="917"/>
                    </a:lnTo>
                    <a:lnTo>
                      <a:pt x="1319" y="918"/>
                    </a:lnTo>
                    <a:lnTo>
                      <a:pt x="1325" y="919"/>
                    </a:lnTo>
                    <a:lnTo>
                      <a:pt x="1330" y="921"/>
                    </a:lnTo>
                    <a:lnTo>
                      <a:pt x="1340" y="927"/>
                    </a:lnTo>
                    <a:lnTo>
                      <a:pt x="1348" y="935"/>
                    </a:lnTo>
                    <a:lnTo>
                      <a:pt x="1356" y="944"/>
                    </a:lnTo>
                    <a:lnTo>
                      <a:pt x="1362" y="954"/>
                    </a:lnTo>
                    <a:lnTo>
                      <a:pt x="1364" y="960"/>
                    </a:lnTo>
                    <a:lnTo>
                      <a:pt x="1366" y="965"/>
                    </a:lnTo>
                    <a:lnTo>
                      <a:pt x="1367" y="971"/>
                    </a:lnTo>
                    <a:lnTo>
                      <a:pt x="1367" y="976"/>
                    </a:lnTo>
                    <a:lnTo>
                      <a:pt x="1362" y="982"/>
                    </a:lnTo>
                    <a:lnTo>
                      <a:pt x="1350" y="996"/>
                    </a:lnTo>
                    <a:lnTo>
                      <a:pt x="1342" y="1006"/>
                    </a:lnTo>
                    <a:lnTo>
                      <a:pt x="1331" y="1016"/>
                    </a:lnTo>
                    <a:lnTo>
                      <a:pt x="1319" y="1026"/>
                    </a:lnTo>
                    <a:lnTo>
                      <a:pt x="1307" y="1035"/>
                    </a:lnTo>
                    <a:lnTo>
                      <a:pt x="1327" y="1023"/>
                    </a:lnTo>
                    <a:lnTo>
                      <a:pt x="1347" y="1014"/>
                    </a:lnTo>
                    <a:lnTo>
                      <a:pt x="1367" y="1005"/>
                    </a:lnTo>
                    <a:lnTo>
                      <a:pt x="1386" y="996"/>
                    </a:lnTo>
                    <a:lnTo>
                      <a:pt x="1403" y="990"/>
                    </a:lnTo>
                    <a:lnTo>
                      <a:pt x="1416" y="985"/>
                    </a:lnTo>
                    <a:lnTo>
                      <a:pt x="1421" y="982"/>
                    </a:lnTo>
                    <a:lnTo>
                      <a:pt x="1424" y="980"/>
                    </a:lnTo>
                    <a:lnTo>
                      <a:pt x="1426" y="978"/>
                    </a:lnTo>
                    <a:lnTo>
                      <a:pt x="1427" y="977"/>
                    </a:lnTo>
                    <a:lnTo>
                      <a:pt x="1433" y="992"/>
                    </a:lnTo>
                    <a:lnTo>
                      <a:pt x="1441" y="1008"/>
                    </a:lnTo>
                    <a:lnTo>
                      <a:pt x="1451" y="1025"/>
                    </a:lnTo>
                    <a:lnTo>
                      <a:pt x="1461" y="1041"/>
                    </a:lnTo>
                    <a:lnTo>
                      <a:pt x="1470" y="1056"/>
                    </a:lnTo>
                    <a:lnTo>
                      <a:pt x="1478" y="1071"/>
                    </a:lnTo>
                    <a:lnTo>
                      <a:pt x="1481" y="1077"/>
                    </a:lnTo>
                    <a:lnTo>
                      <a:pt x="1483" y="1084"/>
                    </a:lnTo>
                    <a:lnTo>
                      <a:pt x="1484" y="1090"/>
                    </a:lnTo>
                    <a:lnTo>
                      <a:pt x="1485" y="1096"/>
                    </a:lnTo>
                    <a:lnTo>
                      <a:pt x="1472" y="1098"/>
                    </a:lnTo>
                    <a:lnTo>
                      <a:pt x="1458" y="1101"/>
                    </a:lnTo>
                    <a:lnTo>
                      <a:pt x="1443" y="1106"/>
                    </a:lnTo>
                    <a:lnTo>
                      <a:pt x="1429" y="1111"/>
                    </a:lnTo>
                    <a:lnTo>
                      <a:pt x="1406" y="1121"/>
                    </a:lnTo>
                    <a:lnTo>
                      <a:pt x="1396" y="1125"/>
                    </a:lnTo>
                    <a:lnTo>
                      <a:pt x="1396" y="1131"/>
                    </a:lnTo>
                    <a:lnTo>
                      <a:pt x="1398" y="1137"/>
                    </a:lnTo>
                    <a:lnTo>
                      <a:pt x="1401" y="1142"/>
                    </a:lnTo>
                    <a:lnTo>
                      <a:pt x="1406" y="1148"/>
                    </a:lnTo>
                    <a:lnTo>
                      <a:pt x="1411" y="1153"/>
                    </a:lnTo>
                    <a:lnTo>
                      <a:pt x="1417" y="1160"/>
                    </a:lnTo>
                    <a:lnTo>
                      <a:pt x="1425" y="1165"/>
                    </a:lnTo>
                    <a:lnTo>
                      <a:pt x="1433" y="1170"/>
                    </a:lnTo>
                    <a:lnTo>
                      <a:pt x="1451" y="1182"/>
                    </a:lnTo>
                    <a:lnTo>
                      <a:pt x="1470" y="1193"/>
                    </a:lnTo>
                    <a:lnTo>
                      <a:pt x="1492" y="1205"/>
                    </a:lnTo>
                    <a:lnTo>
                      <a:pt x="1515" y="1216"/>
                    </a:lnTo>
                    <a:lnTo>
                      <a:pt x="1519" y="1216"/>
                    </a:lnTo>
                    <a:lnTo>
                      <a:pt x="1523" y="1217"/>
                    </a:lnTo>
                    <a:lnTo>
                      <a:pt x="1525" y="1219"/>
                    </a:lnTo>
                    <a:lnTo>
                      <a:pt x="1528" y="1221"/>
                    </a:lnTo>
                    <a:lnTo>
                      <a:pt x="1529" y="1226"/>
                    </a:lnTo>
                    <a:lnTo>
                      <a:pt x="1529" y="1234"/>
                    </a:lnTo>
                    <a:lnTo>
                      <a:pt x="1529" y="1244"/>
                    </a:lnTo>
                    <a:lnTo>
                      <a:pt x="1531" y="1253"/>
                    </a:lnTo>
                    <a:lnTo>
                      <a:pt x="1532" y="1259"/>
                    </a:lnTo>
                    <a:lnTo>
                      <a:pt x="1535" y="1264"/>
                    </a:lnTo>
                    <a:lnTo>
                      <a:pt x="1538" y="1270"/>
                    </a:lnTo>
                    <a:lnTo>
                      <a:pt x="1544" y="1276"/>
                    </a:lnTo>
                    <a:lnTo>
                      <a:pt x="1553" y="1286"/>
                    </a:lnTo>
                    <a:lnTo>
                      <a:pt x="1561" y="1293"/>
                    </a:lnTo>
                    <a:lnTo>
                      <a:pt x="1568" y="1299"/>
                    </a:lnTo>
                    <a:lnTo>
                      <a:pt x="1573" y="1302"/>
                    </a:lnTo>
                    <a:lnTo>
                      <a:pt x="1578" y="1304"/>
                    </a:lnTo>
                    <a:lnTo>
                      <a:pt x="1585" y="1305"/>
                    </a:lnTo>
                    <a:lnTo>
                      <a:pt x="1593" y="1305"/>
                    </a:lnTo>
                    <a:lnTo>
                      <a:pt x="1603" y="1306"/>
                    </a:lnTo>
                    <a:lnTo>
                      <a:pt x="1602" y="1312"/>
                    </a:lnTo>
                    <a:lnTo>
                      <a:pt x="1601" y="1317"/>
                    </a:lnTo>
                    <a:lnTo>
                      <a:pt x="1600" y="1323"/>
                    </a:lnTo>
                    <a:lnTo>
                      <a:pt x="1598" y="1328"/>
                    </a:lnTo>
                    <a:lnTo>
                      <a:pt x="1591" y="1338"/>
                    </a:lnTo>
                    <a:lnTo>
                      <a:pt x="1584" y="1346"/>
                    </a:lnTo>
                    <a:lnTo>
                      <a:pt x="1575" y="1354"/>
                    </a:lnTo>
                    <a:lnTo>
                      <a:pt x="1564" y="1360"/>
                    </a:lnTo>
                    <a:lnTo>
                      <a:pt x="1559" y="1363"/>
                    </a:lnTo>
                    <a:lnTo>
                      <a:pt x="1553" y="1364"/>
                    </a:lnTo>
                    <a:lnTo>
                      <a:pt x="1548" y="1365"/>
                    </a:lnTo>
                    <a:lnTo>
                      <a:pt x="1543" y="1365"/>
                    </a:lnTo>
                    <a:lnTo>
                      <a:pt x="1532" y="1376"/>
                    </a:lnTo>
                    <a:lnTo>
                      <a:pt x="1523" y="1383"/>
                    </a:lnTo>
                    <a:lnTo>
                      <a:pt x="1515" y="1390"/>
                    </a:lnTo>
                    <a:lnTo>
                      <a:pt x="1508" y="1394"/>
                    </a:lnTo>
                    <a:lnTo>
                      <a:pt x="1502" y="1397"/>
                    </a:lnTo>
                    <a:lnTo>
                      <a:pt x="1496" y="1399"/>
                    </a:lnTo>
                    <a:lnTo>
                      <a:pt x="1491" y="1399"/>
                    </a:lnTo>
                    <a:lnTo>
                      <a:pt x="1487" y="1398"/>
                    </a:lnTo>
                    <a:lnTo>
                      <a:pt x="1482" y="1396"/>
                    </a:lnTo>
                    <a:lnTo>
                      <a:pt x="1479" y="1394"/>
                    </a:lnTo>
                    <a:lnTo>
                      <a:pt x="1475" y="1390"/>
                    </a:lnTo>
                    <a:lnTo>
                      <a:pt x="1471" y="1385"/>
                    </a:lnTo>
                    <a:lnTo>
                      <a:pt x="1463" y="1376"/>
                    </a:lnTo>
                    <a:lnTo>
                      <a:pt x="1453" y="1365"/>
                    </a:lnTo>
                    <a:lnTo>
                      <a:pt x="1449" y="1359"/>
                    </a:lnTo>
                    <a:lnTo>
                      <a:pt x="1435" y="1345"/>
                    </a:lnTo>
                    <a:lnTo>
                      <a:pt x="1416" y="1326"/>
                    </a:lnTo>
                    <a:lnTo>
                      <a:pt x="1394" y="1304"/>
                    </a:lnTo>
                    <a:lnTo>
                      <a:pt x="1383" y="1295"/>
                    </a:lnTo>
                    <a:lnTo>
                      <a:pt x="1372" y="1287"/>
                    </a:lnTo>
                    <a:lnTo>
                      <a:pt x="1361" y="1282"/>
                    </a:lnTo>
                    <a:lnTo>
                      <a:pt x="1349" y="1278"/>
                    </a:lnTo>
                    <a:lnTo>
                      <a:pt x="1339" y="1275"/>
                    </a:lnTo>
                    <a:lnTo>
                      <a:pt x="1328" y="1274"/>
                    </a:lnTo>
                    <a:lnTo>
                      <a:pt x="1316" y="1274"/>
                    </a:lnTo>
                    <a:lnTo>
                      <a:pt x="1305" y="1274"/>
                    </a:lnTo>
                    <a:lnTo>
                      <a:pt x="1304" y="1261"/>
                    </a:lnTo>
                    <a:lnTo>
                      <a:pt x="1300" y="1247"/>
                    </a:lnTo>
                    <a:lnTo>
                      <a:pt x="1294" y="1231"/>
                    </a:lnTo>
                    <a:lnTo>
                      <a:pt x="1287" y="1214"/>
                    </a:lnTo>
                    <a:lnTo>
                      <a:pt x="1278" y="1197"/>
                    </a:lnTo>
                    <a:lnTo>
                      <a:pt x="1268" y="1181"/>
                    </a:lnTo>
                    <a:lnTo>
                      <a:pt x="1258" y="1166"/>
                    </a:lnTo>
                    <a:lnTo>
                      <a:pt x="1247" y="1154"/>
                    </a:lnTo>
                    <a:lnTo>
                      <a:pt x="1241" y="1149"/>
                    </a:lnTo>
                    <a:lnTo>
                      <a:pt x="1237" y="1146"/>
                    </a:lnTo>
                    <a:lnTo>
                      <a:pt x="1233" y="1143"/>
                    </a:lnTo>
                    <a:lnTo>
                      <a:pt x="1229" y="1141"/>
                    </a:lnTo>
                    <a:lnTo>
                      <a:pt x="1226" y="1141"/>
                    </a:lnTo>
                    <a:lnTo>
                      <a:pt x="1224" y="1142"/>
                    </a:lnTo>
                    <a:lnTo>
                      <a:pt x="1222" y="1143"/>
                    </a:lnTo>
                    <a:lnTo>
                      <a:pt x="1220" y="1147"/>
                    </a:lnTo>
                    <a:lnTo>
                      <a:pt x="1218" y="1153"/>
                    </a:lnTo>
                    <a:lnTo>
                      <a:pt x="1217" y="1162"/>
                    </a:lnTo>
                    <a:lnTo>
                      <a:pt x="1217" y="1172"/>
                    </a:lnTo>
                    <a:lnTo>
                      <a:pt x="1217" y="1183"/>
                    </a:lnTo>
                    <a:lnTo>
                      <a:pt x="1222" y="1184"/>
                    </a:lnTo>
                    <a:lnTo>
                      <a:pt x="1227" y="1187"/>
                    </a:lnTo>
                    <a:lnTo>
                      <a:pt x="1233" y="1189"/>
                    </a:lnTo>
                    <a:lnTo>
                      <a:pt x="1238" y="1193"/>
                    </a:lnTo>
                    <a:lnTo>
                      <a:pt x="1248" y="1203"/>
                    </a:lnTo>
                    <a:lnTo>
                      <a:pt x="1256" y="1214"/>
                    </a:lnTo>
                    <a:lnTo>
                      <a:pt x="1271" y="1234"/>
                    </a:lnTo>
                    <a:lnTo>
                      <a:pt x="1276" y="1244"/>
                    </a:lnTo>
                    <a:lnTo>
                      <a:pt x="1275" y="1265"/>
                    </a:lnTo>
                    <a:lnTo>
                      <a:pt x="1275" y="1285"/>
                    </a:lnTo>
                    <a:lnTo>
                      <a:pt x="1275" y="1298"/>
                    </a:lnTo>
                    <a:lnTo>
                      <a:pt x="1275" y="1303"/>
                    </a:lnTo>
                    <a:lnTo>
                      <a:pt x="1275" y="1325"/>
                    </a:lnTo>
                    <a:lnTo>
                      <a:pt x="1275" y="1344"/>
                    </a:lnTo>
                    <a:lnTo>
                      <a:pt x="1275" y="1358"/>
                    </a:lnTo>
                    <a:lnTo>
                      <a:pt x="1275" y="1363"/>
                    </a:lnTo>
                    <a:lnTo>
                      <a:pt x="1268" y="1366"/>
                    </a:lnTo>
                    <a:lnTo>
                      <a:pt x="1263" y="1367"/>
                    </a:lnTo>
                    <a:lnTo>
                      <a:pt x="1258" y="1368"/>
                    </a:lnTo>
                    <a:lnTo>
                      <a:pt x="1252" y="1369"/>
                    </a:lnTo>
                    <a:lnTo>
                      <a:pt x="1241" y="1368"/>
                    </a:lnTo>
                    <a:lnTo>
                      <a:pt x="1231" y="1366"/>
                    </a:lnTo>
                    <a:lnTo>
                      <a:pt x="1220" y="1363"/>
                    </a:lnTo>
                    <a:lnTo>
                      <a:pt x="1209" y="1358"/>
                    </a:lnTo>
                    <a:lnTo>
                      <a:pt x="1198" y="1353"/>
                    </a:lnTo>
                    <a:lnTo>
                      <a:pt x="1188" y="1347"/>
                    </a:lnTo>
                    <a:lnTo>
                      <a:pt x="1170" y="1337"/>
                    </a:lnTo>
                    <a:lnTo>
                      <a:pt x="1153" y="1328"/>
                    </a:lnTo>
                    <a:lnTo>
                      <a:pt x="1145" y="1326"/>
                    </a:lnTo>
                    <a:lnTo>
                      <a:pt x="1138" y="1326"/>
                    </a:lnTo>
                    <a:lnTo>
                      <a:pt x="1134" y="1327"/>
                    </a:lnTo>
                    <a:lnTo>
                      <a:pt x="1131" y="1328"/>
                    </a:lnTo>
                    <a:lnTo>
                      <a:pt x="1128" y="1329"/>
                    </a:lnTo>
                    <a:lnTo>
                      <a:pt x="1126" y="1332"/>
                    </a:lnTo>
                    <a:lnTo>
                      <a:pt x="1120" y="1332"/>
                    </a:lnTo>
                    <a:lnTo>
                      <a:pt x="1116" y="1333"/>
                    </a:lnTo>
                    <a:lnTo>
                      <a:pt x="1112" y="1334"/>
                    </a:lnTo>
                    <a:lnTo>
                      <a:pt x="1109" y="1337"/>
                    </a:lnTo>
                    <a:lnTo>
                      <a:pt x="1105" y="1340"/>
                    </a:lnTo>
                    <a:lnTo>
                      <a:pt x="1103" y="1343"/>
                    </a:lnTo>
                    <a:lnTo>
                      <a:pt x="1101" y="1346"/>
                    </a:lnTo>
                    <a:lnTo>
                      <a:pt x="1099" y="1351"/>
                    </a:lnTo>
                    <a:lnTo>
                      <a:pt x="1097" y="1359"/>
                    </a:lnTo>
                    <a:lnTo>
                      <a:pt x="1096" y="1369"/>
                    </a:lnTo>
                    <a:lnTo>
                      <a:pt x="1096" y="1380"/>
                    </a:lnTo>
                    <a:lnTo>
                      <a:pt x="1096" y="1392"/>
                    </a:lnTo>
                    <a:lnTo>
                      <a:pt x="1084" y="1391"/>
                    </a:lnTo>
                    <a:lnTo>
                      <a:pt x="1072" y="1390"/>
                    </a:lnTo>
                    <a:lnTo>
                      <a:pt x="1059" y="1388"/>
                    </a:lnTo>
                    <a:lnTo>
                      <a:pt x="1046" y="1385"/>
                    </a:lnTo>
                    <a:lnTo>
                      <a:pt x="1020" y="1380"/>
                    </a:lnTo>
                    <a:lnTo>
                      <a:pt x="995" y="1372"/>
                    </a:lnTo>
                    <a:lnTo>
                      <a:pt x="970" y="1363"/>
                    </a:lnTo>
                    <a:lnTo>
                      <a:pt x="949" y="1353"/>
                    </a:lnTo>
                    <a:lnTo>
                      <a:pt x="939" y="1347"/>
                    </a:lnTo>
                    <a:lnTo>
                      <a:pt x="930" y="1341"/>
                    </a:lnTo>
                    <a:lnTo>
                      <a:pt x="923" y="1336"/>
                    </a:lnTo>
                    <a:lnTo>
                      <a:pt x="917" y="1330"/>
                    </a:lnTo>
                    <a:lnTo>
                      <a:pt x="912" y="1330"/>
                    </a:lnTo>
                    <a:lnTo>
                      <a:pt x="907" y="1329"/>
                    </a:lnTo>
                    <a:lnTo>
                      <a:pt x="903" y="1327"/>
                    </a:lnTo>
                    <a:lnTo>
                      <a:pt x="900" y="1325"/>
                    </a:lnTo>
                    <a:lnTo>
                      <a:pt x="897" y="1323"/>
                    </a:lnTo>
                    <a:lnTo>
                      <a:pt x="895" y="1319"/>
                    </a:lnTo>
                    <a:lnTo>
                      <a:pt x="893" y="1315"/>
                    </a:lnTo>
                    <a:lnTo>
                      <a:pt x="890" y="1312"/>
                    </a:lnTo>
                    <a:lnTo>
                      <a:pt x="889" y="1302"/>
                    </a:lnTo>
                    <a:lnTo>
                      <a:pt x="888" y="1292"/>
                    </a:lnTo>
                    <a:lnTo>
                      <a:pt x="887" y="1282"/>
                    </a:lnTo>
                    <a:lnTo>
                      <a:pt x="887" y="1271"/>
                    </a:lnTo>
                    <a:lnTo>
                      <a:pt x="866" y="1270"/>
                    </a:lnTo>
                    <a:lnTo>
                      <a:pt x="846" y="1270"/>
                    </a:lnTo>
                    <a:lnTo>
                      <a:pt x="833" y="1270"/>
                    </a:lnTo>
                    <a:lnTo>
                      <a:pt x="828" y="1270"/>
                    </a:lnTo>
                    <a:lnTo>
                      <a:pt x="817" y="1258"/>
                    </a:lnTo>
                    <a:lnTo>
                      <a:pt x="806" y="1243"/>
                    </a:lnTo>
                    <a:lnTo>
                      <a:pt x="796" y="1229"/>
                    </a:lnTo>
                    <a:lnTo>
                      <a:pt x="788" y="1214"/>
                    </a:lnTo>
                    <a:lnTo>
                      <a:pt x="774" y="1190"/>
                    </a:lnTo>
                    <a:lnTo>
                      <a:pt x="769" y="1180"/>
                    </a:lnTo>
                    <a:lnTo>
                      <a:pt x="768" y="1175"/>
                    </a:lnTo>
                    <a:lnTo>
                      <a:pt x="766" y="1170"/>
                    </a:lnTo>
                    <a:lnTo>
                      <a:pt x="764" y="1166"/>
                    </a:lnTo>
                    <a:lnTo>
                      <a:pt x="760" y="1163"/>
                    </a:lnTo>
                    <a:lnTo>
                      <a:pt x="755" y="1161"/>
                    </a:lnTo>
                    <a:lnTo>
                      <a:pt x="750" y="1158"/>
                    </a:lnTo>
                    <a:lnTo>
                      <a:pt x="745" y="1157"/>
                    </a:lnTo>
                    <a:lnTo>
                      <a:pt x="739" y="1157"/>
                    </a:lnTo>
                    <a:lnTo>
                      <a:pt x="734" y="1157"/>
                    </a:lnTo>
                    <a:lnTo>
                      <a:pt x="728" y="1158"/>
                    </a:lnTo>
                    <a:lnTo>
                      <a:pt x="723" y="1161"/>
                    </a:lnTo>
                    <a:lnTo>
                      <a:pt x="719" y="1163"/>
                    </a:lnTo>
                    <a:lnTo>
                      <a:pt x="715" y="1166"/>
                    </a:lnTo>
                    <a:lnTo>
                      <a:pt x="712" y="1169"/>
                    </a:lnTo>
                    <a:lnTo>
                      <a:pt x="710" y="1175"/>
                    </a:lnTo>
                    <a:lnTo>
                      <a:pt x="709" y="1179"/>
                    </a:lnTo>
                    <a:lnTo>
                      <a:pt x="686" y="1206"/>
                    </a:lnTo>
                    <a:lnTo>
                      <a:pt x="665" y="1235"/>
                    </a:lnTo>
                    <a:lnTo>
                      <a:pt x="653" y="1248"/>
                    </a:lnTo>
                    <a:lnTo>
                      <a:pt x="642" y="1259"/>
                    </a:lnTo>
                    <a:lnTo>
                      <a:pt x="635" y="1262"/>
                    </a:lnTo>
                    <a:lnTo>
                      <a:pt x="630" y="1265"/>
                    </a:lnTo>
                    <a:lnTo>
                      <a:pt x="625" y="1268"/>
                    </a:lnTo>
                    <a:lnTo>
                      <a:pt x="619" y="1268"/>
                    </a:lnTo>
                    <a:lnTo>
                      <a:pt x="598" y="1258"/>
                    </a:lnTo>
                    <a:lnTo>
                      <a:pt x="579" y="1250"/>
                    </a:lnTo>
                    <a:lnTo>
                      <a:pt x="562" y="1244"/>
                    </a:lnTo>
                    <a:lnTo>
                      <a:pt x="545" y="1237"/>
                    </a:lnTo>
                    <a:lnTo>
                      <a:pt x="527" y="1232"/>
                    </a:lnTo>
                    <a:lnTo>
                      <a:pt x="510" y="1225"/>
                    </a:lnTo>
                    <a:lnTo>
                      <a:pt x="492" y="1217"/>
                    </a:lnTo>
                    <a:lnTo>
                      <a:pt x="470" y="1207"/>
                    </a:lnTo>
                    <a:lnTo>
                      <a:pt x="454" y="1207"/>
                    </a:lnTo>
                    <a:lnTo>
                      <a:pt x="437" y="1206"/>
                    </a:lnTo>
                    <a:lnTo>
                      <a:pt x="421" y="1204"/>
                    </a:lnTo>
                    <a:lnTo>
                      <a:pt x="404" y="1202"/>
                    </a:lnTo>
                    <a:lnTo>
                      <a:pt x="372" y="1195"/>
                    </a:lnTo>
                    <a:lnTo>
                      <a:pt x="341" y="1188"/>
                    </a:lnTo>
                    <a:lnTo>
                      <a:pt x="310" y="1178"/>
                    </a:lnTo>
                    <a:lnTo>
                      <a:pt x="282" y="1168"/>
                    </a:lnTo>
                    <a:lnTo>
                      <a:pt x="256" y="1157"/>
                    </a:lnTo>
                    <a:lnTo>
                      <a:pt x="233" y="1146"/>
                    </a:lnTo>
                    <a:lnTo>
                      <a:pt x="229" y="1151"/>
                    </a:lnTo>
                    <a:lnTo>
                      <a:pt x="226" y="1155"/>
                    </a:lnTo>
                    <a:lnTo>
                      <a:pt x="222" y="1160"/>
                    </a:lnTo>
                    <a:lnTo>
                      <a:pt x="218" y="1163"/>
                    </a:lnTo>
                    <a:lnTo>
                      <a:pt x="209" y="1168"/>
                    </a:lnTo>
                    <a:lnTo>
                      <a:pt x="198" y="1171"/>
                    </a:lnTo>
                    <a:lnTo>
                      <a:pt x="187" y="1174"/>
                    </a:lnTo>
                    <a:lnTo>
                      <a:pt x="175" y="1174"/>
                    </a:lnTo>
                    <a:lnTo>
                      <a:pt x="164" y="1174"/>
                    </a:lnTo>
                    <a:lnTo>
                      <a:pt x="151" y="1171"/>
                    </a:lnTo>
                    <a:lnTo>
                      <a:pt x="128" y="1169"/>
                    </a:lnTo>
                    <a:lnTo>
                      <a:pt x="107" y="1167"/>
                    </a:lnTo>
                    <a:lnTo>
                      <a:pt x="99" y="1166"/>
                    </a:lnTo>
                    <a:lnTo>
                      <a:pt x="92" y="1167"/>
                    </a:lnTo>
                    <a:lnTo>
                      <a:pt x="89" y="1168"/>
                    </a:lnTo>
                    <a:lnTo>
                      <a:pt x="87" y="1170"/>
                    </a:lnTo>
                    <a:lnTo>
                      <a:pt x="85" y="1171"/>
                    </a:lnTo>
                    <a:lnTo>
                      <a:pt x="84" y="1175"/>
                    </a:lnTo>
                    <a:lnTo>
                      <a:pt x="98" y="1144"/>
                    </a:lnTo>
                    <a:lnTo>
                      <a:pt x="116" y="1112"/>
                    </a:lnTo>
                    <a:lnTo>
                      <a:pt x="132" y="1081"/>
                    </a:lnTo>
                    <a:lnTo>
                      <a:pt x="144" y="1056"/>
                    </a:lnTo>
                    <a:lnTo>
                      <a:pt x="148" y="1042"/>
                    </a:lnTo>
                    <a:lnTo>
                      <a:pt x="151" y="1029"/>
                    </a:lnTo>
                    <a:lnTo>
                      <a:pt x="151" y="1016"/>
                    </a:lnTo>
                    <a:lnTo>
                      <a:pt x="149" y="1003"/>
                    </a:lnTo>
                    <a:lnTo>
                      <a:pt x="146" y="975"/>
                    </a:lnTo>
                    <a:lnTo>
                      <a:pt x="145" y="936"/>
                    </a:lnTo>
                    <a:lnTo>
                      <a:pt x="145" y="920"/>
                    </a:lnTo>
                    <a:lnTo>
                      <a:pt x="146" y="906"/>
                    </a:lnTo>
                    <a:lnTo>
                      <a:pt x="147" y="892"/>
                    </a:lnTo>
                    <a:lnTo>
                      <a:pt x="149" y="879"/>
                    </a:lnTo>
                    <a:lnTo>
                      <a:pt x="155" y="856"/>
                    </a:lnTo>
                    <a:lnTo>
                      <a:pt x="160" y="836"/>
                    </a:lnTo>
                    <a:lnTo>
                      <a:pt x="166" y="817"/>
                    </a:lnTo>
                    <a:lnTo>
                      <a:pt x="171" y="798"/>
                    </a:lnTo>
                    <a:lnTo>
                      <a:pt x="173" y="788"/>
                    </a:lnTo>
                    <a:lnTo>
                      <a:pt x="174" y="778"/>
                    </a:lnTo>
                    <a:lnTo>
                      <a:pt x="175" y="769"/>
                    </a:lnTo>
                    <a:lnTo>
                      <a:pt x="176" y="758"/>
                    </a:lnTo>
                    <a:lnTo>
                      <a:pt x="175" y="746"/>
                    </a:lnTo>
                    <a:lnTo>
                      <a:pt x="174" y="735"/>
                    </a:lnTo>
                    <a:lnTo>
                      <a:pt x="172" y="724"/>
                    </a:lnTo>
                    <a:lnTo>
                      <a:pt x="170" y="712"/>
                    </a:lnTo>
                    <a:lnTo>
                      <a:pt x="167" y="702"/>
                    </a:lnTo>
                    <a:lnTo>
                      <a:pt x="166" y="691"/>
                    </a:lnTo>
                    <a:lnTo>
                      <a:pt x="164" y="679"/>
                    </a:lnTo>
                    <a:lnTo>
                      <a:pt x="164" y="668"/>
                    </a:lnTo>
                    <a:lnTo>
                      <a:pt x="153" y="663"/>
                    </a:lnTo>
                    <a:lnTo>
                      <a:pt x="144" y="656"/>
                    </a:lnTo>
                    <a:lnTo>
                      <a:pt x="137" y="651"/>
                    </a:lnTo>
                    <a:lnTo>
                      <a:pt x="131" y="644"/>
                    </a:lnTo>
                    <a:lnTo>
                      <a:pt x="127" y="639"/>
                    </a:lnTo>
                    <a:lnTo>
                      <a:pt x="122" y="633"/>
                    </a:lnTo>
                    <a:lnTo>
                      <a:pt x="120" y="626"/>
                    </a:lnTo>
                    <a:lnTo>
                      <a:pt x="118" y="620"/>
                    </a:lnTo>
                    <a:lnTo>
                      <a:pt x="116" y="605"/>
                    </a:lnTo>
                    <a:lnTo>
                      <a:pt x="117" y="588"/>
                    </a:lnTo>
                    <a:lnTo>
                      <a:pt x="117" y="569"/>
                    </a:lnTo>
                    <a:lnTo>
                      <a:pt x="118" y="548"/>
                    </a:lnTo>
                    <a:lnTo>
                      <a:pt x="108" y="538"/>
                    </a:lnTo>
                    <a:lnTo>
                      <a:pt x="101" y="526"/>
                    </a:lnTo>
                    <a:lnTo>
                      <a:pt x="95" y="515"/>
                    </a:lnTo>
                    <a:lnTo>
                      <a:pt x="92" y="503"/>
                    </a:lnTo>
                    <a:lnTo>
                      <a:pt x="90" y="492"/>
                    </a:lnTo>
                    <a:lnTo>
                      <a:pt x="89" y="481"/>
                    </a:lnTo>
                    <a:lnTo>
                      <a:pt x="89" y="470"/>
                    </a:lnTo>
                    <a:lnTo>
                      <a:pt x="89" y="459"/>
                    </a:lnTo>
                    <a:lnTo>
                      <a:pt x="84" y="453"/>
                    </a:lnTo>
                    <a:lnTo>
                      <a:pt x="77" y="449"/>
                    </a:lnTo>
                    <a:lnTo>
                      <a:pt x="70" y="445"/>
                    </a:lnTo>
                    <a:lnTo>
                      <a:pt x="63" y="440"/>
                    </a:lnTo>
                    <a:lnTo>
                      <a:pt x="48" y="433"/>
                    </a:lnTo>
                    <a:lnTo>
                      <a:pt x="34" y="424"/>
                    </a:lnTo>
                    <a:lnTo>
                      <a:pt x="26" y="420"/>
                    </a:lnTo>
                    <a:lnTo>
                      <a:pt x="20" y="416"/>
                    </a:lnTo>
                    <a:lnTo>
                      <a:pt x="14" y="410"/>
                    </a:lnTo>
                    <a:lnTo>
                      <a:pt x="10" y="404"/>
                    </a:lnTo>
                    <a:lnTo>
                      <a:pt x="6" y="396"/>
                    </a:lnTo>
                    <a:lnTo>
                      <a:pt x="3" y="389"/>
                    </a:lnTo>
                    <a:lnTo>
                      <a:pt x="0" y="379"/>
                    </a:lnTo>
                    <a:lnTo>
                      <a:pt x="0" y="36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>
                <a:off x="5008680" y="4661280"/>
                <a:ext cx="834840" cy="713160"/>
              </a:xfrm>
              <a:custGeom>
                <a:avLst/>
                <a:gdLst/>
                <a:ahLst/>
                <a:rect l="l" t="t" r="r" b="b"/>
                <a:pathLst>
                  <a:path w="1603" h="1399">
                    <a:moveTo>
                      <a:pt x="3" y="41"/>
                    </a:moveTo>
                    <a:lnTo>
                      <a:pt x="64" y="41"/>
                    </a:lnTo>
                    <a:lnTo>
                      <a:pt x="124" y="40"/>
                    </a:lnTo>
                    <a:lnTo>
                      <a:pt x="183" y="38"/>
                    </a:lnTo>
                    <a:lnTo>
                      <a:pt x="241" y="35"/>
                    </a:lnTo>
                    <a:lnTo>
                      <a:pt x="299" y="32"/>
                    </a:lnTo>
                    <a:lnTo>
                      <a:pt x="355" y="28"/>
                    </a:lnTo>
                    <a:lnTo>
                      <a:pt x="411" y="25"/>
                    </a:lnTo>
                    <a:lnTo>
                      <a:pt x="466" y="20"/>
                    </a:lnTo>
                    <a:lnTo>
                      <a:pt x="520" y="17"/>
                    </a:lnTo>
                    <a:lnTo>
                      <a:pt x="574" y="13"/>
                    </a:lnTo>
                    <a:lnTo>
                      <a:pt x="627" y="10"/>
                    </a:lnTo>
                    <a:lnTo>
                      <a:pt x="679" y="6"/>
                    </a:lnTo>
                    <a:lnTo>
                      <a:pt x="732" y="3"/>
                    </a:lnTo>
                    <a:lnTo>
                      <a:pt x="782" y="2"/>
                    </a:lnTo>
                    <a:lnTo>
                      <a:pt x="834" y="0"/>
                    </a:lnTo>
                    <a:lnTo>
                      <a:pt x="885" y="0"/>
                    </a:lnTo>
                    <a:lnTo>
                      <a:pt x="890" y="1"/>
                    </a:lnTo>
                    <a:lnTo>
                      <a:pt x="895" y="2"/>
                    </a:lnTo>
                    <a:lnTo>
                      <a:pt x="898" y="3"/>
                    </a:lnTo>
                    <a:lnTo>
                      <a:pt x="902" y="5"/>
                    </a:lnTo>
                    <a:lnTo>
                      <a:pt x="907" y="10"/>
                    </a:lnTo>
                    <a:lnTo>
                      <a:pt x="911" y="15"/>
                    </a:lnTo>
                    <a:lnTo>
                      <a:pt x="914" y="26"/>
                    </a:lnTo>
                    <a:lnTo>
                      <a:pt x="914" y="30"/>
                    </a:lnTo>
                    <a:lnTo>
                      <a:pt x="934" y="48"/>
                    </a:lnTo>
                    <a:lnTo>
                      <a:pt x="945" y="61"/>
                    </a:lnTo>
                    <a:lnTo>
                      <a:pt x="947" y="65"/>
                    </a:lnTo>
                    <a:lnTo>
                      <a:pt x="948" y="68"/>
                    </a:lnTo>
                    <a:lnTo>
                      <a:pt x="949" y="71"/>
                    </a:lnTo>
                    <a:lnTo>
                      <a:pt x="949" y="74"/>
                    </a:lnTo>
                    <a:lnTo>
                      <a:pt x="948" y="81"/>
                    </a:lnTo>
                    <a:lnTo>
                      <a:pt x="943" y="91"/>
                    </a:lnTo>
                    <a:lnTo>
                      <a:pt x="937" y="102"/>
                    </a:lnTo>
                    <a:lnTo>
                      <a:pt x="929" y="111"/>
                    </a:lnTo>
                    <a:lnTo>
                      <a:pt x="924" y="118"/>
                    </a:lnTo>
                    <a:lnTo>
                      <a:pt x="918" y="122"/>
                    </a:lnTo>
                    <a:lnTo>
                      <a:pt x="917" y="124"/>
                    </a:lnTo>
                    <a:lnTo>
                      <a:pt x="916" y="126"/>
                    </a:lnTo>
                    <a:lnTo>
                      <a:pt x="915" y="127"/>
                    </a:lnTo>
                    <a:lnTo>
                      <a:pt x="915" y="129"/>
                    </a:lnTo>
                    <a:lnTo>
                      <a:pt x="918" y="135"/>
                    </a:lnTo>
                    <a:lnTo>
                      <a:pt x="924" y="141"/>
                    </a:lnTo>
                    <a:lnTo>
                      <a:pt x="940" y="153"/>
                    </a:lnTo>
                    <a:lnTo>
                      <a:pt x="956" y="161"/>
                    </a:lnTo>
                    <a:lnTo>
                      <a:pt x="959" y="164"/>
                    </a:lnTo>
                    <a:lnTo>
                      <a:pt x="963" y="167"/>
                    </a:lnTo>
                    <a:lnTo>
                      <a:pt x="966" y="172"/>
                    </a:lnTo>
                    <a:lnTo>
                      <a:pt x="968" y="177"/>
                    </a:lnTo>
                    <a:lnTo>
                      <a:pt x="970" y="183"/>
                    </a:lnTo>
                    <a:lnTo>
                      <a:pt x="971" y="191"/>
                    </a:lnTo>
                    <a:lnTo>
                      <a:pt x="972" y="200"/>
                    </a:lnTo>
                    <a:lnTo>
                      <a:pt x="972" y="209"/>
                    </a:lnTo>
                    <a:lnTo>
                      <a:pt x="971" y="229"/>
                    </a:lnTo>
                    <a:lnTo>
                      <a:pt x="970" y="244"/>
                    </a:lnTo>
                    <a:lnTo>
                      <a:pt x="967" y="255"/>
                    </a:lnTo>
                    <a:lnTo>
                      <a:pt x="964" y="262"/>
                    </a:lnTo>
                    <a:lnTo>
                      <a:pt x="954" y="277"/>
                    </a:lnTo>
                    <a:lnTo>
                      <a:pt x="942" y="299"/>
                    </a:lnTo>
                    <a:lnTo>
                      <a:pt x="938" y="309"/>
                    </a:lnTo>
                    <a:lnTo>
                      <a:pt x="936" y="319"/>
                    </a:lnTo>
                    <a:lnTo>
                      <a:pt x="934" y="331"/>
                    </a:lnTo>
                    <a:lnTo>
                      <a:pt x="932" y="342"/>
                    </a:lnTo>
                    <a:lnTo>
                      <a:pt x="930" y="354"/>
                    </a:lnTo>
                    <a:lnTo>
                      <a:pt x="927" y="366"/>
                    </a:lnTo>
                    <a:lnTo>
                      <a:pt x="924" y="371"/>
                    </a:lnTo>
                    <a:lnTo>
                      <a:pt x="921" y="377"/>
                    </a:lnTo>
                    <a:lnTo>
                      <a:pt x="916" y="382"/>
                    </a:lnTo>
                    <a:lnTo>
                      <a:pt x="911" y="389"/>
                    </a:lnTo>
                    <a:lnTo>
                      <a:pt x="893" y="407"/>
                    </a:lnTo>
                    <a:lnTo>
                      <a:pt x="877" y="421"/>
                    </a:lnTo>
                    <a:lnTo>
                      <a:pt x="866" y="433"/>
                    </a:lnTo>
                    <a:lnTo>
                      <a:pt x="851" y="447"/>
                    </a:lnTo>
                    <a:lnTo>
                      <a:pt x="847" y="451"/>
                    </a:lnTo>
                    <a:lnTo>
                      <a:pt x="845" y="458"/>
                    </a:lnTo>
                    <a:lnTo>
                      <a:pt x="843" y="464"/>
                    </a:lnTo>
                    <a:lnTo>
                      <a:pt x="841" y="472"/>
                    </a:lnTo>
                    <a:lnTo>
                      <a:pt x="839" y="488"/>
                    </a:lnTo>
                    <a:lnTo>
                      <a:pt x="839" y="506"/>
                    </a:lnTo>
                    <a:lnTo>
                      <a:pt x="837" y="525"/>
                    </a:lnTo>
                    <a:lnTo>
                      <a:pt x="837" y="542"/>
                    </a:lnTo>
                    <a:lnTo>
                      <a:pt x="836" y="549"/>
                    </a:lnTo>
                    <a:lnTo>
                      <a:pt x="835" y="557"/>
                    </a:lnTo>
                    <a:lnTo>
                      <a:pt x="833" y="563"/>
                    </a:lnTo>
                    <a:lnTo>
                      <a:pt x="831" y="569"/>
                    </a:lnTo>
                    <a:lnTo>
                      <a:pt x="828" y="575"/>
                    </a:lnTo>
                    <a:lnTo>
                      <a:pt x="823" y="581"/>
                    </a:lnTo>
                    <a:lnTo>
                      <a:pt x="819" y="586"/>
                    </a:lnTo>
                    <a:lnTo>
                      <a:pt x="815" y="589"/>
                    </a:lnTo>
                    <a:lnTo>
                      <a:pt x="806" y="596"/>
                    </a:lnTo>
                    <a:lnTo>
                      <a:pt x="799" y="601"/>
                    </a:lnTo>
                    <a:lnTo>
                      <a:pt x="792" y="606"/>
                    </a:lnTo>
                    <a:lnTo>
                      <a:pt x="788" y="611"/>
                    </a:lnTo>
                    <a:lnTo>
                      <a:pt x="788" y="613"/>
                    </a:lnTo>
                    <a:lnTo>
                      <a:pt x="787" y="617"/>
                    </a:lnTo>
                    <a:lnTo>
                      <a:pt x="788" y="621"/>
                    </a:lnTo>
                    <a:lnTo>
                      <a:pt x="790" y="625"/>
                    </a:lnTo>
                    <a:lnTo>
                      <a:pt x="803" y="651"/>
                    </a:lnTo>
                    <a:lnTo>
                      <a:pt x="812" y="669"/>
                    </a:lnTo>
                    <a:lnTo>
                      <a:pt x="817" y="681"/>
                    </a:lnTo>
                    <a:lnTo>
                      <a:pt x="819" y="686"/>
                    </a:lnTo>
                    <a:lnTo>
                      <a:pt x="819" y="686"/>
                    </a:lnTo>
                    <a:lnTo>
                      <a:pt x="1280" y="707"/>
                    </a:lnTo>
                    <a:lnTo>
                      <a:pt x="1280" y="707"/>
                    </a:lnTo>
                    <a:lnTo>
                      <a:pt x="1290" y="707"/>
                    </a:lnTo>
                    <a:lnTo>
                      <a:pt x="1298" y="708"/>
                    </a:lnTo>
                    <a:lnTo>
                      <a:pt x="1304" y="709"/>
                    </a:lnTo>
                    <a:lnTo>
                      <a:pt x="1308" y="711"/>
                    </a:lnTo>
                    <a:lnTo>
                      <a:pt x="1310" y="715"/>
                    </a:lnTo>
                    <a:lnTo>
                      <a:pt x="1312" y="720"/>
                    </a:lnTo>
                    <a:lnTo>
                      <a:pt x="1312" y="728"/>
                    </a:lnTo>
                    <a:lnTo>
                      <a:pt x="1309" y="737"/>
                    </a:lnTo>
                    <a:lnTo>
                      <a:pt x="1306" y="743"/>
                    </a:lnTo>
                    <a:lnTo>
                      <a:pt x="1302" y="749"/>
                    </a:lnTo>
                    <a:lnTo>
                      <a:pt x="1290" y="762"/>
                    </a:lnTo>
                    <a:lnTo>
                      <a:pt x="1285" y="769"/>
                    </a:lnTo>
                    <a:lnTo>
                      <a:pt x="1286" y="775"/>
                    </a:lnTo>
                    <a:lnTo>
                      <a:pt x="1288" y="785"/>
                    </a:lnTo>
                    <a:lnTo>
                      <a:pt x="1290" y="795"/>
                    </a:lnTo>
                    <a:lnTo>
                      <a:pt x="1294" y="803"/>
                    </a:lnTo>
                    <a:lnTo>
                      <a:pt x="1299" y="811"/>
                    </a:lnTo>
                    <a:lnTo>
                      <a:pt x="1305" y="823"/>
                    </a:lnTo>
                    <a:lnTo>
                      <a:pt x="1308" y="827"/>
                    </a:lnTo>
                    <a:lnTo>
                      <a:pt x="1309" y="838"/>
                    </a:lnTo>
                    <a:lnTo>
                      <a:pt x="1313" y="849"/>
                    </a:lnTo>
                    <a:lnTo>
                      <a:pt x="1316" y="860"/>
                    </a:lnTo>
                    <a:lnTo>
                      <a:pt x="1319" y="871"/>
                    </a:lnTo>
                    <a:lnTo>
                      <a:pt x="1320" y="877"/>
                    </a:lnTo>
                    <a:lnTo>
                      <a:pt x="1321" y="882"/>
                    </a:lnTo>
                    <a:lnTo>
                      <a:pt x="1321" y="889"/>
                    </a:lnTo>
                    <a:lnTo>
                      <a:pt x="1320" y="894"/>
                    </a:lnTo>
                    <a:lnTo>
                      <a:pt x="1319" y="899"/>
                    </a:lnTo>
                    <a:lnTo>
                      <a:pt x="1317" y="905"/>
                    </a:lnTo>
                    <a:lnTo>
                      <a:pt x="1313" y="910"/>
                    </a:lnTo>
                    <a:lnTo>
                      <a:pt x="1308" y="916"/>
                    </a:lnTo>
                    <a:lnTo>
                      <a:pt x="1314" y="917"/>
                    </a:lnTo>
                    <a:lnTo>
                      <a:pt x="1319" y="918"/>
                    </a:lnTo>
                    <a:lnTo>
                      <a:pt x="1325" y="919"/>
                    </a:lnTo>
                    <a:lnTo>
                      <a:pt x="1330" y="921"/>
                    </a:lnTo>
                    <a:lnTo>
                      <a:pt x="1340" y="927"/>
                    </a:lnTo>
                    <a:lnTo>
                      <a:pt x="1348" y="935"/>
                    </a:lnTo>
                    <a:lnTo>
                      <a:pt x="1356" y="944"/>
                    </a:lnTo>
                    <a:lnTo>
                      <a:pt x="1362" y="954"/>
                    </a:lnTo>
                    <a:lnTo>
                      <a:pt x="1364" y="960"/>
                    </a:lnTo>
                    <a:lnTo>
                      <a:pt x="1366" y="965"/>
                    </a:lnTo>
                    <a:lnTo>
                      <a:pt x="1367" y="971"/>
                    </a:lnTo>
                    <a:lnTo>
                      <a:pt x="1367" y="976"/>
                    </a:lnTo>
                    <a:lnTo>
                      <a:pt x="1362" y="982"/>
                    </a:lnTo>
                    <a:lnTo>
                      <a:pt x="1350" y="996"/>
                    </a:lnTo>
                    <a:lnTo>
                      <a:pt x="1342" y="1006"/>
                    </a:lnTo>
                    <a:lnTo>
                      <a:pt x="1331" y="1016"/>
                    </a:lnTo>
                    <a:lnTo>
                      <a:pt x="1319" y="1026"/>
                    </a:lnTo>
                    <a:lnTo>
                      <a:pt x="1307" y="1035"/>
                    </a:lnTo>
                    <a:lnTo>
                      <a:pt x="1327" y="1023"/>
                    </a:lnTo>
                    <a:lnTo>
                      <a:pt x="1347" y="1014"/>
                    </a:lnTo>
                    <a:lnTo>
                      <a:pt x="1367" y="1005"/>
                    </a:lnTo>
                    <a:lnTo>
                      <a:pt x="1386" y="996"/>
                    </a:lnTo>
                    <a:lnTo>
                      <a:pt x="1403" y="990"/>
                    </a:lnTo>
                    <a:lnTo>
                      <a:pt x="1416" y="985"/>
                    </a:lnTo>
                    <a:lnTo>
                      <a:pt x="1421" y="982"/>
                    </a:lnTo>
                    <a:lnTo>
                      <a:pt x="1424" y="980"/>
                    </a:lnTo>
                    <a:lnTo>
                      <a:pt x="1426" y="978"/>
                    </a:lnTo>
                    <a:lnTo>
                      <a:pt x="1427" y="977"/>
                    </a:lnTo>
                    <a:lnTo>
                      <a:pt x="1433" y="992"/>
                    </a:lnTo>
                    <a:lnTo>
                      <a:pt x="1441" y="1008"/>
                    </a:lnTo>
                    <a:lnTo>
                      <a:pt x="1451" y="1025"/>
                    </a:lnTo>
                    <a:lnTo>
                      <a:pt x="1461" y="1041"/>
                    </a:lnTo>
                    <a:lnTo>
                      <a:pt x="1470" y="1056"/>
                    </a:lnTo>
                    <a:lnTo>
                      <a:pt x="1478" y="1071"/>
                    </a:lnTo>
                    <a:lnTo>
                      <a:pt x="1481" y="1077"/>
                    </a:lnTo>
                    <a:lnTo>
                      <a:pt x="1483" y="1084"/>
                    </a:lnTo>
                    <a:lnTo>
                      <a:pt x="1484" y="1090"/>
                    </a:lnTo>
                    <a:lnTo>
                      <a:pt x="1485" y="1096"/>
                    </a:lnTo>
                    <a:lnTo>
                      <a:pt x="1472" y="1098"/>
                    </a:lnTo>
                    <a:lnTo>
                      <a:pt x="1458" y="1101"/>
                    </a:lnTo>
                    <a:lnTo>
                      <a:pt x="1443" y="1106"/>
                    </a:lnTo>
                    <a:lnTo>
                      <a:pt x="1429" y="1111"/>
                    </a:lnTo>
                    <a:lnTo>
                      <a:pt x="1406" y="1121"/>
                    </a:lnTo>
                    <a:lnTo>
                      <a:pt x="1396" y="1125"/>
                    </a:lnTo>
                    <a:lnTo>
                      <a:pt x="1396" y="1131"/>
                    </a:lnTo>
                    <a:lnTo>
                      <a:pt x="1398" y="1137"/>
                    </a:lnTo>
                    <a:lnTo>
                      <a:pt x="1401" y="1142"/>
                    </a:lnTo>
                    <a:lnTo>
                      <a:pt x="1406" y="1148"/>
                    </a:lnTo>
                    <a:lnTo>
                      <a:pt x="1411" y="1153"/>
                    </a:lnTo>
                    <a:lnTo>
                      <a:pt x="1417" y="1160"/>
                    </a:lnTo>
                    <a:lnTo>
                      <a:pt x="1425" y="1165"/>
                    </a:lnTo>
                    <a:lnTo>
                      <a:pt x="1433" y="1170"/>
                    </a:lnTo>
                    <a:lnTo>
                      <a:pt x="1451" y="1182"/>
                    </a:lnTo>
                    <a:lnTo>
                      <a:pt x="1470" y="1193"/>
                    </a:lnTo>
                    <a:lnTo>
                      <a:pt x="1492" y="1205"/>
                    </a:lnTo>
                    <a:lnTo>
                      <a:pt x="1515" y="1216"/>
                    </a:lnTo>
                    <a:lnTo>
                      <a:pt x="1519" y="1216"/>
                    </a:lnTo>
                    <a:lnTo>
                      <a:pt x="1523" y="1217"/>
                    </a:lnTo>
                    <a:lnTo>
                      <a:pt x="1525" y="1219"/>
                    </a:lnTo>
                    <a:lnTo>
                      <a:pt x="1528" y="1221"/>
                    </a:lnTo>
                    <a:lnTo>
                      <a:pt x="1529" y="1226"/>
                    </a:lnTo>
                    <a:lnTo>
                      <a:pt x="1529" y="1234"/>
                    </a:lnTo>
                    <a:lnTo>
                      <a:pt x="1529" y="1244"/>
                    </a:lnTo>
                    <a:lnTo>
                      <a:pt x="1531" y="1253"/>
                    </a:lnTo>
                    <a:lnTo>
                      <a:pt x="1532" y="1259"/>
                    </a:lnTo>
                    <a:lnTo>
                      <a:pt x="1535" y="1264"/>
                    </a:lnTo>
                    <a:lnTo>
                      <a:pt x="1538" y="1270"/>
                    </a:lnTo>
                    <a:lnTo>
                      <a:pt x="1544" y="1276"/>
                    </a:lnTo>
                    <a:lnTo>
                      <a:pt x="1553" y="1286"/>
                    </a:lnTo>
                    <a:lnTo>
                      <a:pt x="1561" y="1293"/>
                    </a:lnTo>
                    <a:lnTo>
                      <a:pt x="1568" y="1299"/>
                    </a:lnTo>
                    <a:lnTo>
                      <a:pt x="1573" y="1302"/>
                    </a:lnTo>
                    <a:lnTo>
                      <a:pt x="1578" y="1304"/>
                    </a:lnTo>
                    <a:lnTo>
                      <a:pt x="1585" y="1305"/>
                    </a:lnTo>
                    <a:lnTo>
                      <a:pt x="1593" y="1305"/>
                    </a:lnTo>
                    <a:lnTo>
                      <a:pt x="1603" y="1306"/>
                    </a:lnTo>
                    <a:lnTo>
                      <a:pt x="1602" y="1312"/>
                    </a:lnTo>
                    <a:lnTo>
                      <a:pt x="1601" y="1317"/>
                    </a:lnTo>
                    <a:lnTo>
                      <a:pt x="1600" y="1323"/>
                    </a:lnTo>
                    <a:lnTo>
                      <a:pt x="1598" y="1328"/>
                    </a:lnTo>
                    <a:lnTo>
                      <a:pt x="1591" y="1338"/>
                    </a:lnTo>
                    <a:lnTo>
                      <a:pt x="1584" y="1346"/>
                    </a:lnTo>
                    <a:lnTo>
                      <a:pt x="1575" y="1354"/>
                    </a:lnTo>
                    <a:lnTo>
                      <a:pt x="1564" y="1360"/>
                    </a:lnTo>
                    <a:lnTo>
                      <a:pt x="1559" y="1363"/>
                    </a:lnTo>
                    <a:lnTo>
                      <a:pt x="1553" y="1364"/>
                    </a:lnTo>
                    <a:lnTo>
                      <a:pt x="1548" y="1365"/>
                    </a:lnTo>
                    <a:lnTo>
                      <a:pt x="1543" y="1365"/>
                    </a:lnTo>
                    <a:lnTo>
                      <a:pt x="1532" y="1376"/>
                    </a:lnTo>
                    <a:lnTo>
                      <a:pt x="1523" y="1383"/>
                    </a:lnTo>
                    <a:lnTo>
                      <a:pt x="1515" y="1390"/>
                    </a:lnTo>
                    <a:lnTo>
                      <a:pt x="1508" y="1394"/>
                    </a:lnTo>
                    <a:lnTo>
                      <a:pt x="1502" y="1397"/>
                    </a:lnTo>
                    <a:lnTo>
                      <a:pt x="1496" y="1399"/>
                    </a:lnTo>
                    <a:lnTo>
                      <a:pt x="1491" y="1399"/>
                    </a:lnTo>
                    <a:lnTo>
                      <a:pt x="1487" y="1398"/>
                    </a:lnTo>
                    <a:lnTo>
                      <a:pt x="1482" y="1396"/>
                    </a:lnTo>
                    <a:lnTo>
                      <a:pt x="1479" y="1394"/>
                    </a:lnTo>
                    <a:lnTo>
                      <a:pt x="1475" y="1390"/>
                    </a:lnTo>
                    <a:lnTo>
                      <a:pt x="1471" y="1385"/>
                    </a:lnTo>
                    <a:lnTo>
                      <a:pt x="1463" y="1376"/>
                    </a:lnTo>
                    <a:lnTo>
                      <a:pt x="1453" y="1365"/>
                    </a:lnTo>
                    <a:lnTo>
                      <a:pt x="1449" y="1359"/>
                    </a:lnTo>
                    <a:lnTo>
                      <a:pt x="1435" y="1345"/>
                    </a:lnTo>
                    <a:lnTo>
                      <a:pt x="1416" y="1326"/>
                    </a:lnTo>
                    <a:lnTo>
                      <a:pt x="1394" y="1304"/>
                    </a:lnTo>
                    <a:lnTo>
                      <a:pt x="1383" y="1295"/>
                    </a:lnTo>
                    <a:lnTo>
                      <a:pt x="1372" y="1287"/>
                    </a:lnTo>
                    <a:lnTo>
                      <a:pt x="1361" y="1282"/>
                    </a:lnTo>
                    <a:lnTo>
                      <a:pt x="1349" y="1278"/>
                    </a:lnTo>
                    <a:lnTo>
                      <a:pt x="1339" y="1275"/>
                    </a:lnTo>
                    <a:lnTo>
                      <a:pt x="1328" y="1274"/>
                    </a:lnTo>
                    <a:lnTo>
                      <a:pt x="1316" y="1274"/>
                    </a:lnTo>
                    <a:lnTo>
                      <a:pt x="1305" y="1274"/>
                    </a:lnTo>
                    <a:lnTo>
                      <a:pt x="1304" y="1261"/>
                    </a:lnTo>
                    <a:lnTo>
                      <a:pt x="1300" y="1247"/>
                    </a:lnTo>
                    <a:lnTo>
                      <a:pt x="1294" y="1231"/>
                    </a:lnTo>
                    <a:lnTo>
                      <a:pt x="1287" y="1214"/>
                    </a:lnTo>
                    <a:lnTo>
                      <a:pt x="1278" y="1197"/>
                    </a:lnTo>
                    <a:lnTo>
                      <a:pt x="1268" y="1181"/>
                    </a:lnTo>
                    <a:lnTo>
                      <a:pt x="1258" y="1166"/>
                    </a:lnTo>
                    <a:lnTo>
                      <a:pt x="1247" y="1154"/>
                    </a:lnTo>
                    <a:lnTo>
                      <a:pt x="1241" y="1149"/>
                    </a:lnTo>
                    <a:lnTo>
                      <a:pt x="1237" y="1146"/>
                    </a:lnTo>
                    <a:lnTo>
                      <a:pt x="1233" y="1143"/>
                    </a:lnTo>
                    <a:lnTo>
                      <a:pt x="1229" y="1141"/>
                    </a:lnTo>
                    <a:lnTo>
                      <a:pt x="1226" y="1141"/>
                    </a:lnTo>
                    <a:lnTo>
                      <a:pt x="1224" y="1142"/>
                    </a:lnTo>
                    <a:lnTo>
                      <a:pt x="1222" y="1143"/>
                    </a:lnTo>
                    <a:lnTo>
                      <a:pt x="1220" y="1147"/>
                    </a:lnTo>
                    <a:lnTo>
                      <a:pt x="1218" y="1153"/>
                    </a:lnTo>
                    <a:lnTo>
                      <a:pt x="1217" y="1162"/>
                    </a:lnTo>
                    <a:lnTo>
                      <a:pt x="1217" y="1172"/>
                    </a:lnTo>
                    <a:lnTo>
                      <a:pt x="1217" y="1183"/>
                    </a:lnTo>
                    <a:lnTo>
                      <a:pt x="1222" y="1184"/>
                    </a:lnTo>
                    <a:lnTo>
                      <a:pt x="1227" y="1187"/>
                    </a:lnTo>
                    <a:lnTo>
                      <a:pt x="1233" y="1189"/>
                    </a:lnTo>
                    <a:lnTo>
                      <a:pt x="1238" y="1193"/>
                    </a:lnTo>
                    <a:lnTo>
                      <a:pt x="1248" y="1203"/>
                    </a:lnTo>
                    <a:lnTo>
                      <a:pt x="1256" y="1214"/>
                    </a:lnTo>
                    <a:lnTo>
                      <a:pt x="1271" y="1234"/>
                    </a:lnTo>
                    <a:lnTo>
                      <a:pt x="1276" y="1244"/>
                    </a:lnTo>
                    <a:lnTo>
                      <a:pt x="1275" y="1265"/>
                    </a:lnTo>
                    <a:lnTo>
                      <a:pt x="1275" y="1285"/>
                    </a:lnTo>
                    <a:lnTo>
                      <a:pt x="1275" y="1298"/>
                    </a:lnTo>
                    <a:lnTo>
                      <a:pt x="1275" y="1303"/>
                    </a:lnTo>
                    <a:lnTo>
                      <a:pt x="1275" y="1325"/>
                    </a:lnTo>
                    <a:lnTo>
                      <a:pt x="1275" y="1344"/>
                    </a:lnTo>
                    <a:lnTo>
                      <a:pt x="1275" y="1358"/>
                    </a:lnTo>
                    <a:lnTo>
                      <a:pt x="1275" y="1363"/>
                    </a:lnTo>
                    <a:lnTo>
                      <a:pt x="1268" y="1366"/>
                    </a:lnTo>
                    <a:lnTo>
                      <a:pt x="1263" y="1367"/>
                    </a:lnTo>
                    <a:lnTo>
                      <a:pt x="1258" y="1368"/>
                    </a:lnTo>
                    <a:lnTo>
                      <a:pt x="1252" y="1369"/>
                    </a:lnTo>
                    <a:lnTo>
                      <a:pt x="1241" y="1368"/>
                    </a:lnTo>
                    <a:lnTo>
                      <a:pt x="1231" y="1366"/>
                    </a:lnTo>
                    <a:lnTo>
                      <a:pt x="1220" y="1363"/>
                    </a:lnTo>
                    <a:lnTo>
                      <a:pt x="1209" y="1358"/>
                    </a:lnTo>
                    <a:lnTo>
                      <a:pt x="1198" y="1353"/>
                    </a:lnTo>
                    <a:lnTo>
                      <a:pt x="1188" y="1347"/>
                    </a:lnTo>
                    <a:lnTo>
                      <a:pt x="1170" y="1337"/>
                    </a:lnTo>
                    <a:lnTo>
                      <a:pt x="1153" y="1328"/>
                    </a:lnTo>
                    <a:lnTo>
                      <a:pt x="1145" y="1326"/>
                    </a:lnTo>
                    <a:lnTo>
                      <a:pt x="1138" y="1326"/>
                    </a:lnTo>
                    <a:lnTo>
                      <a:pt x="1134" y="1327"/>
                    </a:lnTo>
                    <a:lnTo>
                      <a:pt x="1131" y="1328"/>
                    </a:lnTo>
                    <a:lnTo>
                      <a:pt x="1128" y="1329"/>
                    </a:lnTo>
                    <a:lnTo>
                      <a:pt x="1126" y="1332"/>
                    </a:lnTo>
                    <a:lnTo>
                      <a:pt x="1120" y="1332"/>
                    </a:lnTo>
                    <a:lnTo>
                      <a:pt x="1116" y="1333"/>
                    </a:lnTo>
                    <a:lnTo>
                      <a:pt x="1112" y="1334"/>
                    </a:lnTo>
                    <a:lnTo>
                      <a:pt x="1109" y="1337"/>
                    </a:lnTo>
                    <a:lnTo>
                      <a:pt x="1105" y="1340"/>
                    </a:lnTo>
                    <a:lnTo>
                      <a:pt x="1103" y="1343"/>
                    </a:lnTo>
                    <a:lnTo>
                      <a:pt x="1101" y="1346"/>
                    </a:lnTo>
                    <a:lnTo>
                      <a:pt x="1099" y="1351"/>
                    </a:lnTo>
                    <a:lnTo>
                      <a:pt x="1097" y="1359"/>
                    </a:lnTo>
                    <a:lnTo>
                      <a:pt x="1096" y="1369"/>
                    </a:lnTo>
                    <a:lnTo>
                      <a:pt x="1096" y="1380"/>
                    </a:lnTo>
                    <a:lnTo>
                      <a:pt x="1096" y="1392"/>
                    </a:lnTo>
                    <a:lnTo>
                      <a:pt x="1084" y="1391"/>
                    </a:lnTo>
                    <a:lnTo>
                      <a:pt x="1072" y="1390"/>
                    </a:lnTo>
                    <a:lnTo>
                      <a:pt x="1059" y="1388"/>
                    </a:lnTo>
                    <a:lnTo>
                      <a:pt x="1046" y="1385"/>
                    </a:lnTo>
                    <a:lnTo>
                      <a:pt x="1020" y="1380"/>
                    </a:lnTo>
                    <a:lnTo>
                      <a:pt x="995" y="1372"/>
                    </a:lnTo>
                    <a:lnTo>
                      <a:pt x="970" y="1363"/>
                    </a:lnTo>
                    <a:lnTo>
                      <a:pt x="949" y="1353"/>
                    </a:lnTo>
                    <a:lnTo>
                      <a:pt x="939" y="1347"/>
                    </a:lnTo>
                    <a:lnTo>
                      <a:pt x="930" y="1341"/>
                    </a:lnTo>
                    <a:lnTo>
                      <a:pt x="923" y="1336"/>
                    </a:lnTo>
                    <a:lnTo>
                      <a:pt x="917" y="1330"/>
                    </a:lnTo>
                    <a:lnTo>
                      <a:pt x="912" y="1330"/>
                    </a:lnTo>
                    <a:lnTo>
                      <a:pt x="907" y="1329"/>
                    </a:lnTo>
                    <a:lnTo>
                      <a:pt x="903" y="1327"/>
                    </a:lnTo>
                    <a:lnTo>
                      <a:pt x="900" y="1325"/>
                    </a:lnTo>
                    <a:lnTo>
                      <a:pt x="897" y="1323"/>
                    </a:lnTo>
                    <a:lnTo>
                      <a:pt x="895" y="1319"/>
                    </a:lnTo>
                    <a:lnTo>
                      <a:pt x="893" y="1315"/>
                    </a:lnTo>
                    <a:lnTo>
                      <a:pt x="890" y="1312"/>
                    </a:lnTo>
                    <a:lnTo>
                      <a:pt x="889" y="1302"/>
                    </a:lnTo>
                    <a:lnTo>
                      <a:pt x="888" y="1292"/>
                    </a:lnTo>
                    <a:lnTo>
                      <a:pt x="887" y="1282"/>
                    </a:lnTo>
                    <a:lnTo>
                      <a:pt x="887" y="1271"/>
                    </a:lnTo>
                    <a:lnTo>
                      <a:pt x="866" y="1270"/>
                    </a:lnTo>
                    <a:lnTo>
                      <a:pt x="846" y="1270"/>
                    </a:lnTo>
                    <a:lnTo>
                      <a:pt x="833" y="1270"/>
                    </a:lnTo>
                    <a:lnTo>
                      <a:pt x="828" y="1270"/>
                    </a:lnTo>
                    <a:lnTo>
                      <a:pt x="817" y="1258"/>
                    </a:lnTo>
                    <a:lnTo>
                      <a:pt x="806" y="1243"/>
                    </a:lnTo>
                    <a:lnTo>
                      <a:pt x="796" y="1229"/>
                    </a:lnTo>
                    <a:lnTo>
                      <a:pt x="788" y="1214"/>
                    </a:lnTo>
                    <a:lnTo>
                      <a:pt x="774" y="1190"/>
                    </a:lnTo>
                    <a:lnTo>
                      <a:pt x="769" y="1180"/>
                    </a:lnTo>
                    <a:lnTo>
                      <a:pt x="768" y="1175"/>
                    </a:lnTo>
                    <a:lnTo>
                      <a:pt x="766" y="1170"/>
                    </a:lnTo>
                    <a:lnTo>
                      <a:pt x="764" y="1166"/>
                    </a:lnTo>
                    <a:lnTo>
                      <a:pt x="760" y="1163"/>
                    </a:lnTo>
                    <a:lnTo>
                      <a:pt x="755" y="1161"/>
                    </a:lnTo>
                    <a:lnTo>
                      <a:pt x="750" y="1158"/>
                    </a:lnTo>
                    <a:lnTo>
                      <a:pt x="745" y="1157"/>
                    </a:lnTo>
                    <a:lnTo>
                      <a:pt x="739" y="1157"/>
                    </a:lnTo>
                    <a:lnTo>
                      <a:pt x="734" y="1157"/>
                    </a:lnTo>
                    <a:lnTo>
                      <a:pt x="728" y="1158"/>
                    </a:lnTo>
                    <a:lnTo>
                      <a:pt x="723" y="1161"/>
                    </a:lnTo>
                    <a:lnTo>
                      <a:pt x="719" y="1163"/>
                    </a:lnTo>
                    <a:lnTo>
                      <a:pt x="715" y="1166"/>
                    </a:lnTo>
                    <a:lnTo>
                      <a:pt x="712" y="1169"/>
                    </a:lnTo>
                    <a:lnTo>
                      <a:pt x="710" y="1175"/>
                    </a:lnTo>
                    <a:lnTo>
                      <a:pt x="709" y="1179"/>
                    </a:lnTo>
                    <a:lnTo>
                      <a:pt x="686" y="1206"/>
                    </a:lnTo>
                    <a:lnTo>
                      <a:pt x="665" y="1235"/>
                    </a:lnTo>
                    <a:lnTo>
                      <a:pt x="653" y="1248"/>
                    </a:lnTo>
                    <a:lnTo>
                      <a:pt x="642" y="1259"/>
                    </a:lnTo>
                    <a:lnTo>
                      <a:pt x="635" y="1262"/>
                    </a:lnTo>
                    <a:lnTo>
                      <a:pt x="630" y="1265"/>
                    </a:lnTo>
                    <a:lnTo>
                      <a:pt x="625" y="1268"/>
                    </a:lnTo>
                    <a:lnTo>
                      <a:pt x="619" y="1268"/>
                    </a:lnTo>
                    <a:lnTo>
                      <a:pt x="598" y="1258"/>
                    </a:lnTo>
                    <a:lnTo>
                      <a:pt x="579" y="1250"/>
                    </a:lnTo>
                    <a:lnTo>
                      <a:pt x="562" y="1244"/>
                    </a:lnTo>
                    <a:lnTo>
                      <a:pt x="545" y="1237"/>
                    </a:lnTo>
                    <a:lnTo>
                      <a:pt x="527" y="1232"/>
                    </a:lnTo>
                    <a:lnTo>
                      <a:pt x="510" y="1225"/>
                    </a:lnTo>
                    <a:lnTo>
                      <a:pt x="492" y="1217"/>
                    </a:lnTo>
                    <a:lnTo>
                      <a:pt x="470" y="1207"/>
                    </a:lnTo>
                    <a:lnTo>
                      <a:pt x="454" y="1207"/>
                    </a:lnTo>
                    <a:lnTo>
                      <a:pt x="437" y="1206"/>
                    </a:lnTo>
                    <a:lnTo>
                      <a:pt x="421" y="1204"/>
                    </a:lnTo>
                    <a:lnTo>
                      <a:pt x="404" y="1202"/>
                    </a:lnTo>
                    <a:lnTo>
                      <a:pt x="372" y="1195"/>
                    </a:lnTo>
                    <a:lnTo>
                      <a:pt x="341" y="1188"/>
                    </a:lnTo>
                    <a:lnTo>
                      <a:pt x="310" y="1178"/>
                    </a:lnTo>
                    <a:lnTo>
                      <a:pt x="282" y="1168"/>
                    </a:lnTo>
                    <a:lnTo>
                      <a:pt x="256" y="1157"/>
                    </a:lnTo>
                    <a:lnTo>
                      <a:pt x="233" y="1146"/>
                    </a:lnTo>
                    <a:lnTo>
                      <a:pt x="229" y="1151"/>
                    </a:lnTo>
                    <a:lnTo>
                      <a:pt x="226" y="1155"/>
                    </a:lnTo>
                    <a:lnTo>
                      <a:pt x="222" y="1160"/>
                    </a:lnTo>
                    <a:lnTo>
                      <a:pt x="218" y="1163"/>
                    </a:lnTo>
                    <a:lnTo>
                      <a:pt x="209" y="1168"/>
                    </a:lnTo>
                    <a:lnTo>
                      <a:pt x="198" y="1171"/>
                    </a:lnTo>
                    <a:lnTo>
                      <a:pt x="187" y="1174"/>
                    </a:lnTo>
                    <a:lnTo>
                      <a:pt x="175" y="1174"/>
                    </a:lnTo>
                    <a:lnTo>
                      <a:pt x="164" y="1174"/>
                    </a:lnTo>
                    <a:lnTo>
                      <a:pt x="151" y="1171"/>
                    </a:lnTo>
                    <a:lnTo>
                      <a:pt x="128" y="1169"/>
                    </a:lnTo>
                    <a:lnTo>
                      <a:pt x="107" y="1167"/>
                    </a:lnTo>
                    <a:lnTo>
                      <a:pt x="99" y="1166"/>
                    </a:lnTo>
                    <a:lnTo>
                      <a:pt x="92" y="1167"/>
                    </a:lnTo>
                    <a:lnTo>
                      <a:pt x="89" y="1168"/>
                    </a:lnTo>
                    <a:lnTo>
                      <a:pt x="87" y="1170"/>
                    </a:lnTo>
                    <a:lnTo>
                      <a:pt x="85" y="1171"/>
                    </a:lnTo>
                    <a:lnTo>
                      <a:pt x="84" y="1175"/>
                    </a:lnTo>
                    <a:lnTo>
                      <a:pt x="98" y="1144"/>
                    </a:lnTo>
                    <a:lnTo>
                      <a:pt x="116" y="1112"/>
                    </a:lnTo>
                    <a:lnTo>
                      <a:pt x="132" y="1081"/>
                    </a:lnTo>
                    <a:lnTo>
                      <a:pt x="144" y="1056"/>
                    </a:lnTo>
                    <a:lnTo>
                      <a:pt x="148" y="1042"/>
                    </a:lnTo>
                    <a:lnTo>
                      <a:pt x="151" y="1029"/>
                    </a:lnTo>
                    <a:lnTo>
                      <a:pt x="151" y="1016"/>
                    </a:lnTo>
                    <a:lnTo>
                      <a:pt x="149" y="1003"/>
                    </a:lnTo>
                    <a:lnTo>
                      <a:pt x="146" y="975"/>
                    </a:lnTo>
                    <a:lnTo>
                      <a:pt x="145" y="936"/>
                    </a:lnTo>
                    <a:lnTo>
                      <a:pt x="145" y="920"/>
                    </a:lnTo>
                    <a:lnTo>
                      <a:pt x="146" y="906"/>
                    </a:lnTo>
                    <a:lnTo>
                      <a:pt x="147" y="892"/>
                    </a:lnTo>
                    <a:lnTo>
                      <a:pt x="149" y="879"/>
                    </a:lnTo>
                    <a:lnTo>
                      <a:pt x="155" y="856"/>
                    </a:lnTo>
                    <a:lnTo>
                      <a:pt x="160" y="836"/>
                    </a:lnTo>
                    <a:lnTo>
                      <a:pt x="166" y="817"/>
                    </a:lnTo>
                    <a:lnTo>
                      <a:pt x="171" y="798"/>
                    </a:lnTo>
                    <a:lnTo>
                      <a:pt x="173" y="788"/>
                    </a:lnTo>
                    <a:lnTo>
                      <a:pt x="174" y="778"/>
                    </a:lnTo>
                    <a:lnTo>
                      <a:pt x="175" y="769"/>
                    </a:lnTo>
                    <a:lnTo>
                      <a:pt x="176" y="758"/>
                    </a:lnTo>
                    <a:lnTo>
                      <a:pt x="175" y="746"/>
                    </a:lnTo>
                    <a:lnTo>
                      <a:pt x="174" y="735"/>
                    </a:lnTo>
                    <a:lnTo>
                      <a:pt x="172" y="724"/>
                    </a:lnTo>
                    <a:lnTo>
                      <a:pt x="170" y="712"/>
                    </a:lnTo>
                    <a:lnTo>
                      <a:pt x="167" y="702"/>
                    </a:lnTo>
                    <a:lnTo>
                      <a:pt x="166" y="691"/>
                    </a:lnTo>
                    <a:lnTo>
                      <a:pt x="164" y="679"/>
                    </a:lnTo>
                    <a:lnTo>
                      <a:pt x="164" y="668"/>
                    </a:lnTo>
                    <a:lnTo>
                      <a:pt x="153" y="663"/>
                    </a:lnTo>
                    <a:lnTo>
                      <a:pt x="144" y="656"/>
                    </a:lnTo>
                    <a:lnTo>
                      <a:pt x="137" y="651"/>
                    </a:lnTo>
                    <a:lnTo>
                      <a:pt x="131" y="644"/>
                    </a:lnTo>
                    <a:lnTo>
                      <a:pt x="127" y="639"/>
                    </a:lnTo>
                    <a:lnTo>
                      <a:pt x="122" y="633"/>
                    </a:lnTo>
                    <a:lnTo>
                      <a:pt x="120" y="626"/>
                    </a:lnTo>
                    <a:lnTo>
                      <a:pt x="118" y="620"/>
                    </a:lnTo>
                    <a:lnTo>
                      <a:pt x="116" y="605"/>
                    </a:lnTo>
                    <a:lnTo>
                      <a:pt x="117" y="588"/>
                    </a:lnTo>
                    <a:lnTo>
                      <a:pt x="117" y="569"/>
                    </a:lnTo>
                    <a:lnTo>
                      <a:pt x="118" y="548"/>
                    </a:lnTo>
                    <a:lnTo>
                      <a:pt x="108" y="538"/>
                    </a:lnTo>
                    <a:lnTo>
                      <a:pt x="101" y="526"/>
                    </a:lnTo>
                    <a:lnTo>
                      <a:pt x="95" y="515"/>
                    </a:lnTo>
                    <a:lnTo>
                      <a:pt x="92" y="503"/>
                    </a:lnTo>
                    <a:lnTo>
                      <a:pt x="90" y="492"/>
                    </a:lnTo>
                    <a:lnTo>
                      <a:pt x="89" y="481"/>
                    </a:lnTo>
                    <a:lnTo>
                      <a:pt x="89" y="470"/>
                    </a:lnTo>
                    <a:lnTo>
                      <a:pt x="89" y="459"/>
                    </a:lnTo>
                    <a:lnTo>
                      <a:pt x="84" y="453"/>
                    </a:lnTo>
                    <a:lnTo>
                      <a:pt x="77" y="449"/>
                    </a:lnTo>
                    <a:lnTo>
                      <a:pt x="70" y="445"/>
                    </a:lnTo>
                    <a:lnTo>
                      <a:pt x="63" y="440"/>
                    </a:lnTo>
                    <a:lnTo>
                      <a:pt x="48" y="433"/>
                    </a:lnTo>
                    <a:lnTo>
                      <a:pt x="34" y="424"/>
                    </a:lnTo>
                    <a:lnTo>
                      <a:pt x="26" y="420"/>
                    </a:lnTo>
                    <a:lnTo>
                      <a:pt x="20" y="416"/>
                    </a:lnTo>
                    <a:lnTo>
                      <a:pt x="14" y="410"/>
                    </a:lnTo>
                    <a:lnTo>
                      <a:pt x="10" y="404"/>
                    </a:lnTo>
                    <a:lnTo>
                      <a:pt x="6" y="396"/>
                    </a:lnTo>
                    <a:lnTo>
                      <a:pt x="3" y="389"/>
                    </a:lnTo>
                    <a:lnTo>
                      <a:pt x="0" y="379"/>
                    </a:lnTo>
                    <a:lnTo>
                      <a:pt x="0" y="368"/>
                    </a:lnTo>
                    <a:lnTo>
                      <a:pt x="0" y="368"/>
                    </a:lnTo>
                    <a:lnTo>
                      <a:pt x="3" y="41"/>
                    </a:lnTo>
                    <a:lnTo>
                      <a:pt x="3" y="4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7824600" y="1649520"/>
                <a:ext cx="513360" cy="826200"/>
              </a:xfrm>
              <a:custGeom>
                <a:avLst/>
                <a:gdLst/>
                <a:ahLst/>
                <a:rect l="l" t="t" r="r" b="b"/>
                <a:pathLst>
                  <a:path w="985" h="1622">
                    <a:moveTo>
                      <a:pt x="0" y="890"/>
                    </a:moveTo>
                    <a:lnTo>
                      <a:pt x="22" y="869"/>
                    </a:lnTo>
                    <a:lnTo>
                      <a:pt x="41" y="846"/>
                    </a:lnTo>
                    <a:lnTo>
                      <a:pt x="49" y="835"/>
                    </a:lnTo>
                    <a:lnTo>
                      <a:pt x="55" y="824"/>
                    </a:lnTo>
                    <a:lnTo>
                      <a:pt x="58" y="819"/>
                    </a:lnTo>
                    <a:lnTo>
                      <a:pt x="60" y="813"/>
                    </a:lnTo>
                    <a:lnTo>
                      <a:pt x="60" y="807"/>
                    </a:lnTo>
                    <a:lnTo>
                      <a:pt x="61" y="802"/>
                    </a:lnTo>
                    <a:lnTo>
                      <a:pt x="66" y="796"/>
                    </a:lnTo>
                    <a:lnTo>
                      <a:pt x="71" y="790"/>
                    </a:lnTo>
                    <a:lnTo>
                      <a:pt x="75" y="782"/>
                    </a:lnTo>
                    <a:lnTo>
                      <a:pt x="78" y="775"/>
                    </a:lnTo>
                    <a:lnTo>
                      <a:pt x="83" y="759"/>
                    </a:lnTo>
                    <a:lnTo>
                      <a:pt x="87" y="742"/>
                    </a:lnTo>
                    <a:lnTo>
                      <a:pt x="90" y="726"/>
                    </a:lnTo>
                    <a:lnTo>
                      <a:pt x="91" y="710"/>
                    </a:lnTo>
                    <a:lnTo>
                      <a:pt x="91" y="695"/>
                    </a:lnTo>
                    <a:lnTo>
                      <a:pt x="91" y="683"/>
                    </a:lnTo>
                    <a:lnTo>
                      <a:pt x="92" y="672"/>
                    </a:lnTo>
                    <a:lnTo>
                      <a:pt x="93" y="661"/>
                    </a:lnTo>
                    <a:lnTo>
                      <a:pt x="94" y="652"/>
                    </a:lnTo>
                    <a:lnTo>
                      <a:pt x="96" y="643"/>
                    </a:lnTo>
                    <a:lnTo>
                      <a:pt x="102" y="626"/>
                    </a:lnTo>
                    <a:lnTo>
                      <a:pt x="107" y="608"/>
                    </a:lnTo>
                    <a:lnTo>
                      <a:pt x="113" y="591"/>
                    </a:lnTo>
                    <a:lnTo>
                      <a:pt x="117" y="574"/>
                    </a:lnTo>
                    <a:lnTo>
                      <a:pt x="119" y="565"/>
                    </a:lnTo>
                    <a:lnTo>
                      <a:pt x="121" y="556"/>
                    </a:lnTo>
                    <a:lnTo>
                      <a:pt x="122" y="545"/>
                    </a:lnTo>
                    <a:lnTo>
                      <a:pt x="122" y="534"/>
                    </a:lnTo>
                    <a:lnTo>
                      <a:pt x="122" y="522"/>
                    </a:lnTo>
                    <a:lnTo>
                      <a:pt x="120" y="510"/>
                    </a:lnTo>
                    <a:lnTo>
                      <a:pt x="117" y="497"/>
                    </a:lnTo>
                    <a:lnTo>
                      <a:pt x="114" y="484"/>
                    </a:lnTo>
                    <a:lnTo>
                      <a:pt x="106" y="457"/>
                    </a:lnTo>
                    <a:lnTo>
                      <a:pt x="98" y="429"/>
                    </a:lnTo>
                    <a:lnTo>
                      <a:pt x="93" y="415"/>
                    </a:lnTo>
                    <a:lnTo>
                      <a:pt x="90" y="401"/>
                    </a:lnTo>
                    <a:lnTo>
                      <a:pt x="88" y="388"/>
                    </a:lnTo>
                    <a:lnTo>
                      <a:pt x="86" y="374"/>
                    </a:lnTo>
                    <a:lnTo>
                      <a:pt x="86" y="361"/>
                    </a:lnTo>
                    <a:lnTo>
                      <a:pt x="87" y="348"/>
                    </a:lnTo>
                    <a:lnTo>
                      <a:pt x="90" y="336"/>
                    </a:lnTo>
                    <a:lnTo>
                      <a:pt x="94" y="326"/>
                    </a:lnTo>
                    <a:lnTo>
                      <a:pt x="104" y="295"/>
                    </a:lnTo>
                    <a:lnTo>
                      <a:pt x="113" y="272"/>
                    </a:lnTo>
                    <a:lnTo>
                      <a:pt x="119" y="253"/>
                    </a:lnTo>
                    <a:lnTo>
                      <a:pt x="125" y="236"/>
                    </a:lnTo>
                    <a:lnTo>
                      <a:pt x="131" y="219"/>
                    </a:lnTo>
                    <a:lnTo>
                      <a:pt x="137" y="199"/>
                    </a:lnTo>
                    <a:lnTo>
                      <a:pt x="145" y="176"/>
                    </a:lnTo>
                    <a:lnTo>
                      <a:pt x="156" y="146"/>
                    </a:lnTo>
                    <a:lnTo>
                      <a:pt x="161" y="141"/>
                    </a:lnTo>
                    <a:lnTo>
                      <a:pt x="166" y="134"/>
                    </a:lnTo>
                    <a:lnTo>
                      <a:pt x="170" y="127"/>
                    </a:lnTo>
                    <a:lnTo>
                      <a:pt x="173" y="119"/>
                    </a:lnTo>
                    <a:lnTo>
                      <a:pt x="179" y="104"/>
                    </a:lnTo>
                    <a:lnTo>
                      <a:pt x="182" y="87"/>
                    </a:lnTo>
                    <a:lnTo>
                      <a:pt x="184" y="71"/>
                    </a:lnTo>
                    <a:lnTo>
                      <a:pt x="186" y="54"/>
                    </a:lnTo>
                    <a:lnTo>
                      <a:pt x="186" y="40"/>
                    </a:lnTo>
                    <a:lnTo>
                      <a:pt x="186" y="27"/>
                    </a:lnTo>
                    <a:lnTo>
                      <a:pt x="191" y="27"/>
                    </a:lnTo>
                    <a:lnTo>
                      <a:pt x="196" y="26"/>
                    </a:lnTo>
                    <a:lnTo>
                      <a:pt x="200" y="25"/>
                    </a:lnTo>
                    <a:lnTo>
                      <a:pt x="204" y="23"/>
                    </a:lnTo>
                    <a:lnTo>
                      <a:pt x="211" y="20"/>
                    </a:lnTo>
                    <a:lnTo>
                      <a:pt x="216" y="17"/>
                    </a:lnTo>
                    <a:lnTo>
                      <a:pt x="218" y="16"/>
                    </a:lnTo>
                    <a:lnTo>
                      <a:pt x="222" y="15"/>
                    </a:lnTo>
                    <a:lnTo>
                      <a:pt x="225" y="15"/>
                    </a:lnTo>
                    <a:lnTo>
                      <a:pt x="228" y="16"/>
                    </a:lnTo>
                    <a:lnTo>
                      <a:pt x="233" y="17"/>
                    </a:lnTo>
                    <a:lnTo>
                      <a:pt x="236" y="20"/>
                    </a:lnTo>
                    <a:lnTo>
                      <a:pt x="241" y="23"/>
                    </a:lnTo>
                    <a:lnTo>
                      <a:pt x="245" y="29"/>
                    </a:lnTo>
                    <a:lnTo>
                      <a:pt x="255" y="39"/>
                    </a:lnTo>
                    <a:lnTo>
                      <a:pt x="264" y="50"/>
                    </a:lnTo>
                    <a:lnTo>
                      <a:pt x="269" y="60"/>
                    </a:lnTo>
                    <a:lnTo>
                      <a:pt x="276" y="70"/>
                    </a:lnTo>
                    <a:lnTo>
                      <a:pt x="281" y="77"/>
                    </a:lnTo>
                    <a:lnTo>
                      <a:pt x="288" y="83"/>
                    </a:lnTo>
                    <a:lnTo>
                      <a:pt x="291" y="85"/>
                    </a:lnTo>
                    <a:lnTo>
                      <a:pt x="295" y="87"/>
                    </a:lnTo>
                    <a:lnTo>
                      <a:pt x="299" y="88"/>
                    </a:lnTo>
                    <a:lnTo>
                      <a:pt x="305" y="88"/>
                    </a:lnTo>
                    <a:lnTo>
                      <a:pt x="316" y="77"/>
                    </a:lnTo>
                    <a:lnTo>
                      <a:pt x="328" y="64"/>
                    </a:lnTo>
                    <a:lnTo>
                      <a:pt x="334" y="58"/>
                    </a:lnTo>
                    <a:lnTo>
                      <a:pt x="342" y="52"/>
                    </a:lnTo>
                    <a:lnTo>
                      <a:pt x="346" y="50"/>
                    </a:lnTo>
                    <a:lnTo>
                      <a:pt x="350" y="49"/>
                    </a:lnTo>
                    <a:lnTo>
                      <a:pt x="356" y="48"/>
                    </a:lnTo>
                    <a:lnTo>
                      <a:pt x="361" y="48"/>
                    </a:lnTo>
                    <a:lnTo>
                      <a:pt x="366" y="48"/>
                    </a:lnTo>
                    <a:lnTo>
                      <a:pt x="371" y="46"/>
                    </a:lnTo>
                    <a:lnTo>
                      <a:pt x="374" y="44"/>
                    </a:lnTo>
                    <a:lnTo>
                      <a:pt x="377" y="42"/>
                    </a:lnTo>
                    <a:lnTo>
                      <a:pt x="384" y="35"/>
                    </a:lnTo>
                    <a:lnTo>
                      <a:pt x="391" y="26"/>
                    </a:lnTo>
                    <a:lnTo>
                      <a:pt x="396" y="22"/>
                    </a:lnTo>
                    <a:lnTo>
                      <a:pt x="400" y="19"/>
                    </a:lnTo>
                    <a:lnTo>
                      <a:pt x="405" y="15"/>
                    </a:lnTo>
                    <a:lnTo>
                      <a:pt x="413" y="10"/>
                    </a:lnTo>
                    <a:lnTo>
                      <a:pt x="420" y="7"/>
                    </a:lnTo>
                    <a:lnTo>
                      <a:pt x="430" y="4"/>
                    </a:lnTo>
                    <a:lnTo>
                      <a:pt x="442" y="2"/>
                    </a:lnTo>
                    <a:lnTo>
                      <a:pt x="455" y="0"/>
                    </a:lnTo>
                    <a:lnTo>
                      <a:pt x="484" y="60"/>
                    </a:lnTo>
                    <a:lnTo>
                      <a:pt x="491" y="61"/>
                    </a:lnTo>
                    <a:lnTo>
                      <a:pt x="498" y="63"/>
                    </a:lnTo>
                    <a:lnTo>
                      <a:pt x="506" y="65"/>
                    </a:lnTo>
                    <a:lnTo>
                      <a:pt x="515" y="70"/>
                    </a:lnTo>
                    <a:lnTo>
                      <a:pt x="535" y="80"/>
                    </a:lnTo>
                    <a:lnTo>
                      <a:pt x="554" y="94"/>
                    </a:lnTo>
                    <a:lnTo>
                      <a:pt x="564" y="101"/>
                    </a:lnTo>
                    <a:lnTo>
                      <a:pt x="573" y="108"/>
                    </a:lnTo>
                    <a:lnTo>
                      <a:pt x="581" y="116"/>
                    </a:lnTo>
                    <a:lnTo>
                      <a:pt x="589" y="124"/>
                    </a:lnTo>
                    <a:lnTo>
                      <a:pt x="594" y="131"/>
                    </a:lnTo>
                    <a:lnTo>
                      <a:pt x="599" y="138"/>
                    </a:lnTo>
                    <a:lnTo>
                      <a:pt x="602" y="144"/>
                    </a:lnTo>
                    <a:lnTo>
                      <a:pt x="603" y="151"/>
                    </a:lnTo>
                    <a:lnTo>
                      <a:pt x="689" y="479"/>
                    </a:lnTo>
                    <a:lnTo>
                      <a:pt x="696" y="494"/>
                    </a:lnTo>
                    <a:lnTo>
                      <a:pt x="702" y="507"/>
                    </a:lnTo>
                    <a:lnTo>
                      <a:pt x="709" y="518"/>
                    </a:lnTo>
                    <a:lnTo>
                      <a:pt x="716" y="526"/>
                    </a:lnTo>
                    <a:lnTo>
                      <a:pt x="725" y="533"/>
                    </a:lnTo>
                    <a:lnTo>
                      <a:pt x="734" y="537"/>
                    </a:lnTo>
                    <a:lnTo>
                      <a:pt x="742" y="540"/>
                    </a:lnTo>
                    <a:lnTo>
                      <a:pt x="752" y="543"/>
                    </a:lnTo>
                    <a:lnTo>
                      <a:pt x="763" y="544"/>
                    </a:lnTo>
                    <a:lnTo>
                      <a:pt x="773" y="544"/>
                    </a:lnTo>
                    <a:lnTo>
                      <a:pt x="783" y="544"/>
                    </a:lnTo>
                    <a:lnTo>
                      <a:pt x="794" y="543"/>
                    </a:lnTo>
                    <a:lnTo>
                      <a:pt x="816" y="540"/>
                    </a:lnTo>
                    <a:lnTo>
                      <a:pt x="838" y="539"/>
                    </a:lnTo>
                    <a:lnTo>
                      <a:pt x="843" y="546"/>
                    </a:lnTo>
                    <a:lnTo>
                      <a:pt x="847" y="552"/>
                    </a:lnTo>
                    <a:lnTo>
                      <a:pt x="849" y="560"/>
                    </a:lnTo>
                    <a:lnTo>
                      <a:pt x="850" y="567"/>
                    </a:lnTo>
                    <a:lnTo>
                      <a:pt x="851" y="575"/>
                    </a:lnTo>
                    <a:lnTo>
                      <a:pt x="851" y="583"/>
                    </a:lnTo>
                    <a:lnTo>
                      <a:pt x="850" y="591"/>
                    </a:lnTo>
                    <a:lnTo>
                      <a:pt x="849" y="600"/>
                    </a:lnTo>
                    <a:lnTo>
                      <a:pt x="842" y="632"/>
                    </a:lnTo>
                    <a:lnTo>
                      <a:pt x="837" y="659"/>
                    </a:lnTo>
                    <a:lnTo>
                      <a:pt x="843" y="665"/>
                    </a:lnTo>
                    <a:lnTo>
                      <a:pt x="849" y="669"/>
                    </a:lnTo>
                    <a:lnTo>
                      <a:pt x="857" y="673"/>
                    </a:lnTo>
                    <a:lnTo>
                      <a:pt x="864" y="676"/>
                    </a:lnTo>
                    <a:lnTo>
                      <a:pt x="879" y="682"/>
                    </a:lnTo>
                    <a:lnTo>
                      <a:pt x="897" y="686"/>
                    </a:lnTo>
                    <a:lnTo>
                      <a:pt x="913" y="688"/>
                    </a:lnTo>
                    <a:lnTo>
                      <a:pt x="929" y="689"/>
                    </a:lnTo>
                    <a:lnTo>
                      <a:pt x="944" y="689"/>
                    </a:lnTo>
                    <a:lnTo>
                      <a:pt x="956" y="689"/>
                    </a:lnTo>
                    <a:lnTo>
                      <a:pt x="966" y="701"/>
                    </a:lnTo>
                    <a:lnTo>
                      <a:pt x="973" y="712"/>
                    </a:lnTo>
                    <a:lnTo>
                      <a:pt x="979" y="724"/>
                    </a:lnTo>
                    <a:lnTo>
                      <a:pt x="982" y="735"/>
                    </a:lnTo>
                    <a:lnTo>
                      <a:pt x="984" y="746"/>
                    </a:lnTo>
                    <a:lnTo>
                      <a:pt x="985" y="757"/>
                    </a:lnTo>
                    <a:lnTo>
                      <a:pt x="985" y="768"/>
                    </a:lnTo>
                    <a:lnTo>
                      <a:pt x="985" y="779"/>
                    </a:lnTo>
                    <a:lnTo>
                      <a:pt x="972" y="803"/>
                    </a:lnTo>
                    <a:lnTo>
                      <a:pt x="957" y="829"/>
                    </a:lnTo>
                    <a:lnTo>
                      <a:pt x="940" y="855"/>
                    </a:lnTo>
                    <a:lnTo>
                      <a:pt x="922" y="879"/>
                    </a:lnTo>
                    <a:lnTo>
                      <a:pt x="911" y="892"/>
                    </a:lnTo>
                    <a:lnTo>
                      <a:pt x="901" y="904"/>
                    </a:lnTo>
                    <a:lnTo>
                      <a:pt x="890" y="915"/>
                    </a:lnTo>
                    <a:lnTo>
                      <a:pt x="879" y="926"/>
                    </a:lnTo>
                    <a:lnTo>
                      <a:pt x="869" y="935"/>
                    </a:lnTo>
                    <a:lnTo>
                      <a:pt x="857" y="943"/>
                    </a:lnTo>
                    <a:lnTo>
                      <a:pt x="846" y="951"/>
                    </a:lnTo>
                    <a:lnTo>
                      <a:pt x="835" y="957"/>
                    </a:lnTo>
                    <a:lnTo>
                      <a:pt x="834" y="959"/>
                    </a:lnTo>
                    <a:lnTo>
                      <a:pt x="833" y="963"/>
                    </a:lnTo>
                    <a:lnTo>
                      <a:pt x="832" y="964"/>
                    </a:lnTo>
                    <a:lnTo>
                      <a:pt x="830" y="966"/>
                    </a:lnTo>
                    <a:lnTo>
                      <a:pt x="823" y="968"/>
                    </a:lnTo>
                    <a:lnTo>
                      <a:pt x="816" y="970"/>
                    </a:lnTo>
                    <a:lnTo>
                      <a:pt x="797" y="971"/>
                    </a:lnTo>
                    <a:lnTo>
                      <a:pt x="775" y="971"/>
                    </a:lnTo>
                    <a:lnTo>
                      <a:pt x="753" y="971"/>
                    </a:lnTo>
                    <a:lnTo>
                      <a:pt x="734" y="973"/>
                    </a:lnTo>
                    <a:lnTo>
                      <a:pt x="726" y="974"/>
                    </a:lnTo>
                    <a:lnTo>
                      <a:pt x="721" y="978"/>
                    </a:lnTo>
                    <a:lnTo>
                      <a:pt x="719" y="979"/>
                    </a:lnTo>
                    <a:lnTo>
                      <a:pt x="716" y="981"/>
                    </a:lnTo>
                    <a:lnTo>
                      <a:pt x="715" y="983"/>
                    </a:lnTo>
                    <a:lnTo>
                      <a:pt x="715" y="986"/>
                    </a:lnTo>
                    <a:lnTo>
                      <a:pt x="710" y="992"/>
                    </a:lnTo>
                    <a:lnTo>
                      <a:pt x="707" y="997"/>
                    </a:lnTo>
                    <a:lnTo>
                      <a:pt x="703" y="1003"/>
                    </a:lnTo>
                    <a:lnTo>
                      <a:pt x="702" y="1008"/>
                    </a:lnTo>
                    <a:lnTo>
                      <a:pt x="700" y="1020"/>
                    </a:lnTo>
                    <a:lnTo>
                      <a:pt x="700" y="1031"/>
                    </a:lnTo>
                    <a:lnTo>
                      <a:pt x="699" y="1041"/>
                    </a:lnTo>
                    <a:lnTo>
                      <a:pt x="698" y="1053"/>
                    </a:lnTo>
                    <a:lnTo>
                      <a:pt x="696" y="1059"/>
                    </a:lnTo>
                    <a:lnTo>
                      <a:pt x="694" y="1064"/>
                    </a:lnTo>
                    <a:lnTo>
                      <a:pt x="689" y="1070"/>
                    </a:lnTo>
                    <a:lnTo>
                      <a:pt x="685" y="1075"/>
                    </a:lnTo>
                    <a:lnTo>
                      <a:pt x="679" y="1075"/>
                    </a:lnTo>
                    <a:lnTo>
                      <a:pt x="672" y="1073"/>
                    </a:lnTo>
                    <a:lnTo>
                      <a:pt x="666" y="1070"/>
                    </a:lnTo>
                    <a:lnTo>
                      <a:pt x="658" y="1065"/>
                    </a:lnTo>
                    <a:lnTo>
                      <a:pt x="643" y="1057"/>
                    </a:lnTo>
                    <a:lnTo>
                      <a:pt x="629" y="1045"/>
                    </a:lnTo>
                    <a:lnTo>
                      <a:pt x="605" y="1024"/>
                    </a:lnTo>
                    <a:lnTo>
                      <a:pt x="595" y="1014"/>
                    </a:lnTo>
                    <a:lnTo>
                      <a:pt x="593" y="1018"/>
                    </a:lnTo>
                    <a:lnTo>
                      <a:pt x="591" y="1021"/>
                    </a:lnTo>
                    <a:lnTo>
                      <a:pt x="589" y="1025"/>
                    </a:lnTo>
                    <a:lnTo>
                      <a:pt x="588" y="1030"/>
                    </a:lnTo>
                    <a:lnTo>
                      <a:pt x="587" y="1040"/>
                    </a:lnTo>
                    <a:lnTo>
                      <a:pt x="587" y="1051"/>
                    </a:lnTo>
                    <a:lnTo>
                      <a:pt x="590" y="1077"/>
                    </a:lnTo>
                    <a:lnTo>
                      <a:pt x="595" y="1104"/>
                    </a:lnTo>
                    <a:lnTo>
                      <a:pt x="600" y="1132"/>
                    </a:lnTo>
                    <a:lnTo>
                      <a:pt x="603" y="1157"/>
                    </a:lnTo>
                    <a:lnTo>
                      <a:pt x="603" y="1169"/>
                    </a:lnTo>
                    <a:lnTo>
                      <a:pt x="602" y="1179"/>
                    </a:lnTo>
                    <a:lnTo>
                      <a:pt x="601" y="1183"/>
                    </a:lnTo>
                    <a:lnTo>
                      <a:pt x="599" y="1187"/>
                    </a:lnTo>
                    <a:lnTo>
                      <a:pt x="596" y="1190"/>
                    </a:lnTo>
                    <a:lnTo>
                      <a:pt x="594" y="1194"/>
                    </a:lnTo>
                    <a:lnTo>
                      <a:pt x="593" y="1196"/>
                    </a:lnTo>
                    <a:lnTo>
                      <a:pt x="592" y="1199"/>
                    </a:lnTo>
                    <a:lnTo>
                      <a:pt x="590" y="1200"/>
                    </a:lnTo>
                    <a:lnTo>
                      <a:pt x="588" y="1202"/>
                    </a:lnTo>
                    <a:lnTo>
                      <a:pt x="580" y="1204"/>
                    </a:lnTo>
                    <a:lnTo>
                      <a:pt x="571" y="1207"/>
                    </a:lnTo>
                    <a:lnTo>
                      <a:pt x="546" y="1208"/>
                    </a:lnTo>
                    <a:lnTo>
                      <a:pt x="515" y="1208"/>
                    </a:lnTo>
                    <a:lnTo>
                      <a:pt x="485" y="1208"/>
                    </a:lnTo>
                    <a:lnTo>
                      <a:pt x="456" y="1210"/>
                    </a:lnTo>
                    <a:lnTo>
                      <a:pt x="443" y="1211"/>
                    </a:lnTo>
                    <a:lnTo>
                      <a:pt x="431" y="1213"/>
                    </a:lnTo>
                    <a:lnTo>
                      <a:pt x="427" y="1215"/>
                    </a:lnTo>
                    <a:lnTo>
                      <a:pt x="422" y="1217"/>
                    </a:lnTo>
                    <a:lnTo>
                      <a:pt x="418" y="1220"/>
                    </a:lnTo>
                    <a:lnTo>
                      <a:pt x="415" y="1222"/>
                    </a:lnTo>
                    <a:lnTo>
                      <a:pt x="416" y="1234"/>
                    </a:lnTo>
                    <a:lnTo>
                      <a:pt x="419" y="1244"/>
                    </a:lnTo>
                    <a:lnTo>
                      <a:pt x="423" y="1255"/>
                    </a:lnTo>
                    <a:lnTo>
                      <a:pt x="426" y="1267"/>
                    </a:lnTo>
                    <a:lnTo>
                      <a:pt x="427" y="1273"/>
                    </a:lnTo>
                    <a:lnTo>
                      <a:pt x="428" y="1278"/>
                    </a:lnTo>
                    <a:lnTo>
                      <a:pt x="428" y="1283"/>
                    </a:lnTo>
                    <a:lnTo>
                      <a:pt x="427" y="1290"/>
                    </a:lnTo>
                    <a:lnTo>
                      <a:pt x="426" y="1295"/>
                    </a:lnTo>
                    <a:lnTo>
                      <a:pt x="423" y="1301"/>
                    </a:lnTo>
                    <a:lnTo>
                      <a:pt x="419" y="1306"/>
                    </a:lnTo>
                    <a:lnTo>
                      <a:pt x="414" y="1311"/>
                    </a:lnTo>
                    <a:lnTo>
                      <a:pt x="355" y="1311"/>
                    </a:lnTo>
                    <a:lnTo>
                      <a:pt x="355" y="1336"/>
                    </a:lnTo>
                    <a:lnTo>
                      <a:pt x="353" y="1364"/>
                    </a:lnTo>
                    <a:lnTo>
                      <a:pt x="352" y="1393"/>
                    </a:lnTo>
                    <a:lnTo>
                      <a:pt x="350" y="1423"/>
                    </a:lnTo>
                    <a:lnTo>
                      <a:pt x="348" y="1437"/>
                    </a:lnTo>
                    <a:lnTo>
                      <a:pt x="346" y="1449"/>
                    </a:lnTo>
                    <a:lnTo>
                      <a:pt x="344" y="1460"/>
                    </a:lnTo>
                    <a:lnTo>
                      <a:pt x="341" y="1470"/>
                    </a:lnTo>
                    <a:lnTo>
                      <a:pt x="337" y="1479"/>
                    </a:lnTo>
                    <a:lnTo>
                      <a:pt x="333" y="1484"/>
                    </a:lnTo>
                    <a:lnTo>
                      <a:pt x="331" y="1486"/>
                    </a:lnTo>
                    <a:lnTo>
                      <a:pt x="329" y="1488"/>
                    </a:lnTo>
                    <a:lnTo>
                      <a:pt x="326" y="1490"/>
                    </a:lnTo>
                    <a:lnTo>
                      <a:pt x="323" y="1490"/>
                    </a:lnTo>
                    <a:lnTo>
                      <a:pt x="319" y="1496"/>
                    </a:lnTo>
                    <a:lnTo>
                      <a:pt x="315" y="1504"/>
                    </a:lnTo>
                    <a:lnTo>
                      <a:pt x="312" y="1511"/>
                    </a:lnTo>
                    <a:lnTo>
                      <a:pt x="310" y="1521"/>
                    </a:lnTo>
                    <a:lnTo>
                      <a:pt x="308" y="1540"/>
                    </a:lnTo>
                    <a:lnTo>
                      <a:pt x="308" y="1561"/>
                    </a:lnTo>
                    <a:lnTo>
                      <a:pt x="307" y="1579"/>
                    </a:lnTo>
                    <a:lnTo>
                      <a:pt x="306" y="1594"/>
                    </a:lnTo>
                    <a:lnTo>
                      <a:pt x="304" y="1601"/>
                    </a:lnTo>
                    <a:lnTo>
                      <a:pt x="302" y="1605"/>
                    </a:lnTo>
                    <a:lnTo>
                      <a:pt x="299" y="1606"/>
                    </a:lnTo>
                    <a:lnTo>
                      <a:pt x="297" y="1607"/>
                    </a:lnTo>
                    <a:lnTo>
                      <a:pt x="295" y="1608"/>
                    </a:lnTo>
                    <a:lnTo>
                      <a:pt x="293" y="1608"/>
                    </a:lnTo>
                    <a:lnTo>
                      <a:pt x="282" y="1609"/>
                    </a:lnTo>
                    <a:lnTo>
                      <a:pt x="274" y="1613"/>
                    </a:lnTo>
                    <a:lnTo>
                      <a:pt x="265" y="1616"/>
                    </a:lnTo>
                    <a:lnTo>
                      <a:pt x="257" y="1620"/>
                    </a:lnTo>
                    <a:lnTo>
                      <a:pt x="251" y="1622"/>
                    </a:lnTo>
                    <a:lnTo>
                      <a:pt x="244" y="1622"/>
                    </a:lnTo>
                    <a:lnTo>
                      <a:pt x="241" y="1622"/>
                    </a:lnTo>
                    <a:lnTo>
                      <a:pt x="237" y="1621"/>
                    </a:lnTo>
                    <a:lnTo>
                      <a:pt x="234" y="1618"/>
                    </a:lnTo>
                    <a:lnTo>
                      <a:pt x="230" y="1615"/>
                    </a:lnTo>
                    <a:lnTo>
                      <a:pt x="222" y="1606"/>
                    </a:lnTo>
                    <a:lnTo>
                      <a:pt x="215" y="1596"/>
                    </a:lnTo>
                    <a:lnTo>
                      <a:pt x="208" y="1585"/>
                    </a:lnTo>
                    <a:lnTo>
                      <a:pt x="201" y="1573"/>
                    </a:lnTo>
                    <a:lnTo>
                      <a:pt x="187" y="1547"/>
                    </a:lnTo>
                    <a:lnTo>
                      <a:pt x="174" y="1519"/>
                    </a:lnTo>
                    <a:lnTo>
                      <a:pt x="172" y="1512"/>
                    </a:lnTo>
                    <a:lnTo>
                      <a:pt x="171" y="1506"/>
                    </a:lnTo>
                    <a:lnTo>
                      <a:pt x="170" y="1499"/>
                    </a:lnTo>
                    <a:lnTo>
                      <a:pt x="170" y="1492"/>
                    </a:lnTo>
                    <a:lnTo>
                      <a:pt x="171" y="1474"/>
                    </a:lnTo>
                    <a:lnTo>
                      <a:pt x="172" y="1456"/>
                    </a:lnTo>
                    <a:lnTo>
                      <a:pt x="173" y="1439"/>
                    </a:lnTo>
                    <a:lnTo>
                      <a:pt x="172" y="1423"/>
                    </a:lnTo>
                    <a:lnTo>
                      <a:pt x="172" y="1415"/>
                    </a:lnTo>
                    <a:lnTo>
                      <a:pt x="170" y="1409"/>
                    </a:lnTo>
                    <a:lnTo>
                      <a:pt x="168" y="1403"/>
                    </a:lnTo>
                    <a:lnTo>
                      <a:pt x="164" y="1399"/>
                    </a:lnTo>
                    <a:lnTo>
                      <a:pt x="156" y="1389"/>
                    </a:lnTo>
                    <a:lnTo>
                      <a:pt x="148" y="1379"/>
                    </a:lnTo>
                    <a:lnTo>
                      <a:pt x="142" y="1370"/>
                    </a:lnTo>
                    <a:lnTo>
                      <a:pt x="136" y="1359"/>
                    </a:lnTo>
                    <a:lnTo>
                      <a:pt x="132" y="1348"/>
                    </a:lnTo>
                    <a:lnTo>
                      <a:pt x="129" y="1336"/>
                    </a:lnTo>
                    <a:lnTo>
                      <a:pt x="126" y="1325"/>
                    </a:lnTo>
                    <a:lnTo>
                      <a:pt x="122" y="1314"/>
                    </a:lnTo>
                    <a:lnTo>
                      <a:pt x="119" y="1290"/>
                    </a:lnTo>
                    <a:lnTo>
                      <a:pt x="117" y="1266"/>
                    </a:lnTo>
                    <a:lnTo>
                      <a:pt x="117" y="1242"/>
                    </a:lnTo>
                    <a:lnTo>
                      <a:pt x="117" y="1220"/>
                    </a:lnTo>
                    <a:lnTo>
                      <a:pt x="0" y="89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7824600" y="1649520"/>
                <a:ext cx="513360" cy="826200"/>
              </a:xfrm>
              <a:custGeom>
                <a:avLst/>
                <a:gdLst/>
                <a:ahLst/>
                <a:rect l="l" t="t" r="r" b="b"/>
                <a:pathLst>
                  <a:path w="985" h="1622">
                    <a:moveTo>
                      <a:pt x="0" y="890"/>
                    </a:moveTo>
                    <a:lnTo>
                      <a:pt x="22" y="869"/>
                    </a:lnTo>
                    <a:lnTo>
                      <a:pt x="41" y="846"/>
                    </a:lnTo>
                    <a:lnTo>
                      <a:pt x="49" y="835"/>
                    </a:lnTo>
                    <a:lnTo>
                      <a:pt x="55" y="824"/>
                    </a:lnTo>
                    <a:lnTo>
                      <a:pt x="58" y="819"/>
                    </a:lnTo>
                    <a:lnTo>
                      <a:pt x="60" y="813"/>
                    </a:lnTo>
                    <a:lnTo>
                      <a:pt x="60" y="807"/>
                    </a:lnTo>
                    <a:lnTo>
                      <a:pt x="61" y="802"/>
                    </a:lnTo>
                    <a:lnTo>
                      <a:pt x="66" y="796"/>
                    </a:lnTo>
                    <a:lnTo>
                      <a:pt x="71" y="790"/>
                    </a:lnTo>
                    <a:lnTo>
                      <a:pt x="75" y="782"/>
                    </a:lnTo>
                    <a:lnTo>
                      <a:pt x="78" y="775"/>
                    </a:lnTo>
                    <a:lnTo>
                      <a:pt x="83" y="759"/>
                    </a:lnTo>
                    <a:lnTo>
                      <a:pt x="87" y="742"/>
                    </a:lnTo>
                    <a:lnTo>
                      <a:pt x="90" y="726"/>
                    </a:lnTo>
                    <a:lnTo>
                      <a:pt x="91" y="710"/>
                    </a:lnTo>
                    <a:lnTo>
                      <a:pt x="91" y="695"/>
                    </a:lnTo>
                    <a:lnTo>
                      <a:pt x="91" y="683"/>
                    </a:lnTo>
                    <a:lnTo>
                      <a:pt x="92" y="672"/>
                    </a:lnTo>
                    <a:lnTo>
                      <a:pt x="93" y="661"/>
                    </a:lnTo>
                    <a:lnTo>
                      <a:pt x="94" y="652"/>
                    </a:lnTo>
                    <a:lnTo>
                      <a:pt x="96" y="643"/>
                    </a:lnTo>
                    <a:lnTo>
                      <a:pt x="102" y="626"/>
                    </a:lnTo>
                    <a:lnTo>
                      <a:pt x="107" y="608"/>
                    </a:lnTo>
                    <a:lnTo>
                      <a:pt x="113" y="591"/>
                    </a:lnTo>
                    <a:lnTo>
                      <a:pt x="117" y="574"/>
                    </a:lnTo>
                    <a:lnTo>
                      <a:pt x="119" y="565"/>
                    </a:lnTo>
                    <a:lnTo>
                      <a:pt x="121" y="556"/>
                    </a:lnTo>
                    <a:lnTo>
                      <a:pt x="122" y="545"/>
                    </a:lnTo>
                    <a:lnTo>
                      <a:pt x="122" y="534"/>
                    </a:lnTo>
                    <a:lnTo>
                      <a:pt x="122" y="522"/>
                    </a:lnTo>
                    <a:lnTo>
                      <a:pt x="120" y="510"/>
                    </a:lnTo>
                    <a:lnTo>
                      <a:pt x="117" y="497"/>
                    </a:lnTo>
                    <a:lnTo>
                      <a:pt x="114" y="484"/>
                    </a:lnTo>
                    <a:lnTo>
                      <a:pt x="106" y="457"/>
                    </a:lnTo>
                    <a:lnTo>
                      <a:pt x="98" y="429"/>
                    </a:lnTo>
                    <a:lnTo>
                      <a:pt x="93" y="415"/>
                    </a:lnTo>
                    <a:lnTo>
                      <a:pt x="90" y="401"/>
                    </a:lnTo>
                    <a:lnTo>
                      <a:pt x="88" y="388"/>
                    </a:lnTo>
                    <a:lnTo>
                      <a:pt x="86" y="374"/>
                    </a:lnTo>
                    <a:lnTo>
                      <a:pt x="86" y="361"/>
                    </a:lnTo>
                    <a:lnTo>
                      <a:pt x="87" y="348"/>
                    </a:lnTo>
                    <a:lnTo>
                      <a:pt x="90" y="336"/>
                    </a:lnTo>
                    <a:lnTo>
                      <a:pt x="94" y="326"/>
                    </a:lnTo>
                    <a:lnTo>
                      <a:pt x="104" y="295"/>
                    </a:lnTo>
                    <a:lnTo>
                      <a:pt x="113" y="272"/>
                    </a:lnTo>
                    <a:lnTo>
                      <a:pt x="119" y="253"/>
                    </a:lnTo>
                    <a:lnTo>
                      <a:pt x="125" y="236"/>
                    </a:lnTo>
                    <a:lnTo>
                      <a:pt x="131" y="219"/>
                    </a:lnTo>
                    <a:lnTo>
                      <a:pt x="137" y="199"/>
                    </a:lnTo>
                    <a:lnTo>
                      <a:pt x="145" y="176"/>
                    </a:lnTo>
                    <a:lnTo>
                      <a:pt x="156" y="146"/>
                    </a:lnTo>
                    <a:lnTo>
                      <a:pt x="161" y="141"/>
                    </a:lnTo>
                    <a:lnTo>
                      <a:pt x="166" y="134"/>
                    </a:lnTo>
                    <a:lnTo>
                      <a:pt x="170" y="127"/>
                    </a:lnTo>
                    <a:lnTo>
                      <a:pt x="173" y="119"/>
                    </a:lnTo>
                    <a:lnTo>
                      <a:pt x="179" y="104"/>
                    </a:lnTo>
                    <a:lnTo>
                      <a:pt x="182" y="87"/>
                    </a:lnTo>
                    <a:lnTo>
                      <a:pt x="184" y="71"/>
                    </a:lnTo>
                    <a:lnTo>
                      <a:pt x="186" y="54"/>
                    </a:lnTo>
                    <a:lnTo>
                      <a:pt x="186" y="40"/>
                    </a:lnTo>
                    <a:lnTo>
                      <a:pt x="186" y="27"/>
                    </a:lnTo>
                    <a:lnTo>
                      <a:pt x="191" y="27"/>
                    </a:lnTo>
                    <a:lnTo>
                      <a:pt x="196" y="26"/>
                    </a:lnTo>
                    <a:lnTo>
                      <a:pt x="200" y="25"/>
                    </a:lnTo>
                    <a:lnTo>
                      <a:pt x="204" y="23"/>
                    </a:lnTo>
                    <a:lnTo>
                      <a:pt x="211" y="20"/>
                    </a:lnTo>
                    <a:lnTo>
                      <a:pt x="216" y="17"/>
                    </a:lnTo>
                    <a:lnTo>
                      <a:pt x="218" y="16"/>
                    </a:lnTo>
                    <a:lnTo>
                      <a:pt x="222" y="15"/>
                    </a:lnTo>
                    <a:lnTo>
                      <a:pt x="225" y="15"/>
                    </a:lnTo>
                    <a:lnTo>
                      <a:pt x="228" y="16"/>
                    </a:lnTo>
                    <a:lnTo>
                      <a:pt x="233" y="17"/>
                    </a:lnTo>
                    <a:lnTo>
                      <a:pt x="236" y="20"/>
                    </a:lnTo>
                    <a:lnTo>
                      <a:pt x="241" y="23"/>
                    </a:lnTo>
                    <a:lnTo>
                      <a:pt x="245" y="29"/>
                    </a:lnTo>
                    <a:lnTo>
                      <a:pt x="255" y="39"/>
                    </a:lnTo>
                    <a:lnTo>
                      <a:pt x="264" y="50"/>
                    </a:lnTo>
                    <a:lnTo>
                      <a:pt x="269" y="60"/>
                    </a:lnTo>
                    <a:lnTo>
                      <a:pt x="276" y="70"/>
                    </a:lnTo>
                    <a:lnTo>
                      <a:pt x="281" y="77"/>
                    </a:lnTo>
                    <a:lnTo>
                      <a:pt x="288" y="83"/>
                    </a:lnTo>
                    <a:lnTo>
                      <a:pt x="291" y="85"/>
                    </a:lnTo>
                    <a:lnTo>
                      <a:pt x="295" y="87"/>
                    </a:lnTo>
                    <a:lnTo>
                      <a:pt x="299" y="88"/>
                    </a:lnTo>
                    <a:lnTo>
                      <a:pt x="305" y="88"/>
                    </a:lnTo>
                    <a:lnTo>
                      <a:pt x="316" y="77"/>
                    </a:lnTo>
                    <a:lnTo>
                      <a:pt x="328" y="64"/>
                    </a:lnTo>
                    <a:lnTo>
                      <a:pt x="334" y="58"/>
                    </a:lnTo>
                    <a:lnTo>
                      <a:pt x="342" y="52"/>
                    </a:lnTo>
                    <a:lnTo>
                      <a:pt x="346" y="50"/>
                    </a:lnTo>
                    <a:lnTo>
                      <a:pt x="350" y="49"/>
                    </a:lnTo>
                    <a:lnTo>
                      <a:pt x="356" y="48"/>
                    </a:lnTo>
                    <a:lnTo>
                      <a:pt x="361" y="48"/>
                    </a:lnTo>
                    <a:lnTo>
                      <a:pt x="366" y="48"/>
                    </a:lnTo>
                    <a:lnTo>
                      <a:pt x="371" y="46"/>
                    </a:lnTo>
                    <a:lnTo>
                      <a:pt x="374" y="44"/>
                    </a:lnTo>
                    <a:lnTo>
                      <a:pt x="377" y="42"/>
                    </a:lnTo>
                    <a:lnTo>
                      <a:pt x="384" y="35"/>
                    </a:lnTo>
                    <a:lnTo>
                      <a:pt x="391" y="26"/>
                    </a:lnTo>
                    <a:lnTo>
                      <a:pt x="396" y="22"/>
                    </a:lnTo>
                    <a:lnTo>
                      <a:pt x="400" y="19"/>
                    </a:lnTo>
                    <a:lnTo>
                      <a:pt x="405" y="15"/>
                    </a:lnTo>
                    <a:lnTo>
                      <a:pt x="413" y="10"/>
                    </a:lnTo>
                    <a:lnTo>
                      <a:pt x="420" y="7"/>
                    </a:lnTo>
                    <a:lnTo>
                      <a:pt x="430" y="4"/>
                    </a:lnTo>
                    <a:lnTo>
                      <a:pt x="442" y="2"/>
                    </a:lnTo>
                    <a:lnTo>
                      <a:pt x="455" y="0"/>
                    </a:lnTo>
                    <a:lnTo>
                      <a:pt x="455" y="0"/>
                    </a:lnTo>
                    <a:lnTo>
                      <a:pt x="484" y="60"/>
                    </a:lnTo>
                    <a:lnTo>
                      <a:pt x="484" y="60"/>
                    </a:lnTo>
                    <a:lnTo>
                      <a:pt x="491" y="61"/>
                    </a:lnTo>
                    <a:lnTo>
                      <a:pt x="498" y="63"/>
                    </a:lnTo>
                    <a:lnTo>
                      <a:pt x="506" y="65"/>
                    </a:lnTo>
                    <a:lnTo>
                      <a:pt x="515" y="70"/>
                    </a:lnTo>
                    <a:lnTo>
                      <a:pt x="535" y="80"/>
                    </a:lnTo>
                    <a:lnTo>
                      <a:pt x="554" y="94"/>
                    </a:lnTo>
                    <a:lnTo>
                      <a:pt x="564" y="101"/>
                    </a:lnTo>
                    <a:lnTo>
                      <a:pt x="573" y="108"/>
                    </a:lnTo>
                    <a:lnTo>
                      <a:pt x="581" y="116"/>
                    </a:lnTo>
                    <a:lnTo>
                      <a:pt x="589" y="124"/>
                    </a:lnTo>
                    <a:lnTo>
                      <a:pt x="594" y="131"/>
                    </a:lnTo>
                    <a:lnTo>
                      <a:pt x="599" y="138"/>
                    </a:lnTo>
                    <a:lnTo>
                      <a:pt x="602" y="144"/>
                    </a:lnTo>
                    <a:lnTo>
                      <a:pt x="603" y="151"/>
                    </a:lnTo>
                    <a:lnTo>
                      <a:pt x="603" y="151"/>
                    </a:lnTo>
                    <a:lnTo>
                      <a:pt x="689" y="479"/>
                    </a:lnTo>
                    <a:lnTo>
                      <a:pt x="689" y="479"/>
                    </a:lnTo>
                    <a:lnTo>
                      <a:pt x="696" y="494"/>
                    </a:lnTo>
                    <a:lnTo>
                      <a:pt x="702" y="507"/>
                    </a:lnTo>
                    <a:lnTo>
                      <a:pt x="709" y="518"/>
                    </a:lnTo>
                    <a:lnTo>
                      <a:pt x="716" y="526"/>
                    </a:lnTo>
                    <a:lnTo>
                      <a:pt x="725" y="533"/>
                    </a:lnTo>
                    <a:lnTo>
                      <a:pt x="734" y="537"/>
                    </a:lnTo>
                    <a:lnTo>
                      <a:pt x="742" y="540"/>
                    </a:lnTo>
                    <a:lnTo>
                      <a:pt x="752" y="543"/>
                    </a:lnTo>
                    <a:lnTo>
                      <a:pt x="763" y="544"/>
                    </a:lnTo>
                    <a:lnTo>
                      <a:pt x="773" y="544"/>
                    </a:lnTo>
                    <a:lnTo>
                      <a:pt x="783" y="544"/>
                    </a:lnTo>
                    <a:lnTo>
                      <a:pt x="794" y="543"/>
                    </a:lnTo>
                    <a:lnTo>
                      <a:pt x="816" y="540"/>
                    </a:lnTo>
                    <a:lnTo>
                      <a:pt x="838" y="539"/>
                    </a:lnTo>
                    <a:lnTo>
                      <a:pt x="843" y="546"/>
                    </a:lnTo>
                    <a:lnTo>
                      <a:pt x="847" y="552"/>
                    </a:lnTo>
                    <a:lnTo>
                      <a:pt x="849" y="560"/>
                    </a:lnTo>
                    <a:lnTo>
                      <a:pt x="850" y="567"/>
                    </a:lnTo>
                    <a:lnTo>
                      <a:pt x="851" y="575"/>
                    </a:lnTo>
                    <a:lnTo>
                      <a:pt x="851" y="583"/>
                    </a:lnTo>
                    <a:lnTo>
                      <a:pt x="850" y="591"/>
                    </a:lnTo>
                    <a:lnTo>
                      <a:pt x="849" y="600"/>
                    </a:lnTo>
                    <a:lnTo>
                      <a:pt x="842" y="632"/>
                    </a:lnTo>
                    <a:lnTo>
                      <a:pt x="837" y="659"/>
                    </a:lnTo>
                    <a:lnTo>
                      <a:pt x="843" y="665"/>
                    </a:lnTo>
                    <a:lnTo>
                      <a:pt x="849" y="669"/>
                    </a:lnTo>
                    <a:lnTo>
                      <a:pt x="857" y="673"/>
                    </a:lnTo>
                    <a:lnTo>
                      <a:pt x="864" y="676"/>
                    </a:lnTo>
                    <a:lnTo>
                      <a:pt x="879" y="682"/>
                    </a:lnTo>
                    <a:lnTo>
                      <a:pt x="897" y="686"/>
                    </a:lnTo>
                    <a:lnTo>
                      <a:pt x="913" y="688"/>
                    </a:lnTo>
                    <a:lnTo>
                      <a:pt x="929" y="689"/>
                    </a:lnTo>
                    <a:lnTo>
                      <a:pt x="944" y="689"/>
                    </a:lnTo>
                    <a:lnTo>
                      <a:pt x="956" y="689"/>
                    </a:lnTo>
                    <a:lnTo>
                      <a:pt x="966" y="701"/>
                    </a:lnTo>
                    <a:lnTo>
                      <a:pt x="973" y="712"/>
                    </a:lnTo>
                    <a:lnTo>
                      <a:pt x="979" y="724"/>
                    </a:lnTo>
                    <a:lnTo>
                      <a:pt x="982" y="735"/>
                    </a:lnTo>
                    <a:lnTo>
                      <a:pt x="984" y="746"/>
                    </a:lnTo>
                    <a:lnTo>
                      <a:pt x="985" y="757"/>
                    </a:lnTo>
                    <a:lnTo>
                      <a:pt x="985" y="768"/>
                    </a:lnTo>
                    <a:lnTo>
                      <a:pt x="985" y="779"/>
                    </a:lnTo>
                    <a:lnTo>
                      <a:pt x="972" y="803"/>
                    </a:lnTo>
                    <a:lnTo>
                      <a:pt x="957" y="829"/>
                    </a:lnTo>
                    <a:lnTo>
                      <a:pt x="940" y="855"/>
                    </a:lnTo>
                    <a:lnTo>
                      <a:pt x="922" y="879"/>
                    </a:lnTo>
                    <a:lnTo>
                      <a:pt x="911" y="892"/>
                    </a:lnTo>
                    <a:lnTo>
                      <a:pt x="901" y="904"/>
                    </a:lnTo>
                    <a:lnTo>
                      <a:pt x="890" y="915"/>
                    </a:lnTo>
                    <a:lnTo>
                      <a:pt x="879" y="926"/>
                    </a:lnTo>
                    <a:lnTo>
                      <a:pt x="869" y="935"/>
                    </a:lnTo>
                    <a:lnTo>
                      <a:pt x="857" y="943"/>
                    </a:lnTo>
                    <a:lnTo>
                      <a:pt x="846" y="951"/>
                    </a:lnTo>
                    <a:lnTo>
                      <a:pt x="835" y="957"/>
                    </a:lnTo>
                    <a:lnTo>
                      <a:pt x="834" y="959"/>
                    </a:lnTo>
                    <a:lnTo>
                      <a:pt x="833" y="963"/>
                    </a:lnTo>
                    <a:lnTo>
                      <a:pt x="832" y="964"/>
                    </a:lnTo>
                    <a:lnTo>
                      <a:pt x="830" y="966"/>
                    </a:lnTo>
                    <a:lnTo>
                      <a:pt x="823" y="968"/>
                    </a:lnTo>
                    <a:lnTo>
                      <a:pt x="816" y="970"/>
                    </a:lnTo>
                    <a:lnTo>
                      <a:pt x="797" y="971"/>
                    </a:lnTo>
                    <a:lnTo>
                      <a:pt x="775" y="971"/>
                    </a:lnTo>
                    <a:lnTo>
                      <a:pt x="753" y="971"/>
                    </a:lnTo>
                    <a:lnTo>
                      <a:pt x="734" y="973"/>
                    </a:lnTo>
                    <a:lnTo>
                      <a:pt x="726" y="974"/>
                    </a:lnTo>
                    <a:lnTo>
                      <a:pt x="721" y="978"/>
                    </a:lnTo>
                    <a:lnTo>
                      <a:pt x="719" y="979"/>
                    </a:lnTo>
                    <a:lnTo>
                      <a:pt x="716" y="981"/>
                    </a:lnTo>
                    <a:lnTo>
                      <a:pt x="715" y="983"/>
                    </a:lnTo>
                    <a:lnTo>
                      <a:pt x="715" y="986"/>
                    </a:lnTo>
                    <a:lnTo>
                      <a:pt x="710" y="992"/>
                    </a:lnTo>
                    <a:lnTo>
                      <a:pt x="707" y="997"/>
                    </a:lnTo>
                    <a:lnTo>
                      <a:pt x="703" y="1003"/>
                    </a:lnTo>
                    <a:lnTo>
                      <a:pt x="702" y="1008"/>
                    </a:lnTo>
                    <a:lnTo>
                      <a:pt x="700" y="1020"/>
                    </a:lnTo>
                    <a:lnTo>
                      <a:pt x="700" y="1031"/>
                    </a:lnTo>
                    <a:lnTo>
                      <a:pt x="699" y="1041"/>
                    </a:lnTo>
                    <a:lnTo>
                      <a:pt x="698" y="1053"/>
                    </a:lnTo>
                    <a:lnTo>
                      <a:pt x="696" y="1059"/>
                    </a:lnTo>
                    <a:lnTo>
                      <a:pt x="694" y="1064"/>
                    </a:lnTo>
                    <a:lnTo>
                      <a:pt x="689" y="1070"/>
                    </a:lnTo>
                    <a:lnTo>
                      <a:pt x="685" y="1075"/>
                    </a:lnTo>
                    <a:lnTo>
                      <a:pt x="679" y="1075"/>
                    </a:lnTo>
                    <a:lnTo>
                      <a:pt x="672" y="1073"/>
                    </a:lnTo>
                    <a:lnTo>
                      <a:pt x="666" y="1070"/>
                    </a:lnTo>
                    <a:lnTo>
                      <a:pt x="658" y="1065"/>
                    </a:lnTo>
                    <a:lnTo>
                      <a:pt x="643" y="1057"/>
                    </a:lnTo>
                    <a:lnTo>
                      <a:pt x="629" y="1045"/>
                    </a:lnTo>
                    <a:lnTo>
                      <a:pt x="605" y="1024"/>
                    </a:lnTo>
                    <a:lnTo>
                      <a:pt x="595" y="1014"/>
                    </a:lnTo>
                    <a:lnTo>
                      <a:pt x="593" y="1018"/>
                    </a:lnTo>
                    <a:lnTo>
                      <a:pt x="591" y="1021"/>
                    </a:lnTo>
                    <a:lnTo>
                      <a:pt x="589" y="1025"/>
                    </a:lnTo>
                    <a:lnTo>
                      <a:pt x="588" y="1030"/>
                    </a:lnTo>
                    <a:lnTo>
                      <a:pt x="587" y="1040"/>
                    </a:lnTo>
                    <a:lnTo>
                      <a:pt x="587" y="1051"/>
                    </a:lnTo>
                    <a:lnTo>
                      <a:pt x="590" y="1077"/>
                    </a:lnTo>
                    <a:lnTo>
                      <a:pt x="595" y="1104"/>
                    </a:lnTo>
                    <a:lnTo>
                      <a:pt x="600" y="1132"/>
                    </a:lnTo>
                    <a:lnTo>
                      <a:pt x="603" y="1157"/>
                    </a:lnTo>
                    <a:lnTo>
                      <a:pt x="603" y="1169"/>
                    </a:lnTo>
                    <a:lnTo>
                      <a:pt x="602" y="1179"/>
                    </a:lnTo>
                    <a:lnTo>
                      <a:pt x="601" y="1183"/>
                    </a:lnTo>
                    <a:lnTo>
                      <a:pt x="599" y="1187"/>
                    </a:lnTo>
                    <a:lnTo>
                      <a:pt x="596" y="1190"/>
                    </a:lnTo>
                    <a:lnTo>
                      <a:pt x="594" y="1194"/>
                    </a:lnTo>
                    <a:lnTo>
                      <a:pt x="593" y="1196"/>
                    </a:lnTo>
                    <a:lnTo>
                      <a:pt x="592" y="1199"/>
                    </a:lnTo>
                    <a:lnTo>
                      <a:pt x="590" y="1200"/>
                    </a:lnTo>
                    <a:lnTo>
                      <a:pt x="588" y="1202"/>
                    </a:lnTo>
                    <a:lnTo>
                      <a:pt x="580" y="1204"/>
                    </a:lnTo>
                    <a:lnTo>
                      <a:pt x="571" y="1207"/>
                    </a:lnTo>
                    <a:lnTo>
                      <a:pt x="546" y="1208"/>
                    </a:lnTo>
                    <a:lnTo>
                      <a:pt x="515" y="1208"/>
                    </a:lnTo>
                    <a:lnTo>
                      <a:pt x="485" y="1208"/>
                    </a:lnTo>
                    <a:lnTo>
                      <a:pt x="456" y="1210"/>
                    </a:lnTo>
                    <a:lnTo>
                      <a:pt x="443" y="1211"/>
                    </a:lnTo>
                    <a:lnTo>
                      <a:pt x="431" y="1213"/>
                    </a:lnTo>
                    <a:lnTo>
                      <a:pt x="427" y="1215"/>
                    </a:lnTo>
                    <a:lnTo>
                      <a:pt x="422" y="1217"/>
                    </a:lnTo>
                    <a:lnTo>
                      <a:pt x="418" y="1220"/>
                    </a:lnTo>
                    <a:lnTo>
                      <a:pt x="415" y="1222"/>
                    </a:lnTo>
                    <a:lnTo>
                      <a:pt x="416" y="1234"/>
                    </a:lnTo>
                    <a:lnTo>
                      <a:pt x="419" y="1244"/>
                    </a:lnTo>
                    <a:lnTo>
                      <a:pt x="423" y="1255"/>
                    </a:lnTo>
                    <a:lnTo>
                      <a:pt x="426" y="1267"/>
                    </a:lnTo>
                    <a:lnTo>
                      <a:pt x="427" y="1273"/>
                    </a:lnTo>
                    <a:lnTo>
                      <a:pt x="428" y="1278"/>
                    </a:lnTo>
                    <a:lnTo>
                      <a:pt x="428" y="1283"/>
                    </a:lnTo>
                    <a:lnTo>
                      <a:pt x="427" y="1290"/>
                    </a:lnTo>
                    <a:lnTo>
                      <a:pt x="426" y="1295"/>
                    </a:lnTo>
                    <a:lnTo>
                      <a:pt x="423" y="1301"/>
                    </a:lnTo>
                    <a:lnTo>
                      <a:pt x="419" y="1306"/>
                    </a:lnTo>
                    <a:lnTo>
                      <a:pt x="414" y="1311"/>
                    </a:lnTo>
                    <a:lnTo>
                      <a:pt x="414" y="1311"/>
                    </a:lnTo>
                    <a:lnTo>
                      <a:pt x="355" y="1311"/>
                    </a:lnTo>
                    <a:lnTo>
                      <a:pt x="355" y="1311"/>
                    </a:lnTo>
                    <a:lnTo>
                      <a:pt x="355" y="1336"/>
                    </a:lnTo>
                    <a:lnTo>
                      <a:pt x="353" y="1364"/>
                    </a:lnTo>
                    <a:lnTo>
                      <a:pt x="352" y="1393"/>
                    </a:lnTo>
                    <a:lnTo>
                      <a:pt x="350" y="1423"/>
                    </a:lnTo>
                    <a:lnTo>
                      <a:pt x="348" y="1437"/>
                    </a:lnTo>
                    <a:lnTo>
                      <a:pt x="346" y="1449"/>
                    </a:lnTo>
                    <a:lnTo>
                      <a:pt x="344" y="1460"/>
                    </a:lnTo>
                    <a:lnTo>
                      <a:pt x="341" y="1470"/>
                    </a:lnTo>
                    <a:lnTo>
                      <a:pt x="337" y="1479"/>
                    </a:lnTo>
                    <a:lnTo>
                      <a:pt x="333" y="1484"/>
                    </a:lnTo>
                    <a:lnTo>
                      <a:pt x="331" y="1486"/>
                    </a:lnTo>
                    <a:lnTo>
                      <a:pt x="329" y="1488"/>
                    </a:lnTo>
                    <a:lnTo>
                      <a:pt x="326" y="1490"/>
                    </a:lnTo>
                    <a:lnTo>
                      <a:pt x="323" y="1490"/>
                    </a:lnTo>
                    <a:lnTo>
                      <a:pt x="319" y="1496"/>
                    </a:lnTo>
                    <a:lnTo>
                      <a:pt x="315" y="1504"/>
                    </a:lnTo>
                    <a:lnTo>
                      <a:pt x="312" y="1511"/>
                    </a:lnTo>
                    <a:lnTo>
                      <a:pt x="310" y="1521"/>
                    </a:lnTo>
                    <a:lnTo>
                      <a:pt x="308" y="1540"/>
                    </a:lnTo>
                    <a:lnTo>
                      <a:pt x="308" y="1561"/>
                    </a:lnTo>
                    <a:lnTo>
                      <a:pt x="307" y="1579"/>
                    </a:lnTo>
                    <a:lnTo>
                      <a:pt x="306" y="1594"/>
                    </a:lnTo>
                    <a:lnTo>
                      <a:pt x="304" y="1601"/>
                    </a:lnTo>
                    <a:lnTo>
                      <a:pt x="302" y="1605"/>
                    </a:lnTo>
                    <a:lnTo>
                      <a:pt x="299" y="1606"/>
                    </a:lnTo>
                    <a:lnTo>
                      <a:pt x="297" y="1607"/>
                    </a:lnTo>
                    <a:lnTo>
                      <a:pt x="295" y="1608"/>
                    </a:lnTo>
                    <a:lnTo>
                      <a:pt x="293" y="1608"/>
                    </a:lnTo>
                    <a:lnTo>
                      <a:pt x="282" y="1609"/>
                    </a:lnTo>
                    <a:lnTo>
                      <a:pt x="274" y="1613"/>
                    </a:lnTo>
                    <a:lnTo>
                      <a:pt x="265" y="1616"/>
                    </a:lnTo>
                    <a:lnTo>
                      <a:pt x="257" y="1620"/>
                    </a:lnTo>
                    <a:lnTo>
                      <a:pt x="251" y="1622"/>
                    </a:lnTo>
                    <a:lnTo>
                      <a:pt x="244" y="1622"/>
                    </a:lnTo>
                    <a:lnTo>
                      <a:pt x="241" y="1622"/>
                    </a:lnTo>
                    <a:lnTo>
                      <a:pt x="237" y="1621"/>
                    </a:lnTo>
                    <a:lnTo>
                      <a:pt x="234" y="1618"/>
                    </a:lnTo>
                    <a:lnTo>
                      <a:pt x="230" y="1615"/>
                    </a:lnTo>
                    <a:lnTo>
                      <a:pt x="222" y="1606"/>
                    </a:lnTo>
                    <a:lnTo>
                      <a:pt x="215" y="1596"/>
                    </a:lnTo>
                    <a:lnTo>
                      <a:pt x="208" y="1585"/>
                    </a:lnTo>
                    <a:lnTo>
                      <a:pt x="201" y="1573"/>
                    </a:lnTo>
                    <a:lnTo>
                      <a:pt x="187" y="1547"/>
                    </a:lnTo>
                    <a:lnTo>
                      <a:pt x="174" y="1519"/>
                    </a:lnTo>
                    <a:lnTo>
                      <a:pt x="172" y="1512"/>
                    </a:lnTo>
                    <a:lnTo>
                      <a:pt x="171" y="1506"/>
                    </a:lnTo>
                    <a:lnTo>
                      <a:pt x="170" y="1499"/>
                    </a:lnTo>
                    <a:lnTo>
                      <a:pt x="170" y="1492"/>
                    </a:lnTo>
                    <a:lnTo>
                      <a:pt x="171" y="1474"/>
                    </a:lnTo>
                    <a:lnTo>
                      <a:pt x="172" y="1456"/>
                    </a:lnTo>
                    <a:lnTo>
                      <a:pt x="173" y="1439"/>
                    </a:lnTo>
                    <a:lnTo>
                      <a:pt x="172" y="1423"/>
                    </a:lnTo>
                    <a:lnTo>
                      <a:pt x="172" y="1415"/>
                    </a:lnTo>
                    <a:lnTo>
                      <a:pt x="170" y="1409"/>
                    </a:lnTo>
                    <a:lnTo>
                      <a:pt x="168" y="1403"/>
                    </a:lnTo>
                    <a:lnTo>
                      <a:pt x="164" y="1399"/>
                    </a:lnTo>
                    <a:lnTo>
                      <a:pt x="156" y="1389"/>
                    </a:lnTo>
                    <a:lnTo>
                      <a:pt x="148" y="1379"/>
                    </a:lnTo>
                    <a:lnTo>
                      <a:pt x="142" y="1370"/>
                    </a:lnTo>
                    <a:lnTo>
                      <a:pt x="136" y="1359"/>
                    </a:lnTo>
                    <a:lnTo>
                      <a:pt x="132" y="1348"/>
                    </a:lnTo>
                    <a:lnTo>
                      <a:pt x="129" y="1336"/>
                    </a:lnTo>
                    <a:lnTo>
                      <a:pt x="126" y="1325"/>
                    </a:lnTo>
                    <a:lnTo>
                      <a:pt x="122" y="1314"/>
                    </a:lnTo>
                    <a:lnTo>
                      <a:pt x="119" y="1290"/>
                    </a:lnTo>
                    <a:lnTo>
                      <a:pt x="117" y="1266"/>
                    </a:lnTo>
                    <a:lnTo>
                      <a:pt x="117" y="1242"/>
                    </a:lnTo>
                    <a:lnTo>
                      <a:pt x="117" y="1220"/>
                    </a:lnTo>
                    <a:lnTo>
                      <a:pt x="117" y="1220"/>
                    </a:lnTo>
                    <a:lnTo>
                      <a:pt x="0" y="890"/>
                    </a:lnTo>
                    <a:lnTo>
                      <a:pt x="0" y="89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>
                <a:off x="7729200" y="2095920"/>
                <a:ext cx="254160" cy="492480"/>
              </a:xfrm>
              <a:custGeom>
                <a:avLst/>
                <a:gdLst/>
                <a:ahLst/>
                <a:rect l="l" t="t" r="r" b="b"/>
                <a:pathLst>
                  <a:path w="487" h="967">
                    <a:moveTo>
                      <a:pt x="183" y="13"/>
                    </a:moveTo>
                    <a:lnTo>
                      <a:pt x="300" y="343"/>
                    </a:lnTo>
                    <a:lnTo>
                      <a:pt x="300" y="359"/>
                    </a:lnTo>
                    <a:lnTo>
                      <a:pt x="301" y="374"/>
                    </a:lnTo>
                    <a:lnTo>
                      <a:pt x="302" y="387"/>
                    </a:lnTo>
                    <a:lnTo>
                      <a:pt x="304" y="400"/>
                    </a:lnTo>
                    <a:lnTo>
                      <a:pt x="308" y="411"/>
                    </a:lnTo>
                    <a:lnTo>
                      <a:pt x="310" y="421"/>
                    </a:lnTo>
                    <a:lnTo>
                      <a:pt x="314" y="431"/>
                    </a:lnTo>
                    <a:lnTo>
                      <a:pt x="317" y="440"/>
                    </a:lnTo>
                    <a:lnTo>
                      <a:pt x="327" y="455"/>
                    </a:lnTo>
                    <a:lnTo>
                      <a:pt x="337" y="469"/>
                    </a:lnTo>
                    <a:lnTo>
                      <a:pt x="347" y="481"/>
                    </a:lnTo>
                    <a:lnTo>
                      <a:pt x="358" y="493"/>
                    </a:lnTo>
                    <a:lnTo>
                      <a:pt x="358" y="514"/>
                    </a:lnTo>
                    <a:lnTo>
                      <a:pt x="358" y="537"/>
                    </a:lnTo>
                    <a:lnTo>
                      <a:pt x="357" y="560"/>
                    </a:lnTo>
                    <a:lnTo>
                      <a:pt x="357" y="581"/>
                    </a:lnTo>
                    <a:lnTo>
                      <a:pt x="357" y="600"/>
                    </a:lnTo>
                    <a:lnTo>
                      <a:pt x="357" y="611"/>
                    </a:lnTo>
                    <a:lnTo>
                      <a:pt x="357" y="623"/>
                    </a:lnTo>
                    <a:lnTo>
                      <a:pt x="357" y="642"/>
                    </a:lnTo>
                    <a:lnTo>
                      <a:pt x="367" y="653"/>
                    </a:lnTo>
                    <a:lnTo>
                      <a:pt x="374" y="663"/>
                    </a:lnTo>
                    <a:lnTo>
                      <a:pt x="381" y="675"/>
                    </a:lnTo>
                    <a:lnTo>
                      <a:pt x="386" y="686"/>
                    </a:lnTo>
                    <a:lnTo>
                      <a:pt x="392" y="698"/>
                    </a:lnTo>
                    <a:lnTo>
                      <a:pt x="398" y="709"/>
                    </a:lnTo>
                    <a:lnTo>
                      <a:pt x="406" y="719"/>
                    </a:lnTo>
                    <a:lnTo>
                      <a:pt x="416" y="731"/>
                    </a:lnTo>
                    <a:lnTo>
                      <a:pt x="438" y="731"/>
                    </a:lnTo>
                    <a:lnTo>
                      <a:pt x="457" y="731"/>
                    </a:lnTo>
                    <a:lnTo>
                      <a:pt x="471" y="731"/>
                    </a:lnTo>
                    <a:lnTo>
                      <a:pt x="476" y="731"/>
                    </a:lnTo>
                    <a:lnTo>
                      <a:pt x="480" y="738"/>
                    </a:lnTo>
                    <a:lnTo>
                      <a:pt x="484" y="744"/>
                    </a:lnTo>
                    <a:lnTo>
                      <a:pt x="486" y="751"/>
                    </a:lnTo>
                    <a:lnTo>
                      <a:pt x="487" y="758"/>
                    </a:lnTo>
                    <a:lnTo>
                      <a:pt x="487" y="766"/>
                    </a:lnTo>
                    <a:lnTo>
                      <a:pt x="485" y="773"/>
                    </a:lnTo>
                    <a:lnTo>
                      <a:pt x="482" y="781"/>
                    </a:lnTo>
                    <a:lnTo>
                      <a:pt x="479" y="787"/>
                    </a:lnTo>
                    <a:lnTo>
                      <a:pt x="474" y="794"/>
                    </a:lnTo>
                    <a:lnTo>
                      <a:pt x="468" y="800"/>
                    </a:lnTo>
                    <a:lnTo>
                      <a:pt x="462" y="806"/>
                    </a:lnTo>
                    <a:lnTo>
                      <a:pt x="454" y="811"/>
                    </a:lnTo>
                    <a:lnTo>
                      <a:pt x="446" y="816"/>
                    </a:lnTo>
                    <a:lnTo>
                      <a:pt x="436" y="818"/>
                    </a:lnTo>
                    <a:lnTo>
                      <a:pt x="426" y="820"/>
                    </a:lnTo>
                    <a:lnTo>
                      <a:pt x="416" y="821"/>
                    </a:lnTo>
                    <a:lnTo>
                      <a:pt x="414" y="850"/>
                    </a:lnTo>
                    <a:lnTo>
                      <a:pt x="397" y="850"/>
                    </a:lnTo>
                    <a:lnTo>
                      <a:pt x="385" y="850"/>
                    </a:lnTo>
                    <a:lnTo>
                      <a:pt x="373" y="850"/>
                    </a:lnTo>
                    <a:lnTo>
                      <a:pt x="355" y="850"/>
                    </a:lnTo>
                    <a:lnTo>
                      <a:pt x="356" y="856"/>
                    </a:lnTo>
                    <a:lnTo>
                      <a:pt x="356" y="860"/>
                    </a:lnTo>
                    <a:lnTo>
                      <a:pt x="358" y="864"/>
                    </a:lnTo>
                    <a:lnTo>
                      <a:pt x="359" y="867"/>
                    </a:lnTo>
                    <a:lnTo>
                      <a:pt x="363" y="874"/>
                    </a:lnTo>
                    <a:lnTo>
                      <a:pt x="366" y="880"/>
                    </a:lnTo>
                    <a:lnTo>
                      <a:pt x="367" y="883"/>
                    </a:lnTo>
                    <a:lnTo>
                      <a:pt x="368" y="886"/>
                    </a:lnTo>
                    <a:lnTo>
                      <a:pt x="368" y="889"/>
                    </a:lnTo>
                    <a:lnTo>
                      <a:pt x="368" y="892"/>
                    </a:lnTo>
                    <a:lnTo>
                      <a:pt x="366" y="895"/>
                    </a:lnTo>
                    <a:lnTo>
                      <a:pt x="364" y="900"/>
                    </a:lnTo>
                    <a:lnTo>
                      <a:pt x="359" y="904"/>
                    </a:lnTo>
                    <a:lnTo>
                      <a:pt x="355" y="909"/>
                    </a:lnTo>
                    <a:lnTo>
                      <a:pt x="325" y="909"/>
                    </a:lnTo>
                    <a:lnTo>
                      <a:pt x="86" y="967"/>
                    </a:lnTo>
                    <a:lnTo>
                      <a:pt x="76" y="956"/>
                    </a:lnTo>
                    <a:lnTo>
                      <a:pt x="69" y="944"/>
                    </a:lnTo>
                    <a:lnTo>
                      <a:pt x="62" y="933"/>
                    </a:lnTo>
                    <a:lnTo>
                      <a:pt x="57" y="922"/>
                    </a:lnTo>
                    <a:lnTo>
                      <a:pt x="50" y="911"/>
                    </a:lnTo>
                    <a:lnTo>
                      <a:pt x="45" y="900"/>
                    </a:lnTo>
                    <a:lnTo>
                      <a:pt x="36" y="888"/>
                    </a:lnTo>
                    <a:lnTo>
                      <a:pt x="27" y="877"/>
                    </a:lnTo>
                    <a:lnTo>
                      <a:pt x="22" y="866"/>
                    </a:lnTo>
                    <a:lnTo>
                      <a:pt x="20" y="856"/>
                    </a:lnTo>
                    <a:lnTo>
                      <a:pt x="19" y="846"/>
                    </a:lnTo>
                    <a:lnTo>
                      <a:pt x="19" y="837"/>
                    </a:lnTo>
                    <a:lnTo>
                      <a:pt x="21" y="829"/>
                    </a:lnTo>
                    <a:lnTo>
                      <a:pt x="23" y="820"/>
                    </a:lnTo>
                    <a:lnTo>
                      <a:pt x="28" y="811"/>
                    </a:lnTo>
                    <a:lnTo>
                      <a:pt x="31" y="803"/>
                    </a:lnTo>
                    <a:lnTo>
                      <a:pt x="41" y="785"/>
                    </a:lnTo>
                    <a:lnTo>
                      <a:pt x="49" y="768"/>
                    </a:lnTo>
                    <a:lnTo>
                      <a:pt x="53" y="759"/>
                    </a:lnTo>
                    <a:lnTo>
                      <a:pt x="56" y="750"/>
                    </a:lnTo>
                    <a:lnTo>
                      <a:pt x="57" y="739"/>
                    </a:lnTo>
                    <a:lnTo>
                      <a:pt x="58" y="728"/>
                    </a:lnTo>
                    <a:lnTo>
                      <a:pt x="57" y="723"/>
                    </a:lnTo>
                    <a:lnTo>
                      <a:pt x="56" y="716"/>
                    </a:lnTo>
                    <a:lnTo>
                      <a:pt x="53" y="709"/>
                    </a:lnTo>
                    <a:lnTo>
                      <a:pt x="49" y="701"/>
                    </a:lnTo>
                    <a:lnTo>
                      <a:pt x="40" y="687"/>
                    </a:lnTo>
                    <a:lnTo>
                      <a:pt x="29" y="672"/>
                    </a:lnTo>
                    <a:lnTo>
                      <a:pt x="8" y="648"/>
                    </a:lnTo>
                    <a:lnTo>
                      <a:pt x="0" y="638"/>
                    </a:lnTo>
                    <a:lnTo>
                      <a:pt x="11" y="619"/>
                    </a:lnTo>
                    <a:lnTo>
                      <a:pt x="21" y="604"/>
                    </a:lnTo>
                    <a:lnTo>
                      <a:pt x="31" y="592"/>
                    </a:lnTo>
                    <a:lnTo>
                      <a:pt x="41" y="582"/>
                    </a:lnTo>
                    <a:lnTo>
                      <a:pt x="48" y="575"/>
                    </a:lnTo>
                    <a:lnTo>
                      <a:pt x="55" y="567"/>
                    </a:lnTo>
                    <a:lnTo>
                      <a:pt x="57" y="564"/>
                    </a:lnTo>
                    <a:lnTo>
                      <a:pt x="58" y="560"/>
                    </a:lnTo>
                    <a:lnTo>
                      <a:pt x="59" y="554"/>
                    </a:lnTo>
                    <a:lnTo>
                      <a:pt x="59" y="549"/>
                    </a:lnTo>
                    <a:lnTo>
                      <a:pt x="58" y="538"/>
                    </a:lnTo>
                    <a:lnTo>
                      <a:pt x="55" y="526"/>
                    </a:lnTo>
                    <a:lnTo>
                      <a:pt x="50" y="514"/>
                    </a:lnTo>
                    <a:lnTo>
                      <a:pt x="45" y="500"/>
                    </a:lnTo>
                    <a:lnTo>
                      <a:pt x="40" y="486"/>
                    </a:lnTo>
                    <a:lnTo>
                      <a:pt x="35" y="470"/>
                    </a:lnTo>
                    <a:lnTo>
                      <a:pt x="33" y="460"/>
                    </a:lnTo>
                    <a:lnTo>
                      <a:pt x="32" y="451"/>
                    </a:lnTo>
                    <a:lnTo>
                      <a:pt x="31" y="441"/>
                    </a:lnTo>
                    <a:lnTo>
                      <a:pt x="31" y="430"/>
                    </a:lnTo>
                    <a:lnTo>
                      <a:pt x="36" y="425"/>
                    </a:lnTo>
                    <a:lnTo>
                      <a:pt x="43" y="421"/>
                    </a:lnTo>
                    <a:lnTo>
                      <a:pt x="50" y="419"/>
                    </a:lnTo>
                    <a:lnTo>
                      <a:pt x="57" y="417"/>
                    </a:lnTo>
                    <a:lnTo>
                      <a:pt x="72" y="416"/>
                    </a:lnTo>
                    <a:lnTo>
                      <a:pt x="87" y="415"/>
                    </a:lnTo>
                    <a:lnTo>
                      <a:pt x="100" y="415"/>
                    </a:lnTo>
                    <a:lnTo>
                      <a:pt x="111" y="414"/>
                    </a:lnTo>
                    <a:lnTo>
                      <a:pt x="114" y="412"/>
                    </a:lnTo>
                    <a:lnTo>
                      <a:pt x="117" y="410"/>
                    </a:lnTo>
                    <a:lnTo>
                      <a:pt x="120" y="405"/>
                    </a:lnTo>
                    <a:lnTo>
                      <a:pt x="121" y="401"/>
                    </a:lnTo>
                    <a:lnTo>
                      <a:pt x="122" y="307"/>
                    </a:lnTo>
                    <a:lnTo>
                      <a:pt x="122" y="302"/>
                    </a:lnTo>
                    <a:lnTo>
                      <a:pt x="121" y="296"/>
                    </a:lnTo>
                    <a:lnTo>
                      <a:pt x="119" y="291"/>
                    </a:lnTo>
                    <a:lnTo>
                      <a:pt x="117" y="286"/>
                    </a:lnTo>
                    <a:lnTo>
                      <a:pt x="112" y="277"/>
                    </a:lnTo>
                    <a:lnTo>
                      <a:pt x="107" y="268"/>
                    </a:lnTo>
                    <a:lnTo>
                      <a:pt x="101" y="259"/>
                    </a:lnTo>
                    <a:lnTo>
                      <a:pt x="97" y="249"/>
                    </a:lnTo>
                    <a:lnTo>
                      <a:pt x="95" y="243"/>
                    </a:lnTo>
                    <a:lnTo>
                      <a:pt x="94" y="237"/>
                    </a:lnTo>
                    <a:lnTo>
                      <a:pt x="93" y="229"/>
                    </a:lnTo>
                    <a:lnTo>
                      <a:pt x="93" y="222"/>
                    </a:lnTo>
                    <a:lnTo>
                      <a:pt x="93" y="132"/>
                    </a:lnTo>
                    <a:lnTo>
                      <a:pt x="93" y="127"/>
                    </a:lnTo>
                    <a:lnTo>
                      <a:pt x="90" y="121"/>
                    </a:lnTo>
                    <a:lnTo>
                      <a:pt x="88" y="116"/>
                    </a:lnTo>
                    <a:lnTo>
                      <a:pt x="86" y="110"/>
                    </a:lnTo>
                    <a:lnTo>
                      <a:pt x="79" y="101"/>
                    </a:lnTo>
                    <a:lnTo>
                      <a:pt x="71" y="90"/>
                    </a:lnTo>
                    <a:lnTo>
                      <a:pt x="68" y="85"/>
                    </a:lnTo>
                    <a:lnTo>
                      <a:pt x="65" y="79"/>
                    </a:lnTo>
                    <a:lnTo>
                      <a:pt x="62" y="74"/>
                    </a:lnTo>
                    <a:lnTo>
                      <a:pt x="60" y="68"/>
                    </a:lnTo>
                    <a:lnTo>
                      <a:pt x="59" y="62"/>
                    </a:lnTo>
                    <a:lnTo>
                      <a:pt x="59" y="56"/>
                    </a:lnTo>
                    <a:lnTo>
                      <a:pt x="61" y="49"/>
                    </a:lnTo>
                    <a:lnTo>
                      <a:pt x="63" y="42"/>
                    </a:lnTo>
                    <a:lnTo>
                      <a:pt x="69" y="34"/>
                    </a:lnTo>
                    <a:lnTo>
                      <a:pt x="74" y="26"/>
                    </a:lnTo>
                    <a:lnTo>
                      <a:pt x="80" y="22"/>
                    </a:lnTo>
                    <a:lnTo>
                      <a:pt x="84" y="18"/>
                    </a:lnTo>
                    <a:lnTo>
                      <a:pt x="92" y="14"/>
                    </a:lnTo>
                    <a:lnTo>
                      <a:pt x="94" y="13"/>
                    </a:lnTo>
                    <a:lnTo>
                      <a:pt x="100" y="8"/>
                    </a:lnTo>
                    <a:lnTo>
                      <a:pt x="107" y="5"/>
                    </a:lnTo>
                    <a:lnTo>
                      <a:pt x="113" y="2"/>
                    </a:lnTo>
                    <a:lnTo>
                      <a:pt x="121" y="0"/>
                    </a:lnTo>
                    <a:lnTo>
                      <a:pt x="128" y="0"/>
                    </a:lnTo>
                    <a:lnTo>
                      <a:pt x="136" y="0"/>
                    </a:lnTo>
                    <a:lnTo>
                      <a:pt x="142" y="1"/>
                    </a:lnTo>
                    <a:lnTo>
                      <a:pt x="150" y="2"/>
                    </a:lnTo>
                    <a:lnTo>
                      <a:pt x="174" y="9"/>
                    </a:lnTo>
                    <a:lnTo>
                      <a:pt x="183" y="13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>
                <a:off x="7729200" y="2095920"/>
                <a:ext cx="254160" cy="492480"/>
              </a:xfrm>
              <a:custGeom>
                <a:avLst/>
                <a:gdLst/>
                <a:ahLst/>
                <a:rect l="l" t="t" r="r" b="b"/>
                <a:pathLst>
                  <a:path w="487" h="967">
                    <a:moveTo>
                      <a:pt x="183" y="13"/>
                    </a:moveTo>
                    <a:lnTo>
                      <a:pt x="300" y="343"/>
                    </a:lnTo>
                    <a:lnTo>
                      <a:pt x="300" y="343"/>
                    </a:lnTo>
                    <a:lnTo>
                      <a:pt x="300" y="359"/>
                    </a:lnTo>
                    <a:lnTo>
                      <a:pt x="301" y="374"/>
                    </a:lnTo>
                    <a:lnTo>
                      <a:pt x="302" y="387"/>
                    </a:lnTo>
                    <a:lnTo>
                      <a:pt x="304" y="400"/>
                    </a:lnTo>
                    <a:lnTo>
                      <a:pt x="308" y="411"/>
                    </a:lnTo>
                    <a:lnTo>
                      <a:pt x="310" y="421"/>
                    </a:lnTo>
                    <a:lnTo>
                      <a:pt x="314" y="431"/>
                    </a:lnTo>
                    <a:lnTo>
                      <a:pt x="317" y="440"/>
                    </a:lnTo>
                    <a:lnTo>
                      <a:pt x="327" y="455"/>
                    </a:lnTo>
                    <a:lnTo>
                      <a:pt x="337" y="469"/>
                    </a:lnTo>
                    <a:lnTo>
                      <a:pt x="347" y="481"/>
                    </a:lnTo>
                    <a:lnTo>
                      <a:pt x="358" y="493"/>
                    </a:lnTo>
                    <a:lnTo>
                      <a:pt x="358" y="514"/>
                    </a:lnTo>
                    <a:lnTo>
                      <a:pt x="358" y="537"/>
                    </a:lnTo>
                    <a:lnTo>
                      <a:pt x="357" y="560"/>
                    </a:lnTo>
                    <a:lnTo>
                      <a:pt x="357" y="581"/>
                    </a:lnTo>
                    <a:lnTo>
                      <a:pt x="357" y="600"/>
                    </a:lnTo>
                    <a:lnTo>
                      <a:pt x="357" y="611"/>
                    </a:lnTo>
                    <a:lnTo>
                      <a:pt x="357" y="623"/>
                    </a:lnTo>
                    <a:lnTo>
                      <a:pt x="357" y="642"/>
                    </a:lnTo>
                    <a:lnTo>
                      <a:pt x="367" y="653"/>
                    </a:lnTo>
                    <a:lnTo>
                      <a:pt x="374" y="663"/>
                    </a:lnTo>
                    <a:lnTo>
                      <a:pt x="381" y="675"/>
                    </a:lnTo>
                    <a:lnTo>
                      <a:pt x="386" y="686"/>
                    </a:lnTo>
                    <a:lnTo>
                      <a:pt x="392" y="698"/>
                    </a:lnTo>
                    <a:lnTo>
                      <a:pt x="398" y="709"/>
                    </a:lnTo>
                    <a:lnTo>
                      <a:pt x="406" y="719"/>
                    </a:lnTo>
                    <a:lnTo>
                      <a:pt x="416" y="731"/>
                    </a:lnTo>
                    <a:lnTo>
                      <a:pt x="438" y="731"/>
                    </a:lnTo>
                    <a:lnTo>
                      <a:pt x="457" y="731"/>
                    </a:lnTo>
                    <a:lnTo>
                      <a:pt x="471" y="731"/>
                    </a:lnTo>
                    <a:lnTo>
                      <a:pt x="476" y="731"/>
                    </a:lnTo>
                    <a:lnTo>
                      <a:pt x="480" y="738"/>
                    </a:lnTo>
                    <a:lnTo>
                      <a:pt x="484" y="744"/>
                    </a:lnTo>
                    <a:lnTo>
                      <a:pt x="486" y="751"/>
                    </a:lnTo>
                    <a:lnTo>
                      <a:pt x="487" y="758"/>
                    </a:lnTo>
                    <a:lnTo>
                      <a:pt x="487" y="766"/>
                    </a:lnTo>
                    <a:lnTo>
                      <a:pt x="485" y="773"/>
                    </a:lnTo>
                    <a:lnTo>
                      <a:pt x="482" y="781"/>
                    </a:lnTo>
                    <a:lnTo>
                      <a:pt x="479" y="787"/>
                    </a:lnTo>
                    <a:lnTo>
                      <a:pt x="474" y="794"/>
                    </a:lnTo>
                    <a:lnTo>
                      <a:pt x="468" y="800"/>
                    </a:lnTo>
                    <a:lnTo>
                      <a:pt x="462" y="806"/>
                    </a:lnTo>
                    <a:lnTo>
                      <a:pt x="454" y="811"/>
                    </a:lnTo>
                    <a:lnTo>
                      <a:pt x="446" y="816"/>
                    </a:lnTo>
                    <a:lnTo>
                      <a:pt x="436" y="818"/>
                    </a:lnTo>
                    <a:lnTo>
                      <a:pt x="426" y="820"/>
                    </a:lnTo>
                    <a:lnTo>
                      <a:pt x="416" y="821"/>
                    </a:lnTo>
                    <a:lnTo>
                      <a:pt x="416" y="821"/>
                    </a:lnTo>
                    <a:lnTo>
                      <a:pt x="414" y="850"/>
                    </a:lnTo>
                    <a:lnTo>
                      <a:pt x="414" y="850"/>
                    </a:lnTo>
                    <a:lnTo>
                      <a:pt x="397" y="850"/>
                    </a:lnTo>
                    <a:lnTo>
                      <a:pt x="385" y="850"/>
                    </a:lnTo>
                    <a:lnTo>
                      <a:pt x="373" y="850"/>
                    </a:lnTo>
                    <a:lnTo>
                      <a:pt x="355" y="850"/>
                    </a:lnTo>
                    <a:lnTo>
                      <a:pt x="356" y="856"/>
                    </a:lnTo>
                    <a:lnTo>
                      <a:pt x="356" y="860"/>
                    </a:lnTo>
                    <a:lnTo>
                      <a:pt x="358" y="864"/>
                    </a:lnTo>
                    <a:lnTo>
                      <a:pt x="359" y="867"/>
                    </a:lnTo>
                    <a:lnTo>
                      <a:pt x="363" y="874"/>
                    </a:lnTo>
                    <a:lnTo>
                      <a:pt x="366" y="880"/>
                    </a:lnTo>
                    <a:lnTo>
                      <a:pt x="367" y="883"/>
                    </a:lnTo>
                    <a:lnTo>
                      <a:pt x="368" y="886"/>
                    </a:lnTo>
                    <a:lnTo>
                      <a:pt x="368" y="889"/>
                    </a:lnTo>
                    <a:lnTo>
                      <a:pt x="368" y="892"/>
                    </a:lnTo>
                    <a:lnTo>
                      <a:pt x="366" y="895"/>
                    </a:lnTo>
                    <a:lnTo>
                      <a:pt x="364" y="900"/>
                    </a:lnTo>
                    <a:lnTo>
                      <a:pt x="359" y="904"/>
                    </a:lnTo>
                    <a:lnTo>
                      <a:pt x="355" y="909"/>
                    </a:lnTo>
                    <a:lnTo>
                      <a:pt x="355" y="909"/>
                    </a:lnTo>
                    <a:lnTo>
                      <a:pt x="325" y="909"/>
                    </a:lnTo>
                    <a:lnTo>
                      <a:pt x="86" y="967"/>
                    </a:lnTo>
                    <a:lnTo>
                      <a:pt x="86" y="967"/>
                    </a:lnTo>
                    <a:lnTo>
                      <a:pt x="76" y="956"/>
                    </a:lnTo>
                    <a:lnTo>
                      <a:pt x="69" y="944"/>
                    </a:lnTo>
                    <a:lnTo>
                      <a:pt x="62" y="933"/>
                    </a:lnTo>
                    <a:lnTo>
                      <a:pt x="57" y="922"/>
                    </a:lnTo>
                    <a:lnTo>
                      <a:pt x="50" y="911"/>
                    </a:lnTo>
                    <a:lnTo>
                      <a:pt x="45" y="900"/>
                    </a:lnTo>
                    <a:lnTo>
                      <a:pt x="36" y="888"/>
                    </a:lnTo>
                    <a:lnTo>
                      <a:pt x="27" y="877"/>
                    </a:lnTo>
                    <a:lnTo>
                      <a:pt x="22" y="866"/>
                    </a:lnTo>
                    <a:lnTo>
                      <a:pt x="20" y="856"/>
                    </a:lnTo>
                    <a:lnTo>
                      <a:pt x="19" y="846"/>
                    </a:lnTo>
                    <a:lnTo>
                      <a:pt x="19" y="837"/>
                    </a:lnTo>
                    <a:lnTo>
                      <a:pt x="21" y="829"/>
                    </a:lnTo>
                    <a:lnTo>
                      <a:pt x="23" y="820"/>
                    </a:lnTo>
                    <a:lnTo>
                      <a:pt x="28" y="811"/>
                    </a:lnTo>
                    <a:lnTo>
                      <a:pt x="31" y="803"/>
                    </a:lnTo>
                    <a:lnTo>
                      <a:pt x="41" y="785"/>
                    </a:lnTo>
                    <a:lnTo>
                      <a:pt x="49" y="768"/>
                    </a:lnTo>
                    <a:lnTo>
                      <a:pt x="53" y="759"/>
                    </a:lnTo>
                    <a:lnTo>
                      <a:pt x="56" y="750"/>
                    </a:lnTo>
                    <a:lnTo>
                      <a:pt x="57" y="739"/>
                    </a:lnTo>
                    <a:lnTo>
                      <a:pt x="58" y="728"/>
                    </a:lnTo>
                    <a:lnTo>
                      <a:pt x="57" y="723"/>
                    </a:lnTo>
                    <a:lnTo>
                      <a:pt x="56" y="716"/>
                    </a:lnTo>
                    <a:lnTo>
                      <a:pt x="53" y="709"/>
                    </a:lnTo>
                    <a:lnTo>
                      <a:pt x="49" y="701"/>
                    </a:lnTo>
                    <a:lnTo>
                      <a:pt x="40" y="687"/>
                    </a:lnTo>
                    <a:lnTo>
                      <a:pt x="29" y="672"/>
                    </a:lnTo>
                    <a:lnTo>
                      <a:pt x="8" y="648"/>
                    </a:lnTo>
                    <a:lnTo>
                      <a:pt x="0" y="638"/>
                    </a:lnTo>
                    <a:lnTo>
                      <a:pt x="11" y="619"/>
                    </a:lnTo>
                    <a:lnTo>
                      <a:pt x="21" y="604"/>
                    </a:lnTo>
                    <a:lnTo>
                      <a:pt x="31" y="592"/>
                    </a:lnTo>
                    <a:lnTo>
                      <a:pt x="41" y="582"/>
                    </a:lnTo>
                    <a:lnTo>
                      <a:pt x="48" y="575"/>
                    </a:lnTo>
                    <a:lnTo>
                      <a:pt x="55" y="567"/>
                    </a:lnTo>
                    <a:lnTo>
                      <a:pt x="57" y="564"/>
                    </a:lnTo>
                    <a:lnTo>
                      <a:pt x="58" y="560"/>
                    </a:lnTo>
                    <a:lnTo>
                      <a:pt x="59" y="554"/>
                    </a:lnTo>
                    <a:lnTo>
                      <a:pt x="59" y="549"/>
                    </a:lnTo>
                    <a:lnTo>
                      <a:pt x="58" y="538"/>
                    </a:lnTo>
                    <a:lnTo>
                      <a:pt x="55" y="526"/>
                    </a:lnTo>
                    <a:lnTo>
                      <a:pt x="50" y="514"/>
                    </a:lnTo>
                    <a:lnTo>
                      <a:pt x="45" y="500"/>
                    </a:lnTo>
                    <a:lnTo>
                      <a:pt x="40" y="486"/>
                    </a:lnTo>
                    <a:lnTo>
                      <a:pt x="35" y="470"/>
                    </a:lnTo>
                    <a:lnTo>
                      <a:pt x="33" y="460"/>
                    </a:lnTo>
                    <a:lnTo>
                      <a:pt x="32" y="451"/>
                    </a:lnTo>
                    <a:lnTo>
                      <a:pt x="31" y="441"/>
                    </a:lnTo>
                    <a:lnTo>
                      <a:pt x="31" y="430"/>
                    </a:lnTo>
                    <a:lnTo>
                      <a:pt x="36" y="425"/>
                    </a:lnTo>
                    <a:lnTo>
                      <a:pt x="43" y="421"/>
                    </a:lnTo>
                    <a:lnTo>
                      <a:pt x="50" y="419"/>
                    </a:lnTo>
                    <a:lnTo>
                      <a:pt x="57" y="417"/>
                    </a:lnTo>
                    <a:lnTo>
                      <a:pt x="72" y="416"/>
                    </a:lnTo>
                    <a:lnTo>
                      <a:pt x="87" y="415"/>
                    </a:lnTo>
                    <a:lnTo>
                      <a:pt x="100" y="415"/>
                    </a:lnTo>
                    <a:lnTo>
                      <a:pt x="111" y="414"/>
                    </a:lnTo>
                    <a:lnTo>
                      <a:pt x="114" y="412"/>
                    </a:lnTo>
                    <a:lnTo>
                      <a:pt x="117" y="410"/>
                    </a:lnTo>
                    <a:lnTo>
                      <a:pt x="120" y="405"/>
                    </a:lnTo>
                    <a:lnTo>
                      <a:pt x="121" y="401"/>
                    </a:lnTo>
                    <a:lnTo>
                      <a:pt x="122" y="307"/>
                    </a:lnTo>
                    <a:lnTo>
                      <a:pt x="122" y="302"/>
                    </a:lnTo>
                    <a:lnTo>
                      <a:pt x="121" y="296"/>
                    </a:lnTo>
                    <a:lnTo>
                      <a:pt x="119" y="291"/>
                    </a:lnTo>
                    <a:lnTo>
                      <a:pt x="117" y="286"/>
                    </a:lnTo>
                    <a:lnTo>
                      <a:pt x="112" y="277"/>
                    </a:lnTo>
                    <a:lnTo>
                      <a:pt x="107" y="268"/>
                    </a:lnTo>
                    <a:lnTo>
                      <a:pt x="101" y="259"/>
                    </a:lnTo>
                    <a:lnTo>
                      <a:pt x="97" y="249"/>
                    </a:lnTo>
                    <a:lnTo>
                      <a:pt x="95" y="243"/>
                    </a:lnTo>
                    <a:lnTo>
                      <a:pt x="94" y="237"/>
                    </a:lnTo>
                    <a:lnTo>
                      <a:pt x="93" y="229"/>
                    </a:lnTo>
                    <a:lnTo>
                      <a:pt x="93" y="222"/>
                    </a:lnTo>
                    <a:lnTo>
                      <a:pt x="93" y="132"/>
                    </a:lnTo>
                    <a:lnTo>
                      <a:pt x="93" y="127"/>
                    </a:lnTo>
                    <a:lnTo>
                      <a:pt x="90" y="121"/>
                    </a:lnTo>
                    <a:lnTo>
                      <a:pt x="88" y="116"/>
                    </a:lnTo>
                    <a:lnTo>
                      <a:pt x="86" y="110"/>
                    </a:lnTo>
                    <a:lnTo>
                      <a:pt x="79" y="101"/>
                    </a:lnTo>
                    <a:lnTo>
                      <a:pt x="71" y="90"/>
                    </a:lnTo>
                    <a:lnTo>
                      <a:pt x="68" y="85"/>
                    </a:lnTo>
                    <a:lnTo>
                      <a:pt x="65" y="79"/>
                    </a:lnTo>
                    <a:lnTo>
                      <a:pt x="62" y="74"/>
                    </a:lnTo>
                    <a:lnTo>
                      <a:pt x="60" y="68"/>
                    </a:lnTo>
                    <a:lnTo>
                      <a:pt x="59" y="62"/>
                    </a:lnTo>
                    <a:lnTo>
                      <a:pt x="59" y="56"/>
                    </a:lnTo>
                    <a:lnTo>
                      <a:pt x="61" y="49"/>
                    </a:lnTo>
                    <a:lnTo>
                      <a:pt x="63" y="42"/>
                    </a:lnTo>
                    <a:lnTo>
                      <a:pt x="69" y="34"/>
                    </a:lnTo>
                    <a:lnTo>
                      <a:pt x="74" y="26"/>
                    </a:lnTo>
                    <a:lnTo>
                      <a:pt x="80" y="22"/>
                    </a:lnTo>
                    <a:lnTo>
                      <a:pt x="84" y="18"/>
                    </a:lnTo>
                    <a:lnTo>
                      <a:pt x="92" y="14"/>
                    </a:lnTo>
                    <a:lnTo>
                      <a:pt x="94" y="13"/>
                    </a:lnTo>
                    <a:lnTo>
                      <a:pt x="100" y="8"/>
                    </a:lnTo>
                    <a:lnTo>
                      <a:pt x="107" y="5"/>
                    </a:lnTo>
                    <a:lnTo>
                      <a:pt x="113" y="2"/>
                    </a:lnTo>
                    <a:lnTo>
                      <a:pt x="121" y="0"/>
                    </a:lnTo>
                    <a:lnTo>
                      <a:pt x="128" y="0"/>
                    </a:lnTo>
                    <a:lnTo>
                      <a:pt x="136" y="0"/>
                    </a:lnTo>
                    <a:lnTo>
                      <a:pt x="142" y="1"/>
                    </a:lnTo>
                    <a:lnTo>
                      <a:pt x="150" y="2"/>
                    </a:lnTo>
                    <a:lnTo>
                      <a:pt x="174" y="9"/>
                    </a:lnTo>
                    <a:lnTo>
                      <a:pt x="183" y="13"/>
                    </a:lnTo>
                    <a:lnTo>
                      <a:pt x="183" y="13"/>
                    </a:lnTo>
                    <a:lnTo>
                      <a:pt x="183" y="13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7663680" y="2682360"/>
                <a:ext cx="249480" cy="226440"/>
              </a:xfrm>
              <a:custGeom>
                <a:avLst/>
                <a:gdLst/>
                <a:ahLst/>
                <a:rect l="l" t="t" r="r" b="b"/>
                <a:pathLst>
                  <a:path w="478" h="444">
                    <a:moveTo>
                      <a:pt x="88" y="444"/>
                    </a:moveTo>
                    <a:lnTo>
                      <a:pt x="105" y="427"/>
                    </a:lnTo>
                    <a:lnTo>
                      <a:pt x="117" y="415"/>
                    </a:lnTo>
                    <a:lnTo>
                      <a:pt x="130" y="403"/>
                    </a:lnTo>
                    <a:lnTo>
                      <a:pt x="147" y="385"/>
                    </a:lnTo>
                    <a:lnTo>
                      <a:pt x="159" y="383"/>
                    </a:lnTo>
                    <a:lnTo>
                      <a:pt x="170" y="381"/>
                    </a:lnTo>
                    <a:lnTo>
                      <a:pt x="181" y="377"/>
                    </a:lnTo>
                    <a:lnTo>
                      <a:pt x="193" y="374"/>
                    </a:lnTo>
                    <a:lnTo>
                      <a:pt x="198" y="373"/>
                    </a:lnTo>
                    <a:lnTo>
                      <a:pt x="203" y="373"/>
                    </a:lnTo>
                    <a:lnTo>
                      <a:pt x="209" y="373"/>
                    </a:lnTo>
                    <a:lnTo>
                      <a:pt x="215" y="373"/>
                    </a:lnTo>
                    <a:lnTo>
                      <a:pt x="221" y="375"/>
                    </a:lnTo>
                    <a:lnTo>
                      <a:pt x="226" y="377"/>
                    </a:lnTo>
                    <a:lnTo>
                      <a:pt x="232" y="380"/>
                    </a:lnTo>
                    <a:lnTo>
                      <a:pt x="237" y="386"/>
                    </a:lnTo>
                    <a:lnTo>
                      <a:pt x="240" y="378"/>
                    </a:lnTo>
                    <a:lnTo>
                      <a:pt x="245" y="371"/>
                    </a:lnTo>
                    <a:lnTo>
                      <a:pt x="249" y="364"/>
                    </a:lnTo>
                    <a:lnTo>
                      <a:pt x="255" y="358"/>
                    </a:lnTo>
                    <a:lnTo>
                      <a:pt x="261" y="352"/>
                    </a:lnTo>
                    <a:lnTo>
                      <a:pt x="268" y="347"/>
                    </a:lnTo>
                    <a:lnTo>
                      <a:pt x="276" y="342"/>
                    </a:lnTo>
                    <a:lnTo>
                      <a:pt x="283" y="338"/>
                    </a:lnTo>
                    <a:lnTo>
                      <a:pt x="300" y="329"/>
                    </a:lnTo>
                    <a:lnTo>
                      <a:pt x="318" y="323"/>
                    </a:lnTo>
                    <a:lnTo>
                      <a:pt x="337" y="318"/>
                    </a:lnTo>
                    <a:lnTo>
                      <a:pt x="357" y="312"/>
                    </a:lnTo>
                    <a:lnTo>
                      <a:pt x="376" y="307"/>
                    </a:lnTo>
                    <a:lnTo>
                      <a:pt x="396" y="300"/>
                    </a:lnTo>
                    <a:lnTo>
                      <a:pt x="414" y="294"/>
                    </a:lnTo>
                    <a:lnTo>
                      <a:pt x="431" y="286"/>
                    </a:lnTo>
                    <a:lnTo>
                      <a:pt x="439" y="282"/>
                    </a:lnTo>
                    <a:lnTo>
                      <a:pt x="446" y="278"/>
                    </a:lnTo>
                    <a:lnTo>
                      <a:pt x="453" y="272"/>
                    </a:lnTo>
                    <a:lnTo>
                      <a:pt x="459" y="267"/>
                    </a:lnTo>
                    <a:lnTo>
                      <a:pt x="465" y="260"/>
                    </a:lnTo>
                    <a:lnTo>
                      <a:pt x="469" y="254"/>
                    </a:lnTo>
                    <a:lnTo>
                      <a:pt x="473" y="246"/>
                    </a:lnTo>
                    <a:lnTo>
                      <a:pt x="477" y="239"/>
                    </a:lnTo>
                    <a:lnTo>
                      <a:pt x="477" y="216"/>
                    </a:lnTo>
                    <a:lnTo>
                      <a:pt x="477" y="193"/>
                    </a:lnTo>
                    <a:lnTo>
                      <a:pt x="478" y="172"/>
                    </a:lnTo>
                    <a:lnTo>
                      <a:pt x="478" y="149"/>
                    </a:lnTo>
                    <a:lnTo>
                      <a:pt x="472" y="138"/>
                    </a:lnTo>
                    <a:lnTo>
                      <a:pt x="469" y="128"/>
                    </a:lnTo>
                    <a:lnTo>
                      <a:pt x="467" y="118"/>
                    </a:lnTo>
                    <a:lnTo>
                      <a:pt x="465" y="109"/>
                    </a:lnTo>
                    <a:lnTo>
                      <a:pt x="464" y="91"/>
                    </a:lnTo>
                    <a:lnTo>
                      <a:pt x="464" y="75"/>
                    </a:lnTo>
                    <a:lnTo>
                      <a:pt x="464" y="57"/>
                    </a:lnTo>
                    <a:lnTo>
                      <a:pt x="462" y="40"/>
                    </a:lnTo>
                    <a:lnTo>
                      <a:pt x="461" y="30"/>
                    </a:lnTo>
                    <a:lnTo>
                      <a:pt x="457" y="21"/>
                    </a:lnTo>
                    <a:lnTo>
                      <a:pt x="454" y="11"/>
                    </a:lnTo>
                    <a:lnTo>
                      <a:pt x="449" y="0"/>
                    </a:lnTo>
                    <a:lnTo>
                      <a:pt x="206" y="28"/>
                    </a:lnTo>
                    <a:lnTo>
                      <a:pt x="196" y="39"/>
                    </a:lnTo>
                    <a:lnTo>
                      <a:pt x="187" y="50"/>
                    </a:lnTo>
                    <a:lnTo>
                      <a:pt x="181" y="60"/>
                    </a:lnTo>
                    <a:lnTo>
                      <a:pt x="175" y="69"/>
                    </a:lnTo>
                    <a:lnTo>
                      <a:pt x="170" y="77"/>
                    </a:lnTo>
                    <a:lnTo>
                      <a:pt x="164" y="82"/>
                    </a:lnTo>
                    <a:lnTo>
                      <a:pt x="159" y="84"/>
                    </a:lnTo>
                    <a:lnTo>
                      <a:pt x="155" y="87"/>
                    </a:lnTo>
                    <a:lnTo>
                      <a:pt x="151" y="88"/>
                    </a:lnTo>
                    <a:lnTo>
                      <a:pt x="145" y="88"/>
                    </a:lnTo>
                    <a:lnTo>
                      <a:pt x="100" y="40"/>
                    </a:lnTo>
                    <a:lnTo>
                      <a:pt x="100" y="50"/>
                    </a:lnTo>
                    <a:lnTo>
                      <a:pt x="99" y="57"/>
                    </a:lnTo>
                    <a:lnTo>
                      <a:pt x="98" y="64"/>
                    </a:lnTo>
                    <a:lnTo>
                      <a:pt x="95" y="70"/>
                    </a:lnTo>
                    <a:lnTo>
                      <a:pt x="92" y="76"/>
                    </a:lnTo>
                    <a:lnTo>
                      <a:pt x="87" y="82"/>
                    </a:lnTo>
                    <a:lnTo>
                      <a:pt x="79" y="90"/>
                    </a:lnTo>
                    <a:lnTo>
                      <a:pt x="70" y="99"/>
                    </a:lnTo>
                    <a:lnTo>
                      <a:pt x="0" y="116"/>
                    </a:lnTo>
                    <a:lnTo>
                      <a:pt x="29" y="324"/>
                    </a:lnTo>
                    <a:lnTo>
                      <a:pt x="47" y="342"/>
                    </a:lnTo>
                    <a:lnTo>
                      <a:pt x="59" y="354"/>
                    </a:lnTo>
                    <a:lnTo>
                      <a:pt x="71" y="366"/>
                    </a:lnTo>
                    <a:lnTo>
                      <a:pt x="88" y="385"/>
                    </a:lnTo>
                    <a:lnTo>
                      <a:pt x="78" y="385"/>
                    </a:lnTo>
                    <a:lnTo>
                      <a:pt x="71" y="385"/>
                    </a:lnTo>
                    <a:lnTo>
                      <a:pt x="65" y="386"/>
                    </a:lnTo>
                    <a:lnTo>
                      <a:pt x="62" y="388"/>
                    </a:lnTo>
                    <a:lnTo>
                      <a:pt x="60" y="391"/>
                    </a:lnTo>
                    <a:lnTo>
                      <a:pt x="59" y="396"/>
                    </a:lnTo>
                    <a:lnTo>
                      <a:pt x="58" y="404"/>
                    </a:lnTo>
                    <a:lnTo>
                      <a:pt x="58" y="414"/>
                    </a:lnTo>
                    <a:lnTo>
                      <a:pt x="58" y="423"/>
                    </a:lnTo>
                    <a:lnTo>
                      <a:pt x="59" y="431"/>
                    </a:lnTo>
                    <a:lnTo>
                      <a:pt x="60" y="436"/>
                    </a:lnTo>
                    <a:lnTo>
                      <a:pt x="62" y="440"/>
                    </a:lnTo>
                    <a:lnTo>
                      <a:pt x="65" y="442"/>
                    </a:lnTo>
                    <a:lnTo>
                      <a:pt x="71" y="444"/>
                    </a:lnTo>
                    <a:lnTo>
                      <a:pt x="78" y="444"/>
                    </a:lnTo>
                    <a:lnTo>
                      <a:pt x="88" y="444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>
                <a:off x="7663680" y="2682360"/>
                <a:ext cx="249480" cy="226440"/>
              </a:xfrm>
              <a:custGeom>
                <a:avLst/>
                <a:gdLst/>
                <a:ahLst/>
                <a:rect l="l" t="t" r="r" b="b"/>
                <a:pathLst>
                  <a:path w="478" h="444">
                    <a:moveTo>
                      <a:pt x="88" y="444"/>
                    </a:moveTo>
                    <a:lnTo>
                      <a:pt x="105" y="427"/>
                    </a:lnTo>
                    <a:lnTo>
                      <a:pt x="117" y="415"/>
                    </a:lnTo>
                    <a:lnTo>
                      <a:pt x="130" y="403"/>
                    </a:lnTo>
                    <a:lnTo>
                      <a:pt x="147" y="385"/>
                    </a:lnTo>
                    <a:lnTo>
                      <a:pt x="159" y="383"/>
                    </a:lnTo>
                    <a:lnTo>
                      <a:pt x="170" y="381"/>
                    </a:lnTo>
                    <a:lnTo>
                      <a:pt x="181" y="377"/>
                    </a:lnTo>
                    <a:lnTo>
                      <a:pt x="193" y="374"/>
                    </a:lnTo>
                    <a:lnTo>
                      <a:pt x="198" y="373"/>
                    </a:lnTo>
                    <a:lnTo>
                      <a:pt x="203" y="373"/>
                    </a:lnTo>
                    <a:lnTo>
                      <a:pt x="209" y="373"/>
                    </a:lnTo>
                    <a:lnTo>
                      <a:pt x="215" y="373"/>
                    </a:lnTo>
                    <a:lnTo>
                      <a:pt x="221" y="375"/>
                    </a:lnTo>
                    <a:lnTo>
                      <a:pt x="226" y="377"/>
                    </a:lnTo>
                    <a:lnTo>
                      <a:pt x="232" y="380"/>
                    </a:lnTo>
                    <a:lnTo>
                      <a:pt x="237" y="386"/>
                    </a:lnTo>
                    <a:lnTo>
                      <a:pt x="240" y="378"/>
                    </a:lnTo>
                    <a:lnTo>
                      <a:pt x="245" y="371"/>
                    </a:lnTo>
                    <a:lnTo>
                      <a:pt x="249" y="364"/>
                    </a:lnTo>
                    <a:lnTo>
                      <a:pt x="255" y="358"/>
                    </a:lnTo>
                    <a:lnTo>
                      <a:pt x="261" y="352"/>
                    </a:lnTo>
                    <a:lnTo>
                      <a:pt x="268" y="347"/>
                    </a:lnTo>
                    <a:lnTo>
                      <a:pt x="276" y="342"/>
                    </a:lnTo>
                    <a:lnTo>
                      <a:pt x="283" y="338"/>
                    </a:lnTo>
                    <a:lnTo>
                      <a:pt x="300" y="329"/>
                    </a:lnTo>
                    <a:lnTo>
                      <a:pt x="318" y="323"/>
                    </a:lnTo>
                    <a:lnTo>
                      <a:pt x="337" y="318"/>
                    </a:lnTo>
                    <a:lnTo>
                      <a:pt x="357" y="312"/>
                    </a:lnTo>
                    <a:lnTo>
                      <a:pt x="376" y="307"/>
                    </a:lnTo>
                    <a:lnTo>
                      <a:pt x="396" y="300"/>
                    </a:lnTo>
                    <a:lnTo>
                      <a:pt x="414" y="294"/>
                    </a:lnTo>
                    <a:lnTo>
                      <a:pt x="431" y="286"/>
                    </a:lnTo>
                    <a:lnTo>
                      <a:pt x="439" y="282"/>
                    </a:lnTo>
                    <a:lnTo>
                      <a:pt x="446" y="278"/>
                    </a:lnTo>
                    <a:lnTo>
                      <a:pt x="453" y="272"/>
                    </a:lnTo>
                    <a:lnTo>
                      <a:pt x="459" y="267"/>
                    </a:lnTo>
                    <a:lnTo>
                      <a:pt x="465" y="260"/>
                    </a:lnTo>
                    <a:lnTo>
                      <a:pt x="469" y="254"/>
                    </a:lnTo>
                    <a:lnTo>
                      <a:pt x="473" y="246"/>
                    </a:lnTo>
                    <a:lnTo>
                      <a:pt x="477" y="239"/>
                    </a:lnTo>
                    <a:lnTo>
                      <a:pt x="477" y="216"/>
                    </a:lnTo>
                    <a:lnTo>
                      <a:pt x="477" y="193"/>
                    </a:lnTo>
                    <a:lnTo>
                      <a:pt x="478" y="172"/>
                    </a:lnTo>
                    <a:lnTo>
                      <a:pt x="478" y="149"/>
                    </a:lnTo>
                    <a:lnTo>
                      <a:pt x="472" y="138"/>
                    </a:lnTo>
                    <a:lnTo>
                      <a:pt x="469" y="128"/>
                    </a:lnTo>
                    <a:lnTo>
                      <a:pt x="467" y="118"/>
                    </a:lnTo>
                    <a:lnTo>
                      <a:pt x="465" y="109"/>
                    </a:lnTo>
                    <a:lnTo>
                      <a:pt x="464" y="91"/>
                    </a:lnTo>
                    <a:lnTo>
                      <a:pt x="464" y="75"/>
                    </a:lnTo>
                    <a:lnTo>
                      <a:pt x="464" y="57"/>
                    </a:lnTo>
                    <a:lnTo>
                      <a:pt x="462" y="40"/>
                    </a:lnTo>
                    <a:lnTo>
                      <a:pt x="461" y="30"/>
                    </a:lnTo>
                    <a:lnTo>
                      <a:pt x="457" y="21"/>
                    </a:lnTo>
                    <a:lnTo>
                      <a:pt x="454" y="11"/>
                    </a:lnTo>
                    <a:lnTo>
                      <a:pt x="449" y="0"/>
                    </a:lnTo>
                    <a:lnTo>
                      <a:pt x="449" y="0"/>
                    </a:lnTo>
                    <a:lnTo>
                      <a:pt x="206" y="28"/>
                    </a:lnTo>
                    <a:lnTo>
                      <a:pt x="206" y="28"/>
                    </a:lnTo>
                    <a:lnTo>
                      <a:pt x="196" y="39"/>
                    </a:lnTo>
                    <a:lnTo>
                      <a:pt x="187" y="50"/>
                    </a:lnTo>
                    <a:lnTo>
                      <a:pt x="181" y="60"/>
                    </a:lnTo>
                    <a:lnTo>
                      <a:pt x="175" y="69"/>
                    </a:lnTo>
                    <a:lnTo>
                      <a:pt x="170" y="77"/>
                    </a:lnTo>
                    <a:lnTo>
                      <a:pt x="164" y="82"/>
                    </a:lnTo>
                    <a:lnTo>
                      <a:pt x="159" y="84"/>
                    </a:lnTo>
                    <a:lnTo>
                      <a:pt x="155" y="87"/>
                    </a:lnTo>
                    <a:lnTo>
                      <a:pt x="151" y="88"/>
                    </a:lnTo>
                    <a:lnTo>
                      <a:pt x="145" y="88"/>
                    </a:lnTo>
                    <a:lnTo>
                      <a:pt x="145" y="88"/>
                    </a:lnTo>
                    <a:lnTo>
                      <a:pt x="100" y="40"/>
                    </a:lnTo>
                    <a:lnTo>
                      <a:pt x="100" y="40"/>
                    </a:lnTo>
                    <a:lnTo>
                      <a:pt x="100" y="50"/>
                    </a:lnTo>
                    <a:lnTo>
                      <a:pt x="99" y="57"/>
                    </a:lnTo>
                    <a:lnTo>
                      <a:pt x="98" y="64"/>
                    </a:lnTo>
                    <a:lnTo>
                      <a:pt x="95" y="70"/>
                    </a:lnTo>
                    <a:lnTo>
                      <a:pt x="92" y="76"/>
                    </a:lnTo>
                    <a:lnTo>
                      <a:pt x="87" y="82"/>
                    </a:lnTo>
                    <a:lnTo>
                      <a:pt x="79" y="90"/>
                    </a:lnTo>
                    <a:lnTo>
                      <a:pt x="70" y="99"/>
                    </a:lnTo>
                    <a:lnTo>
                      <a:pt x="70" y="99"/>
                    </a:lnTo>
                    <a:lnTo>
                      <a:pt x="0" y="116"/>
                    </a:lnTo>
                    <a:lnTo>
                      <a:pt x="29" y="324"/>
                    </a:lnTo>
                    <a:lnTo>
                      <a:pt x="29" y="324"/>
                    </a:lnTo>
                    <a:lnTo>
                      <a:pt x="47" y="342"/>
                    </a:lnTo>
                    <a:lnTo>
                      <a:pt x="59" y="354"/>
                    </a:lnTo>
                    <a:lnTo>
                      <a:pt x="71" y="366"/>
                    </a:lnTo>
                    <a:lnTo>
                      <a:pt x="88" y="385"/>
                    </a:lnTo>
                    <a:lnTo>
                      <a:pt x="78" y="385"/>
                    </a:lnTo>
                    <a:lnTo>
                      <a:pt x="71" y="385"/>
                    </a:lnTo>
                    <a:lnTo>
                      <a:pt x="65" y="386"/>
                    </a:lnTo>
                    <a:lnTo>
                      <a:pt x="62" y="388"/>
                    </a:lnTo>
                    <a:lnTo>
                      <a:pt x="60" y="391"/>
                    </a:lnTo>
                    <a:lnTo>
                      <a:pt x="59" y="396"/>
                    </a:lnTo>
                    <a:lnTo>
                      <a:pt x="58" y="404"/>
                    </a:lnTo>
                    <a:lnTo>
                      <a:pt x="58" y="414"/>
                    </a:lnTo>
                    <a:lnTo>
                      <a:pt x="58" y="423"/>
                    </a:lnTo>
                    <a:lnTo>
                      <a:pt x="59" y="431"/>
                    </a:lnTo>
                    <a:lnTo>
                      <a:pt x="60" y="436"/>
                    </a:lnTo>
                    <a:lnTo>
                      <a:pt x="62" y="440"/>
                    </a:lnTo>
                    <a:lnTo>
                      <a:pt x="65" y="442"/>
                    </a:lnTo>
                    <a:lnTo>
                      <a:pt x="71" y="444"/>
                    </a:lnTo>
                    <a:lnTo>
                      <a:pt x="78" y="444"/>
                    </a:lnTo>
                    <a:lnTo>
                      <a:pt x="88" y="444"/>
                    </a:lnTo>
                    <a:lnTo>
                      <a:pt x="88" y="444"/>
                    </a:lnTo>
                    <a:lnTo>
                      <a:pt x="88" y="444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>
                <a:off x="7649640" y="2515680"/>
                <a:ext cx="508320" cy="227880"/>
              </a:xfrm>
              <a:custGeom>
                <a:avLst/>
                <a:gdLst/>
                <a:ahLst/>
                <a:rect l="l" t="t" r="r" b="b"/>
                <a:pathLst>
                  <a:path w="978" h="448">
                    <a:moveTo>
                      <a:pt x="592" y="298"/>
                    </a:moveTo>
                    <a:lnTo>
                      <a:pt x="587" y="300"/>
                    </a:lnTo>
                    <a:lnTo>
                      <a:pt x="582" y="302"/>
                    </a:lnTo>
                    <a:lnTo>
                      <a:pt x="579" y="306"/>
                    </a:lnTo>
                    <a:lnTo>
                      <a:pt x="576" y="310"/>
                    </a:lnTo>
                    <a:lnTo>
                      <a:pt x="574" y="314"/>
                    </a:lnTo>
                    <a:lnTo>
                      <a:pt x="573" y="320"/>
                    </a:lnTo>
                    <a:lnTo>
                      <a:pt x="572" y="326"/>
                    </a:lnTo>
                    <a:lnTo>
                      <a:pt x="572" y="333"/>
                    </a:lnTo>
                    <a:lnTo>
                      <a:pt x="573" y="340"/>
                    </a:lnTo>
                    <a:lnTo>
                      <a:pt x="575" y="347"/>
                    </a:lnTo>
                    <a:lnTo>
                      <a:pt x="577" y="354"/>
                    </a:lnTo>
                    <a:lnTo>
                      <a:pt x="579" y="362"/>
                    </a:lnTo>
                    <a:lnTo>
                      <a:pt x="582" y="368"/>
                    </a:lnTo>
                    <a:lnTo>
                      <a:pt x="587" y="375"/>
                    </a:lnTo>
                    <a:lnTo>
                      <a:pt x="591" y="381"/>
                    </a:lnTo>
                    <a:lnTo>
                      <a:pt x="596" y="388"/>
                    </a:lnTo>
                    <a:lnTo>
                      <a:pt x="602" y="388"/>
                    </a:lnTo>
                    <a:lnTo>
                      <a:pt x="616" y="388"/>
                    </a:lnTo>
                    <a:lnTo>
                      <a:pt x="634" y="388"/>
                    </a:lnTo>
                    <a:lnTo>
                      <a:pt x="657" y="388"/>
                    </a:lnTo>
                    <a:lnTo>
                      <a:pt x="656" y="414"/>
                    </a:lnTo>
                    <a:lnTo>
                      <a:pt x="656" y="418"/>
                    </a:lnTo>
                    <a:lnTo>
                      <a:pt x="656" y="444"/>
                    </a:lnTo>
                    <a:lnTo>
                      <a:pt x="656" y="448"/>
                    </a:lnTo>
                    <a:lnTo>
                      <a:pt x="667" y="447"/>
                    </a:lnTo>
                    <a:lnTo>
                      <a:pt x="674" y="446"/>
                    </a:lnTo>
                    <a:lnTo>
                      <a:pt x="681" y="445"/>
                    </a:lnTo>
                    <a:lnTo>
                      <a:pt x="686" y="443"/>
                    </a:lnTo>
                    <a:lnTo>
                      <a:pt x="690" y="441"/>
                    </a:lnTo>
                    <a:lnTo>
                      <a:pt x="694" y="438"/>
                    </a:lnTo>
                    <a:lnTo>
                      <a:pt x="696" y="436"/>
                    </a:lnTo>
                    <a:lnTo>
                      <a:pt x="697" y="433"/>
                    </a:lnTo>
                    <a:lnTo>
                      <a:pt x="699" y="428"/>
                    </a:lnTo>
                    <a:lnTo>
                      <a:pt x="702" y="423"/>
                    </a:lnTo>
                    <a:lnTo>
                      <a:pt x="704" y="421"/>
                    </a:lnTo>
                    <a:lnTo>
                      <a:pt x="708" y="419"/>
                    </a:lnTo>
                    <a:lnTo>
                      <a:pt x="711" y="419"/>
                    </a:lnTo>
                    <a:lnTo>
                      <a:pt x="716" y="418"/>
                    </a:lnTo>
                    <a:lnTo>
                      <a:pt x="742" y="392"/>
                    </a:lnTo>
                    <a:lnTo>
                      <a:pt x="745" y="389"/>
                    </a:lnTo>
                    <a:lnTo>
                      <a:pt x="751" y="389"/>
                    </a:lnTo>
                    <a:lnTo>
                      <a:pt x="754" y="390"/>
                    </a:lnTo>
                    <a:lnTo>
                      <a:pt x="757" y="392"/>
                    </a:lnTo>
                    <a:lnTo>
                      <a:pt x="758" y="393"/>
                    </a:lnTo>
                    <a:lnTo>
                      <a:pt x="761" y="398"/>
                    </a:lnTo>
                    <a:lnTo>
                      <a:pt x="761" y="404"/>
                    </a:lnTo>
                    <a:lnTo>
                      <a:pt x="761" y="409"/>
                    </a:lnTo>
                    <a:lnTo>
                      <a:pt x="763" y="414"/>
                    </a:lnTo>
                    <a:lnTo>
                      <a:pt x="764" y="416"/>
                    </a:lnTo>
                    <a:lnTo>
                      <a:pt x="767" y="418"/>
                    </a:lnTo>
                    <a:lnTo>
                      <a:pt x="770" y="418"/>
                    </a:lnTo>
                    <a:lnTo>
                      <a:pt x="776" y="419"/>
                    </a:lnTo>
                    <a:lnTo>
                      <a:pt x="797" y="419"/>
                    </a:lnTo>
                    <a:lnTo>
                      <a:pt x="820" y="419"/>
                    </a:lnTo>
                    <a:lnTo>
                      <a:pt x="843" y="419"/>
                    </a:lnTo>
                    <a:lnTo>
                      <a:pt x="865" y="419"/>
                    </a:lnTo>
                    <a:lnTo>
                      <a:pt x="870" y="419"/>
                    </a:lnTo>
                    <a:lnTo>
                      <a:pt x="875" y="418"/>
                    </a:lnTo>
                    <a:lnTo>
                      <a:pt x="879" y="417"/>
                    </a:lnTo>
                    <a:lnTo>
                      <a:pt x="883" y="415"/>
                    </a:lnTo>
                    <a:lnTo>
                      <a:pt x="889" y="408"/>
                    </a:lnTo>
                    <a:lnTo>
                      <a:pt x="895" y="401"/>
                    </a:lnTo>
                    <a:lnTo>
                      <a:pt x="901" y="392"/>
                    </a:lnTo>
                    <a:lnTo>
                      <a:pt x="907" y="382"/>
                    </a:lnTo>
                    <a:lnTo>
                      <a:pt x="915" y="371"/>
                    </a:lnTo>
                    <a:lnTo>
                      <a:pt x="925" y="361"/>
                    </a:lnTo>
                    <a:lnTo>
                      <a:pt x="926" y="355"/>
                    </a:lnTo>
                    <a:lnTo>
                      <a:pt x="927" y="351"/>
                    </a:lnTo>
                    <a:lnTo>
                      <a:pt x="928" y="347"/>
                    </a:lnTo>
                    <a:lnTo>
                      <a:pt x="930" y="342"/>
                    </a:lnTo>
                    <a:lnTo>
                      <a:pt x="934" y="336"/>
                    </a:lnTo>
                    <a:lnTo>
                      <a:pt x="940" y="330"/>
                    </a:lnTo>
                    <a:lnTo>
                      <a:pt x="945" y="325"/>
                    </a:lnTo>
                    <a:lnTo>
                      <a:pt x="951" y="318"/>
                    </a:lnTo>
                    <a:lnTo>
                      <a:pt x="953" y="315"/>
                    </a:lnTo>
                    <a:lnTo>
                      <a:pt x="954" y="311"/>
                    </a:lnTo>
                    <a:lnTo>
                      <a:pt x="955" y="307"/>
                    </a:lnTo>
                    <a:lnTo>
                      <a:pt x="955" y="301"/>
                    </a:lnTo>
                    <a:lnTo>
                      <a:pt x="960" y="300"/>
                    </a:lnTo>
                    <a:lnTo>
                      <a:pt x="965" y="300"/>
                    </a:lnTo>
                    <a:lnTo>
                      <a:pt x="969" y="298"/>
                    </a:lnTo>
                    <a:lnTo>
                      <a:pt x="972" y="297"/>
                    </a:lnTo>
                    <a:lnTo>
                      <a:pt x="974" y="294"/>
                    </a:lnTo>
                    <a:lnTo>
                      <a:pt x="977" y="292"/>
                    </a:lnTo>
                    <a:lnTo>
                      <a:pt x="978" y="289"/>
                    </a:lnTo>
                    <a:lnTo>
                      <a:pt x="978" y="286"/>
                    </a:lnTo>
                    <a:lnTo>
                      <a:pt x="978" y="284"/>
                    </a:lnTo>
                    <a:lnTo>
                      <a:pt x="977" y="281"/>
                    </a:lnTo>
                    <a:lnTo>
                      <a:pt x="974" y="279"/>
                    </a:lnTo>
                    <a:lnTo>
                      <a:pt x="972" y="276"/>
                    </a:lnTo>
                    <a:lnTo>
                      <a:pt x="969" y="274"/>
                    </a:lnTo>
                    <a:lnTo>
                      <a:pt x="966" y="272"/>
                    </a:lnTo>
                    <a:lnTo>
                      <a:pt x="960" y="271"/>
                    </a:lnTo>
                    <a:lnTo>
                      <a:pt x="956" y="271"/>
                    </a:lnTo>
                    <a:lnTo>
                      <a:pt x="955" y="266"/>
                    </a:lnTo>
                    <a:lnTo>
                      <a:pt x="954" y="261"/>
                    </a:lnTo>
                    <a:lnTo>
                      <a:pt x="953" y="257"/>
                    </a:lnTo>
                    <a:lnTo>
                      <a:pt x="951" y="254"/>
                    </a:lnTo>
                    <a:lnTo>
                      <a:pt x="946" y="248"/>
                    </a:lnTo>
                    <a:lnTo>
                      <a:pt x="941" y="245"/>
                    </a:lnTo>
                    <a:lnTo>
                      <a:pt x="931" y="242"/>
                    </a:lnTo>
                    <a:lnTo>
                      <a:pt x="926" y="241"/>
                    </a:lnTo>
                    <a:lnTo>
                      <a:pt x="920" y="241"/>
                    </a:lnTo>
                    <a:lnTo>
                      <a:pt x="916" y="240"/>
                    </a:lnTo>
                    <a:lnTo>
                      <a:pt x="912" y="239"/>
                    </a:lnTo>
                    <a:lnTo>
                      <a:pt x="907" y="236"/>
                    </a:lnTo>
                    <a:lnTo>
                      <a:pt x="900" y="231"/>
                    </a:lnTo>
                    <a:lnTo>
                      <a:pt x="892" y="226"/>
                    </a:lnTo>
                    <a:lnTo>
                      <a:pt x="884" y="220"/>
                    </a:lnTo>
                    <a:lnTo>
                      <a:pt x="872" y="216"/>
                    </a:lnTo>
                    <a:lnTo>
                      <a:pt x="864" y="214"/>
                    </a:lnTo>
                    <a:lnTo>
                      <a:pt x="857" y="212"/>
                    </a:lnTo>
                    <a:lnTo>
                      <a:pt x="847" y="211"/>
                    </a:lnTo>
                    <a:lnTo>
                      <a:pt x="837" y="211"/>
                    </a:lnTo>
                    <a:lnTo>
                      <a:pt x="837" y="221"/>
                    </a:lnTo>
                    <a:lnTo>
                      <a:pt x="838" y="231"/>
                    </a:lnTo>
                    <a:lnTo>
                      <a:pt x="839" y="241"/>
                    </a:lnTo>
                    <a:lnTo>
                      <a:pt x="842" y="249"/>
                    </a:lnTo>
                    <a:lnTo>
                      <a:pt x="846" y="266"/>
                    </a:lnTo>
                    <a:lnTo>
                      <a:pt x="851" y="277"/>
                    </a:lnTo>
                    <a:lnTo>
                      <a:pt x="861" y="295"/>
                    </a:lnTo>
                    <a:lnTo>
                      <a:pt x="866" y="300"/>
                    </a:lnTo>
                    <a:lnTo>
                      <a:pt x="865" y="306"/>
                    </a:lnTo>
                    <a:lnTo>
                      <a:pt x="864" y="310"/>
                    </a:lnTo>
                    <a:lnTo>
                      <a:pt x="863" y="314"/>
                    </a:lnTo>
                    <a:lnTo>
                      <a:pt x="861" y="317"/>
                    </a:lnTo>
                    <a:lnTo>
                      <a:pt x="858" y="321"/>
                    </a:lnTo>
                    <a:lnTo>
                      <a:pt x="855" y="323"/>
                    </a:lnTo>
                    <a:lnTo>
                      <a:pt x="851" y="325"/>
                    </a:lnTo>
                    <a:lnTo>
                      <a:pt x="847" y="326"/>
                    </a:lnTo>
                    <a:lnTo>
                      <a:pt x="838" y="328"/>
                    </a:lnTo>
                    <a:lnTo>
                      <a:pt x="828" y="329"/>
                    </a:lnTo>
                    <a:lnTo>
                      <a:pt x="817" y="329"/>
                    </a:lnTo>
                    <a:lnTo>
                      <a:pt x="806" y="329"/>
                    </a:lnTo>
                    <a:lnTo>
                      <a:pt x="801" y="329"/>
                    </a:lnTo>
                    <a:lnTo>
                      <a:pt x="788" y="329"/>
                    </a:lnTo>
                    <a:lnTo>
                      <a:pt x="768" y="329"/>
                    </a:lnTo>
                    <a:lnTo>
                      <a:pt x="747" y="329"/>
                    </a:lnTo>
                    <a:lnTo>
                      <a:pt x="745" y="317"/>
                    </a:lnTo>
                    <a:lnTo>
                      <a:pt x="744" y="307"/>
                    </a:lnTo>
                    <a:lnTo>
                      <a:pt x="741" y="296"/>
                    </a:lnTo>
                    <a:lnTo>
                      <a:pt x="737" y="285"/>
                    </a:lnTo>
                    <a:lnTo>
                      <a:pt x="733" y="274"/>
                    </a:lnTo>
                    <a:lnTo>
                      <a:pt x="726" y="263"/>
                    </a:lnTo>
                    <a:lnTo>
                      <a:pt x="721" y="253"/>
                    </a:lnTo>
                    <a:lnTo>
                      <a:pt x="713" y="243"/>
                    </a:lnTo>
                    <a:lnTo>
                      <a:pt x="699" y="225"/>
                    </a:lnTo>
                    <a:lnTo>
                      <a:pt x="685" y="207"/>
                    </a:lnTo>
                    <a:lnTo>
                      <a:pt x="671" y="192"/>
                    </a:lnTo>
                    <a:lnTo>
                      <a:pt x="658" y="179"/>
                    </a:lnTo>
                    <a:lnTo>
                      <a:pt x="658" y="137"/>
                    </a:lnTo>
                    <a:lnTo>
                      <a:pt x="658" y="101"/>
                    </a:lnTo>
                    <a:lnTo>
                      <a:pt x="658" y="70"/>
                    </a:lnTo>
                    <a:lnTo>
                      <a:pt x="656" y="45"/>
                    </a:lnTo>
                    <a:lnTo>
                      <a:pt x="654" y="35"/>
                    </a:lnTo>
                    <a:lnTo>
                      <a:pt x="653" y="26"/>
                    </a:lnTo>
                    <a:lnTo>
                      <a:pt x="649" y="17"/>
                    </a:lnTo>
                    <a:lnTo>
                      <a:pt x="647" y="12"/>
                    </a:lnTo>
                    <a:lnTo>
                      <a:pt x="644" y="6"/>
                    </a:lnTo>
                    <a:lnTo>
                      <a:pt x="640" y="3"/>
                    </a:lnTo>
                    <a:lnTo>
                      <a:pt x="635" y="1"/>
                    </a:lnTo>
                    <a:lnTo>
                      <a:pt x="630" y="0"/>
                    </a:lnTo>
                    <a:lnTo>
                      <a:pt x="613" y="0"/>
                    </a:lnTo>
                    <a:lnTo>
                      <a:pt x="600" y="0"/>
                    </a:lnTo>
                    <a:lnTo>
                      <a:pt x="588" y="0"/>
                    </a:lnTo>
                    <a:lnTo>
                      <a:pt x="571" y="0"/>
                    </a:lnTo>
                    <a:lnTo>
                      <a:pt x="569" y="26"/>
                    </a:lnTo>
                    <a:lnTo>
                      <a:pt x="569" y="29"/>
                    </a:lnTo>
                    <a:lnTo>
                      <a:pt x="510" y="29"/>
                    </a:lnTo>
                    <a:lnTo>
                      <a:pt x="518" y="53"/>
                    </a:lnTo>
                    <a:lnTo>
                      <a:pt x="519" y="57"/>
                    </a:lnTo>
                    <a:lnTo>
                      <a:pt x="520" y="62"/>
                    </a:lnTo>
                    <a:lnTo>
                      <a:pt x="519" y="66"/>
                    </a:lnTo>
                    <a:lnTo>
                      <a:pt x="519" y="68"/>
                    </a:lnTo>
                    <a:lnTo>
                      <a:pt x="517" y="71"/>
                    </a:lnTo>
                    <a:lnTo>
                      <a:pt x="514" y="72"/>
                    </a:lnTo>
                    <a:lnTo>
                      <a:pt x="512" y="74"/>
                    </a:lnTo>
                    <a:lnTo>
                      <a:pt x="510" y="76"/>
                    </a:lnTo>
                    <a:lnTo>
                      <a:pt x="496" y="81"/>
                    </a:lnTo>
                    <a:lnTo>
                      <a:pt x="480" y="88"/>
                    </a:lnTo>
                    <a:lnTo>
                      <a:pt x="241" y="146"/>
                    </a:lnTo>
                    <a:lnTo>
                      <a:pt x="235" y="148"/>
                    </a:lnTo>
                    <a:lnTo>
                      <a:pt x="215" y="154"/>
                    </a:lnTo>
                    <a:lnTo>
                      <a:pt x="184" y="163"/>
                    </a:lnTo>
                    <a:lnTo>
                      <a:pt x="141" y="174"/>
                    </a:lnTo>
                    <a:lnTo>
                      <a:pt x="120" y="178"/>
                    </a:lnTo>
                    <a:lnTo>
                      <a:pt x="101" y="180"/>
                    </a:lnTo>
                    <a:lnTo>
                      <a:pt x="83" y="182"/>
                    </a:lnTo>
                    <a:lnTo>
                      <a:pt x="68" y="184"/>
                    </a:lnTo>
                    <a:lnTo>
                      <a:pt x="55" y="186"/>
                    </a:lnTo>
                    <a:lnTo>
                      <a:pt x="45" y="189"/>
                    </a:lnTo>
                    <a:lnTo>
                      <a:pt x="40" y="192"/>
                    </a:lnTo>
                    <a:lnTo>
                      <a:pt x="37" y="195"/>
                    </a:lnTo>
                    <a:lnTo>
                      <a:pt x="34" y="199"/>
                    </a:lnTo>
                    <a:lnTo>
                      <a:pt x="32" y="204"/>
                    </a:lnTo>
                    <a:lnTo>
                      <a:pt x="22" y="233"/>
                    </a:lnTo>
                    <a:lnTo>
                      <a:pt x="14" y="259"/>
                    </a:lnTo>
                    <a:lnTo>
                      <a:pt x="9" y="282"/>
                    </a:lnTo>
                    <a:lnTo>
                      <a:pt x="6" y="302"/>
                    </a:lnTo>
                    <a:lnTo>
                      <a:pt x="2" y="322"/>
                    </a:lnTo>
                    <a:lnTo>
                      <a:pt x="1" y="341"/>
                    </a:lnTo>
                    <a:lnTo>
                      <a:pt x="0" y="362"/>
                    </a:lnTo>
                    <a:lnTo>
                      <a:pt x="0" y="382"/>
                    </a:lnTo>
                    <a:lnTo>
                      <a:pt x="0" y="388"/>
                    </a:lnTo>
                    <a:lnTo>
                      <a:pt x="1" y="392"/>
                    </a:lnTo>
                    <a:lnTo>
                      <a:pt x="4" y="396"/>
                    </a:lnTo>
                    <a:lnTo>
                      <a:pt x="5" y="401"/>
                    </a:lnTo>
                    <a:lnTo>
                      <a:pt x="10" y="407"/>
                    </a:lnTo>
                    <a:lnTo>
                      <a:pt x="15" y="412"/>
                    </a:lnTo>
                    <a:lnTo>
                      <a:pt x="21" y="418"/>
                    </a:lnTo>
                    <a:lnTo>
                      <a:pt x="25" y="424"/>
                    </a:lnTo>
                    <a:lnTo>
                      <a:pt x="27" y="429"/>
                    </a:lnTo>
                    <a:lnTo>
                      <a:pt x="28" y="433"/>
                    </a:lnTo>
                    <a:lnTo>
                      <a:pt x="29" y="437"/>
                    </a:lnTo>
                    <a:lnTo>
                      <a:pt x="29" y="443"/>
                    </a:lnTo>
                    <a:lnTo>
                      <a:pt x="124" y="442"/>
                    </a:lnTo>
                    <a:lnTo>
                      <a:pt x="149" y="383"/>
                    </a:lnTo>
                    <a:lnTo>
                      <a:pt x="178" y="444"/>
                    </a:lnTo>
                    <a:lnTo>
                      <a:pt x="189" y="433"/>
                    </a:lnTo>
                    <a:lnTo>
                      <a:pt x="197" y="422"/>
                    </a:lnTo>
                    <a:lnTo>
                      <a:pt x="203" y="411"/>
                    </a:lnTo>
                    <a:lnTo>
                      <a:pt x="209" y="403"/>
                    </a:lnTo>
                    <a:lnTo>
                      <a:pt x="215" y="395"/>
                    </a:lnTo>
                    <a:lnTo>
                      <a:pt x="222" y="390"/>
                    </a:lnTo>
                    <a:lnTo>
                      <a:pt x="225" y="388"/>
                    </a:lnTo>
                    <a:lnTo>
                      <a:pt x="229" y="385"/>
                    </a:lnTo>
                    <a:lnTo>
                      <a:pt x="234" y="384"/>
                    </a:lnTo>
                    <a:lnTo>
                      <a:pt x="239" y="384"/>
                    </a:lnTo>
                    <a:lnTo>
                      <a:pt x="478" y="327"/>
                    </a:lnTo>
                    <a:lnTo>
                      <a:pt x="491" y="327"/>
                    </a:lnTo>
                    <a:lnTo>
                      <a:pt x="505" y="326"/>
                    </a:lnTo>
                    <a:lnTo>
                      <a:pt x="521" y="326"/>
                    </a:lnTo>
                    <a:lnTo>
                      <a:pt x="538" y="324"/>
                    </a:lnTo>
                    <a:lnTo>
                      <a:pt x="554" y="321"/>
                    </a:lnTo>
                    <a:lnTo>
                      <a:pt x="571" y="315"/>
                    </a:lnTo>
                    <a:lnTo>
                      <a:pt x="578" y="312"/>
                    </a:lnTo>
                    <a:lnTo>
                      <a:pt x="585" y="308"/>
                    </a:lnTo>
                    <a:lnTo>
                      <a:pt x="592" y="303"/>
                    </a:lnTo>
                    <a:lnTo>
                      <a:pt x="598" y="298"/>
                    </a:lnTo>
                    <a:lnTo>
                      <a:pt x="592" y="298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>
                <a:off x="7649640" y="2515680"/>
                <a:ext cx="508320" cy="227880"/>
              </a:xfrm>
              <a:custGeom>
                <a:avLst/>
                <a:gdLst/>
                <a:ahLst/>
                <a:rect l="l" t="t" r="r" b="b"/>
                <a:pathLst>
                  <a:path w="978" h="448">
                    <a:moveTo>
                      <a:pt x="592" y="298"/>
                    </a:moveTo>
                    <a:lnTo>
                      <a:pt x="587" y="300"/>
                    </a:lnTo>
                    <a:lnTo>
                      <a:pt x="582" y="302"/>
                    </a:lnTo>
                    <a:lnTo>
                      <a:pt x="579" y="306"/>
                    </a:lnTo>
                    <a:lnTo>
                      <a:pt x="576" y="310"/>
                    </a:lnTo>
                    <a:lnTo>
                      <a:pt x="574" y="314"/>
                    </a:lnTo>
                    <a:lnTo>
                      <a:pt x="573" y="320"/>
                    </a:lnTo>
                    <a:lnTo>
                      <a:pt x="572" y="326"/>
                    </a:lnTo>
                    <a:lnTo>
                      <a:pt x="572" y="333"/>
                    </a:lnTo>
                    <a:lnTo>
                      <a:pt x="573" y="340"/>
                    </a:lnTo>
                    <a:lnTo>
                      <a:pt x="575" y="347"/>
                    </a:lnTo>
                    <a:lnTo>
                      <a:pt x="577" y="354"/>
                    </a:lnTo>
                    <a:lnTo>
                      <a:pt x="579" y="362"/>
                    </a:lnTo>
                    <a:lnTo>
                      <a:pt x="582" y="368"/>
                    </a:lnTo>
                    <a:lnTo>
                      <a:pt x="587" y="375"/>
                    </a:lnTo>
                    <a:lnTo>
                      <a:pt x="591" y="381"/>
                    </a:lnTo>
                    <a:lnTo>
                      <a:pt x="596" y="388"/>
                    </a:lnTo>
                    <a:lnTo>
                      <a:pt x="602" y="388"/>
                    </a:lnTo>
                    <a:lnTo>
                      <a:pt x="616" y="388"/>
                    </a:lnTo>
                    <a:lnTo>
                      <a:pt x="634" y="388"/>
                    </a:lnTo>
                    <a:lnTo>
                      <a:pt x="657" y="388"/>
                    </a:lnTo>
                    <a:lnTo>
                      <a:pt x="656" y="414"/>
                    </a:lnTo>
                    <a:lnTo>
                      <a:pt x="656" y="418"/>
                    </a:lnTo>
                    <a:lnTo>
                      <a:pt x="656" y="444"/>
                    </a:lnTo>
                    <a:lnTo>
                      <a:pt x="656" y="448"/>
                    </a:lnTo>
                    <a:lnTo>
                      <a:pt x="667" y="447"/>
                    </a:lnTo>
                    <a:lnTo>
                      <a:pt x="674" y="446"/>
                    </a:lnTo>
                    <a:lnTo>
                      <a:pt x="681" y="445"/>
                    </a:lnTo>
                    <a:lnTo>
                      <a:pt x="686" y="443"/>
                    </a:lnTo>
                    <a:lnTo>
                      <a:pt x="690" y="441"/>
                    </a:lnTo>
                    <a:lnTo>
                      <a:pt x="694" y="438"/>
                    </a:lnTo>
                    <a:lnTo>
                      <a:pt x="696" y="436"/>
                    </a:lnTo>
                    <a:lnTo>
                      <a:pt x="697" y="433"/>
                    </a:lnTo>
                    <a:lnTo>
                      <a:pt x="699" y="428"/>
                    </a:lnTo>
                    <a:lnTo>
                      <a:pt x="702" y="423"/>
                    </a:lnTo>
                    <a:lnTo>
                      <a:pt x="704" y="421"/>
                    </a:lnTo>
                    <a:lnTo>
                      <a:pt x="708" y="419"/>
                    </a:lnTo>
                    <a:lnTo>
                      <a:pt x="711" y="419"/>
                    </a:lnTo>
                    <a:lnTo>
                      <a:pt x="716" y="418"/>
                    </a:lnTo>
                    <a:lnTo>
                      <a:pt x="742" y="392"/>
                    </a:lnTo>
                    <a:lnTo>
                      <a:pt x="745" y="389"/>
                    </a:lnTo>
                    <a:lnTo>
                      <a:pt x="751" y="389"/>
                    </a:lnTo>
                    <a:lnTo>
                      <a:pt x="754" y="390"/>
                    </a:lnTo>
                    <a:lnTo>
                      <a:pt x="757" y="392"/>
                    </a:lnTo>
                    <a:lnTo>
                      <a:pt x="758" y="393"/>
                    </a:lnTo>
                    <a:lnTo>
                      <a:pt x="761" y="398"/>
                    </a:lnTo>
                    <a:lnTo>
                      <a:pt x="761" y="404"/>
                    </a:lnTo>
                    <a:lnTo>
                      <a:pt x="761" y="409"/>
                    </a:lnTo>
                    <a:lnTo>
                      <a:pt x="763" y="414"/>
                    </a:lnTo>
                    <a:lnTo>
                      <a:pt x="764" y="416"/>
                    </a:lnTo>
                    <a:lnTo>
                      <a:pt x="767" y="418"/>
                    </a:lnTo>
                    <a:lnTo>
                      <a:pt x="770" y="418"/>
                    </a:lnTo>
                    <a:lnTo>
                      <a:pt x="776" y="419"/>
                    </a:lnTo>
                    <a:lnTo>
                      <a:pt x="797" y="419"/>
                    </a:lnTo>
                    <a:lnTo>
                      <a:pt x="820" y="419"/>
                    </a:lnTo>
                    <a:lnTo>
                      <a:pt x="843" y="419"/>
                    </a:lnTo>
                    <a:lnTo>
                      <a:pt x="865" y="419"/>
                    </a:lnTo>
                    <a:lnTo>
                      <a:pt x="870" y="419"/>
                    </a:lnTo>
                    <a:lnTo>
                      <a:pt x="875" y="418"/>
                    </a:lnTo>
                    <a:lnTo>
                      <a:pt x="879" y="417"/>
                    </a:lnTo>
                    <a:lnTo>
                      <a:pt x="883" y="415"/>
                    </a:lnTo>
                    <a:lnTo>
                      <a:pt x="889" y="408"/>
                    </a:lnTo>
                    <a:lnTo>
                      <a:pt x="895" y="401"/>
                    </a:lnTo>
                    <a:lnTo>
                      <a:pt x="901" y="392"/>
                    </a:lnTo>
                    <a:lnTo>
                      <a:pt x="907" y="382"/>
                    </a:lnTo>
                    <a:lnTo>
                      <a:pt x="915" y="371"/>
                    </a:lnTo>
                    <a:lnTo>
                      <a:pt x="925" y="361"/>
                    </a:lnTo>
                    <a:lnTo>
                      <a:pt x="926" y="355"/>
                    </a:lnTo>
                    <a:lnTo>
                      <a:pt x="927" y="351"/>
                    </a:lnTo>
                    <a:lnTo>
                      <a:pt x="928" y="347"/>
                    </a:lnTo>
                    <a:lnTo>
                      <a:pt x="930" y="342"/>
                    </a:lnTo>
                    <a:lnTo>
                      <a:pt x="934" y="336"/>
                    </a:lnTo>
                    <a:lnTo>
                      <a:pt x="940" y="330"/>
                    </a:lnTo>
                    <a:lnTo>
                      <a:pt x="945" y="325"/>
                    </a:lnTo>
                    <a:lnTo>
                      <a:pt x="951" y="318"/>
                    </a:lnTo>
                    <a:lnTo>
                      <a:pt x="953" y="315"/>
                    </a:lnTo>
                    <a:lnTo>
                      <a:pt x="954" y="311"/>
                    </a:lnTo>
                    <a:lnTo>
                      <a:pt x="955" y="307"/>
                    </a:lnTo>
                    <a:lnTo>
                      <a:pt x="955" y="301"/>
                    </a:lnTo>
                    <a:lnTo>
                      <a:pt x="960" y="300"/>
                    </a:lnTo>
                    <a:lnTo>
                      <a:pt x="965" y="300"/>
                    </a:lnTo>
                    <a:lnTo>
                      <a:pt x="969" y="298"/>
                    </a:lnTo>
                    <a:lnTo>
                      <a:pt x="972" y="297"/>
                    </a:lnTo>
                    <a:lnTo>
                      <a:pt x="974" y="294"/>
                    </a:lnTo>
                    <a:lnTo>
                      <a:pt x="977" y="292"/>
                    </a:lnTo>
                    <a:lnTo>
                      <a:pt x="978" y="289"/>
                    </a:lnTo>
                    <a:lnTo>
                      <a:pt x="978" y="286"/>
                    </a:lnTo>
                    <a:lnTo>
                      <a:pt x="978" y="284"/>
                    </a:lnTo>
                    <a:lnTo>
                      <a:pt x="977" y="281"/>
                    </a:lnTo>
                    <a:lnTo>
                      <a:pt x="974" y="279"/>
                    </a:lnTo>
                    <a:lnTo>
                      <a:pt x="972" y="276"/>
                    </a:lnTo>
                    <a:lnTo>
                      <a:pt x="969" y="274"/>
                    </a:lnTo>
                    <a:lnTo>
                      <a:pt x="966" y="272"/>
                    </a:lnTo>
                    <a:lnTo>
                      <a:pt x="960" y="271"/>
                    </a:lnTo>
                    <a:lnTo>
                      <a:pt x="956" y="271"/>
                    </a:lnTo>
                    <a:lnTo>
                      <a:pt x="955" y="266"/>
                    </a:lnTo>
                    <a:lnTo>
                      <a:pt x="954" y="261"/>
                    </a:lnTo>
                    <a:lnTo>
                      <a:pt x="953" y="257"/>
                    </a:lnTo>
                    <a:lnTo>
                      <a:pt x="951" y="254"/>
                    </a:lnTo>
                    <a:lnTo>
                      <a:pt x="946" y="248"/>
                    </a:lnTo>
                    <a:lnTo>
                      <a:pt x="941" y="245"/>
                    </a:lnTo>
                    <a:lnTo>
                      <a:pt x="931" y="242"/>
                    </a:lnTo>
                    <a:lnTo>
                      <a:pt x="926" y="241"/>
                    </a:lnTo>
                    <a:lnTo>
                      <a:pt x="920" y="241"/>
                    </a:lnTo>
                    <a:lnTo>
                      <a:pt x="916" y="240"/>
                    </a:lnTo>
                    <a:lnTo>
                      <a:pt x="912" y="239"/>
                    </a:lnTo>
                    <a:lnTo>
                      <a:pt x="907" y="236"/>
                    </a:lnTo>
                    <a:lnTo>
                      <a:pt x="900" y="231"/>
                    </a:lnTo>
                    <a:lnTo>
                      <a:pt x="892" y="226"/>
                    </a:lnTo>
                    <a:lnTo>
                      <a:pt x="884" y="220"/>
                    </a:lnTo>
                    <a:lnTo>
                      <a:pt x="872" y="216"/>
                    </a:lnTo>
                    <a:lnTo>
                      <a:pt x="864" y="214"/>
                    </a:lnTo>
                    <a:lnTo>
                      <a:pt x="857" y="212"/>
                    </a:lnTo>
                    <a:lnTo>
                      <a:pt x="847" y="211"/>
                    </a:lnTo>
                    <a:lnTo>
                      <a:pt x="837" y="211"/>
                    </a:lnTo>
                    <a:lnTo>
                      <a:pt x="837" y="221"/>
                    </a:lnTo>
                    <a:lnTo>
                      <a:pt x="838" y="231"/>
                    </a:lnTo>
                    <a:lnTo>
                      <a:pt x="839" y="241"/>
                    </a:lnTo>
                    <a:lnTo>
                      <a:pt x="842" y="249"/>
                    </a:lnTo>
                    <a:lnTo>
                      <a:pt x="846" y="266"/>
                    </a:lnTo>
                    <a:lnTo>
                      <a:pt x="851" y="277"/>
                    </a:lnTo>
                    <a:lnTo>
                      <a:pt x="861" y="295"/>
                    </a:lnTo>
                    <a:lnTo>
                      <a:pt x="866" y="300"/>
                    </a:lnTo>
                    <a:lnTo>
                      <a:pt x="865" y="306"/>
                    </a:lnTo>
                    <a:lnTo>
                      <a:pt x="864" y="310"/>
                    </a:lnTo>
                    <a:lnTo>
                      <a:pt x="863" y="314"/>
                    </a:lnTo>
                    <a:lnTo>
                      <a:pt x="861" y="317"/>
                    </a:lnTo>
                    <a:lnTo>
                      <a:pt x="858" y="321"/>
                    </a:lnTo>
                    <a:lnTo>
                      <a:pt x="855" y="323"/>
                    </a:lnTo>
                    <a:lnTo>
                      <a:pt x="851" y="325"/>
                    </a:lnTo>
                    <a:lnTo>
                      <a:pt x="847" y="326"/>
                    </a:lnTo>
                    <a:lnTo>
                      <a:pt x="838" y="328"/>
                    </a:lnTo>
                    <a:lnTo>
                      <a:pt x="828" y="329"/>
                    </a:lnTo>
                    <a:lnTo>
                      <a:pt x="817" y="329"/>
                    </a:lnTo>
                    <a:lnTo>
                      <a:pt x="806" y="329"/>
                    </a:lnTo>
                    <a:lnTo>
                      <a:pt x="801" y="329"/>
                    </a:lnTo>
                    <a:lnTo>
                      <a:pt x="788" y="329"/>
                    </a:lnTo>
                    <a:lnTo>
                      <a:pt x="768" y="329"/>
                    </a:lnTo>
                    <a:lnTo>
                      <a:pt x="747" y="329"/>
                    </a:lnTo>
                    <a:lnTo>
                      <a:pt x="745" y="317"/>
                    </a:lnTo>
                    <a:lnTo>
                      <a:pt x="744" y="307"/>
                    </a:lnTo>
                    <a:lnTo>
                      <a:pt x="741" y="296"/>
                    </a:lnTo>
                    <a:lnTo>
                      <a:pt x="737" y="285"/>
                    </a:lnTo>
                    <a:lnTo>
                      <a:pt x="733" y="274"/>
                    </a:lnTo>
                    <a:lnTo>
                      <a:pt x="726" y="263"/>
                    </a:lnTo>
                    <a:lnTo>
                      <a:pt x="721" y="253"/>
                    </a:lnTo>
                    <a:lnTo>
                      <a:pt x="713" y="243"/>
                    </a:lnTo>
                    <a:lnTo>
                      <a:pt x="699" y="225"/>
                    </a:lnTo>
                    <a:lnTo>
                      <a:pt x="685" y="207"/>
                    </a:lnTo>
                    <a:lnTo>
                      <a:pt x="671" y="192"/>
                    </a:lnTo>
                    <a:lnTo>
                      <a:pt x="658" y="179"/>
                    </a:lnTo>
                    <a:lnTo>
                      <a:pt x="658" y="137"/>
                    </a:lnTo>
                    <a:lnTo>
                      <a:pt x="658" y="101"/>
                    </a:lnTo>
                    <a:lnTo>
                      <a:pt x="658" y="70"/>
                    </a:lnTo>
                    <a:lnTo>
                      <a:pt x="656" y="45"/>
                    </a:lnTo>
                    <a:lnTo>
                      <a:pt x="654" y="35"/>
                    </a:lnTo>
                    <a:lnTo>
                      <a:pt x="653" y="26"/>
                    </a:lnTo>
                    <a:lnTo>
                      <a:pt x="649" y="17"/>
                    </a:lnTo>
                    <a:lnTo>
                      <a:pt x="647" y="12"/>
                    </a:lnTo>
                    <a:lnTo>
                      <a:pt x="644" y="6"/>
                    </a:lnTo>
                    <a:lnTo>
                      <a:pt x="640" y="3"/>
                    </a:lnTo>
                    <a:lnTo>
                      <a:pt x="635" y="1"/>
                    </a:lnTo>
                    <a:lnTo>
                      <a:pt x="630" y="0"/>
                    </a:lnTo>
                    <a:lnTo>
                      <a:pt x="613" y="0"/>
                    </a:lnTo>
                    <a:lnTo>
                      <a:pt x="600" y="0"/>
                    </a:lnTo>
                    <a:lnTo>
                      <a:pt x="588" y="0"/>
                    </a:lnTo>
                    <a:lnTo>
                      <a:pt x="571" y="0"/>
                    </a:lnTo>
                    <a:lnTo>
                      <a:pt x="569" y="26"/>
                    </a:lnTo>
                    <a:lnTo>
                      <a:pt x="569" y="29"/>
                    </a:lnTo>
                    <a:lnTo>
                      <a:pt x="510" y="29"/>
                    </a:lnTo>
                    <a:lnTo>
                      <a:pt x="518" y="53"/>
                    </a:lnTo>
                    <a:lnTo>
                      <a:pt x="519" y="57"/>
                    </a:lnTo>
                    <a:lnTo>
                      <a:pt x="520" y="62"/>
                    </a:lnTo>
                    <a:lnTo>
                      <a:pt x="519" y="66"/>
                    </a:lnTo>
                    <a:lnTo>
                      <a:pt x="519" y="68"/>
                    </a:lnTo>
                    <a:lnTo>
                      <a:pt x="517" y="71"/>
                    </a:lnTo>
                    <a:lnTo>
                      <a:pt x="514" y="72"/>
                    </a:lnTo>
                    <a:lnTo>
                      <a:pt x="512" y="74"/>
                    </a:lnTo>
                    <a:lnTo>
                      <a:pt x="510" y="76"/>
                    </a:lnTo>
                    <a:lnTo>
                      <a:pt x="496" y="81"/>
                    </a:lnTo>
                    <a:lnTo>
                      <a:pt x="480" y="88"/>
                    </a:lnTo>
                    <a:lnTo>
                      <a:pt x="480" y="88"/>
                    </a:lnTo>
                    <a:lnTo>
                      <a:pt x="241" y="146"/>
                    </a:lnTo>
                    <a:lnTo>
                      <a:pt x="241" y="146"/>
                    </a:lnTo>
                    <a:lnTo>
                      <a:pt x="235" y="148"/>
                    </a:lnTo>
                    <a:lnTo>
                      <a:pt x="215" y="154"/>
                    </a:lnTo>
                    <a:lnTo>
                      <a:pt x="184" y="163"/>
                    </a:lnTo>
                    <a:lnTo>
                      <a:pt x="141" y="174"/>
                    </a:lnTo>
                    <a:lnTo>
                      <a:pt x="120" y="178"/>
                    </a:lnTo>
                    <a:lnTo>
                      <a:pt x="101" y="180"/>
                    </a:lnTo>
                    <a:lnTo>
                      <a:pt x="83" y="182"/>
                    </a:lnTo>
                    <a:lnTo>
                      <a:pt x="68" y="184"/>
                    </a:lnTo>
                    <a:lnTo>
                      <a:pt x="55" y="186"/>
                    </a:lnTo>
                    <a:lnTo>
                      <a:pt x="45" y="189"/>
                    </a:lnTo>
                    <a:lnTo>
                      <a:pt x="40" y="192"/>
                    </a:lnTo>
                    <a:lnTo>
                      <a:pt x="37" y="195"/>
                    </a:lnTo>
                    <a:lnTo>
                      <a:pt x="34" y="199"/>
                    </a:lnTo>
                    <a:lnTo>
                      <a:pt x="32" y="204"/>
                    </a:lnTo>
                    <a:lnTo>
                      <a:pt x="22" y="233"/>
                    </a:lnTo>
                    <a:lnTo>
                      <a:pt x="14" y="259"/>
                    </a:lnTo>
                    <a:lnTo>
                      <a:pt x="9" y="282"/>
                    </a:lnTo>
                    <a:lnTo>
                      <a:pt x="6" y="302"/>
                    </a:lnTo>
                    <a:lnTo>
                      <a:pt x="2" y="322"/>
                    </a:lnTo>
                    <a:lnTo>
                      <a:pt x="1" y="341"/>
                    </a:lnTo>
                    <a:lnTo>
                      <a:pt x="0" y="362"/>
                    </a:lnTo>
                    <a:lnTo>
                      <a:pt x="0" y="382"/>
                    </a:lnTo>
                    <a:lnTo>
                      <a:pt x="0" y="388"/>
                    </a:lnTo>
                    <a:lnTo>
                      <a:pt x="1" y="392"/>
                    </a:lnTo>
                    <a:lnTo>
                      <a:pt x="4" y="396"/>
                    </a:lnTo>
                    <a:lnTo>
                      <a:pt x="5" y="401"/>
                    </a:lnTo>
                    <a:lnTo>
                      <a:pt x="10" y="407"/>
                    </a:lnTo>
                    <a:lnTo>
                      <a:pt x="15" y="412"/>
                    </a:lnTo>
                    <a:lnTo>
                      <a:pt x="21" y="418"/>
                    </a:lnTo>
                    <a:lnTo>
                      <a:pt x="25" y="424"/>
                    </a:lnTo>
                    <a:lnTo>
                      <a:pt x="27" y="429"/>
                    </a:lnTo>
                    <a:lnTo>
                      <a:pt x="28" y="433"/>
                    </a:lnTo>
                    <a:lnTo>
                      <a:pt x="29" y="437"/>
                    </a:lnTo>
                    <a:lnTo>
                      <a:pt x="29" y="443"/>
                    </a:lnTo>
                    <a:lnTo>
                      <a:pt x="29" y="443"/>
                    </a:lnTo>
                    <a:lnTo>
                      <a:pt x="124" y="442"/>
                    </a:lnTo>
                    <a:lnTo>
                      <a:pt x="149" y="383"/>
                    </a:lnTo>
                    <a:lnTo>
                      <a:pt x="178" y="444"/>
                    </a:lnTo>
                    <a:lnTo>
                      <a:pt x="178" y="444"/>
                    </a:lnTo>
                    <a:lnTo>
                      <a:pt x="189" y="433"/>
                    </a:lnTo>
                    <a:lnTo>
                      <a:pt x="197" y="422"/>
                    </a:lnTo>
                    <a:lnTo>
                      <a:pt x="203" y="411"/>
                    </a:lnTo>
                    <a:lnTo>
                      <a:pt x="209" y="403"/>
                    </a:lnTo>
                    <a:lnTo>
                      <a:pt x="215" y="395"/>
                    </a:lnTo>
                    <a:lnTo>
                      <a:pt x="222" y="390"/>
                    </a:lnTo>
                    <a:lnTo>
                      <a:pt x="225" y="388"/>
                    </a:lnTo>
                    <a:lnTo>
                      <a:pt x="229" y="385"/>
                    </a:lnTo>
                    <a:lnTo>
                      <a:pt x="234" y="384"/>
                    </a:lnTo>
                    <a:lnTo>
                      <a:pt x="239" y="384"/>
                    </a:lnTo>
                    <a:lnTo>
                      <a:pt x="239" y="384"/>
                    </a:lnTo>
                    <a:lnTo>
                      <a:pt x="478" y="327"/>
                    </a:lnTo>
                    <a:lnTo>
                      <a:pt x="478" y="327"/>
                    </a:lnTo>
                    <a:lnTo>
                      <a:pt x="491" y="327"/>
                    </a:lnTo>
                    <a:lnTo>
                      <a:pt x="505" y="326"/>
                    </a:lnTo>
                    <a:lnTo>
                      <a:pt x="521" y="326"/>
                    </a:lnTo>
                    <a:lnTo>
                      <a:pt x="538" y="324"/>
                    </a:lnTo>
                    <a:lnTo>
                      <a:pt x="554" y="321"/>
                    </a:lnTo>
                    <a:lnTo>
                      <a:pt x="571" y="315"/>
                    </a:lnTo>
                    <a:lnTo>
                      <a:pt x="578" y="312"/>
                    </a:lnTo>
                    <a:lnTo>
                      <a:pt x="585" y="308"/>
                    </a:lnTo>
                    <a:lnTo>
                      <a:pt x="592" y="303"/>
                    </a:lnTo>
                    <a:lnTo>
                      <a:pt x="598" y="298"/>
                    </a:lnTo>
                    <a:lnTo>
                      <a:pt x="598" y="298"/>
                    </a:lnTo>
                    <a:lnTo>
                      <a:pt x="592" y="298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7897680" y="2666880"/>
                <a:ext cx="93600" cy="136080"/>
              </a:xfrm>
              <a:custGeom>
                <a:avLst/>
                <a:gdLst/>
                <a:ahLst/>
                <a:rect l="l" t="t" r="r" b="b"/>
                <a:pathLst>
                  <a:path w="180" h="268">
                    <a:moveTo>
                      <a:pt x="1" y="29"/>
                    </a:moveTo>
                    <a:lnTo>
                      <a:pt x="121" y="0"/>
                    </a:lnTo>
                    <a:lnTo>
                      <a:pt x="116" y="5"/>
                    </a:lnTo>
                    <a:lnTo>
                      <a:pt x="110" y="18"/>
                    </a:lnTo>
                    <a:lnTo>
                      <a:pt x="108" y="23"/>
                    </a:lnTo>
                    <a:lnTo>
                      <a:pt x="108" y="28"/>
                    </a:lnTo>
                    <a:lnTo>
                      <a:pt x="108" y="32"/>
                    </a:lnTo>
                    <a:lnTo>
                      <a:pt x="108" y="38"/>
                    </a:lnTo>
                    <a:lnTo>
                      <a:pt x="109" y="43"/>
                    </a:lnTo>
                    <a:lnTo>
                      <a:pt x="112" y="49"/>
                    </a:lnTo>
                    <a:lnTo>
                      <a:pt x="115" y="54"/>
                    </a:lnTo>
                    <a:lnTo>
                      <a:pt x="121" y="59"/>
                    </a:lnTo>
                    <a:lnTo>
                      <a:pt x="121" y="65"/>
                    </a:lnTo>
                    <a:lnTo>
                      <a:pt x="122" y="69"/>
                    </a:lnTo>
                    <a:lnTo>
                      <a:pt x="123" y="73"/>
                    </a:lnTo>
                    <a:lnTo>
                      <a:pt x="125" y="77"/>
                    </a:lnTo>
                    <a:lnTo>
                      <a:pt x="128" y="80"/>
                    </a:lnTo>
                    <a:lnTo>
                      <a:pt x="131" y="82"/>
                    </a:lnTo>
                    <a:lnTo>
                      <a:pt x="135" y="84"/>
                    </a:lnTo>
                    <a:lnTo>
                      <a:pt x="139" y="86"/>
                    </a:lnTo>
                    <a:lnTo>
                      <a:pt x="148" y="89"/>
                    </a:lnTo>
                    <a:lnTo>
                      <a:pt x="157" y="90"/>
                    </a:lnTo>
                    <a:lnTo>
                      <a:pt x="168" y="90"/>
                    </a:lnTo>
                    <a:lnTo>
                      <a:pt x="180" y="90"/>
                    </a:lnTo>
                    <a:lnTo>
                      <a:pt x="179" y="120"/>
                    </a:lnTo>
                    <a:lnTo>
                      <a:pt x="179" y="146"/>
                    </a:lnTo>
                    <a:lnTo>
                      <a:pt x="179" y="150"/>
                    </a:lnTo>
                    <a:lnTo>
                      <a:pt x="179" y="160"/>
                    </a:lnTo>
                    <a:lnTo>
                      <a:pt x="178" y="168"/>
                    </a:lnTo>
                    <a:lnTo>
                      <a:pt x="176" y="175"/>
                    </a:lnTo>
                    <a:lnTo>
                      <a:pt x="175" y="180"/>
                    </a:lnTo>
                    <a:lnTo>
                      <a:pt x="169" y="188"/>
                    </a:lnTo>
                    <a:lnTo>
                      <a:pt x="164" y="194"/>
                    </a:lnTo>
                    <a:lnTo>
                      <a:pt x="158" y="200"/>
                    </a:lnTo>
                    <a:lnTo>
                      <a:pt x="153" y="208"/>
                    </a:lnTo>
                    <a:lnTo>
                      <a:pt x="152" y="214"/>
                    </a:lnTo>
                    <a:lnTo>
                      <a:pt x="150" y="220"/>
                    </a:lnTo>
                    <a:lnTo>
                      <a:pt x="149" y="229"/>
                    </a:lnTo>
                    <a:lnTo>
                      <a:pt x="149" y="239"/>
                    </a:lnTo>
                    <a:lnTo>
                      <a:pt x="133" y="243"/>
                    </a:lnTo>
                    <a:lnTo>
                      <a:pt x="100" y="254"/>
                    </a:lnTo>
                    <a:lnTo>
                      <a:pt x="79" y="258"/>
                    </a:lnTo>
                    <a:lnTo>
                      <a:pt x="60" y="263"/>
                    </a:lnTo>
                    <a:lnTo>
                      <a:pt x="43" y="267"/>
                    </a:lnTo>
                    <a:lnTo>
                      <a:pt x="29" y="268"/>
                    </a:lnTo>
                    <a:lnTo>
                      <a:pt x="29" y="256"/>
                    </a:lnTo>
                    <a:lnTo>
                      <a:pt x="29" y="245"/>
                    </a:lnTo>
                    <a:lnTo>
                      <a:pt x="28" y="234"/>
                    </a:lnTo>
                    <a:lnTo>
                      <a:pt x="25" y="222"/>
                    </a:lnTo>
                    <a:lnTo>
                      <a:pt x="22" y="212"/>
                    </a:lnTo>
                    <a:lnTo>
                      <a:pt x="17" y="201"/>
                    </a:lnTo>
                    <a:lnTo>
                      <a:pt x="9" y="189"/>
                    </a:lnTo>
                    <a:lnTo>
                      <a:pt x="0" y="178"/>
                    </a:lnTo>
                    <a:lnTo>
                      <a:pt x="1" y="138"/>
                    </a:lnTo>
                    <a:lnTo>
                      <a:pt x="1" y="104"/>
                    </a:lnTo>
                    <a:lnTo>
                      <a:pt x="1" y="69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>
                <a:off x="7897680" y="2666880"/>
                <a:ext cx="93600" cy="136080"/>
              </a:xfrm>
              <a:custGeom>
                <a:avLst/>
                <a:gdLst/>
                <a:ahLst/>
                <a:rect l="l" t="t" r="r" b="b"/>
                <a:pathLst>
                  <a:path w="180" h="268">
                    <a:moveTo>
                      <a:pt x="1" y="29"/>
                    </a:moveTo>
                    <a:lnTo>
                      <a:pt x="121" y="0"/>
                    </a:lnTo>
                    <a:lnTo>
                      <a:pt x="121" y="0"/>
                    </a:lnTo>
                    <a:lnTo>
                      <a:pt x="116" y="5"/>
                    </a:lnTo>
                    <a:lnTo>
                      <a:pt x="110" y="18"/>
                    </a:lnTo>
                    <a:lnTo>
                      <a:pt x="108" y="23"/>
                    </a:lnTo>
                    <a:lnTo>
                      <a:pt x="108" y="28"/>
                    </a:lnTo>
                    <a:lnTo>
                      <a:pt x="108" y="32"/>
                    </a:lnTo>
                    <a:lnTo>
                      <a:pt x="108" y="38"/>
                    </a:lnTo>
                    <a:lnTo>
                      <a:pt x="109" y="43"/>
                    </a:lnTo>
                    <a:lnTo>
                      <a:pt x="112" y="49"/>
                    </a:lnTo>
                    <a:lnTo>
                      <a:pt x="115" y="54"/>
                    </a:lnTo>
                    <a:lnTo>
                      <a:pt x="121" y="59"/>
                    </a:lnTo>
                    <a:lnTo>
                      <a:pt x="121" y="65"/>
                    </a:lnTo>
                    <a:lnTo>
                      <a:pt x="122" y="69"/>
                    </a:lnTo>
                    <a:lnTo>
                      <a:pt x="123" y="73"/>
                    </a:lnTo>
                    <a:lnTo>
                      <a:pt x="125" y="77"/>
                    </a:lnTo>
                    <a:lnTo>
                      <a:pt x="128" y="80"/>
                    </a:lnTo>
                    <a:lnTo>
                      <a:pt x="131" y="82"/>
                    </a:lnTo>
                    <a:lnTo>
                      <a:pt x="135" y="84"/>
                    </a:lnTo>
                    <a:lnTo>
                      <a:pt x="139" y="86"/>
                    </a:lnTo>
                    <a:lnTo>
                      <a:pt x="148" y="89"/>
                    </a:lnTo>
                    <a:lnTo>
                      <a:pt x="157" y="90"/>
                    </a:lnTo>
                    <a:lnTo>
                      <a:pt x="168" y="90"/>
                    </a:lnTo>
                    <a:lnTo>
                      <a:pt x="180" y="90"/>
                    </a:lnTo>
                    <a:lnTo>
                      <a:pt x="180" y="90"/>
                    </a:lnTo>
                    <a:lnTo>
                      <a:pt x="179" y="120"/>
                    </a:lnTo>
                    <a:lnTo>
                      <a:pt x="179" y="120"/>
                    </a:lnTo>
                    <a:lnTo>
                      <a:pt x="179" y="146"/>
                    </a:lnTo>
                    <a:lnTo>
                      <a:pt x="179" y="150"/>
                    </a:lnTo>
                    <a:lnTo>
                      <a:pt x="179" y="160"/>
                    </a:lnTo>
                    <a:lnTo>
                      <a:pt x="178" y="168"/>
                    </a:lnTo>
                    <a:lnTo>
                      <a:pt x="176" y="175"/>
                    </a:lnTo>
                    <a:lnTo>
                      <a:pt x="175" y="180"/>
                    </a:lnTo>
                    <a:lnTo>
                      <a:pt x="169" y="188"/>
                    </a:lnTo>
                    <a:lnTo>
                      <a:pt x="164" y="194"/>
                    </a:lnTo>
                    <a:lnTo>
                      <a:pt x="158" y="200"/>
                    </a:lnTo>
                    <a:lnTo>
                      <a:pt x="153" y="208"/>
                    </a:lnTo>
                    <a:lnTo>
                      <a:pt x="152" y="214"/>
                    </a:lnTo>
                    <a:lnTo>
                      <a:pt x="150" y="220"/>
                    </a:lnTo>
                    <a:lnTo>
                      <a:pt x="149" y="229"/>
                    </a:lnTo>
                    <a:lnTo>
                      <a:pt x="149" y="239"/>
                    </a:lnTo>
                    <a:lnTo>
                      <a:pt x="133" y="243"/>
                    </a:lnTo>
                    <a:lnTo>
                      <a:pt x="100" y="254"/>
                    </a:lnTo>
                    <a:lnTo>
                      <a:pt x="79" y="258"/>
                    </a:lnTo>
                    <a:lnTo>
                      <a:pt x="60" y="263"/>
                    </a:lnTo>
                    <a:lnTo>
                      <a:pt x="43" y="267"/>
                    </a:lnTo>
                    <a:lnTo>
                      <a:pt x="29" y="268"/>
                    </a:lnTo>
                    <a:lnTo>
                      <a:pt x="29" y="256"/>
                    </a:lnTo>
                    <a:lnTo>
                      <a:pt x="29" y="245"/>
                    </a:lnTo>
                    <a:lnTo>
                      <a:pt x="28" y="234"/>
                    </a:lnTo>
                    <a:lnTo>
                      <a:pt x="25" y="222"/>
                    </a:lnTo>
                    <a:lnTo>
                      <a:pt x="22" y="212"/>
                    </a:lnTo>
                    <a:lnTo>
                      <a:pt x="17" y="201"/>
                    </a:lnTo>
                    <a:lnTo>
                      <a:pt x="9" y="189"/>
                    </a:lnTo>
                    <a:lnTo>
                      <a:pt x="0" y="178"/>
                    </a:lnTo>
                    <a:lnTo>
                      <a:pt x="1" y="138"/>
                    </a:lnTo>
                    <a:lnTo>
                      <a:pt x="1" y="104"/>
                    </a:lnTo>
                    <a:lnTo>
                      <a:pt x="1" y="69"/>
                    </a:lnTo>
                    <a:lnTo>
                      <a:pt x="1" y="29"/>
                    </a:lnTo>
                    <a:lnTo>
                      <a:pt x="1" y="29"/>
                    </a:lnTo>
                    <a:lnTo>
                      <a:pt x="1" y="29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8037000" y="2759040"/>
                <a:ext cx="46440" cy="15120"/>
              </a:xfrm>
              <a:custGeom>
                <a:avLst/>
                <a:gdLst/>
                <a:ahLst/>
                <a:rect l="l" t="t" r="r" b="b"/>
                <a:pathLst>
                  <a:path w="90" h="31">
                    <a:moveTo>
                      <a:pt x="30" y="31"/>
                    </a:moveTo>
                    <a:lnTo>
                      <a:pt x="40" y="31"/>
                    </a:lnTo>
                    <a:lnTo>
                      <a:pt x="51" y="29"/>
                    </a:lnTo>
                    <a:lnTo>
                      <a:pt x="62" y="28"/>
                    </a:lnTo>
                    <a:lnTo>
                      <a:pt x="71" y="26"/>
                    </a:lnTo>
                    <a:lnTo>
                      <a:pt x="75" y="25"/>
                    </a:lnTo>
                    <a:lnTo>
                      <a:pt x="78" y="23"/>
                    </a:lnTo>
                    <a:lnTo>
                      <a:pt x="81" y="21"/>
                    </a:lnTo>
                    <a:lnTo>
                      <a:pt x="85" y="18"/>
                    </a:lnTo>
                    <a:lnTo>
                      <a:pt x="87" y="14"/>
                    </a:lnTo>
                    <a:lnTo>
                      <a:pt x="88" y="11"/>
                    </a:lnTo>
                    <a:lnTo>
                      <a:pt x="89" y="6"/>
                    </a:lnTo>
                    <a:lnTo>
                      <a:pt x="90" y="0"/>
                    </a:lnTo>
                    <a:lnTo>
                      <a:pt x="85" y="0"/>
                    </a:lnTo>
                    <a:lnTo>
                      <a:pt x="71" y="0"/>
                    </a:lnTo>
                    <a:lnTo>
                      <a:pt x="52" y="0"/>
                    </a:lnTo>
                    <a:lnTo>
                      <a:pt x="30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  <a:lnTo>
                      <a:pt x="2" y="23"/>
                    </a:lnTo>
                    <a:lnTo>
                      <a:pt x="4" y="26"/>
                    </a:lnTo>
                    <a:lnTo>
                      <a:pt x="7" y="28"/>
                    </a:lnTo>
                    <a:lnTo>
                      <a:pt x="12" y="29"/>
                    </a:lnTo>
                    <a:lnTo>
                      <a:pt x="20" y="31"/>
                    </a:lnTo>
                    <a:lnTo>
                      <a:pt x="30" y="3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7" name=""/>
              <p:cNvSpPr/>
              <p:nvPr/>
            </p:nvSpPr>
            <p:spPr>
              <a:xfrm>
                <a:off x="8037000" y="2759040"/>
                <a:ext cx="46440" cy="15120"/>
              </a:xfrm>
              <a:custGeom>
                <a:avLst/>
                <a:gdLst/>
                <a:ahLst/>
                <a:rect l="l" t="t" r="r" b="b"/>
                <a:pathLst>
                  <a:path w="90" h="31">
                    <a:moveTo>
                      <a:pt x="30" y="31"/>
                    </a:moveTo>
                    <a:lnTo>
                      <a:pt x="40" y="31"/>
                    </a:lnTo>
                    <a:lnTo>
                      <a:pt x="51" y="29"/>
                    </a:lnTo>
                    <a:lnTo>
                      <a:pt x="62" y="28"/>
                    </a:lnTo>
                    <a:lnTo>
                      <a:pt x="71" y="26"/>
                    </a:lnTo>
                    <a:lnTo>
                      <a:pt x="75" y="25"/>
                    </a:lnTo>
                    <a:lnTo>
                      <a:pt x="78" y="23"/>
                    </a:lnTo>
                    <a:lnTo>
                      <a:pt x="81" y="21"/>
                    </a:lnTo>
                    <a:lnTo>
                      <a:pt x="85" y="18"/>
                    </a:lnTo>
                    <a:lnTo>
                      <a:pt x="87" y="14"/>
                    </a:lnTo>
                    <a:lnTo>
                      <a:pt x="88" y="11"/>
                    </a:lnTo>
                    <a:lnTo>
                      <a:pt x="89" y="6"/>
                    </a:lnTo>
                    <a:lnTo>
                      <a:pt x="90" y="0"/>
                    </a:lnTo>
                    <a:lnTo>
                      <a:pt x="85" y="0"/>
                    </a:lnTo>
                    <a:lnTo>
                      <a:pt x="71" y="0"/>
                    </a:lnTo>
                    <a:lnTo>
                      <a:pt x="52" y="0"/>
                    </a:lnTo>
                    <a:lnTo>
                      <a:pt x="30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0" y="18"/>
                    </a:lnTo>
                    <a:lnTo>
                      <a:pt x="2" y="23"/>
                    </a:lnTo>
                    <a:lnTo>
                      <a:pt x="4" y="26"/>
                    </a:lnTo>
                    <a:lnTo>
                      <a:pt x="7" y="28"/>
                    </a:lnTo>
                    <a:lnTo>
                      <a:pt x="12" y="29"/>
                    </a:lnTo>
                    <a:lnTo>
                      <a:pt x="20" y="31"/>
                    </a:lnTo>
                    <a:lnTo>
                      <a:pt x="30" y="31"/>
                    </a:lnTo>
                    <a:lnTo>
                      <a:pt x="30" y="31"/>
                    </a:lnTo>
                    <a:lnTo>
                      <a:pt x="30" y="3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8118000" y="2706840"/>
                <a:ext cx="43200" cy="51840"/>
              </a:xfrm>
              <a:custGeom>
                <a:avLst/>
                <a:gdLst/>
                <a:ahLst/>
                <a:rect l="l" t="t" r="r" b="b"/>
                <a:pathLst>
                  <a:path w="82" h="102">
                    <a:moveTo>
                      <a:pt x="82" y="14"/>
                    </a:moveTo>
                    <a:lnTo>
                      <a:pt x="82" y="8"/>
                    </a:lnTo>
                    <a:lnTo>
                      <a:pt x="81" y="5"/>
                    </a:lnTo>
                    <a:lnTo>
                      <a:pt x="80" y="3"/>
                    </a:lnTo>
                    <a:lnTo>
                      <a:pt x="78" y="1"/>
                    </a:lnTo>
                    <a:lnTo>
                      <a:pt x="75" y="0"/>
                    </a:lnTo>
                    <a:lnTo>
                      <a:pt x="71" y="1"/>
                    </a:lnTo>
                    <a:lnTo>
                      <a:pt x="68" y="1"/>
                    </a:lnTo>
                    <a:lnTo>
                      <a:pt x="64" y="2"/>
                    </a:lnTo>
                    <a:lnTo>
                      <a:pt x="55" y="5"/>
                    </a:lnTo>
                    <a:lnTo>
                      <a:pt x="44" y="10"/>
                    </a:lnTo>
                    <a:lnTo>
                      <a:pt x="34" y="12"/>
                    </a:lnTo>
                    <a:lnTo>
                      <a:pt x="23" y="13"/>
                    </a:lnTo>
                    <a:lnTo>
                      <a:pt x="17" y="18"/>
                    </a:lnTo>
                    <a:lnTo>
                      <a:pt x="13" y="25"/>
                    </a:lnTo>
                    <a:lnTo>
                      <a:pt x="9" y="30"/>
                    </a:lnTo>
                    <a:lnTo>
                      <a:pt x="5" y="35"/>
                    </a:lnTo>
                    <a:lnTo>
                      <a:pt x="3" y="41"/>
                    </a:lnTo>
                    <a:lnTo>
                      <a:pt x="1" y="46"/>
                    </a:lnTo>
                    <a:lnTo>
                      <a:pt x="0" y="52"/>
                    </a:lnTo>
                    <a:lnTo>
                      <a:pt x="0" y="58"/>
                    </a:lnTo>
                    <a:lnTo>
                      <a:pt x="0" y="64"/>
                    </a:lnTo>
                    <a:lnTo>
                      <a:pt x="1" y="69"/>
                    </a:lnTo>
                    <a:lnTo>
                      <a:pt x="3" y="74"/>
                    </a:lnTo>
                    <a:lnTo>
                      <a:pt x="5" y="80"/>
                    </a:lnTo>
                    <a:lnTo>
                      <a:pt x="9" y="86"/>
                    </a:lnTo>
                    <a:lnTo>
                      <a:pt x="12" y="92"/>
                    </a:lnTo>
                    <a:lnTo>
                      <a:pt x="17" y="97"/>
                    </a:lnTo>
                    <a:lnTo>
                      <a:pt x="22" y="102"/>
                    </a:lnTo>
                    <a:lnTo>
                      <a:pt x="52" y="73"/>
                    </a:lnTo>
                    <a:lnTo>
                      <a:pt x="62" y="62"/>
                    </a:lnTo>
                    <a:lnTo>
                      <a:pt x="69" y="52"/>
                    </a:lnTo>
                    <a:lnTo>
                      <a:pt x="75" y="41"/>
                    </a:lnTo>
                    <a:lnTo>
                      <a:pt x="79" y="32"/>
                    </a:lnTo>
                    <a:lnTo>
                      <a:pt x="82" y="19"/>
                    </a:lnTo>
                    <a:lnTo>
                      <a:pt x="82" y="14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8118000" y="2706840"/>
                <a:ext cx="43200" cy="51840"/>
              </a:xfrm>
              <a:custGeom>
                <a:avLst/>
                <a:gdLst/>
                <a:ahLst/>
                <a:rect l="l" t="t" r="r" b="b"/>
                <a:pathLst>
                  <a:path w="82" h="102">
                    <a:moveTo>
                      <a:pt x="82" y="14"/>
                    </a:moveTo>
                    <a:lnTo>
                      <a:pt x="82" y="8"/>
                    </a:lnTo>
                    <a:lnTo>
                      <a:pt x="81" y="5"/>
                    </a:lnTo>
                    <a:lnTo>
                      <a:pt x="80" y="3"/>
                    </a:lnTo>
                    <a:lnTo>
                      <a:pt x="78" y="1"/>
                    </a:lnTo>
                    <a:lnTo>
                      <a:pt x="75" y="0"/>
                    </a:lnTo>
                    <a:lnTo>
                      <a:pt x="71" y="1"/>
                    </a:lnTo>
                    <a:lnTo>
                      <a:pt x="68" y="1"/>
                    </a:lnTo>
                    <a:lnTo>
                      <a:pt x="64" y="2"/>
                    </a:lnTo>
                    <a:lnTo>
                      <a:pt x="55" y="5"/>
                    </a:lnTo>
                    <a:lnTo>
                      <a:pt x="44" y="10"/>
                    </a:lnTo>
                    <a:lnTo>
                      <a:pt x="34" y="12"/>
                    </a:lnTo>
                    <a:lnTo>
                      <a:pt x="23" y="13"/>
                    </a:lnTo>
                    <a:lnTo>
                      <a:pt x="17" y="18"/>
                    </a:lnTo>
                    <a:lnTo>
                      <a:pt x="13" y="25"/>
                    </a:lnTo>
                    <a:lnTo>
                      <a:pt x="9" y="30"/>
                    </a:lnTo>
                    <a:lnTo>
                      <a:pt x="5" y="35"/>
                    </a:lnTo>
                    <a:lnTo>
                      <a:pt x="3" y="41"/>
                    </a:lnTo>
                    <a:lnTo>
                      <a:pt x="1" y="46"/>
                    </a:lnTo>
                    <a:lnTo>
                      <a:pt x="0" y="52"/>
                    </a:lnTo>
                    <a:lnTo>
                      <a:pt x="0" y="58"/>
                    </a:lnTo>
                    <a:lnTo>
                      <a:pt x="0" y="64"/>
                    </a:lnTo>
                    <a:lnTo>
                      <a:pt x="1" y="69"/>
                    </a:lnTo>
                    <a:lnTo>
                      <a:pt x="3" y="74"/>
                    </a:lnTo>
                    <a:lnTo>
                      <a:pt x="5" y="80"/>
                    </a:lnTo>
                    <a:lnTo>
                      <a:pt x="9" y="86"/>
                    </a:lnTo>
                    <a:lnTo>
                      <a:pt x="12" y="92"/>
                    </a:lnTo>
                    <a:lnTo>
                      <a:pt x="17" y="97"/>
                    </a:lnTo>
                    <a:lnTo>
                      <a:pt x="22" y="102"/>
                    </a:lnTo>
                    <a:lnTo>
                      <a:pt x="22" y="102"/>
                    </a:lnTo>
                    <a:lnTo>
                      <a:pt x="52" y="73"/>
                    </a:lnTo>
                    <a:lnTo>
                      <a:pt x="52" y="73"/>
                    </a:lnTo>
                    <a:lnTo>
                      <a:pt x="62" y="62"/>
                    </a:lnTo>
                    <a:lnTo>
                      <a:pt x="69" y="52"/>
                    </a:lnTo>
                    <a:lnTo>
                      <a:pt x="75" y="41"/>
                    </a:lnTo>
                    <a:lnTo>
                      <a:pt x="79" y="32"/>
                    </a:lnTo>
                    <a:lnTo>
                      <a:pt x="82" y="19"/>
                    </a:lnTo>
                    <a:lnTo>
                      <a:pt x="82" y="14"/>
                    </a:lnTo>
                    <a:lnTo>
                      <a:pt x="82" y="14"/>
                    </a:lnTo>
                    <a:lnTo>
                      <a:pt x="82" y="14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>
                <a:off x="7661880" y="2849040"/>
                <a:ext cx="234000" cy="149760"/>
              </a:xfrm>
              <a:custGeom>
                <a:avLst/>
                <a:gdLst/>
                <a:ahLst/>
                <a:rect l="l" t="t" r="r" b="b"/>
                <a:pathLst>
                  <a:path w="449" h="295">
                    <a:moveTo>
                      <a:pt x="179" y="118"/>
                    </a:moveTo>
                    <a:lnTo>
                      <a:pt x="191" y="107"/>
                    </a:lnTo>
                    <a:lnTo>
                      <a:pt x="203" y="96"/>
                    </a:lnTo>
                    <a:lnTo>
                      <a:pt x="215" y="86"/>
                    </a:lnTo>
                    <a:lnTo>
                      <a:pt x="229" y="77"/>
                    </a:lnTo>
                    <a:lnTo>
                      <a:pt x="236" y="74"/>
                    </a:lnTo>
                    <a:lnTo>
                      <a:pt x="243" y="69"/>
                    </a:lnTo>
                    <a:lnTo>
                      <a:pt x="252" y="66"/>
                    </a:lnTo>
                    <a:lnTo>
                      <a:pt x="260" y="64"/>
                    </a:lnTo>
                    <a:lnTo>
                      <a:pt x="269" y="62"/>
                    </a:lnTo>
                    <a:lnTo>
                      <a:pt x="279" y="61"/>
                    </a:lnTo>
                    <a:lnTo>
                      <a:pt x="289" y="60"/>
                    </a:lnTo>
                    <a:lnTo>
                      <a:pt x="299" y="59"/>
                    </a:lnTo>
                    <a:lnTo>
                      <a:pt x="310" y="59"/>
                    </a:lnTo>
                    <a:lnTo>
                      <a:pt x="320" y="56"/>
                    </a:lnTo>
                    <a:lnTo>
                      <a:pt x="329" y="54"/>
                    </a:lnTo>
                    <a:lnTo>
                      <a:pt x="336" y="50"/>
                    </a:lnTo>
                    <a:lnTo>
                      <a:pt x="350" y="40"/>
                    </a:lnTo>
                    <a:lnTo>
                      <a:pt x="363" y="29"/>
                    </a:lnTo>
                    <a:lnTo>
                      <a:pt x="371" y="24"/>
                    </a:lnTo>
                    <a:lnTo>
                      <a:pt x="378" y="19"/>
                    </a:lnTo>
                    <a:lnTo>
                      <a:pt x="387" y="14"/>
                    </a:lnTo>
                    <a:lnTo>
                      <a:pt x="397" y="10"/>
                    </a:lnTo>
                    <a:lnTo>
                      <a:pt x="407" y="6"/>
                    </a:lnTo>
                    <a:lnTo>
                      <a:pt x="419" y="4"/>
                    </a:lnTo>
                    <a:lnTo>
                      <a:pt x="433" y="1"/>
                    </a:lnTo>
                    <a:lnTo>
                      <a:pt x="449" y="0"/>
                    </a:lnTo>
                    <a:lnTo>
                      <a:pt x="448" y="11"/>
                    </a:lnTo>
                    <a:lnTo>
                      <a:pt x="447" y="21"/>
                    </a:lnTo>
                    <a:lnTo>
                      <a:pt x="446" y="28"/>
                    </a:lnTo>
                    <a:lnTo>
                      <a:pt x="444" y="36"/>
                    </a:lnTo>
                    <a:lnTo>
                      <a:pt x="441" y="41"/>
                    </a:lnTo>
                    <a:lnTo>
                      <a:pt x="438" y="48"/>
                    </a:lnTo>
                    <a:lnTo>
                      <a:pt x="434" y="52"/>
                    </a:lnTo>
                    <a:lnTo>
                      <a:pt x="430" y="56"/>
                    </a:lnTo>
                    <a:lnTo>
                      <a:pt x="411" y="72"/>
                    </a:lnTo>
                    <a:lnTo>
                      <a:pt x="389" y="90"/>
                    </a:lnTo>
                    <a:lnTo>
                      <a:pt x="379" y="101"/>
                    </a:lnTo>
                    <a:lnTo>
                      <a:pt x="372" y="112"/>
                    </a:lnTo>
                    <a:lnTo>
                      <a:pt x="366" y="121"/>
                    </a:lnTo>
                    <a:lnTo>
                      <a:pt x="362" y="131"/>
                    </a:lnTo>
                    <a:lnTo>
                      <a:pt x="359" y="144"/>
                    </a:lnTo>
                    <a:lnTo>
                      <a:pt x="359" y="149"/>
                    </a:lnTo>
                    <a:lnTo>
                      <a:pt x="359" y="153"/>
                    </a:lnTo>
                    <a:lnTo>
                      <a:pt x="359" y="178"/>
                    </a:lnTo>
                    <a:lnTo>
                      <a:pt x="329" y="178"/>
                    </a:lnTo>
                    <a:lnTo>
                      <a:pt x="306" y="189"/>
                    </a:lnTo>
                    <a:lnTo>
                      <a:pt x="283" y="200"/>
                    </a:lnTo>
                    <a:lnTo>
                      <a:pt x="262" y="210"/>
                    </a:lnTo>
                    <a:lnTo>
                      <a:pt x="239" y="218"/>
                    </a:lnTo>
                    <a:lnTo>
                      <a:pt x="216" y="226"/>
                    </a:lnTo>
                    <a:lnTo>
                      <a:pt x="194" y="232"/>
                    </a:lnTo>
                    <a:lnTo>
                      <a:pt x="183" y="235"/>
                    </a:lnTo>
                    <a:lnTo>
                      <a:pt x="172" y="236"/>
                    </a:lnTo>
                    <a:lnTo>
                      <a:pt x="160" y="237"/>
                    </a:lnTo>
                    <a:lnTo>
                      <a:pt x="149" y="237"/>
                    </a:lnTo>
                    <a:lnTo>
                      <a:pt x="136" y="248"/>
                    </a:lnTo>
                    <a:lnTo>
                      <a:pt x="122" y="258"/>
                    </a:lnTo>
                    <a:lnTo>
                      <a:pt x="106" y="268"/>
                    </a:lnTo>
                    <a:lnTo>
                      <a:pt x="89" y="278"/>
                    </a:lnTo>
                    <a:lnTo>
                      <a:pt x="73" y="284"/>
                    </a:lnTo>
                    <a:lnTo>
                      <a:pt x="56" y="291"/>
                    </a:lnTo>
                    <a:lnTo>
                      <a:pt x="42" y="294"/>
                    </a:lnTo>
                    <a:lnTo>
                      <a:pt x="29" y="295"/>
                    </a:lnTo>
                    <a:lnTo>
                      <a:pt x="28" y="284"/>
                    </a:lnTo>
                    <a:lnTo>
                      <a:pt x="25" y="274"/>
                    </a:lnTo>
                    <a:lnTo>
                      <a:pt x="21" y="262"/>
                    </a:lnTo>
                    <a:lnTo>
                      <a:pt x="15" y="251"/>
                    </a:lnTo>
                    <a:lnTo>
                      <a:pt x="10" y="239"/>
                    </a:lnTo>
                    <a:lnTo>
                      <a:pt x="5" y="228"/>
                    </a:lnTo>
                    <a:lnTo>
                      <a:pt x="1" y="217"/>
                    </a:lnTo>
                    <a:lnTo>
                      <a:pt x="0" y="205"/>
                    </a:lnTo>
                    <a:lnTo>
                      <a:pt x="32" y="185"/>
                    </a:lnTo>
                    <a:lnTo>
                      <a:pt x="57" y="167"/>
                    </a:lnTo>
                    <a:lnTo>
                      <a:pt x="81" y="151"/>
                    </a:lnTo>
                    <a:lnTo>
                      <a:pt x="102" y="140"/>
                    </a:lnTo>
                    <a:lnTo>
                      <a:pt x="111" y="134"/>
                    </a:lnTo>
                    <a:lnTo>
                      <a:pt x="121" y="130"/>
                    </a:lnTo>
                    <a:lnTo>
                      <a:pt x="130" y="127"/>
                    </a:lnTo>
                    <a:lnTo>
                      <a:pt x="140" y="123"/>
                    </a:lnTo>
                    <a:lnTo>
                      <a:pt x="149" y="120"/>
                    </a:lnTo>
                    <a:lnTo>
                      <a:pt x="159" y="119"/>
                    </a:lnTo>
                    <a:lnTo>
                      <a:pt x="169" y="118"/>
                    </a:lnTo>
                    <a:lnTo>
                      <a:pt x="179" y="118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1" name=""/>
              <p:cNvSpPr/>
              <p:nvPr/>
            </p:nvSpPr>
            <p:spPr>
              <a:xfrm>
                <a:off x="7661880" y="2849040"/>
                <a:ext cx="234000" cy="149760"/>
              </a:xfrm>
              <a:custGeom>
                <a:avLst/>
                <a:gdLst/>
                <a:ahLst/>
                <a:rect l="l" t="t" r="r" b="b"/>
                <a:pathLst>
                  <a:path w="449" h="295">
                    <a:moveTo>
                      <a:pt x="179" y="118"/>
                    </a:moveTo>
                    <a:lnTo>
                      <a:pt x="191" y="107"/>
                    </a:lnTo>
                    <a:lnTo>
                      <a:pt x="203" y="96"/>
                    </a:lnTo>
                    <a:lnTo>
                      <a:pt x="215" y="86"/>
                    </a:lnTo>
                    <a:lnTo>
                      <a:pt x="229" y="77"/>
                    </a:lnTo>
                    <a:lnTo>
                      <a:pt x="236" y="74"/>
                    </a:lnTo>
                    <a:lnTo>
                      <a:pt x="243" y="69"/>
                    </a:lnTo>
                    <a:lnTo>
                      <a:pt x="252" y="66"/>
                    </a:lnTo>
                    <a:lnTo>
                      <a:pt x="260" y="64"/>
                    </a:lnTo>
                    <a:lnTo>
                      <a:pt x="269" y="62"/>
                    </a:lnTo>
                    <a:lnTo>
                      <a:pt x="279" y="61"/>
                    </a:lnTo>
                    <a:lnTo>
                      <a:pt x="289" y="60"/>
                    </a:lnTo>
                    <a:lnTo>
                      <a:pt x="299" y="59"/>
                    </a:lnTo>
                    <a:lnTo>
                      <a:pt x="310" y="59"/>
                    </a:lnTo>
                    <a:lnTo>
                      <a:pt x="320" y="56"/>
                    </a:lnTo>
                    <a:lnTo>
                      <a:pt x="329" y="54"/>
                    </a:lnTo>
                    <a:lnTo>
                      <a:pt x="336" y="50"/>
                    </a:lnTo>
                    <a:lnTo>
                      <a:pt x="350" y="40"/>
                    </a:lnTo>
                    <a:lnTo>
                      <a:pt x="363" y="29"/>
                    </a:lnTo>
                    <a:lnTo>
                      <a:pt x="371" y="24"/>
                    </a:lnTo>
                    <a:lnTo>
                      <a:pt x="378" y="19"/>
                    </a:lnTo>
                    <a:lnTo>
                      <a:pt x="387" y="14"/>
                    </a:lnTo>
                    <a:lnTo>
                      <a:pt x="397" y="10"/>
                    </a:lnTo>
                    <a:lnTo>
                      <a:pt x="407" y="6"/>
                    </a:lnTo>
                    <a:lnTo>
                      <a:pt x="419" y="4"/>
                    </a:lnTo>
                    <a:lnTo>
                      <a:pt x="433" y="1"/>
                    </a:lnTo>
                    <a:lnTo>
                      <a:pt x="449" y="0"/>
                    </a:lnTo>
                    <a:lnTo>
                      <a:pt x="448" y="11"/>
                    </a:lnTo>
                    <a:lnTo>
                      <a:pt x="447" y="21"/>
                    </a:lnTo>
                    <a:lnTo>
                      <a:pt x="446" y="28"/>
                    </a:lnTo>
                    <a:lnTo>
                      <a:pt x="444" y="36"/>
                    </a:lnTo>
                    <a:lnTo>
                      <a:pt x="441" y="41"/>
                    </a:lnTo>
                    <a:lnTo>
                      <a:pt x="438" y="48"/>
                    </a:lnTo>
                    <a:lnTo>
                      <a:pt x="434" y="52"/>
                    </a:lnTo>
                    <a:lnTo>
                      <a:pt x="430" y="56"/>
                    </a:lnTo>
                    <a:lnTo>
                      <a:pt x="411" y="72"/>
                    </a:lnTo>
                    <a:lnTo>
                      <a:pt x="389" y="90"/>
                    </a:lnTo>
                    <a:lnTo>
                      <a:pt x="379" y="101"/>
                    </a:lnTo>
                    <a:lnTo>
                      <a:pt x="372" y="112"/>
                    </a:lnTo>
                    <a:lnTo>
                      <a:pt x="366" y="121"/>
                    </a:lnTo>
                    <a:lnTo>
                      <a:pt x="362" y="131"/>
                    </a:lnTo>
                    <a:lnTo>
                      <a:pt x="359" y="144"/>
                    </a:lnTo>
                    <a:lnTo>
                      <a:pt x="359" y="149"/>
                    </a:lnTo>
                    <a:lnTo>
                      <a:pt x="359" y="153"/>
                    </a:lnTo>
                    <a:lnTo>
                      <a:pt x="359" y="178"/>
                    </a:lnTo>
                    <a:lnTo>
                      <a:pt x="359" y="178"/>
                    </a:lnTo>
                    <a:lnTo>
                      <a:pt x="329" y="178"/>
                    </a:lnTo>
                    <a:lnTo>
                      <a:pt x="329" y="178"/>
                    </a:lnTo>
                    <a:lnTo>
                      <a:pt x="306" y="189"/>
                    </a:lnTo>
                    <a:lnTo>
                      <a:pt x="283" y="200"/>
                    </a:lnTo>
                    <a:lnTo>
                      <a:pt x="262" y="210"/>
                    </a:lnTo>
                    <a:lnTo>
                      <a:pt x="239" y="218"/>
                    </a:lnTo>
                    <a:lnTo>
                      <a:pt x="216" y="226"/>
                    </a:lnTo>
                    <a:lnTo>
                      <a:pt x="194" y="232"/>
                    </a:lnTo>
                    <a:lnTo>
                      <a:pt x="183" y="235"/>
                    </a:lnTo>
                    <a:lnTo>
                      <a:pt x="172" y="236"/>
                    </a:lnTo>
                    <a:lnTo>
                      <a:pt x="160" y="237"/>
                    </a:lnTo>
                    <a:lnTo>
                      <a:pt x="149" y="237"/>
                    </a:lnTo>
                    <a:lnTo>
                      <a:pt x="136" y="248"/>
                    </a:lnTo>
                    <a:lnTo>
                      <a:pt x="122" y="258"/>
                    </a:lnTo>
                    <a:lnTo>
                      <a:pt x="106" y="268"/>
                    </a:lnTo>
                    <a:lnTo>
                      <a:pt x="89" y="278"/>
                    </a:lnTo>
                    <a:lnTo>
                      <a:pt x="73" y="284"/>
                    </a:lnTo>
                    <a:lnTo>
                      <a:pt x="56" y="291"/>
                    </a:lnTo>
                    <a:lnTo>
                      <a:pt x="42" y="294"/>
                    </a:lnTo>
                    <a:lnTo>
                      <a:pt x="29" y="295"/>
                    </a:lnTo>
                    <a:lnTo>
                      <a:pt x="28" y="284"/>
                    </a:lnTo>
                    <a:lnTo>
                      <a:pt x="25" y="274"/>
                    </a:lnTo>
                    <a:lnTo>
                      <a:pt x="21" y="262"/>
                    </a:lnTo>
                    <a:lnTo>
                      <a:pt x="15" y="251"/>
                    </a:lnTo>
                    <a:lnTo>
                      <a:pt x="10" y="239"/>
                    </a:lnTo>
                    <a:lnTo>
                      <a:pt x="5" y="228"/>
                    </a:lnTo>
                    <a:lnTo>
                      <a:pt x="1" y="217"/>
                    </a:lnTo>
                    <a:lnTo>
                      <a:pt x="0" y="205"/>
                    </a:lnTo>
                    <a:lnTo>
                      <a:pt x="32" y="185"/>
                    </a:lnTo>
                    <a:lnTo>
                      <a:pt x="57" y="167"/>
                    </a:lnTo>
                    <a:lnTo>
                      <a:pt x="81" y="151"/>
                    </a:lnTo>
                    <a:lnTo>
                      <a:pt x="102" y="140"/>
                    </a:lnTo>
                    <a:lnTo>
                      <a:pt x="111" y="134"/>
                    </a:lnTo>
                    <a:lnTo>
                      <a:pt x="121" y="130"/>
                    </a:lnTo>
                    <a:lnTo>
                      <a:pt x="130" y="127"/>
                    </a:lnTo>
                    <a:lnTo>
                      <a:pt x="140" y="123"/>
                    </a:lnTo>
                    <a:lnTo>
                      <a:pt x="149" y="120"/>
                    </a:lnTo>
                    <a:lnTo>
                      <a:pt x="159" y="119"/>
                    </a:lnTo>
                    <a:lnTo>
                      <a:pt x="169" y="118"/>
                    </a:lnTo>
                    <a:lnTo>
                      <a:pt x="179" y="118"/>
                    </a:lnTo>
                    <a:lnTo>
                      <a:pt x="179" y="118"/>
                    </a:lnTo>
                    <a:lnTo>
                      <a:pt x="179" y="118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7484040" y="2891880"/>
                <a:ext cx="207720" cy="411840"/>
              </a:xfrm>
              <a:custGeom>
                <a:avLst/>
                <a:gdLst/>
                <a:ahLst/>
                <a:rect l="l" t="t" r="r" b="b"/>
                <a:pathLst>
                  <a:path w="401" h="806">
                    <a:moveTo>
                      <a:pt x="148" y="395"/>
                    </a:moveTo>
                    <a:lnTo>
                      <a:pt x="143" y="397"/>
                    </a:lnTo>
                    <a:lnTo>
                      <a:pt x="140" y="397"/>
                    </a:lnTo>
                    <a:lnTo>
                      <a:pt x="137" y="397"/>
                    </a:lnTo>
                    <a:lnTo>
                      <a:pt x="135" y="395"/>
                    </a:lnTo>
                    <a:lnTo>
                      <a:pt x="133" y="393"/>
                    </a:lnTo>
                    <a:lnTo>
                      <a:pt x="131" y="389"/>
                    </a:lnTo>
                    <a:lnTo>
                      <a:pt x="131" y="385"/>
                    </a:lnTo>
                    <a:lnTo>
                      <a:pt x="130" y="382"/>
                    </a:lnTo>
                    <a:lnTo>
                      <a:pt x="133" y="366"/>
                    </a:lnTo>
                    <a:lnTo>
                      <a:pt x="134" y="358"/>
                    </a:lnTo>
                    <a:lnTo>
                      <a:pt x="124" y="357"/>
                    </a:lnTo>
                    <a:lnTo>
                      <a:pt x="117" y="356"/>
                    </a:lnTo>
                    <a:lnTo>
                      <a:pt x="112" y="355"/>
                    </a:lnTo>
                    <a:lnTo>
                      <a:pt x="108" y="352"/>
                    </a:lnTo>
                    <a:lnTo>
                      <a:pt x="100" y="343"/>
                    </a:lnTo>
                    <a:lnTo>
                      <a:pt x="88" y="330"/>
                    </a:lnTo>
                    <a:lnTo>
                      <a:pt x="85" y="327"/>
                    </a:lnTo>
                    <a:lnTo>
                      <a:pt x="80" y="326"/>
                    </a:lnTo>
                    <a:lnTo>
                      <a:pt x="75" y="325"/>
                    </a:lnTo>
                    <a:lnTo>
                      <a:pt x="71" y="326"/>
                    </a:lnTo>
                    <a:lnTo>
                      <a:pt x="60" y="329"/>
                    </a:lnTo>
                    <a:lnTo>
                      <a:pt x="50" y="333"/>
                    </a:lnTo>
                    <a:lnTo>
                      <a:pt x="42" y="338"/>
                    </a:lnTo>
                    <a:lnTo>
                      <a:pt x="35" y="340"/>
                    </a:lnTo>
                    <a:lnTo>
                      <a:pt x="32" y="339"/>
                    </a:lnTo>
                    <a:lnTo>
                      <a:pt x="31" y="338"/>
                    </a:lnTo>
                    <a:lnTo>
                      <a:pt x="29" y="334"/>
                    </a:lnTo>
                    <a:lnTo>
                      <a:pt x="29" y="330"/>
                    </a:lnTo>
                    <a:lnTo>
                      <a:pt x="28" y="318"/>
                    </a:lnTo>
                    <a:lnTo>
                      <a:pt x="25" y="307"/>
                    </a:lnTo>
                    <a:lnTo>
                      <a:pt x="20" y="298"/>
                    </a:lnTo>
                    <a:lnTo>
                      <a:pt x="15" y="289"/>
                    </a:lnTo>
                    <a:lnTo>
                      <a:pt x="4" y="275"/>
                    </a:lnTo>
                    <a:lnTo>
                      <a:pt x="0" y="269"/>
                    </a:lnTo>
                    <a:lnTo>
                      <a:pt x="0" y="264"/>
                    </a:lnTo>
                    <a:lnTo>
                      <a:pt x="2" y="258"/>
                    </a:lnTo>
                    <a:lnTo>
                      <a:pt x="4" y="250"/>
                    </a:lnTo>
                    <a:lnTo>
                      <a:pt x="7" y="243"/>
                    </a:lnTo>
                    <a:lnTo>
                      <a:pt x="15" y="227"/>
                    </a:lnTo>
                    <a:lnTo>
                      <a:pt x="22" y="212"/>
                    </a:lnTo>
                    <a:lnTo>
                      <a:pt x="39" y="189"/>
                    </a:lnTo>
                    <a:lnTo>
                      <a:pt x="46" y="178"/>
                    </a:lnTo>
                    <a:lnTo>
                      <a:pt x="45" y="172"/>
                    </a:lnTo>
                    <a:lnTo>
                      <a:pt x="44" y="168"/>
                    </a:lnTo>
                    <a:lnTo>
                      <a:pt x="42" y="164"/>
                    </a:lnTo>
                    <a:lnTo>
                      <a:pt x="39" y="160"/>
                    </a:lnTo>
                    <a:lnTo>
                      <a:pt x="32" y="154"/>
                    </a:lnTo>
                    <a:lnTo>
                      <a:pt x="23" y="147"/>
                    </a:lnTo>
                    <a:lnTo>
                      <a:pt x="15" y="142"/>
                    </a:lnTo>
                    <a:lnTo>
                      <a:pt x="8" y="136"/>
                    </a:lnTo>
                    <a:lnTo>
                      <a:pt x="5" y="132"/>
                    </a:lnTo>
                    <a:lnTo>
                      <a:pt x="3" y="128"/>
                    </a:lnTo>
                    <a:lnTo>
                      <a:pt x="2" y="124"/>
                    </a:lnTo>
                    <a:lnTo>
                      <a:pt x="1" y="118"/>
                    </a:lnTo>
                    <a:lnTo>
                      <a:pt x="12" y="106"/>
                    </a:lnTo>
                    <a:lnTo>
                      <a:pt x="21" y="96"/>
                    </a:lnTo>
                    <a:lnTo>
                      <a:pt x="29" y="85"/>
                    </a:lnTo>
                    <a:lnTo>
                      <a:pt x="35" y="74"/>
                    </a:lnTo>
                    <a:lnTo>
                      <a:pt x="41" y="62"/>
                    </a:lnTo>
                    <a:lnTo>
                      <a:pt x="44" y="51"/>
                    </a:lnTo>
                    <a:lnTo>
                      <a:pt x="46" y="41"/>
                    </a:lnTo>
                    <a:lnTo>
                      <a:pt x="47" y="29"/>
                    </a:lnTo>
                    <a:lnTo>
                      <a:pt x="47" y="23"/>
                    </a:lnTo>
                    <a:lnTo>
                      <a:pt x="48" y="19"/>
                    </a:lnTo>
                    <a:lnTo>
                      <a:pt x="49" y="15"/>
                    </a:lnTo>
                    <a:lnTo>
                      <a:pt x="52" y="11"/>
                    </a:lnTo>
                    <a:lnTo>
                      <a:pt x="57" y="6"/>
                    </a:lnTo>
                    <a:lnTo>
                      <a:pt x="62" y="3"/>
                    </a:lnTo>
                    <a:lnTo>
                      <a:pt x="72" y="0"/>
                    </a:lnTo>
                    <a:lnTo>
                      <a:pt x="77" y="0"/>
                    </a:lnTo>
                    <a:lnTo>
                      <a:pt x="88" y="5"/>
                    </a:lnTo>
                    <a:lnTo>
                      <a:pt x="99" y="9"/>
                    </a:lnTo>
                    <a:lnTo>
                      <a:pt x="111" y="14"/>
                    </a:lnTo>
                    <a:lnTo>
                      <a:pt x="123" y="18"/>
                    </a:lnTo>
                    <a:lnTo>
                      <a:pt x="147" y="24"/>
                    </a:lnTo>
                    <a:lnTo>
                      <a:pt x="174" y="30"/>
                    </a:lnTo>
                    <a:lnTo>
                      <a:pt x="203" y="36"/>
                    </a:lnTo>
                    <a:lnTo>
                      <a:pt x="236" y="43"/>
                    </a:lnTo>
                    <a:lnTo>
                      <a:pt x="273" y="50"/>
                    </a:lnTo>
                    <a:lnTo>
                      <a:pt x="315" y="61"/>
                    </a:lnTo>
                    <a:lnTo>
                      <a:pt x="320" y="61"/>
                    </a:lnTo>
                    <a:lnTo>
                      <a:pt x="324" y="62"/>
                    </a:lnTo>
                    <a:lnTo>
                      <a:pt x="326" y="64"/>
                    </a:lnTo>
                    <a:lnTo>
                      <a:pt x="328" y="66"/>
                    </a:lnTo>
                    <a:lnTo>
                      <a:pt x="329" y="72"/>
                    </a:lnTo>
                    <a:lnTo>
                      <a:pt x="330" y="79"/>
                    </a:lnTo>
                    <a:lnTo>
                      <a:pt x="330" y="89"/>
                    </a:lnTo>
                    <a:lnTo>
                      <a:pt x="331" y="99"/>
                    </a:lnTo>
                    <a:lnTo>
                      <a:pt x="333" y="104"/>
                    </a:lnTo>
                    <a:lnTo>
                      <a:pt x="336" y="110"/>
                    </a:lnTo>
                    <a:lnTo>
                      <a:pt x="340" y="115"/>
                    </a:lnTo>
                    <a:lnTo>
                      <a:pt x="344" y="120"/>
                    </a:lnTo>
                    <a:lnTo>
                      <a:pt x="344" y="151"/>
                    </a:lnTo>
                    <a:lnTo>
                      <a:pt x="334" y="162"/>
                    </a:lnTo>
                    <a:lnTo>
                      <a:pt x="327" y="172"/>
                    </a:lnTo>
                    <a:lnTo>
                      <a:pt x="322" y="184"/>
                    </a:lnTo>
                    <a:lnTo>
                      <a:pt x="317" y="195"/>
                    </a:lnTo>
                    <a:lnTo>
                      <a:pt x="315" y="206"/>
                    </a:lnTo>
                    <a:lnTo>
                      <a:pt x="314" y="218"/>
                    </a:lnTo>
                    <a:lnTo>
                      <a:pt x="314" y="228"/>
                    </a:lnTo>
                    <a:lnTo>
                      <a:pt x="314" y="239"/>
                    </a:lnTo>
                    <a:lnTo>
                      <a:pt x="334" y="240"/>
                    </a:lnTo>
                    <a:lnTo>
                      <a:pt x="353" y="243"/>
                    </a:lnTo>
                    <a:lnTo>
                      <a:pt x="360" y="245"/>
                    </a:lnTo>
                    <a:lnTo>
                      <a:pt x="368" y="248"/>
                    </a:lnTo>
                    <a:lnTo>
                      <a:pt x="374" y="253"/>
                    </a:lnTo>
                    <a:lnTo>
                      <a:pt x="381" y="259"/>
                    </a:lnTo>
                    <a:lnTo>
                      <a:pt x="385" y="267"/>
                    </a:lnTo>
                    <a:lnTo>
                      <a:pt x="391" y="277"/>
                    </a:lnTo>
                    <a:lnTo>
                      <a:pt x="394" y="289"/>
                    </a:lnTo>
                    <a:lnTo>
                      <a:pt x="397" y="303"/>
                    </a:lnTo>
                    <a:lnTo>
                      <a:pt x="399" y="320"/>
                    </a:lnTo>
                    <a:lnTo>
                      <a:pt x="400" y="341"/>
                    </a:lnTo>
                    <a:lnTo>
                      <a:pt x="401" y="363"/>
                    </a:lnTo>
                    <a:lnTo>
                      <a:pt x="401" y="389"/>
                    </a:lnTo>
                    <a:lnTo>
                      <a:pt x="401" y="401"/>
                    </a:lnTo>
                    <a:lnTo>
                      <a:pt x="401" y="412"/>
                    </a:lnTo>
                    <a:lnTo>
                      <a:pt x="400" y="423"/>
                    </a:lnTo>
                    <a:lnTo>
                      <a:pt x="398" y="435"/>
                    </a:lnTo>
                    <a:lnTo>
                      <a:pt x="394" y="446"/>
                    </a:lnTo>
                    <a:lnTo>
                      <a:pt x="388" y="456"/>
                    </a:lnTo>
                    <a:lnTo>
                      <a:pt x="381" y="468"/>
                    </a:lnTo>
                    <a:lnTo>
                      <a:pt x="371" y="479"/>
                    </a:lnTo>
                    <a:lnTo>
                      <a:pt x="371" y="505"/>
                    </a:lnTo>
                    <a:lnTo>
                      <a:pt x="371" y="535"/>
                    </a:lnTo>
                    <a:lnTo>
                      <a:pt x="370" y="559"/>
                    </a:lnTo>
                    <a:lnTo>
                      <a:pt x="370" y="569"/>
                    </a:lnTo>
                    <a:lnTo>
                      <a:pt x="370" y="579"/>
                    </a:lnTo>
                    <a:lnTo>
                      <a:pt x="370" y="590"/>
                    </a:lnTo>
                    <a:lnTo>
                      <a:pt x="369" y="602"/>
                    </a:lnTo>
                    <a:lnTo>
                      <a:pt x="367" y="613"/>
                    </a:lnTo>
                    <a:lnTo>
                      <a:pt x="363" y="624"/>
                    </a:lnTo>
                    <a:lnTo>
                      <a:pt x="357" y="636"/>
                    </a:lnTo>
                    <a:lnTo>
                      <a:pt x="350" y="646"/>
                    </a:lnTo>
                    <a:lnTo>
                      <a:pt x="340" y="657"/>
                    </a:lnTo>
                    <a:lnTo>
                      <a:pt x="340" y="663"/>
                    </a:lnTo>
                    <a:lnTo>
                      <a:pt x="339" y="667"/>
                    </a:lnTo>
                    <a:lnTo>
                      <a:pt x="337" y="671"/>
                    </a:lnTo>
                    <a:lnTo>
                      <a:pt x="334" y="676"/>
                    </a:lnTo>
                    <a:lnTo>
                      <a:pt x="329" y="681"/>
                    </a:lnTo>
                    <a:lnTo>
                      <a:pt x="322" y="687"/>
                    </a:lnTo>
                    <a:lnTo>
                      <a:pt x="312" y="693"/>
                    </a:lnTo>
                    <a:lnTo>
                      <a:pt x="302" y="699"/>
                    </a:lnTo>
                    <a:lnTo>
                      <a:pt x="291" y="707"/>
                    </a:lnTo>
                    <a:lnTo>
                      <a:pt x="279" y="717"/>
                    </a:lnTo>
                    <a:lnTo>
                      <a:pt x="279" y="728"/>
                    </a:lnTo>
                    <a:lnTo>
                      <a:pt x="279" y="744"/>
                    </a:lnTo>
                    <a:lnTo>
                      <a:pt x="278" y="758"/>
                    </a:lnTo>
                    <a:lnTo>
                      <a:pt x="275" y="773"/>
                    </a:lnTo>
                    <a:lnTo>
                      <a:pt x="274" y="779"/>
                    </a:lnTo>
                    <a:lnTo>
                      <a:pt x="272" y="786"/>
                    </a:lnTo>
                    <a:lnTo>
                      <a:pt x="270" y="791"/>
                    </a:lnTo>
                    <a:lnTo>
                      <a:pt x="266" y="796"/>
                    </a:lnTo>
                    <a:lnTo>
                      <a:pt x="263" y="800"/>
                    </a:lnTo>
                    <a:lnTo>
                      <a:pt x="259" y="803"/>
                    </a:lnTo>
                    <a:lnTo>
                      <a:pt x="255" y="805"/>
                    </a:lnTo>
                    <a:lnTo>
                      <a:pt x="249" y="806"/>
                    </a:lnTo>
                    <a:lnTo>
                      <a:pt x="244" y="800"/>
                    </a:lnTo>
                    <a:lnTo>
                      <a:pt x="239" y="793"/>
                    </a:lnTo>
                    <a:lnTo>
                      <a:pt x="235" y="787"/>
                    </a:lnTo>
                    <a:lnTo>
                      <a:pt x="231" y="779"/>
                    </a:lnTo>
                    <a:lnTo>
                      <a:pt x="224" y="766"/>
                    </a:lnTo>
                    <a:lnTo>
                      <a:pt x="216" y="753"/>
                    </a:lnTo>
                    <a:lnTo>
                      <a:pt x="211" y="748"/>
                    </a:lnTo>
                    <a:lnTo>
                      <a:pt x="207" y="744"/>
                    </a:lnTo>
                    <a:lnTo>
                      <a:pt x="202" y="740"/>
                    </a:lnTo>
                    <a:lnTo>
                      <a:pt x="195" y="738"/>
                    </a:lnTo>
                    <a:lnTo>
                      <a:pt x="189" y="737"/>
                    </a:lnTo>
                    <a:lnTo>
                      <a:pt x="180" y="738"/>
                    </a:lnTo>
                    <a:lnTo>
                      <a:pt x="170" y="741"/>
                    </a:lnTo>
                    <a:lnTo>
                      <a:pt x="161" y="746"/>
                    </a:lnTo>
                    <a:lnTo>
                      <a:pt x="161" y="720"/>
                    </a:lnTo>
                    <a:lnTo>
                      <a:pt x="161" y="715"/>
                    </a:lnTo>
                    <a:lnTo>
                      <a:pt x="140" y="715"/>
                    </a:lnTo>
                    <a:lnTo>
                      <a:pt x="121" y="715"/>
                    </a:lnTo>
                    <a:lnTo>
                      <a:pt x="99" y="715"/>
                    </a:lnTo>
                    <a:lnTo>
                      <a:pt x="71" y="714"/>
                    </a:lnTo>
                    <a:lnTo>
                      <a:pt x="63" y="714"/>
                    </a:lnTo>
                    <a:lnTo>
                      <a:pt x="57" y="712"/>
                    </a:lnTo>
                    <a:lnTo>
                      <a:pt x="52" y="708"/>
                    </a:lnTo>
                    <a:lnTo>
                      <a:pt x="47" y="704"/>
                    </a:lnTo>
                    <a:lnTo>
                      <a:pt x="44" y="698"/>
                    </a:lnTo>
                    <a:lnTo>
                      <a:pt x="41" y="693"/>
                    </a:lnTo>
                    <a:lnTo>
                      <a:pt x="37" y="686"/>
                    </a:lnTo>
                    <a:lnTo>
                      <a:pt x="35" y="679"/>
                    </a:lnTo>
                    <a:lnTo>
                      <a:pt x="31" y="664"/>
                    </a:lnTo>
                    <a:lnTo>
                      <a:pt x="27" y="650"/>
                    </a:lnTo>
                    <a:lnTo>
                      <a:pt x="25" y="643"/>
                    </a:lnTo>
                    <a:lnTo>
                      <a:pt x="22" y="637"/>
                    </a:lnTo>
                    <a:lnTo>
                      <a:pt x="19" y="631"/>
                    </a:lnTo>
                    <a:lnTo>
                      <a:pt x="15" y="627"/>
                    </a:lnTo>
                    <a:lnTo>
                      <a:pt x="12" y="623"/>
                    </a:lnTo>
                    <a:lnTo>
                      <a:pt x="9" y="619"/>
                    </a:lnTo>
                    <a:lnTo>
                      <a:pt x="7" y="616"/>
                    </a:lnTo>
                    <a:lnTo>
                      <a:pt x="6" y="613"/>
                    </a:lnTo>
                    <a:lnTo>
                      <a:pt x="5" y="606"/>
                    </a:lnTo>
                    <a:lnTo>
                      <a:pt x="6" y="599"/>
                    </a:lnTo>
                    <a:lnTo>
                      <a:pt x="8" y="592"/>
                    </a:lnTo>
                    <a:lnTo>
                      <a:pt x="10" y="585"/>
                    </a:lnTo>
                    <a:lnTo>
                      <a:pt x="12" y="575"/>
                    </a:lnTo>
                    <a:lnTo>
                      <a:pt x="13" y="565"/>
                    </a:lnTo>
                    <a:lnTo>
                      <a:pt x="14" y="555"/>
                    </a:lnTo>
                    <a:lnTo>
                      <a:pt x="16" y="546"/>
                    </a:lnTo>
                    <a:lnTo>
                      <a:pt x="21" y="538"/>
                    </a:lnTo>
                    <a:lnTo>
                      <a:pt x="28" y="532"/>
                    </a:lnTo>
                    <a:lnTo>
                      <a:pt x="50" y="515"/>
                    </a:lnTo>
                    <a:lnTo>
                      <a:pt x="85" y="493"/>
                    </a:lnTo>
                    <a:lnTo>
                      <a:pt x="91" y="488"/>
                    </a:lnTo>
                    <a:lnTo>
                      <a:pt x="98" y="481"/>
                    </a:lnTo>
                    <a:lnTo>
                      <a:pt x="104" y="475"/>
                    </a:lnTo>
                    <a:lnTo>
                      <a:pt x="110" y="466"/>
                    </a:lnTo>
                    <a:lnTo>
                      <a:pt x="121" y="450"/>
                    </a:lnTo>
                    <a:lnTo>
                      <a:pt x="130" y="431"/>
                    </a:lnTo>
                    <a:lnTo>
                      <a:pt x="144" y="401"/>
                    </a:lnTo>
                    <a:lnTo>
                      <a:pt x="149" y="388"/>
                    </a:lnTo>
                    <a:lnTo>
                      <a:pt x="163" y="387"/>
                    </a:lnTo>
                    <a:lnTo>
                      <a:pt x="148" y="39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>
                <a:off x="7484040" y="2891880"/>
                <a:ext cx="207720" cy="411840"/>
              </a:xfrm>
              <a:custGeom>
                <a:avLst/>
                <a:gdLst/>
                <a:ahLst/>
                <a:rect l="l" t="t" r="r" b="b"/>
                <a:pathLst>
                  <a:path w="401" h="806">
                    <a:moveTo>
                      <a:pt x="148" y="395"/>
                    </a:moveTo>
                    <a:lnTo>
                      <a:pt x="143" y="397"/>
                    </a:lnTo>
                    <a:lnTo>
                      <a:pt x="140" y="397"/>
                    </a:lnTo>
                    <a:lnTo>
                      <a:pt x="137" y="397"/>
                    </a:lnTo>
                    <a:lnTo>
                      <a:pt x="135" y="395"/>
                    </a:lnTo>
                    <a:lnTo>
                      <a:pt x="133" y="393"/>
                    </a:lnTo>
                    <a:lnTo>
                      <a:pt x="131" y="389"/>
                    </a:lnTo>
                    <a:lnTo>
                      <a:pt x="131" y="385"/>
                    </a:lnTo>
                    <a:lnTo>
                      <a:pt x="130" y="382"/>
                    </a:lnTo>
                    <a:lnTo>
                      <a:pt x="133" y="366"/>
                    </a:lnTo>
                    <a:lnTo>
                      <a:pt x="134" y="358"/>
                    </a:lnTo>
                    <a:lnTo>
                      <a:pt x="124" y="357"/>
                    </a:lnTo>
                    <a:lnTo>
                      <a:pt x="117" y="356"/>
                    </a:lnTo>
                    <a:lnTo>
                      <a:pt x="112" y="355"/>
                    </a:lnTo>
                    <a:lnTo>
                      <a:pt x="108" y="352"/>
                    </a:lnTo>
                    <a:lnTo>
                      <a:pt x="100" y="343"/>
                    </a:lnTo>
                    <a:lnTo>
                      <a:pt x="88" y="330"/>
                    </a:lnTo>
                    <a:lnTo>
                      <a:pt x="85" y="327"/>
                    </a:lnTo>
                    <a:lnTo>
                      <a:pt x="80" y="326"/>
                    </a:lnTo>
                    <a:lnTo>
                      <a:pt x="75" y="325"/>
                    </a:lnTo>
                    <a:lnTo>
                      <a:pt x="71" y="326"/>
                    </a:lnTo>
                    <a:lnTo>
                      <a:pt x="60" y="329"/>
                    </a:lnTo>
                    <a:lnTo>
                      <a:pt x="50" y="333"/>
                    </a:lnTo>
                    <a:lnTo>
                      <a:pt x="42" y="338"/>
                    </a:lnTo>
                    <a:lnTo>
                      <a:pt x="35" y="340"/>
                    </a:lnTo>
                    <a:lnTo>
                      <a:pt x="32" y="339"/>
                    </a:lnTo>
                    <a:lnTo>
                      <a:pt x="31" y="338"/>
                    </a:lnTo>
                    <a:lnTo>
                      <a:pt x="29" y="334"/>
                    </a:lnTo>
                    <a:lnTo>
                      <a:pt x="29" y="330"/>
                    </a:lnTo>
                    <a:lnTo>
                      <a:pt x="28" y="318"/>
                    </a:lnTo>
                    <a:lnTo>
                      <a:pt x="25" y="307"/>
                    </a:lnTo>
                    <a:lnTo>
                      <a:pt x="20" y="298"/>
                    </a:lnTo>
                    <a:lnTo>
                      <a:pt x="15" y="289"/>
                    </a:lnTo>
                    <a:lnTo>
                      <a:pt x="4" y="275"/>
                    </a:lnTo>
                    <a:lnTo>
                      <a:pt x="0" y="269"/>
                    </a:lnTo>
                    <a:lnTo>
                      <a:pt x="0" y="264"/>
                    </a:lnTo>
                    <a:lnTo>
                      <a:pt x="2" y="258"/>
                    </a:lnTo>
                    <a:lnTo>
                      <a:pt x="4" y="250"/>
                    </a:lnTo>
                    <a:lnTo>
                      <a:pt x="7" y="243"/>
                    </a:lnTo>
                    <a:lnTo>
                      <a:pt x="15" y="227"/>
                    </a:lnTo>
                    <a:lnTo>
                      <a:pt x="22" y="212"/>
                    </a:lnTo>
                    <a:lnTo>
                      <a:pt x="39" y="189"/>
                    </a:lnTo>
                    <a:lnTo>
                      <a:pt x="46" y="178"/>
                    </a:lnTo>
                    <a:lnTo>
                      <a:pt x="45" y="172"/>
                    </a:lnTo>
                    <a:lnTo>
                      <a:pt x="44" y="168"/>
                    </a:lnTo>
                    <a:lnTo>
                      <a:pt x="42" y="164"/>
                    </a:lnTo>
                    <a:lnTo>
                      <a:pt x="39" y="160"/>
                    </a:lnTo>
                    <a:lnTo>
                      <a:pt x="32" y="154"/>
                    </a:lnTo>
                    <a:lnTo>
                      <a:pt x="23" y="147"/>
                    </a:lnTo>
                    <a:lnTo>
                      <a:pt x="15" y="142"/>
                    </a:lnTo>
                    <a:lnTo>
                      <a:pt x="8" y="136"/>
                    </a:lnTo>
                    <a:lnTo>
                      <a:pt x="5" y="132"/>
                    </a:lnTo>
                    <a:lnTo>
                      <a:pt x="3" y="128"/>
                    </a:lnTo>
                    <a:lnTo>
                      <a:pt x="2" y="124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2" y="106"/>
                    </a:lnTo>
                    <a:lnTo>
                      <a:pt x="21" y="96"/>
                    </a:lnTo>
                    <a:lnTo>
                      <a:pt x="29" y="85"/>
                    </a:lnTo>
                    <a:lnTo>
                      <a:pt x="35" y="74"/>
                    </a:lnTo>
                    <a:lnTo>
                      <a:pt x="41" y="62"/>
                    </a:lnTo>
                    <a:lnTo>
                      <a:pt x="44" y="51"/>
                    </a:lnTo>
                    <a:lnTo>
                      <a:pt x="46" y="41"/>
                    </a:lnTo>
                    <a:lnTo>
                      <a:pt x="47" y="29"/>
                    </a:lnTo>
                    <a:lnTo>
                      <a:pt x="47" y="23"/>
                    </a:lnTo>
                    <a:lnTo>
                      <a:pt x="48" y="19"/>
                    </a:lnTo>
                    <a:lnTo>
                      <a:pt x="49" y="15"/>
                    </a:lnTo>
                    <a:lnTo>
                      <a:pt x="52" y="11"/>
                    </a:lnTo>
                    <a:lnTo>
                      <a:pt x="57" y="6"/>
                    </a:lnTo>
                    <a:lnTo>
                      <a:pt x="62" y="3"/>
                    </a:lnTo>
                    <a:lnTo>
                      <a:pt x="72" y="0"/>
                    </a:lnTo>
                    <a:lnTo>
                      <a:pt x="77" y="0"/>
                    </a:lnTo>
                    <a:lnTo>
                      <a:pt x="88" y="5"/>
                    </a:lnTo>
                    <a:lnTo>
                      <a:pt x="99" y="9"/>
                    </a:lnTo>
                    <a:lnTo>
                      <a:pt x="111" y="14"/>
                    </a:lnTo>
                    <a:lnTo>
                      <a:pt x="123" y="18"/>
                    </a:lnTo>
                    <a:lnTo>
                      <a:pt x="147" y="24"/>
                    </a:lnTo>
                    <a:lnTo>
                      <a:pt x="174" y="30"/>
                    </a:lnTo>
                    <a:lnTo>
                      <a:pt x="203" y="36"/>
                    </a:lnTo>
                    <a:lnTo>
                      <a:pt x="236" y="43"/>
                    </a:lnTo>
                    <a:lnTo>
                      <a:pt x="273" y="50"/>
                    </a:lnTo>
                    <a:lnTo>
                      <a:pt x="315" y="61"/>
                    </a:lnTo>
                    <a:lnTo>
                      <a:pt x="320" y="61"/>
                    </a:lnTo>
                    <a:lnTo>
                      <a:pt x="324" y="62"/>
                    </a:lnTo>
                    <a:lnTo>
                      <a:pt x="326" y="64"/>
                    </a:lnTo>
                    <a:lnTo>
                      <a:pt x="328" y="66"/>
                    </a:lnTo>
                    <a:lnTo>
                      <a:pt x="329" y="72"/>
                    </a:lnTo>
                    <a:lnTo>
                      <a:pt x="330" y="79"/>
                    </a:lnTo>
                    <a:lnTo>
                      <a:pt x="330" y="89"/>
                    </a:lnTo>
                    <a:lnTo>
                      <a:pt x="331" y="99"/>
                    </a:lnTo>
                    <a:lnTo>
                      <a:pt x="333" y="104"/>
                    </a:lnTo>
                    <a:lnTo>
                      <a:pt x="336" y="110"/>
                    </a:lnTo>
                    <a:lnTo>
                      <a:pt x="340" y="115"/>
                    </a:lnTo>
                    <a:lnTo>
                      <a:pt x="344" y="120"/>
                    </a:lnTo>
                    <a:lnTo>
                      <a:pt x="344" y="120"/>
                    </a:lnTo>
                    <a:lnTo>
                      <a:pt x="344" y="151"/>
                    </a:lnTo>
                    <a:lnTo>
                      <a:pt x="344" y="151"/>
                    </a:lnTo>
                    <a:lnTo>
                      <a:pt x="334" y="162"/>
                    </a:lnTo>
                    <a:lnTo>
                      <a:pt x="327" y="172"/>
                    </a:lnTo>
                    <a:lnTo>
                      <a:pt x="322" y="184"/>
                    </a:lnTo>
                    <a:lnTo>
                      <a:pt x="317" y="195"/>
                    </a:lnTo>
                    <a:lnTo>
                      <a:pt x="315" y="206"/>
                    </a:lnTo>
                    <a:lnTo>
                      <a:pt x="314" y="218"/>
                    </a:lnTo>
                    <a:lnTo>
                      <a:pt x="314" y="228"/>
                    </a:lnTo>
                    <a:lnTo>
                      <a:pt x="314" y="239"/>
                    </a:lnTo>
                    <a:lnTo>
                      <a:pt x="334" y="240"/>
                    </a:lnTo>
                    <a:lnTo>
                      <a:pt x="353" y="243"/>
                    </a:lnTo>
                    <a:lnTo>
                      <a:pt x="360" y="245"/>
                    </a:lnTo>
                    <a:lnTo>
                      <a:pt x="368" y="248"/>
                    </a:lnTo>
                    <a:lnTo>
                      <a:pt x="374" y="253"/>
                    </a:lnTo>
                    <a:lnTo>
                      <a:pt x="381" y="259"/>
                    </a:lnTo>
                    <a:lnTo>
                      <a:pt x="385" y="267"/>
                    </a:lnTo>
                    <a:lnTo>
                      <a:pt x="391" y="277"/>
                    </a:lnTo>
                    <a:lnTo>
                      <a:pt x="394" y="289"/>
                    </a:lnTo>
                    <a:lnTo>
                      <a:pt x="397" y="303"/>
                    </a:lnTo>
                    <a:lnTo>
                      <a:pt x="399" y="320"/>
                    </a:lnTo>
                    <a:lnTo>
                      <a:pt x="400" y="341"/>
                    </a:lnTo>
                    <a:lnTo>
                      <a:pt x="401" y="363"/>
                    </a:lnTo>
                    <a:lnTo>
                      <a:pt x="401" y="389"/>
                    </a:lnTo>
                    <a:lnTo>
                      <a:pt x="401" y="401"/>
                    </a:lnTo>
                    <a:lnTo>
                      <a:pt x="401" y="412"/>
                    </a:lnTo>
                    <a:lnTo>
                      <a:pt x="400" y="423"/>
                    </a:lnTo>
                    <a:lnTo>
                      <a:pt x="398" y="435"/>
                    </a:lnTo>
                    <a:lnTo>
                      <a:pt x="394" y="446"/>
                    </a:lnTo>
                    <a:lnTo>
                      <a:pt x="388" y="456"/>
                    </a:lnTo>
                    <a:lnTo>
                      <a:pt x="381" y="468"/>
                    </a:lnTo>
                    <a:lnTo>
                      <a:pt x="371" y="479"/>
                    </a:lnTo>
                    <a:lnTo>
                      <a:pt x="371" y="505"/>
                    </a:lnTo>
                    <a:lnTo>
                      <a:pt x="371" y="535"/>
                    </a:lnTo>
                    <a:lnTo>
                      <a:pt x="370" y="559"/>
                    </a:lnTo>
                    <a:lnTo>
                      <a:pt x="370" y="569"/>
                    </a:lnTo>
                    <a:lnTo>
                      <a:pt x="370" y="579"/>
                    </a:lnTo>
                    <a:lnTo>
                      <a:pt x="370" y="590"/>
                    </a:lnTo>
                    <a:lnTo>
                      <a:pt x="369" y="602"/>
                    </a:lnTo>
                    <a:lnTo>
                      <a:pt x="367" y="613"/>
                    </a:lnTo>
                    <a:lnTo>
                      <a:pt x="363" y="624"/>
                    </a:lnTo>
                    <a:lnTo>
                      <a:pt x="357" y="636"/>
                    </a:lnTo>
                    <a:lnTo>
                      <a:pt x="350" y="646"/>
                    </a:lnTo>
                    <a:lnTo>
                      <a:pt x="340" y="657"/>
                    </a:lnTo>
                    <a:lnTo>
                      <a:pt x="340" y="663"/>
                    </a:lnTo>
                    <a:lnTo>
                      <a:pt x="339" y="667"/>
                    </a:lnTo>
                    <a:lnTo>
                      <a:pt x="337" y="671"/>
                    </a:lnTo>
                    <a:lnTo>
                      <a:pt x="334" y="676"/>
                    </a:lnTo>
                    <a:lnTo>
                      <a:pt x="329" y="681"/>
                    </a:lnTo>
                    <a:lnTo>
                      <a:pt x="322" y="687"/>
                    </a:lnTo>
                    <a:lnTo>
                      <a:pt x="312" y="693"/>
                    </a:lnTo>
                    <a:lnTo>
                      <a:pt x="302" y="699"/>
                    </a:lnTo>
                    <a:lnTo>
                      <a:pt x="291" y="707"/>
                    </a:lnTo>
                    <a:lnTo>
                      <a:pt x="279" y="717"/>
                    </a:lnTo>
                    <a:lnTo>
                      <a:pt x="279" y="728"/>
                    </a:lnTo>
                    <a:lnTo>
                      <a:pt x="279" y="744"/>
                    </a:lnTo>
                    <a:lnTo>
                      <a:pt x="278" y="758"/>
                    </a:lnTo>
                    <a:lnTo>
                      <a:pt x="275" y="773"/>
                    </a:lnTo>
                    <a:lnTo>
                      <a:pt x="274" y="779"/>
                    </a:lnTo>
                    <a:lnTo>
                      <a:pt x="272" y="786"/>
                    </a:lnTo>
                    <a:lnTo>
                      <a:pt x="270" y="791"/>
                    </a:lnTo>
                    <a:lnTo>
                      <a:pt x="266" y="796"/>
                    </a:lnTo>
                    <a:lnTo>
                      <a:pt x="263" y="800"/>
                    </a:lnTo>
                    <a:lnTo>
                      <a:pt x="259" y="803"/>
                    </a:lnTo>
                    <a:lnTo>
                      <a:pt x="255" y="805"/>
                    </a:lnTo>
                    <a:lnTo>
                      <a:pt x="249" y="806"/>
                    </a:lnTo>
                    <a:lnTo>
                      <a:pt x="244" y="800"/>
                    </a:lnTo>
                    <a:lnTo>
                      <a:pt x="239" y="793"/>
                    </a:lnTo>
                    <a:lnTo>
                      <a:pt x="235" y="787"/>
                    </a:lnTo>
                    <a:lnTo>
                      <a:pt x="231" y="779"/>
                    </a:lnTo>
                    <a:lnTo>
                      <a:pt x="224" y="766"/>
                    </a:lnTo>
                    <a:lnTo>
                      <a:pt x="216" y="753"/>
                    </a:lnTo>
                    <a:lnTo>
                      <a:pt x="211" y="748"/>
                    </a:lnTo>
                    <a:lnTo>
                      <a:pt x="207" y="744"/>
                    </a:lnTo>
                    <a:lnTo>
                      <a:pt x="202" y="740"/>
                    </a:lnTo>
                    <a:lnTo>
                      <a:pt x="195" y="738"/>
                    </a:lnTo>
                    <a:lnTo>
                      <a:pt x="189" y="737"/>
                    </a:lnTo>
                    <a:lnTo>
                      <a:pt x="180" y="738"/>
                    </a:lnTo>
                    <a:lnTo>
                      <a:pt x="170" y="741"/>
                    </a:lnTo>
                    <a:lnTo>
                      <a:pt x="161" y="746"/>
                    </a:lnTo>
                    <a:lnTo>
                      <a:pt x="161" y="720"/>
                    </a:lnTo>
                    <a:lnTo>
                      <a:pt x="161" y="715"/>
                    </a:lnTo>
                    <a:lnTo>
                      <a:pt x="140" y="715"/>
                    </a:lnTo>
                    <a:lnTo>
                      <a:pt x="121" y="715"/>
                    </a:lnTo>
                    <a:lnTo>
                      <a:pt x="99" y="715"/>
                    </a:lnTo>
                    <a:lnTo>
                      <a:pt x="71" y="714"/>
                    </a:lnTo>
                    <a:lnTo>
                      <a:pt x="63" y="714"/>
                    </a:lnTo>
                    <a:lnTo>
                      <a:pt x="57" y="712"/>
                    </a:lnTo>
                    <a:lnTo>
                      <a:pt x="52" y="708"/>
                    </a:lnTo>
                    <a:lnTo>
                      <a:pt x="47" y="704"/>
                    </a:lnTo>
                    <a:lnTo>
                      <a:pt x="44" y="698"/>
                    </a:lnTo>
                    <a:lnTo>
                      <a:pt x="41" y="693"/>
                    </a:lnTo>
                    <a:lnTo>
                      <a:pt x="37" y="686"/>
                    </a:lnTo>
                    <a:lnTo>
                      <a:pt x="35" y="679"/>
                    </a:lnTo>
                    <a:lnTo>
                      <a:pt x="31" y="664"/>
                    </a:lnTo>
                    <a:lnTo>
                      <a:pt x="27" y="650"/>
                    </a:lnTo>
                    <a:lnTo>
                      <a:pt x="25" y="643"/>
                    </a:lnTo>
                    <a:lnTo>
                      <a:pt x="22" y="637"/>
                    </a:lnTo>
                    <a:lnTo>
                      <a:pt x="19" y="631"/>
                    </a:lnTo>
                    <a:lnTo>
                      <a:pt x="15" y="627"/>
                    </a:lnTo>
                    <a:lnTo>
                      <a:pt x="12" y="623"/>
                    </a:lnTo>
                    <a:lnTo>
                      <a:pt x="9" y="619"/>
                    </a:lnTo>
                    <a:lnTo>
                      <a:pt x="7" y="616"/>
                    </a:lnTo>
                    <a:lnTo>
                      <a:pt x="6" y="613"/>
                    </a:lnTo>
                    <a:lnTo>
                      <a:pt x="5" y="606"/>
                    </a:lnTo>
                    <a:lnTo>
                      <a:pt x="6" y="599"/>
                    </a:lnTo>
                    <a:lnTo>
                      <a:pt x="8" y="592"/>
                    </a:lnTo>
                    <a:lnTo>
                      <a:pt x="10" y="585"/>
                    </a:lnTo>
                    <a:lnTo>
                      <a:pt x="12" y="575"/>
                    </a:lnTo>
                    <a:lnTo>
                      <a:pt x="13" y="565"/>
                    </a:lnTo>
                    <a:lnTo>
                      <a:pt x="14" y="555"/>
                    </a:lnTo>
                    <a:lnTo>
                      <a:pt x="16" y="546"/>
                    </a:lnTo>
                    <a:lnTo>
                      <a:pt x="21" y="538"/>
                    </a:lnTo>
                    <a:lnTo>
                      <a:pt x="28" y="532"/>
                    </a:lnTo>
                    <a:lnTo>
                      <a:pt x="50" y="515"/>
                    </a:lnTo>
                    <a:lnTo>
                      <a:pt x="85" y="493"/>
                    </a:lnTo>
                    <a:lnTo>
                      <a:pt x="91" y="488"/>
                    </a:lnTo>
                    <a:lnTo>
                      <a:pt x="98" y="481"/>
                    </a:lnTo>
                    <a:lnTo>
                      <a:pt x="104" y="475"/>
                    </a:lnTo>
                    <a:lnTo>
                      <a:pt x="110" y="466"/>
                    </a:lnTo>
                    <a:lnTo>
                      <a:pt x="121" y="450"/>
                    </a:lnTo>
                    <a:lnTo>
                      <a:pt x="130" y="431"/>
                    </a:lnTo>
                    <a:lnTo>
                      <a:pt x="144" y="401"/>
                    </a:lnTo>
                    <a:lnTo>
                      <a:pt x="149" y="388"/>
                    </a:lnTo>
                    <a:lnTo>
                      <a:pt x="163" y="387"/>
                    </a:lnTo>
                    <a:lnTo>
                      <a:pt x="148" y="395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7459200" y="3179520"/>
                <a:ext cx="152640" cy="229680"/>
              </a:xfrm>
              <a:custGeom>
                <a:avLst/>
                <a:gdLst/>
                <a:ahLst/>
                <a:rect l="l" t="t" r="r" b="b"/>
                <a:pathLst>
                  <a:path w="296" h="450">
                    <a:moveTo>
                      <a:pt x="266" y="450"/>
                    </a:moveTo>
                    <a:lnTo>
                      <a:pt x="276" y="438"/>
                    </a:lnTo>
                    <a:lnTo>
                      <a:pt x="283" y="427"/>
                    </a:lnTo>
                    <a:lnTo>
                      <a:pt x="289" y="414"/>
                    </a:lnTo>
                    <a:lnTo>
                      <a:pt x="292" y="401"/>
                    </a:lnTo>
                    <a:lnTo>
                      <a:pt x="295" y="386"/>
                    </a:lnTo>
                    <a:lnTo>
                      <a:pt x="296" y="370"/>
                    </a:lnTo>
                    <a:lnTo>
                      <a:pt x="296" y="351"/>
                    </a:lnTo>
                    <a:lnTo>
                      <a:pt x="296" y="330"/>
                    </a:lnTo>
                    <a:lnTo>
                      <a:pt x="296" y="324"/>
                    </a:lnTo>
                    <a:lnTo>
                      <a:pt x="294" y="319"/>
                    </a:lnTo>
                    <a:lnTo>
                      <a:pt x="291" y="314"/>
                    </a:lnTo>
                    <a:lnTo>
                      <a:pt x="286" y="308"/>
                    </a:lnTo>
                    <a:lnTo>
                      <a:pt x="281" y="303"/>
                    </a:lnTo>
                    <a:lnTo>
                      <a:pt x="274" y="298"/>
                    </a:lnTo>
                    <a:lnTo>
                      <a:pt x="268" y="293"/>
                    </a:lnTo>
                    <a:lnTo>
                      <a:pt x="259" y="289"/>
                    </a:lnTo>
                    <a:lnTo>
                      <a:pt x="251" y="284"/>
                    </a:lnTo>
                    <a:lnTo>
                      <a:pt x="242" y="281"/>
                    </a:lnTo>
                    <a:lnTo>
                      <a:pt x="231" y="278"/>
                    </a:lnTo>
                    <a:lnTo>
                      <a:pt x="222" y="275"/>
                    </a:lnTo>
                    <a:lnTo>
                      <a:pt x="211" y="272"/>
                    </a:lnTo>
                    <a:lnTo>
                      <a:pt x="200" y="271"/>
                    </a:lnTo>
                    <a:lnTo>
                      <a:pt x="189" y="270"/>
                    </a:lnTo>
                    <a:lnTo>
                      <a:pt x="177" y="269"/>
                    </a:lnTo>
                    <a:lnTo>
                      <a:pt x="176" y="256"/>
                    </a:lnTo>
                    <a:lnTo>
                      <a:pt x="173" y="238"/>
                    </a:lnTo>
                    <a:lnTo>
                      <a:pt x="168" y="218"/>
                    </a:lnTo>
                    <a:lnTo>
                      <a:pt x="160" y="199"/>
                    </a:lnTo>
                    <a:lnTo>
                      <a:pt x="156" y="189"/>
                    </a:lnTo>
                    <a:lnTo>
                      <a:pt x="150" y="180"/>
                    </a:lnTo>
                    <a:lnTo>
                      <a:pt x="146" y="172"/>
                    </a:lnTo>
                    <a:lnTo>
                      <a:pt x="141" y="164"/>
                    </a:lnTo>
                    <a:lnTo>
                      <a:pt x="135" y="158"/>
                    </a:lnTo>
                    <a:lnTo>
                      <a:pt x="130" y="154"/>
                    </a:lnTo>
                    <a:lnTo>
                      <a:pt x="124" y="150"/>
                    </a:lnTo>
                    <a:lnTo>
                      <a:pt x="119" y="149"/>
                    </a:lnTo>
                    <a:lnTo>
                      <a:pt x="108" y="138"/>
                    </a:lnTo>
                    <a:lnTo>
                      <a:pt x="97" y="122"/>
                    </a:lnTo>
                    <a:lnTo>
                      <a:pt x="88" y="105"/>
                    </a:lnTo>
                    <a:lnTo>
                      <a:pt x="79" y="86"/>
                    </a:lnTo>
                    <a:lnTo>
                      <a:pt x="71" y="66"/>
                    </a:lnTo>
                    <a:lnTo>
                      <a:pt x="65" y="45"/>
                    </a:lnTo>
                    <a:lnTo>
                      <a:pt x="63" y="34"/>
                    </a:lnTo>
                    <a:lnTo>
                      <a:pt x="62" y="23"/>
                    </a:lnTo>
                    <a:lnTo>
                      <a:pt x="61" y="11"/>
                    </a:lnTo>
                    <a:lnTo>
                      <a:pt x="61" y="0"/>
                    </a:lnTo>
                    <a:lnTo>
                      <a:pt x="55" y="0"/>
                    </a:lnTo>
                    <a:lnTo>
                      <a:pt x="51" y="1"/>
                    </a:lnTo>
                    <a:lnTo>
                      <a:pt x="47" y="4"/>
                    </a:lnTo>
                    <a:lnTo>
                      <a:pt x="43" y="6"/>
                    </a:lnTo>
                    <a:lnTo>
                      <a:pt x="37" y="11"/>
                    </a:lnTo>
                    <a:lnTo>
                      <a:pt x="30" y="19"/>
                    </a:lnTo>
                    <a:lnTo>
                      <a:pt x="25" y="27"/>
                    </a:lnTo>
                    <a:lnTo>
                      <a:pt x="19" y="38"/>
                    </a:lnTo>
                    <a:lnTo>
                      <a:pt x="11" y="48"/>
                    </a:lnTo>
                    <a:lnTo>
                      <a:pt x="0" y="60"/>
                    </a:lnTo>
                    <a:lnTo>
                      <a:pt x="117" y="448"/>
                    </a:lnTo>
                    <a:lnTo>
                      <a:pt x="266" y="45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7459200" y="3179520"/>
                <a:ext cx="152640" cy="229680"/>
              </a:xfrm>
              <a:custGeom>
                <a:avLst/>
                <a:gdLst/>
                <a:ahLst/>
                <a:rect l="l" t="t" r="r" b="b"/>
                <a:pathLst>
                  <a:path w="296" h="450">
                    <a:moveTo>
                      <a:pt x="266" y="450"/>
                    </a:moveTo>
                    <a:lnTo>
                      <a:pt x="276" y="438"/>
                    </a:lnTo>
                    <a:lnTo>
                      <a:pt x="283" y="427"/>
                    </a:lnTo>
                    <a:lnTo>
                      <a:pt x="289" y="414"/>
                    </a:lnTo>
                    <a:lnTo>
                      <a:pt x="292" y="401"/>
                    </a:lnTo>
                    <a:lnTo>
                      <a:pt x="295" y="386"/>
                    </a:lnTo>
                    <a:lnTo>
                      <a:pt x="296" y="370"/>
                    </a:lnTo>
                    <a:lnTo>
                      <a:pt x="296" y="351"/>
                    </a:lnTo>
                    <a:lnTo>
                      <a:pt x="296" y="330"/>
                    </a:lnTo>
                    <a:lnTo>
                      <a:pt x="296" y="324"/>
                    </a:lnTo>
                    <a:lnTo>
                      <a:pt x="294" y="319"/>
                    </a:lnTo>
                    <a:lnTo>
                      <a:pt x="291" y="314"/>
                    </a:lnTo>
                    <a:lnTo>
                      <a:pt x="286" y="308"/>
                    </a:lnTo>
                    <a:lnTo>
                      <a:pt x="281" y="303"/>
                    </a:lnTo>
                    <a:lnTo>
                      <a:pt x="274" y="298"/>
                    </a:lnTo>
                    <a:lnTo>
                      <a:pt x="268" y="293"/>
                    </a:lnTo>
                    <a:lnTo>
                      <a:pt x="259" y="289"/>
                    </a:lnTo>
                    <a:lnTo>
                      <a:pt x="251" y="284"/>
                    </a:lnTo>
                    <a:lnTo>
                      <a:pt x="242" y="281"/>
                    </a:lnTo>
                    <a:lnTo>
                      <a:pt x="231" y="278"/>
                    </a:lnTo>
                    <a:lnTo>
                      <a:pt x="222" y="275"/>
                    </a:lnTo>
                    <a:lnTo>
                      <a:pt x="211" y="272"/>
                    </a:lnTo>
                    <a:lnTo>
                      <a:pt x="200" y="271"/>
                    </a:lnTo>
                    <a:lnTo>
                      <a:pt x="189" y="270"/>
                    </a:lnTo>
                    <a:lnTo>
                      <a:pt x="177" y="269"/>
                    </a:lnTo>
                    <a:lnTo>
                      <a:pt x="176" y="256"/>
                    </a:lnTo>
                    <a:lnTo>
                      <a:pt x="173" y="238"/>
                    </a:lnTo>
                    <a:lnTo>
                      <a:pt x="168" y="218"/>
                    </a:lnTo>
                    <a:lnTo>
                      <a:pt x="160" y="199"/>
                    </a:lnTo>
                    <a:lnTo>
                      <a:pt x="156" y="189"/>
                    </a:lnTo>
                    <a:lnTo>
                      <a:pt x="150" y="180"/>
                    </a:lnTo>
                    <a:lnTo>
                      <a:pt x="146" y="172"/>
                    </a:lnTo>
                    <a:lnTo>
                      <a:pt x="141" y="164"/>
                    </a:lnTo>
                    <a:lnTo>
                      <a:pt x="135" y="158"/>
                    </a:lnTo>
                    <a:lnTo>
                      <a:pt x="130" y="154"/>
                    </a:lnTo>
                    <a:lnTo>
                      <a:pt x="124" y="150"/>
                    </a:lnTo>
                    <a:lnTo>
                      <a:pt x="119" y="149"/>
                    </a:lnTo>
                    <a:lnTo>
                      <a:pt x="108" y="138"/>
                    </a:lnTo>
                    <a:lnTo>
                      <a:pt x="97" y="122"/>
                    </a:lnTo>
                    <a:lnTo>
                      <a:pt x="88" y="105"/>
                    </a:lnTo>
                    <a:lnTo>
                      <a:pt x="79" y="86"/>
                    </a:lnTo>
                    <a:lnTo>
                      <a:pt x="71" y="66"/>
                    </a:lnTo>
                    <a:lnTo>
                      <a:pt x="65" y="45"/>
                    </a:lnTo>
                    <a:lnTo>
                      <a:pt x="63" y="34"/>
                    </a:lnTo>
                    <a:lnTo>
                      <a:pt x="62" y="23"/>
                    </a:lnTo>
                    <a:lnTo>
                      <a:pt x="61" y="11"/>
                    </a:lnTo>
                    <a:lnTo>
                      <a:pt x="61" y="0"/>
                    </a:lnTo>
                    <a:lnTo>
                      <a:pt x="55" y="0"/>
                    </a:lnTo>
                    <a:lnTo>
                      <a:pt x="51" y="1"/>
                    </a:lnTo>
                    <a:lnTo>
                      <a:pt x="47" y="4"/>
                    </a:lnTo>
                    <a:lnTo>
                      <a:pt x="43" y="6"/>
                    </a:lnTo>
                    <a:lnTo>
                      <a:pt x="37" y="11"/>
                    </a:lnTo>
                    <a:lnTo>
                      <a:pt x="30" y="19"/>
                    </a:lnTo>
                    <a:lnTo>
                      <a:pt x="25" y="27"/>
                    </a:lnTo>
                    <a:lnTo>
                      <a:pt x="19" y="38"/>
                    </a:lnTo>
                    <a:lnTo>
                      <a:pt x="11" y="48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117" y="448"/>
                    </a:lnTo>
                    <a:lnTo>
                      <a:pt x="266" y="450"/>
                    </a:lnTo>
                    <a:lnTo>
                      <a:pt x="266" y="45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6961320" y="3210480"/>
                <a:ext cx="650880" cy="304200"/>
              </a:xfrm>
              <a:custGeom>
                <a:avLst/>
                <a:gdLst/>
                <a:ahLst/>
                <a:rect l="l" t="t" r="r" b="b"/>
                <a:pathLst>
                  <a:path w="1251" h="597">
                    <a:moveTo>
                      <a:pt x="0" y="151"/>
                    </a:moveTo>
                    <a:lnTo>
                      <a:pt x="956" y="0"/>
                    </a:lnTo>
                    <a:lnTo>
                      <a:pt x="1073" y="388"/>
                    </a:lnTo>
                    <a:lnTo>
                      <a:pt x="1222" y="390"/>
                    </a:lnTo>
                    <a:lnTo>
                      <a:pt x="1227" y="390"/>
                    </a:lnTo>
                    <a:lnTo>
                      <a:pt x="1232" y="391"/>
                    </a:lnTo>
                    <a:lnTo>
                      <a:pt x="1236" y="392"/>
                    </a:lnTo>
                    <a:lnTo>
                      <a:pt x="1239" y="395"/>
                    </a:lnTo>
                    <a:lnTo>
                      <a:pt x="1241" y="397"/>
                    </a:lnTo>
                    <a:lnTo>
                      <a:pt x="1245" y="400"/>
                    </a:lnTo>
                    <a:lnTo>
                      <a:pt x="1246" y="404"/>
                    </a:lnTo>
                    <a:lnTo>
                      <a:pt x="1248" y="408"/>
                    </a:lnTo>
                    <a:lnTo>
                      <a:pt x="1250" y="417"/>
                    </a:lnTo>
                    <a:lnTo>
                      <a:pt x="1251" y="427"/>
                    </a:lnTo>
                    <a:lnTo>
                      <a:pt x="1251" y="438"/>
                    </a:lnTo>
                    <a:lnTo>
                      <a:pt x="1251" y="449"/>
                    </a:lnTo>
                    <a:lnTo>
                      <a:pt x="1241" y="449"/>
                    </a:lnTo>
                    <a:lnTo>
                      <a:pt x="1234" y="449"/>
                    </a:lnTo>
                    <a:lnTo>
                      <a:pt x="1228" y="450"/>
                    </a:lnTo>
                    <a:lnTo>
                      <a:pt x="1225" y="452"/>
                    </a:lnTo>
                    <a:lnTo>
                      <a:pt x="1223" y="457"/>
                    </a:lnTo>
                    <a:lnTo>
                      <a:pt x="1222" y="462"/>
                    </a:lnTo>
                    <a:lnTo>
                      <a:pt x="1221" y="468"/>
                    </a:lnTo>
                    <a:lnTo>
                      <a:pt x="1221" y="478"/>
                    </a:lnTo>
                    <a:lnTo>
                      <a:pt x="1211" y="489"/>
                    </a:lnTo>
                    <a:lnTo>
                      <a:pt x="1203" y="496"/>
                    </a:lnTo>
                    <a:lnTo>
                      <a:pt x="1198" y="503"/>
                    </a:lnTo>
                    <a:lnTo>
                      <a:pt x="1195" y="508"/>
                    </a:lnTo>
                    <a:lnTo>
                      <a:pt x="1193" y="514"/>
                    </a:lnTo>
                    <a:lnTo>
                      <a:pt x="1192" y="520"/>
                    </a:lnTo>
                    <a:lnTo>
                      <a:pt x="1191" y="528"/>
                    </a:lnTo>
                    <a:lnTo>
                      <a:pt x="1191" y="538"/>
                    </a:lnTo>
                    <a:lnTo>
                      <a:pt x="1071" y="597"/>
                    </a:lnTo>
                    <a:lnTo>
                      <a:pt x="1071" y="585"/>
                    </a:lnTo>
                    <a:lnTo>
                      <a:pt x="1071" y="574"/>
                    </a:lnTo>
                    <a:lnTo>
                      <a:pt x="1070" y="563"/>
                    </a:lnTo>
                    <a:lnTo>
                      <a:pt x="1067" y="552"/>
                    </a:lnTo>
                    <a:lnTo>
                      <a:pt x="1064" y="541"/>
                    </a:lnTo>
                    <a:lnTo>
                      <a:pt x="1059" y="530"/>
                    </a:lnTo>
                    <a:lnTo>
                      <a:pt x="1051" y="518"/>
                    </a:lnTo>
                    <a:lnTo>
                      <a:pt x="1041" y="507"/>
                    </a:lnTo>
                    <a:lnTo>
                      <a:pt x="982" y="506"/>
                    </a:lnTo>
                    <a:lnTo>
                      <a:pt x="953" y="417"/>
                    </a:lnTo>
                    <a:lnTo>
                      <a:pt x="949" y="411"/>
                    </a:lnTo>
                    <a:lnTo>
                      <a:pt x="944" y="406"/>
                    </a:lnTo>
                    <a:lnTo>
                      <a:pt x="942" y="400"/>
                    </a:lnTo>
                    <a:lnTo>
                      <a:pt x="941" y="394"/>
                    </a:lnTo>
                    <a:lnTo>
                      <a:pt x="941" y="388"/>
                    </a:lnTo>
                    <a:lnTo>
                      <a:pt x="942" y="383"/>
                    </a:lnTo>
                    <a:lnTo>
                      <a:pt x="943" y="378"/>
                    </a:lnTo>
                    <a:lnTo>
                      <a:pt x="946" y="372"/>
                    </a:lnTo>
                    <a:lnTo>
                      <a:pt x="953" y="360"/>
                    </a:lnTo>
                    <a:lnTo>
                      <a:pt x="962" y="350"/>
                    </a:lnTo>
                    <a:lnTo>
                      <a:pt x="972" y="339"/>
                    </a:lnTo>
                    <a:lnTo>
                      <a:pt x="983" y="328"/>
                    </a:lnTo>
                    <a:lnTo>
                      <a:pt x="972" y="327"/>
                    </a:lnTo>
                    <a:lnTo>
                      <a:pt x="962" y="327"/>
                    </a:lnTo>
                    <a:lnTo>
                      <a:pt x="952" y="326"/>
                    </a:lnTo>
                    <a:lnTo>
                      <a:pt x="943" y="324"/>
                    </a:lnTo>
                    <a:lnTo>
                      <a:pt x="939" y="322"/>
                    </a:lnTo>
                    <a:lnTo>
                      <a:pt x="935" y="320"/>
                    </a:lnTo>
                    <a:lnTo>
                      <a:pt x="932" y="317"/>
                    </a:lnTo>
                    <a:lnTo>
                      <a:pt x="929" y="315"/>
                    </a:lnTo>
                    <a:lnTo>
                      <a:pt x="927" y="311"/>
                    </a:lnTo>
                    <a:lnTo>
                      <a:pt x="926" y="308"/>
                    </a:lnTo>
                    <a:lnTo>
                      <a:pt x="925" y="302"/>
                    </a:lnTo>
                    <a:lnTo>
                      <a:pt x="924" y="298"/>
                    </a:lnTo>
                    <a:lnTo>
                      <a:pt x="919" y="297"/>
                    </a:lnTo>
                    <a:lnTo>
                      <a:pt x="910" y="293"/>
                    </a:lnTo>
                    <a:lnTo>
                      <a:pt x="904" y="290"/>
                    </a:lnTo>
                    <a:lnTo>
                      <a:pt x="899" y="285"/>
                    </a:lnTo>
                    <a:lnTo>
                      <a:pt x="898" y="282"/>
                    </a:lnTo>
                    <a:lnTo>
                      <a:pt x="896" y="277"/>
                    </a:lnTo>
                    <a:lnTo>
                      <a:pt x="895" y="273"/>
                    </a:lnTo>
                    <a:lnTo>
                      <a:pt x="895" y="268"/>
                    </a:lnTo>
                    <a:lnTo>
                      <a:pt x="899" y="262"/>
                    </a:lnTo>
                    <a:lnTo>
                      <a:pt x="910" y="249"/>
                    </a:lnTo>
                    <a:lnTo>
                      <a:pt x="915" y="239"/>
                    </a:lnTo>
                    <a:lnTo>
                      <a:pt x="921" y="230"/>
                    </a:lnTo>
                    <a:lnTo>
                      <a:pt x="924" y="219"/>
                    </a:lnTo>
                    <a:lnTo>
                      <a:pt x="925" y="208"/>
                    </a:lnTo>
                    <a:lnTo>
                      <a:pt x="921" y="207"/>
                    </a:lnTo>
                    <a:lnTo>
                      <a:pt x="910" y="204"/>
                    </a:lnTo>
                    <a:lnTo>
                      <a:pt x="904" y="201"/>
                    </a:lnTo>
                    <a:lnTo>
                      <a:pt x="900" y="195"/>
                    </a:lnTo>
                    <a:lnTo>
                      <a:pt x="898" y="192"/>
                    </a:lnTo>
                    <a:lnTo>
                      <a:pt x="897" y="188"/>
                    </a:lnTo>
                    <a:lnTo>
                      <a:pt x="896" y="183"/>
                    </a:lnTo>
                    <a:lnTo>
                      <a:pt x="896" y="178"/>
                    </a:lnTo>
                    <a:lnTo>
                      <a:pt x="896" y="160"/>
                    </a:lnTo>
                    <a:lnTo>
                      <a:pt x="896" y="148"/>
                    </a:lnTo>
                    <a:lnTo>
                      <a:pt x="896" y="136"/>
                    </a:lnTo>
                    <a:lnTo>
                      <a:pt x="896" y="119"/>
                    </a:lnTo>
                    <a:lnTo>
                      <a:pt x="905" y="107"/>
                    </a:lnTo>
                    <a:lnTo>
                      <a:pt x="913" y="97"/>
                    </a:lnTo>
                    <a:lnTo>
                      <a:pt x="918" y="86"/>
                    </a:lnTo>
                    <a:lnTo>
                      <a:pt x="923" y="78"/>
                    </a:lnTo>
                    <a:lnTo>
                      <a:pt x="926" y="63"/>
                    </a:lnTo>
                    <a:lnTo>
                      <a:pt x="926" y="59"/>
                    </a:lnTo>
                    <a:lnTo>
                      <a:pt x="921" y="59"/>
                    </a:lnTo>
                    <a:lnTo>
                      <a:pt x="915" y="60"/>
                    </a:lnTo>
                    <a:lnTo>
                      <a:pt x="910" y="61"/>
                    </a:lnTo>
                    <a:lnTo>
                      <a:pt x="904" y="63"/>
                    </a:lnTo>
                    <a:lnTo>
                      <a:pt x="895" y="70"/>
                    </a:lnTo>
                    <a:lnTo>
                      <a:pt x="885" y="78"/>
                    </a:lnTo>
                    <a:lnTo>
                      <a:pt x="877" y="86"/>
                    </a:lnTo>
                    <a:lnTo>
                      <a:pt x="872" y="96"/>
                    </a:lnTo>
                    <a:lnTo>
                      <a:pt x="869" y="101"/>
                    </a:lnTo>
                    <a:lnTo>
                      <a:pt x="868" y="107"/>
                    </a:lnTo>
                    <a:lnTo>
                      <a:pt x="867" y="112"/>
                    </a:lnTo>
                    <a:lnTo>
                      <a:pt x="867" y="117"/>
                    </a:lnTo>
                    <a:lnTo>
                      <a:pt x="855" y="128"/>
                    </a:lnTo>
                    <a:lnTo>
                      <a:pt x="844" y="136"/>
                    </a:lnTo>
                    <a:lnTo>
                      <a:pt x="834" y="142"/>
                    </a:lnTo>
                    <a:lnTo>
                      <a:pt x="824" y="148"/>
                    </a:lnTo>
                    <a:lnTo>
                      <a:pt x="817" y="153"/>
                    </a:lnTo>
                    <a:lnTo>
                      <a:pt x="811" y="160"/>
                    </a:lnTo>
                    <a:lnTo>
                      <a:pt x="809" y="163"/>
                    </a:lnTo>
                    <a:lnTo>
                      <a:pt x="807" y="167"/>
                    </a:lnTo>
                    <a:lnTo>
                      <a:pt x="806" y="171"/>
                    </a:lnTo>
                    <a:lnTo>
                      <a:pt x="806" y="177"/>
                    </a:lnTo>
                    <a:lnTo>
                      <a:pt x="806" y="182"/>
                    </a:lnTo>
                    <a:lnTo>
                      <a:pt x="807" y="187"/>
                    </a:lnTo>
                    <a:lnTo>
                      <a:pt x="808" y="191"/>
                    </a:lnTo>
                    <a:lnTo>
                      <a:pt x="810" y="195"/>
                    </a:lnTo>
                    <a:lnTo>
                      <a:pt x="815" y="202"/>
                    </a:lnTo>
                    <a:lnTo>
                      <a:pt x="821" y="207"/>
                    </a:lnTo>
                    <a:lnTo>
                      <a:pt x="827" y="212"/>
                    </a:lnTo>
                    <a:lnTo>
                      <a:pt x="831" y="219"/>
                    </a:lnTo>
                    <a:lnTo>
                      <a:pt x="833" y="223"/>
                    </a:lnTo>
                    <a:lnTo>
                      <a:pt x="834" y="227"/>
                    </a:lnTo>
                    <a:lnTo>
                      <a:pt x="835" y="232"/>
                    </a:lnTo>
                    <a:lnTo>
                      <a:pt x="835" y="237"/>
                    </a:lnTo>
                    <a:lnTo>
                      <a:pt x="835" y="248"/>
                    </a:lnTo>
                    <a:lnTo>
                      <a:pt x="835" y="259"/>
                    </a:lnTo>
                    <a:lnTo>
                      <a:pt x="836" y="269"/>
                    </a:lnTo>
                    <a:lnTo>
                      <a:pt x="838" y="278"/>
                    </a:lnTo>
                    <a:lnTo>
                      <a:pt x="841" y="282"/>
                    </a:lnTo>
                    <a:lnTo>
                      <a:pt x="842" y="286"/>
                    </a:lnTo>
                    <a:lnTo>
                      <a:pt x="845" y="289"/>
                    </a:lnTo>
                    <a:lnTo>
                      <a:pt x="847" y="291"/>
                    </a:lnTo>
                    <a:lnTo>
                      <a:pt x="850" y="293"/>
                    </a:lnTo>
                    <a:lnTo>
                      <a:pt x="855" y="296"/>
                    </a:lnTo>
                    <a:lnTo>
                      <a:pt x="859" y="297"/>
                    </a:lnTo>
                    <a:lnTo>
                      <a:pt x="864" y="297"/>
                    </a:lnTo>
                    <a:lnTo>
                      <a:pt x="855" y="308"/>
                    </a:lnTo>
                    <a:lnTo>
                      <a:pt x="847" y="318"/>
                    </a:lnTo>
                    <a:lnTo>
                      <a:pt x="842" y="329"/>
                    </a:lnTo>
                    <a:lnTo>
                      <a:pt x="838" y="338"/>
                    </a:lnTo>
                    <a:lnTo>
                      <a:pt x="835" y="351"/>
                    </a:lnTo>
                    <a:lnTo>
                      <a:pt x="834" y="356"/>
                    </a:lnTo>
                    <a:lnTo>
                      <a:pt x="835" y="367"/>
                    </a:lnTo>
                    <a:lnTo>
                      <a:pt x="838" y="378"/>
                    </a:lnTo>
                    <a:lnTo>
                      <a:pt x="844" y="388"/>
                    </a:lnTo>
                    <a:lnTo>
                      <a:pt x="849" y="397"/>
                    </a:lnTo>
                    <a:lnTo>
                      <a:pt x="859" y="411"/>
                    </a:lnTo>
                    <a:lnTo>
                      <a:pt x="863" y="417"/>
                    </a:lnTo>
                    <a:lnTo>
                      <a:pt x="863" y="434"/>
                    </a:lnTo>
                    <a:lnTo>
                      <a:pt x="863" y="446"/>
                    </a:lnTo>
                    <a:lnTo>
                      <a:pt x="863" y="458"/>
                    </a:lnTo>
                    <a:lnTo>
                      <a:pt x="863" y="476"/>
                    </a:lnTo>
                    <a:lnTo>
                      <a:pt x="863" y="481"/>
                    </a:lnTo>
                    <a:lnTo>
                      <a:pt x="864" y="486"/>
                    </a:lnTo>
                    <a:lnTo>
                      <a:pt x="867" y="490"/>
                    </a:lnTo>
                    <a:lnTo>
                      <a:pt x="868" y="493"/>
                    </a:lnTo>
                    <a:lnTo>
                      <a:pt x="874" y="500"/>
                    </a:lnTo>
                    <a:lnTo>
                      <a:pt x="882" y="506"/>
                    </a:lnTo>
                    <a:lnTo>
                      <a:pt x="890" y="512"/>
                    </a:lnTo>
                    <a:lnTo>
                      <a:pt x="901" y="518"/>
                    </a:lnTo>
                    <a:lnTo>
                      <a:pt x="911" y="526"/>
                    </a:lnTo>
                    <a:lnTo>
                      <a:pt x="923" y="535"/>
                    </a:lnTo>
                    <a:lnTo>
                      <a:pt x="922" y="596"/>
                    </a:lnTo>
                    <a:lnTo>
                      <a:pt x="892" y="595"/>
                    </a:lnTo>
                    <a:lnTo>
                      <a:pt x="888" y="591"/>
                    </a:lnTo>
                    <a:lnTo>
                      <a:pt x="862" y="566"/>
                    </a:lnTo>
                    <a:lnTo>
                      <a:pt x="845" y="564"/>
                    </a:lnTo>
                    <a:lnTo>
                      <a:pt x="833" y="564"/>
                    </a:lnTo>
                    <a:lnTo>
                      <a:pt x="820" y="564"/>
                    </a:lnTo>
                    <a:lnTo>
                      <a:pt x="803" y="564"/>
                    </a:lnTo>
                    <a:lnTo>
                      <a:pt x="797" y="564"/>
                    </a:lnTo>
                    <a:lnTo>
                      <a:pt x="793" y="563"/>
                    </a:lnTo>
                    <a:lnTo>
                      <a:pt x="789" y="561"/>
                    </a:lnTo>
                    <a:lnTo>
                      <a:pt x="786" y="560"/>
                    </a:lnTo>
                    <a:lnTo>
                      <a:pt x="780" y="555"/>
                    </a:lnTo>
                    <a:lnTo>
                      <a:pt x="777" y="549"/>
                    </a:lnTo>
                    <a:lnTo>
                      <a:pt x="774" y="540"/>
                    </a:lnTo>
                    <a:lnTo>
                      <a:pt x="774" y="534"/>
                    </a:lnTo>
                    <a:lnTo>
                      <a:pt x="684" y="534"/>
                    </a:lnTo>
                    <a:lnTo>
                      <a:pt x="679" y="528"/>
                    </a:lnTo>
                    <a:lnTo>
                      <a:pt x="674" y="520"/>
                    </a:lnTo>
                    <a:lnTo>
                      <a:pt x="670" y="512"/>
                    </a:lnTo>
                    <a:lnTo>
                      <a:pt x="667" y="502"/>
                    </a:lnTo>
                    <a:lnTo>
                      <a:pt x="665" y="492"/>
                    </a:lnTo>
                    <a:lnTo>
                      <a:pt x="663" y="481"/>
                    </a:lnTo>
                    <a:lnTo>
                      <a:pt x="662" y="471"/>
                    </a:lnTo>
                    <a:lnTo>
                      <a:pt x="662" y="459"/>
                    </a:lnTo>
                    <a:lnTo>
                      <a:pt x="662" y="448"/>
                    </a:lnTo>
                    <a:lnTo>
                      <a:pt x="663" y="437"/>
                    </a:lnTo>
                    <a:lnTo>
                      <a:pt x="666" y="426"/>
                    </a:lnTo>
                    <a:lnTo>
                      <a:pt x="668" y="417"/>
                    </a:lnTo>
                    <a:lnTo>
                      <a:pt x="671" y="407"/>
                    </a:lnTo>
                    <a:lnTo>
                      <a:pt x="675" y="398"/>
                    </a:lnTo>
                    <a:lnTo>
                      <a:pt x="680" y="391"/>
                    </a:lnTo>
                    <a:lnTo>
                      <a:pt x="685" y="385"/>
                    </a:lnTo>
                    <a:lnTo>
                      <a:pt x="693" y="381"/>
                    </a:lnTo>
                    <a:lnTo>
                      <a:pt x="707" y="369"/>
                    </a:lnTo>
                    <a:lnTo>
                      <a:pt x="711" y="365"/>
                    </a:lnTo>
                    <a:lnTo>
                      <a:pt x="714" y="360"/>
                    </a:lnTo>
                    <a:lnTo>
                      <a:pt x="716" y="356"/>
                    </a:lnTo>
                    <a:lnTo>
                      <a:pt x="719" y="351"/>
                    </a:lnTo>
                    <a:lnTo>
                      <a:pt x="720" y="345"/>
                    </a:lnTo>
                    <a:lnTo>
                      <a:pt x="720" y="339"/>
                    </a:lnTo>
                    <a:lnTo>
                      <a:pt x="717" y="332"/>
                    </a:lnTo>
                    <a:lnTo>
                      <a:pt x="715" y="326"/>
                    </a:lnTo>
                    <a:lnTo>
                      <a:pt x="712" y="320"/>
                    </a:lnTo>
                    <a:lnTo>
                      <a:pt x="707" y="317"/>
                    </a:lnTo>
                    <a:lnTo>
                      <a:pt x="701" y="314"/>
                    </a:lnTo>
                    <a:lnTo>
                      <a:pt x="694" y="311"/>
                    </a:lnTo>
                    <a:lnTo>
                      <a:pt x="674" y="306"/>
                    </a:lnTo>
                    <a:lnTo>
                      <a:pt x="653" y="303"/>
                    </a:lnTo>
                    <a:lnTo>
                      <a:pt x="629" y="299"/>
                    </a:lnTo>
                    <a:lnTo>
                      <a:pt x="604" y="295"/>
                    </a:lnTo>
                    <a:lnTo>
                      <a:pt x="591" y="291"/>
                    </a:lnTo>
                    <a:lnTo>
                      <a:pt x="579" y="287"/>
                    </a:lnTo>
                    <a:lnTo>
                      <a:pt x="567" y="283"/>
                    </a:lnTo>
                    <a:lnTo>
                      <a:pt x="555" y="277"/>
                    </a:lnTo>
                    <a:lnTo>
                      <a:pt x="526" y="218"/>
                    </a:lnTo>
                    <a:lnTo>
                      <a:pt x="478" y="234"/>
                    </a:lnTo>
                    <a:lnTo>
                      <a:pt x="478" y="200"/>
                    </a:lnTo>
                    <a:lnTo>
                      <a:pt x="478" y="178"/>
                    </a:lnTo>
                    <a:lnTo>
                      <a:pt x="478" y="163"/>
                    </a:lnTo>
                    <a:lnTo>
                      <a:pt x="478" y="144"/>
                    </a:lnTo>
                    <a:lnTo>
                      <a:pt x="359" y="143"/>
                    </a:lnTo>
                    <a:lnTo>
                      <a:pt x="329" y="203"/>
                    </a:lnTo>
                    <a:lnTo>
                      <a:pt x="323" y="203"/>
                    </a:lnTo>
                    <a:lnTo>
                      <a:pt x="310" y="203"/>
                    </a:lnTo>
                    <a:lnTo>
                      <a:pt x="291" y="203"/>
                    </a:lnTo>
                    <a:lnTo>
                      <a:pt x="269" y="203"/>
                    </a:lnTo>
                    <a:lnTo>
                      <a:pt x="258" y="207"/>
                    </a:lnTo>
                    <a:lnTo>
                      <a:pt x="231" y="214"/>
                    </a:lnTo>
                    <a:lnTo>
                      <a:pt x="223" y="215"/>
                    </a:lnTo>
                    <a:lnTo>
                      <a:pt x="213" y="215"/>
                    </a:lnTo>
                    <a:lnTo>
                      <a:pt x="203" y="215"/>
                    </a:lnTo>
                    <a:lnTo>
                      <a:pt x="194" y="215"/>
                    </a:lnTo>
                    <a:lnTo>
                      <a:pt x="183" y="212"/>
                    </a:lnTo>
                    <a:lnTo>
                      <a:pt x="172" y="210"/>
                    </a:lnTo>
                    <a:lnTo>
                      <a:pt x="161" y="206"/>
                    </a:lnTo>
                    <a:lnTo>
                      <a:pt x="149" y="202"/>
                    </a:lnTo>
                    <a:lnTo>
                      <a:pt x="149" y="261"/>
                    </a:lnTo>
                    <a:lnTo>
                      <a:pt x="31" y="356"/>
                    </a:lnTo>
                    <a:lnTo>
                      <a:pt x="0" y="170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6961320" y="3210480"/>
                <a:ext cx="650880" cy="304200"/>
              </a:xfrm>
              <a:custGeom>
                <a:avLst/>
                <a:gdLst/>
                <a:ahLst/>
                <a:rect l="l" t="t" r="r" b="b"/>
                <a:pathLst>
                  <a:path w="1251" h="597">
                    <a:moveTo>
                      <a:pt x="0" y="151"/>
                    </a:moveTo>
                    <a:lnTo>
                      <a:pt x="956" y="0"/>
                    </a:lnTo>
                    <a:lnTo>
                      <a:pt x="1073" y="388"/>
                    </a:lnTo>
                    <a:lnTo>
                      <a:pt x="1222" y="390"/>
                    </a:lnTo>
                    <a:lnTo>
                      <a:pt x="1222" y="390"/>
                    </a:lnTo>
                    <a:lnTo>
                      <a:pt x="1227" y="390"/>
                    </a:lnTo>
                    <a:lnTo>
                      <a:pt x="1232" y="391"/>
                    </a:lnTo>
                    <a:lnTo>
                      <a:pt x="1236" y="392"/>
                    </a:lnTo>
                    <a:lnTo>
                      <a:pt x="1239" y="395"/>
                    </a:lnTo>
                    <a:lnTo>
                      <a:pt x="1241" y="397"/>
                    </a:lnTo>
                    <a:lnTo>
                      <a:pt x="1245" y="400"/>
                    </a:lnTo>
                    <a:lnTo>
                      <a:pt x="1246" y="404"/>
                    </a:lnTo>
                    <a:lnTo>
                      <a:pt x="1248" y="408"/>
                    </a:lnTo>
                    <a:lnTo>
                      <a:pt x="1250" y="417"/>
                    </a:lnTo>
                    <a:lnTo>
                      <a:pt x="1251" y="427"/>
                    </a:lnTo>
                    <a:lnTo>
                      <a:pt x="1251" y="438"/>
                    </a:lnTo>
                    <a:lnTo>
                      <a:pt x="1251" y="449"/>
                    </a:lnTo>
                    <a:lnTo>
                      <a:pt x="1241" y="449"/>
                    </a:lnTo>
                    <a:lnTo>
                      <a:pt x="1234" y="449"/>
                    </a:lnTo>
                    <a:lnTo>
                      <a:pt x="1228" y="450"/>
                    </a:lnTo>
                    <a:lnTo>
                      <a:pt x="1225" y="452"/>
                    </a:lnTo>
                    <a:lnTo>
                      <a:pt x="1223" y="457"/>
                    </a:lnTo>
                    <a:lnTo>
                      <a:pt x="1222" y="462"/>
                    </a:lnTo>
                    <a:lnTo>
                      <a:pt x="1221" y="468"/>
                    </a:lnTo>
                    <a:lnTo>
                      <a:pt x="1221" y="478"/>
                    </a:lnTo>
                    <a:lnTo>
                      <a:pt x="1221" y="478"/>
                    </a:lnTo>
                    <a:lnTo>
                      <a:pt x="1221" y="478"/>
                    </a:lnTo>
                    <a:lnTo>
                      <a:pt x="1221" y="478"/>
                    </a:lnTo>
                    <a:lnTo>
                      <a:pt x="1211" y="489"/>
                    </a:lnTo>
                    <a:lnTo>
                      <a:pt x="1203" y="496"/>
                    </a:lnTo>
                    <a:lnTo>
                      <a:pt x="1198" y="503"/>
                    </a:lnTo>
                    <a:lnTo>
                      <a:pt x="1195" y="508"/>
                    </a:lnTo>
                    <a:lnTo>
                      <a:pt x="1193" y="514"/>
                    </a:lnTo>
                    <a:lnTo>
                      <a:pt x="1192" y="520"/>
                    </a:lnTo>
                    <a:lnTo>
                      <a:pt x="1191" y="528"/>
                    </a:lnTo>
                    <a:lnTo>
                      <a:pt x="1191" y="538"/>
                    </a:lnTo>
                    <a:lnTo>
                      <a:pt x="1191" y="538"/>
                    </a:lnTo>
                    <a:lnTo>
                      <a:pt x="1071" y="597"/>
                    </a:lnTo>
                    <a:lnTo>
                      <a:pt x="1071" y="597"/>
                    </a:lnTo>
                    <a:lnTo>
                      <a:pt x="1071" y="585"/>
                    </a:lnTo>
                    <a:lnTo>
                      <a:pt x="1071" y="574"/>
                    </a:lnTo>
                    <a:lnTo>
                      <a:pt x="1070" y="563"/>
                    </a:lnTo>
                    <a:lnTo>
                      <a:pt x="1067" y="552"/>
                    </a:lnTo>
                    <a:lnTo>
                      <a:pt x="1064" y="541"/>
                    </a:lnTo>
                    <a:lnTo>
                      <a:pt x="1059" y="530"/>
                    </a:lnTo>
                    <a:lnTo>
                      <a:pt x="1051" y="518"/>
                    </a:lnTo>
                    <a:lnTo>
                      <a:pt x="1041" y="507"/>
                    </a:lnTo>
                    <a:lnTo>
                      <a:pt x="1041" y="507"/>
                    </a:lnTo>
                    <a:lnTo>
                      <a:pt x="982" y="506"/>
                    </a:lnTo>
                    <a:lnTo>
                      <a:pt x="953" y="417"/>
                    </a:lnTo>
                    <a:lnTo>
                      <a:pt x="953" y="417"/>
                    </a:lnTo>
                    <a:lnTo>
                      <a:pt x="949" y="411"/>
                    </a:lnTo>
                    <a:lnTo>
                      <a:pt x="944" y="406"/>
                    </a:lnTo>
                    <a:lnTo>
                      <a:pt x="942" y="400"/>
                    </a:lnTo>
                    <a:lnTo>
                      <a:pt x="941" y="394"/>
                    </a:lnTo>
                    <a:lnTo>
                      <a:pt x="941" y="388"/>
                    </a:lnTo>
                    <a:lnTo>
                      <a:pt x="942" y="383"/>
                    </a:lnTo>
                    <a:lnTo>
                      <a:pt x="943" y="378"/>
                    </a:lnTo>
                    <a:lnTo>
                      <a:pt x="946" y="372"/>
                    </a:lnTo>
                    <a:lnTo>
                      <a:pt x="953" y="360"/>
                    </a:lnTo>
                    <a:lnTo>
                      <a:pt x="962" y="350"/>
                    </a:lnTo>
                    <a:lnTo>
                      <a:pt x="972" y="339"/>
                    </a:lnTo>
                    <a:lnTo>
                      <a:pt x="983" y="328"/>
                    </a:lnTo>
                    <a:lnTo>
                      <a:pt x="972" y="327"/>
                    </a:lnTo>
                    <a:lnTo>
                      <a:pt x="962" y="327"/>
                    </a:lnTo>
                    <a:lnTo>
                      <a:pt x="952" y="326"/>
                    </a:lnTo>
                    <a:lnTo>
                      <a:pt x="943" y="324"/>
                    </a:lnTo>
                    <a:lnTo>
                      <a:pt x="939" y="322"/>
                    </a:lnTo>
                    <a:lnTo>
                      <a:pt x="935" y="320"/>
                    </a:lnTo>
                    <a:lnTo>
                      <a:pt x="932" y="317"/>
                    </a:lnTo>
                    <a:lnTo>
                      <a:pt x="929" y="315"/>
                    </a:lnTo>
                    <a:lnTo>
                      <a:pt x="927" y="311"/>
                    </a:lnTo>
                    <a:lnTo>
                      <a:pt x="926" y="308"/>
                    </a:lnTo>
                    <a:lnTo>
                      <a:pt x="925" y="302"/>
                    </a:lnTo>
                    <a:lnTo>
                      <a:pt x="924" y="298"/>
                    </a:lnTo>
                    <a:lnTo>
                      <a:pt x="919" y="297"/>
                    </a:lnTo>
                    <a:lnTo>
                      <a:pt x="910" y="293"/>
                    </a:lnTo>
                    <a:lnTo>
                      <a:pt x="904" y="290"/>
                    </a:lnTo>
                    <a:lnTo>
                      <a:pt x="899" y="285"/>
                    </a:lnTo>
                    <a:lnTo>
                      <a:pt x="898" y="282"/>
                    </a:lnTo>
                    <a:lnTo>
                      <a:pt x="896" y="277"/>
                    </a:lnTo>
                    <a:lnTo>
                      <a:pt x="895" y="273"/>
                    </a:lnTo>
                    <a:lnTo>
                      <a:pt x="895" y="268"/>
                    </a:lnTo>
                    <a:lnTo>
                      <a:pt x="899" y="262"/>
                    </a:lnTo>
                    <a:lnTo>
                      <a:pt x="910" y="249"/>
                    </a:lnTo>
                    <a:lnTo>
                      <a:pt x="915" y="239"/>
                    </a:lnTo>
                    <a:lnTo>
                      <a:pt x="921" y="230"/>
                    </a:lnTo>
                    <a:lnTo>
                      <a:pt x="924" y="219"/>
                    </a:lnTo>
                    <a:lnTo>
                      <a:pt x="925" y="208"/>
                    </a:lnTo>
                    <a:lnTo>
                      <a:pt x="921" y="207"/>
                    </a:lnTo>
                    <a:lnTo>
                      <a:pt x="910" y="204"/>
                    </a:lnTo>
                    <a:lnTo>
                      <a:pt x="904" y="201"/>
                    </a:lnTo>
                    <a:lnTo>
                      <a:pt x="900" y="195"/>
                    </a:lnTo>
                    <a:lnTo>
                      <a:pt x="898" y="192"/>
                    </a:lnTo>
                    <a:lnTo>
                      <a:pt x="897" y="188"/>
                    </a:lnTo>
                    <a:lnTo>
                      <a:pt x="896" y="183"/>
                    </a:lnTo>
                    <a:lnTo>
                      <a:pt x="896" y="178"/>
                    </a:lnTo>
                    <a:lnTo>
                      <a:pt x="896" y="160"/>
                    </a:lnTo>
                    <a:lnTo>
                      <a:pt x="896" y="148"/>
                    </a:lnTo>
                    <a:lnTo>
                      <a:pt x="896" y="136"/>
                    </a:lnTo>
                    <a:lnTo>
                      <a:pt x="896" y="119"/>
                    </a:lnTo>
                    <a:lnTo>
                      <a:pt x="905" y="107"/>
                    </a:lnTo>
                    <a:lnTo>
                      <a:pt x="913" y="97"/>
                    </a:lnTo>
                    <a:lnTo>
                      <a:pt x="918" y="86"/>
                    </a:lnTo>
                    <a:lnTo>
                      <a:pt x="923" y="78"/>
                    </a:lnTo>
                    <a:lnTo>
                      <a:pt x="926" y="63"/>
                    </a:lnTo>
                    <a:lnTo>
                      <a:pt x="926" y="59"/>
                    </a:lnTo>
                    <a:lnTo>
                      <a:pt x="921" y="59"/>
                    </a:lnTo>
                    <a:lnTo>
                      <a:pt x="915" y="60"/>
                    </a:lnTo>
                    <a:lnTo>
                      <a:pt x="910" y="61"/>
                    </a:lnTo>
                    <a:lnTo>
                      <a:pt x="904" y="63"/>
                    </a:lnTo>
                    <a:lnTo>
                      <a:pt x="895" y="70"/>
                    </a:lnTo>
                    <a:lnTo>
                      <a:pt x="885" y="78"/>
                    </a:lnTo>
                    <a:lnTo>
                      <a:pt x="877" y="86"/>
                    </a:lnTo>
                    <a:lnTo>
                      <a:pt x="872" y="96"/>
                    </a:lnTo>
                    <a:lnTo>
                      <a:pt x="869" y="101"/>
                    </a:lnTo>
                    <a:lnTo>
                      <a:pt x="868" y="107"/>
                    </a:lnTo>
                    <a:lnTo>
                      <a:pt x="867" y="112"/>
                    </a:lnTo>
                    <a:lnTo>
                      <a:pt x="867" y="117"/>
                    </a:lnTo>
                    <a:lnTo>
                      <a:pt x="855" y="128"/>
                    </a:lnTo>
                    <a:lnTo>
                      <a:pt x="844" y="136"/>
                    </a:lnTo>
                    <a:lnTo>
                      <a:pt x="834" y="142"/>
                    </a:lnTo>
                    <a:lnTo>
                      <a:pt x="824" y="148"/>
                    </a:lnTo>
                    <a:lnTo>
                      <a:pt x="817" y="153"/>
                    </a:lnTo>
                    <a:lnTo>
                      <a:pt x="811" y="160"/>
                    </a:lnTo>
                    <a:lnTo>
                      <a:pt x="809" y="163"/>
                    </a:lnTo>
                    <a:lnTo>
                      <a:pt x="807" y="167"/>
                    </a:lnTo>
                    <a:lnTo>
                      <a:pt x="806" y="171"/>
                    </a:lnTo>
                    <a:lnTo>
                      <a:pt x="806" y="177"/>
                    </a:lnTo>
                    <a:lnTo>
                      <a:pt x="806" y="182"/>
                    </a:lnTo>
                    <a:lnTo>
                      <a:pt x="807" y="187"/>
                    </a:lnTo>
                    <a:lnTo>
                      <a:pt x="808" y="191"/>
                    </a:lnTo>
                    <a:lnTo>
                      <a:pt x="810" y="195"/>
                    </a:lnTo>
                    <a:lnTo>
                      <a:pt x="815" y="202"/>
                    </a:lnTo>
                    <a:lnTo>
                      <a:pt x="821" y="207"/>
                    </a:lnTo>
                    <a:lnTo>
                      <a:pt x="827" y="212"/>
                    </a:lnTo>
                    <a:lnTo>
                      <a:pt x="831" y="219"/>
                    </a:lnTo>
                    <a:lnTo>
                      <a:pt x="833" y="223"/>
                    </a:lnTo>
                    <a:lnTo>
                      <a:pt x="834" y="227"/>
                    </a:lnTo>
                    <a:lnTo>
                      <a:pt x="835" y="232"/>
                    </a:lnTo>
                    <a:lnTo>
                      <a:pt x="835" y="237"/>
                    </a:lnTo>
                    <a:lnTo>
                      <a:pt x="835" y="248"/>
                    </a:lnTo>
                    <a:lnTo>
                      <a:pt x="835" y="259"/>
                    </a:lnTo>
                    <a:lnTo>
                      <a:pt x="836" y="269"/>
                    </a:lnTo>
                    <a:lnTo>
                      <a:pt x="838" y="278"/>
                    </a:lnTo>
                    <a:lnTo>
                      <a:pt x="841" y="282"/>
                    </a:lnTo>
                    <a:lnTo>
                      <a:pt x="842" y="286"/>
                    </a:lnTo>
                    <a:lnTo>
                      <a:pt x="845" y="289"/>
                    </a:lnTo>
                    <a:lnTo>
                      <a:pt x="847" y="291"/>
                    </a:lnTo>
                    <a:lnTo>
                      <a:pt x="850" y="293"/>
                    </a:lnTo>
                    <a:lnTo>
                      <a:pt x="855" y="296"/>
                    </a:lnTo>
                    <a:lnTo>
                      <a:pt x="859" y="297"/>
                    </a:lnTo>
                    <a:lnTo>
                      <a:pt x="864" y="297"/>
                    </a:lnTo>
                    <a:lnTo>
                      <a:pt x="855" y="308"/>
                    </a:lnTo>
                    <a:lnTo>
                      <a:pt x="847" y="318"/>
                    </a:lnTo>
                    <a:lnTo>
                      <a:pt x="842" y="329"/>
                    </a:lnTo>
                    <a:lnTo>
                      <a:pt x="838" y="338"/>
                    </a:lnTo>
                    <a:lnTo>
                      <a:pt x="835" y="351"/>
                    </a:lnTo>
                    <a:lnTo>
                      <a:pt x="834" y="356"/>
                    </a:lnTo>
                    <a:lnTo>
                      <a:pt x="835" y="367"/>
                    </a:lnTo>
                    <a:lnTo>
                      <a:pt x="838" y="378"/>
                    </a:lnTo>
                    <a:lnTo>
                      <a:pt x="844" y="388"/>
                    </a:lnTo>
                    <a:lnTo>
                      <a:pt x="849" y="397"/>
                    </a:lnTo>
                    <a:lnTo>
                      <a:pt x="859" y="411"/>
                    </a:lnTo>
                    <a:lnTo>
                      <a:pt x="863" y="417"/>
                    </a:lnTo>
                    <a:lnTo>
                      <a:pt x="863" y="434"/>
                    </a:lnTo>
                    <a:lnTo>
                      <a:pt x="863" y="446"/>
                    </a:lnTo>
                    <a:lnTo>
                      <a:pt x="863" y="458"/>
                    </a:lnTo>
                    <a:lnTo>
                      <a:pt x="863" y="476"/>
                    </a:lnTo>
                    <a:lnTo>
                      <a:pt x="863" y="481"/>
                    </a:lnTo>
                    <a:lnTo>
                      <a:pt x="864" y="486"/>
                    </a:lnTo>
                    <a:lnTo>
                      <a:pt x="867" y="490"/>
                    </a:lnTo>
                    <a:lnTo>
                      <a:pt x="868" y="493"/>
                    </a:lnTo>
                    <a:lnTo>
                      <a:pt x="874" y="500"/>
                    </a:lnTo>
                    <a:lnTo>
                      <a:pt x="882" y="506"/>
                    </a:lnTo>
                    <a:lnTo>
                      <a:pt x="890" y="512"/>
                    </a:lnTo>
                    <a:lnTo>
                      <a:pt x="901" y="518"/>
                    </a:lnTo>
                    <a:lnTo>
                      <a:pt x="911" y="526"/>
                    </a:lnTo>
                    <a:lnTo>
                      <a:pt x="923" y="535"/>
                    </a:lnTo>
                    <a:lnTo>
                      <a:pt x="923" y="535"/>
                    </a:lnTo>
                    <a:lnTo>
                      <a:pt x="922" y="596"/>
                    </a:lnTo>
                    <a:lnTo>
                      <a:pt x="892" y="595"/>
                    </a:lnTo>
                    <a:lnTo>
                      <a:pt x="892" y="595"/>
                    </a:lnTo>
                    <a:lnTo>
                      <a:pt x="888" y="591"/>
                    </a:lnTo>
                    <a:lnTo>
                      <a:pt x="862" y="566"/>
                    </a:lnTo>
                    <a:lnTo>
                      <a:pt x="845" y="564"/>
                    </a:lnTo>
                    <a:lnTo>
                      <a:pt x="833" y="564"/>
                    </a:lnTo>
                    <a:lnTo>
                      <a:pt x="820" y="564"/>
                    </a:lnTo>
                    <a:lnTo>
                      <a:pt x="803" y="564"/>
                    </a:lnTo>
                    <a:lnTo>
                      <a:pt x="797" y="564"/>
                    </a:lnTo>
                    <a:lnTo>
                      <a:pt x="793" y="563"/>
                    </a:lnTo>
                    <a:lnTo>
                      <a:pt x="789" y="561"/>
                    </a:lnTo>
                    <a:lnTo>
                      <a:pt x="786" y="560"/>
                    </a:lnTo>
                    <a:lnTo>
                      <a:pt x="780" y="555"/>
                    </a:lnTo>
                    <a:lnTo>
                      <a:pt x="777" y="549"/>
                    </a:lnTo>
                    <a:lnTo>
                      <a:pt x="774" y="540"/>
                    </a:lnTo>
                    <a:lnTo>
                      <a:pt x="774" y="534"/>
                    </a:lnTo>
                    <a:lnTo>
                      <a:pt x="774" y="534"/>
                    </a:lnTo>
                    <a:lnTo>
                      <a:pt x="684" y="534"/>
                    </a:lnTo>
                    <a:lnTo>
                      <a:pt x="684" y="534"/>
                    </a:lnTo>
                    <a:lnTo>
                      <a:pt x="679" y="528"/>
                    </a:lnTo>
                    <a:lnTo>
                      <a:pt x="674" y="520"/>
                    </a:lnTo>
                    <a:lnTo>
                      <a:pt x="670" y="512"/>
                    </a:lnTo>
                    <a:lnTo>
                      <a:pt x="667" y="502"/>
                    </a:lnTo>
                    <a:lnTo>
                      <a:pt x="665" y="492"/>
                    </a:lnTo>
                    <a:lnTo>
                      <a:pt x="663" y="481"/>
                    </a:lnTo>
                    <a:lnTo>
                      <a:pt x="662" y="471"/>
                    </a:lnTo>
                    <a:lnTo>
                      <a:pt x="662" y="459"/>
                    </a:lnTo>
                    <a:lnTo>
                      <a:pt x="662" y="448"/>
                    </a:lnTo>
                    <a:lnTo>
                      <a:pt x="663" y="437"/>
                    </a:lnTo>
                    <a:lnTo>
                      <a:pt x="666" y="426"/>
                    </a:lnTo>
                    <a:lnTo>
                      <a:pt x="668" y="417"/>
                    </a:lnTo>
                    <a:lnTo>
                      <a:pt x="671" y="407"/>
                    </a:lnTo>
                    <a:lnTo>
                      <a:pt x="675" y="398"/>
                    </a:lnTo>
                    <a:lnTo>
                      <a:pt x="680" y="391"/>
                    </a:lnTo>
                    <a:lnTo>
                      <a:pt x="685" y="385"/>
                    </a:lnTo>
                    <a:lnTo>
                      <a:pt x="693" y="381"/>
                    </a:lnTo>
                    <a:lnTo>
                      <a:pt x="707" y="369"/>
                    </a:lnTo>
                    <a:lnTo>
                      <a:pt x="711" y="365"/>
                    </a:lnTo>
                    <a:lnTo>
                      <a:pt x="714" y="360"/>
                    </a:lnTo>
                    <a:lnTo>
                      <a:pt x="716" y="356"/>
                    </a:lnTo>
                    <a:lnTo>
                      <a:pt x="719" y="351"/>
                    </a:lnTo>
                    <a:lnTo>
                      <a:pt x="720" y="345"/>
                    </a:lnTo>
                    <a:lnTo>
                      <a:pt x="720" y="339"/>
                    </a:lnTo>
                    <a:lnTo>
                      <a:pt x="717" y="332"/>
                    </a:lnTo>
                    <a:lnTo>
                      <a:pt x="715" y="326"/>
                    </a:lnTo>
                    <a:lnTo>
                      <a:pt x="712" y="320"/>
                    </a:lnTo>
                    <a:lnTo>
                      <a:pt x="707" y="317"/>
                    </a:lnTo>
                    <a:lnTo>
                      <a:pt x="701" y="314"/>
                    </a:lnTo>
                    <a:lnTo>
                      <a:pt x="694" y="311"/>
                    </a:lnTo>
                    <a:lnTo>
                      <a:pt x="674" y="306"/>
                    </a:lnTo>
                    <a:lnTo>
                      <a:pt x="653" y="303"/>
                    </a:lnTo>
                    <a:lnTo>
                      <a:pt x="629" y="299"/>
                    </a:lnTo>
                    <a:lnTo>
                      <a:pt x="604" y="295"/>
                    </a:lnTo>
                    <a:lnTo>
                      <a:pt x="591" y="291"/>
                    </a:lnTo>
                    <a:lnTo>
                      <a:pt x="579" y="287"/>
                    </a:lnTo>
                    <a:lnTo>
                      <a:pt x="567" y="283"/>
                    </a:lnTo>
                    <a:lnTo>
                      <a:pt x="555" y="277"/>
                    </a:lnTo>
                    <a:lnTo>
                      <a:pt x="555" y="277"/>
                    </a:lnTo>
                    <a:lnTo>
                      <a:pt x="526" y="218"/>
                    </a:lnTo>
                    <a:lnTo>
                      <a:pt x="478" y="234"/>
                    </a:lnTo>
                    <a:lnTo>
                      <a:pt x="478" y="234"/>
                    </a:lnTo>
                    <a:lnTo>
                      <a:pt x="478" y="200"/>
                    </a:lnTo>
                    <a:lnTo>
                      <a:pt x="478" y="178"/>
                    </a:lnTo>
                    <a:lnTo>
                      <a:pt x="478" y="163"/>
                    </a:lnTo>
                    <a:lnTo>
                      <a:pt x="478" y="144"/>
                    </a:lnTo>
                    <a:lnTo>
                      <a:pt x="478" y="144"/>
                    </a:lnTo>
                    <a:lnTo>
                      <a:pt x="359" y="143"/>
                    </a:lnTo>
                    <a:lnTo>
                      <a:pt x="329" y="203"/>
                    </a:lnTo>
                    <a:lnTo>
                      <a:pt x="329" y="203"/>
                    </a:lnTo>
                    <a:lnTo>
                      <a:pt x="323" y="203"/>
                    </a:lnTo>
                    <a:lnTo>
                      <a:pt x="310" y="203"/>
                    </a:lnTo>
                    <a:lnTo>
                      <a:pt x="291" y="203"/>
                    </a:lnTo>
                    <a:lnTo>
                      <a:pt x="269" y="203"/>
                    </a:lnTo>
                    <a:lnTo>
                      <a:pt x="258" y="207"/>
                    </a:lnTo>
                    <a:lnTo>
                      <a:pt x="231" y="214"/>
                    </a:lnTo>
                    <a:lnTo>
                      <a:pt x="223" y="215"/>
                    </a:lnTo>
                    <a:lnTo>
                      <a:pt x="213" y="215"/>
                    </a:lnTo>
                    <a:lnTo>
                      <a:pt x="203" y="215"/>
                    </a:lnTo>
                    <a:lnTo>
                      <a:pt x="194" y="215"/>
                    </a:lnTo>
                    <a:lnTo>
                      <a:pt x="183" y="212"/>
                    </a:lnTo>
                    <a:lnTo>
                      <a:pt x="172" y="210"/>
                    </a:lnTo>
                    <a:lnTo>
                      <a:pt x="161" y="206"/>
                    </a:lnTo>
                    <a:lnTo>
                      <a:pt x="149" y="202"/>
                    </a:lnTo>
                    <a:lnTo>
                      <a:pt x="149" y="202"/>
                    </a:lnTo>
                    <a:lnTo>
                      <a:pt x="149" y="261"/>
                    </a:lnTo>
                    <a:lnTo>
                      <a:pt x="31" y="356"/>
                    </a:lnTo>
                    <a:lnTo>
                      <a:pt x="0" y="170"/>
                    </a:lnTo>
                    <a:lnTo>
                      <a:pt x="0" y="151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7518240" y="3485520"/>
                <a:ext cx="78120" cy="166680"/>
              </a:xfrm>
              <a:custGeom>
                <a:avLst/>
                <a:gdLst/>
                <a:ahLst/>
                <a:rect l="l" t="t" r="r" b="b"/>
                <a:pathLst>
                  <a:path w="150" h="327">
                    <a:moveTo>
                      <a:pt x="150" y="0"/>
                    </a:moveTo>
                    <a:lnTo>
                      <a:pt x="148" y="10"/>
                    </a:lnTo>
                    <a:lnTo>
                      <a:pt x="144" y="21"/>
                    </a:lnTo>
                    <a:lnTo>
                      <a:pt x="140" y="33"/>
                    </a:lnTo>
                    <a:lnTo>
                      <a:pt x="135" y="44"/>
                    </a:lnTo>
                    <a:lnTo>
                      <a:pt x="128" y="55"/>
                    </a:lnTo>
                    <a:lnTo>
                      <a:pt x="124" y="67"/>
                    </a:lnTo>
                    <a:lnTo>
                      <a:pt x="121" y="77"/>
                    </a:lnTo>
                    <a:lnTo>
                      <a:pt x="118" y="88"/>
                    </a:lnTo>
                    <a:lnTo>
                      <a:pt x="117" y="94"/>
                    </a:lnTo>
                    <a:lnTo>
                      <a:pt x="114" y="108"/>
                    </a:lnTo>
                    <a:lnTo>
                      <a:pt x="108" y="129"/>
                    </a:lnTo>
                    <a:lnTo>
                      <a:pt x="100" y="155"/>
                    </a:lnTo>
                    <a:lnTo>
                      <a:pt x="90" y="184"/>
                    </a:lnTo>
                    <a:lnTo>
                      <a:pt x="81" y="213"/>
                    </a:lnTo>
                    <a:lnTo>
                      <a:pt x="69" y="243"/>
                    </a:lnTo>
                    <a:lnTo>
                      <a:pt x="58" y="266"/>
                    </a:lnTo>
                    <a:lnTo>
                      <a:pt x="62" y="272"/>
                    </a:lnTo>
                    <a:lnTo>
                      <a:pt x="73" y="286"/>
                    </a:lnTo>
                    <a:lnTo>
                      <a:pt x="78" y="294"/>
                    </a:lnTo>
                    <a:lnTo>
                      <a:pt x="83" y="305"/>
                    </a:lnTo>
                    <a:lnTo>
                      <a:pt x="86" y="316"/>
                    </a:lnTo>
                    <a:lnTo>
                      <a:pt x="87" y="327"/>
                    </a:lnTo>
                    <a:lnTo>
                      <a:pt x="76" y="326"/>
                    </a:lnTo>
                    <a:lnTo>
                      <a:pt x="68" y="324"/>
                    </a:lnTo>
                    <a:lnTo>
                      <a:pt x="59" y="320"/>
                    </a:lnTo>
                    <a:lnTo>
                      <a:pt x="53" y="317"/>
                    </a:lnTo>
                    <a:lnTo>
                      <a:pt x="47" y="312"/>
                    </a:lnTo>
                    <a:lnTo>
                      <a:pt x="42" y="306"/>
                    </a:lnTo>
                    <a:lnTo>
                      <a:pt x="39" y="300"/>
                    </a:lnTo>
                    <a:lnTo>
                      <a:pt x="35" y="292"/>
                    </a:lnTo>
                    <a:lnTo>
                      <a:pt x="31" y="278"/>
                    </a:lnTo>
                    <a:lnTo>
                      <a:pt x="29" y="263"/>
                    </a:lnTo>
                    <a:lnTo>
                      <a:pt x="29" y="249"/>
                    </a:lnTo>
                    <a:lnTo>
                      <a:pt x="28" y="237"/>
                    </a:lnTo>
                    <a:lnTo>
                      <a:pt x="29" y="222"/>
                    </a:lnTo>
                    <a:lnTo>
                      <a:pt x="28" y="200"/>
                    </a:lnTo>
                    <a:lnTo>
                      <a:pt x="28" y="175"/>
                    </a:lnTo>
                    <a:lnTo>
                      <a:pt x="26" y="148"/>
                    </a:lnTo>
                    <a:lnTo>
                      <a:pt x="22" y="119"/>
                    </a:lnTo>
                    <a:lnTo>
                      <a:pt x="17" y="95"/>
                    </a:lnTo>
                    <a:lnTo>
                      <a:pt x="14" y="83"/>
                    </a:lnTo>
                    <a:lnTo>
                      <a:pt x="9" y="73"/>
                    </a:lnTo>
                    <a:lnTo>
                      <a:pt x="5" y="64"/>
                    </a:lnTo>
                    <a:lnTo>
                      <a:pt x="0" y="58"/>
                    </a:ln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>
                <a:off x="7518240" y="3485520"/>
                <a:ext cx="78120" cy="166680"/>
              </a:xfrm>
              <a:custGeom>
                <a:avLst/>
                <a:gdLst/>
                <a:ahLst/>
                <a:rect l="l" t="t" r="r" b="b"/>
                <a:pathLst>
                  <a:path w="150" h="327">
                    <a:moveTo>
                      <a:pt x="150" y="0"/>
                    </a:moveTo>
                    <a:lnTo>
                      <a:pt x="148" y="10"/>
                    </a:lnTo>
                    <a:lnTo>
                      <a:pt x="144" y="21"/>
                    </a:lnTo>
                    <a:lnTo>
                      <a:pt x="140" y="33"/>
                    </a:lnTo>
                    <a:lnTo>
                      <a:pt x="135" y="44"/>
                    </a:lnTo>
                    <a:lnTo>
                      <a:pt x="128" y="55"/>
                    </a:lnTo>
                    <a:lnTo>
                      <a:pt x="124" y="67"/>
                    </a:lnTo>
                    <a:lnTo>
                      <a:pt x="121" y="77"/>
                    </a:lnTo>
                    <a:lnTo>
                      <a:pt x="118" y="88"/>
                    </a:lnTo>
                    <a:lnTo>
                      <a:pt x="117" y="94"/>
                    </a:lnTo>
                    <a:lnTo>
                      <a:pt x="114" y="108"/>
                    </a:lnTo>
                    <a:lnTo>
                      <a:pt x="108" y="129"/>
                    </a:lnTo>
                    <a:lnTo>
                      <a:pt x="100" y="155"/>
                    </a:lnTo>
                    <a:lnTo>
                      <a:pt x="90" y="184"/>
                    </a:lnTo>
                    <a:lnTo>
                      <a:pt x="81" y="213"/>
                    </a:lnTo>
                    <a:lnTo>
                      <a:pt x="69" y="243"/>
                    </a:lnTo>
                    <a:lnTo>
                      <a:pt x="58" y="266"/>
                    </a:lnTo>
                    <a:lnTo>
                      <a:pt x="62" y="272"/>
                    </a:lnTo>
                    <a:lnTo>
                      <a:pt x="73" y="286"/>
                    </a:lnTo>
                    <a:lnTo>
                      <a:pt x="78" y="294"/>
                    </a:lnTo>
                    <a:lnTo>
                      <a:pt x="83" y="305"/>
                    </a:lnTo>
                    <a:lnTo>
                      <a:pt x="86" y="316"/>
                    </a:lnTo>
                    <a:lnTo>
                      <a:pt x="87" y="327"/>
                    </a:lnTo>
                    <a:lnTo>
                      <a:pt x="76" y="326"/>
                    </a:lnTo>
                    <a:lnTo>
                      <a:pt x="68" y="324"/>
                    </a:lnTo>
                    <a:lnTo>
                      <a:pt x="59" y="320"/>
                    </a:lnTo>
                    <a:lnTo>
                      <a:pt x="53" y="317"/>
                    </a:lnTo>
                    <a:lnTo>
                      <a:pt x="47" y="312"/>
                    </a:lnTo>
                    <a:lnTo>
                      <a:pt x="42" y="306"/>
                    </a:lnTo>
                    <a:lnTo>
                      <a:pt x="39" y="300"/>
                    </a:lnTo>
                    <a:lnTo>
                      <a:pt x="35" y="292"/>
                    </a:lnTo>
                    <a:lnTo>
                      <a:pt x="31" y="278"/>
                    </a:lnTo>
                    <a:lnTo>
                      <a:pt x="29" y="263"/>
                    </a:lnTo>
                    <a:lnTo>
                      <a:pt x="29" y="249"/>
                    </a:lnTo>
                    <a:lnTo>
                      <a:pt x="28" y="237"/>
                    </a:lnTo>
                    <a:lnTo>
                      <a:pt x="29" y="222"/>
                    </a:lnTo>
                    <a:lnTo>
                      <a:pt x="28" y="200"/>
                    </a:lnTo>
                    <a:lnTo>
                      <a:pt x="28" y="175"/>
                    </a:lnTo>
                    <a:lnTo>
                      <a:pt x="26" y="148"/>
                    </a:lnTo>
                    <a:lnTo>
                      <a:pt x="22" y="119"/>
                    </a:lnTo>
                    <a:lnTo>
                      <a:pt x="17" y="95"/>
                    </a:lnTo>
                    <a:lnTo>
                      <a:pt x="14" y="83"/>
                    </a:lnTo>
                    <a:lnTo>
                      <a:pt x="9" y="73"/>
                    </a:lnTo>
                    <a:lnTo>
                      <a:pt x="5" y="64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150" y="0"/>
                    </a:lnTo>
                    <a:lnTo>
                      <a:pt x="150" y="0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6488280" y="3315960"/>
                <a:ext cx="1095840" cy="616680"/>
              </a:xfrm>
              <a:custGeom>
                <a:avLst/>
                <a:gdLst/>
                <a:ahLst/>
                <a:rect l="l" t="t" r="r" b="b"/>
                <a:pathLst>
                  <a:path w="2105" h="1210">
                    <a:moveTo>
                      <a:pt x="5" y="1210"/>
                    </a:moveTo>
                    <a:lnTo>
                      <a:pt x="1" y="1176"/>
                    </a:lnTo>
                    <a:lnTo>
                      <a:pt x="30" y="1176"/>
                    </a:lnTo>
                    <a:lnTo>
                      <a:pt x="36" y="1176"/>
                    </a:lnTo>
                    <a:lnTo>
                      <a:pt x="40" y="1174"/>
                    </a:lnTo>
                    <a:lnTo>
                      <a:pt x="44" y="1170"/>
                    </a:lnTo>
                    <a:lnTo>
                      <a:pt x="48" y="1167"/>
                    </a:lnTo>
                    <a:lnTo>
                      <a:pt x="53" y="1157"/>
                    </a:lnTo>
                    <a:lnTo>
                      <a:pt x="57" y="1147"/>
                    </a:lnTo>
                    <a:lnTo>
                      <a:pt x="60" y="1126"/>
                    </a:lnTo>
                    <a:lnTo>
                      <a:pt x="60" y="1116"/>
                    </a:lnTo>
                    <a:lnTo>
                      <a:pt x="79" y="1116"/>
                    </a:lnTo>
                    <a:lnTo>
                      <a:pt x="91" y="1118"/>
                    </a:lnTo>
                    <a:lnTo>
                      <a:pt x="103" y="1118"/>
                    </a:lnTo>
                    <a:lnTo>
                      <a:pt x="121" y="1118"/>
                    </a:lnTo>
                    <a:lnTo>
                      <a:pt x="118" y="1115"/>
                    </a:lnTo>
                    <a:lnTo>
                      <a:pt x="112" y="1110"/>
                    </a:lnTo>
                    <a:lnTo>
                      <a:pt x="111" y="1106"/>
                    </a:lnTo>
                    <a:lnTo>
                      <a:pt x="111" y="1101"/>
                    </a:lnTo>
                    <a:lnTo>
                      <a:pt x="114" y="1095"/>
                    </a:lnTo>
                    <a:lnTo>
                      <a:pt x="121" y="1087"/>
                    </a:lnTo>
                    <a:lnTo>
                      <a:pt x="129" y="1082"/>
                    </a:lnTo>
                    <a:lnTo>
                      <a:pt x="134" y="1079"/>
                    </a:lnTo>
                    <a:lnTo>
                      <a:pt x="139" y="1079"/>
                    </a:lnTo>
                    <a:lnTo>
                      <a:pt x="144" y="1080"/>
                    </a:lnTo>
                    <a:lnTo>
                      <a:pt x="149" y="1085"/>
                    </a:lnTo>
                    <a:lnTo>
                      <a:pt x="150" y="1087"/>
                    </a:lnTo>
                    <a:lnTo>
                      <a:pt x="151" y="1078"/>
                    </a:lnTo>
                    <a:lnTo>
                      <a:pt x="152" y="1069"/>
                    </a:lnTo>
                    <a:lnTo>
                      <a:pt x="153" y="1062"/>
                    </a:lnTo>
                    <a:lnTo>
                      <a:pt x="156" y="1057"/>
                    </a:lnTo>
                    <a:lnTo>
                      <a:pt x="158" y="1054"/>
                    </a:lnTo>
                    <a:lnTo>
                      <a:pt x="160" y="1051"/>
                    </a:lnTo>
                    <a:lnTo>
                      <a:pt x="163" y="1048"/>
                    </a:lnTo>
                    <a:lnTo>
                      <a:pt x="166" y="1047"/>
                    </a:lnTo>
                    <a:lnTo>
                      <a:pt x="172" y="1044"/>
                    </a:lnTo>
                    <a:lnTo>
                      <a:pt x="176" y="1042"/>
                    </a:lnTo>
                    <a:lnTo>
                      <a:pt x="178" y="1040"/>
                    </a:lnTo>
                    <a:lnTo>
                      <a:pt x="179" y="1037"/>
                    </a:lnTo>
                    <a:lnTo>
                      <a:pt x="180" y="1033"/>
                    </a:lnTo>
                    <a:lnTo>
                      <a:pt x="180" y="1028"/>
                    </a:lnTo>
                    <a:lnTo>
                      <a:pt x="181" y="1011"/>
                    </a:lnTo>
                    <a:lnTo>
                      <a:pt x="181" y="999"/>
                    </a:lnTo>
                    <a:lnTo>
                      <a:pt x="181" y="987"/>
                    </a:lnTo>
                    <a:lnTo>
                      <a:pt x="181" y="969"/>
                    </a:lnTo>
                    <a:lnTo>
                      <a:pt x="212" y="969"/>
                    </a:lnTo>
                    <a:lnTo>
                      <a:pt x="220" y="959"/>
                    </a:lnTo>
                    <a:lnTo>
                      <a:pt x="225" y="952"/>
                    </a:lnTo>
                    <a:lnTo>
                      <a:pt x="226" y="947"/>
                    </a:lnTo>
                    <a:lnTo>
                      <a:pt x="227" y="943"/>
                    </a:lnTo>
                    <a:lnTo>
                      <a:pt x="227" y="940"/>
                    </a:lnTo>
                    <a:lnTo>
                      <a:pt x="228" y="939"/>
                    </a:lnTo>
                    <a:lnTo>
                      <a:pt x="232" y="939"/>
                    </a:lnTo>
                    <a:lnTo>
                      <a:pt x="241" y="939"/>
                    </a:lnTo>
                    <a:lnTo>
                      <a:pt x="271" y="939"/>
                    </a:lnTo>
                    <a:lnTo>
                      <a:pt x="272" y="930"/>
                    </a:lnTo>
                    <a:lnTo>
                      <a:pt x="274" y="922"/>
                    </a:lnTo>
                    <a:lnTo>
                      <a:pt x="278" y="917"/>
                    </a:lnTo>
                    <a:lnTo>
                      <a:pt x="283" y="912"/>
                    </a:lnTo>
                    <a:lnTo>
                      <a:pt x="295" y="904"/>
                    </a:lnTo>
                    <a:lnTo>
                      <a:pt x="310" y="891"/>
                    </a:lnTo>
                    <a:lnTo>
                      <a:pt x="323" y="881"/>
                    </a:lnTo>
                    <a:lnTo>
                      <a:pt x="330" y="877"/>
                    </a:lnTo>
                    <a:lnTo>
                      <a:pt x="333" y="875"/>
                    </a:lnTo>
                    <a:lnTo>
                      <a:pt x="335" y="870"/>
                    </a:lnTo>
                    <a:lnTo>
                      <a:pt x="336" y="865"/>
                    </a:lnTo>
                    <a:lnTo>
                      <a:pt x="336" y="855"/>
                    </a:lnTo>
                    <a:lnTo>
                      <a:pt x="340" y="855"/>
                    </a:lnTo>
                    <a:lnTo>
                      <a:pt x="366" y="855"/>
                    </a:lnTo>
                    <a:lnTo>
                      <a:pt x="366" y="861"/>
                    </a:lnTo>
                    <a:lnTo>
                      <a:pt x="367" y="865"/>
                    </a:lnTo>
                    <a:lnTo>
                      <a:pt x="368" y="869"/>
                    </a:lnTo>
                    <a:lnTo>
                      <a:pt x="370" y="873"/>
                    </a:lnTo>
                    <a:lnTo>
                      <a:pt x="377" y="880"/>
                    </a:lnTo>
                    <a:lnTo>
                      <a:pt x="384" y="885"/>
                    </a:lnTo>
                    <a:lnTo>
                      <a:pt x="393" y="891"/>
                    </a:lnTo>
                    <a:lnTo>
                      <a:pt x="403" y="897"/>
                    </a:lnTo>
                    <a:lnTo>
                      <a:pt x="414" y="906"/>
                    </a:lnTo>
                    <a:lnTo>
                      <a:pt x="424" y="916"/>
                    </a:lnTo>
                    <a:lnTo>
                      <a:pt x="426" y="920"/>
                    </a:lnTo>
                    <a:lnTo>
                      <a:pt x="429" y="926"/>
                    </a:lnTo>
                    <a:lnTo>
                      <a:pt x="430" y="927"/>
                    </a:lnTo>
                    <a:lnTo>
                      <a:pt x="432" y="929"/>
                    </a:lnTo>
                    <a:lnTo>
                      <a:pt x="434" y="929"/>
                    </a:lnTo>
                    <a:lnTo>
                      <a:pt x="437" y="929"/>
                    </a:lnTo>
                    <a:lnTo>
                      <a:pt x="441" y="926"/>
                    </a:lnTo>
                    <a:lnTo>
                      <a:pt x="445" y="924"/>
                    </a:lnTo>
                    <a:lnTo>
                      <a:pt x="449" y="921"/>
                    </a:lnTo>
                    <a:lnTo>
                      <a:pt x="455" y="916"/>
                    </a:lnTo>
                    <a:lnTo>
                      <a:pt x="460" y="916"/>
                    </a:lnTo>
                    <a:lnTo>
                      <a:pt x="473" y="916"/>
                    </a:lnTo>
                    <a:lnTo>
                      <a:pt x="492" y="916"/>
                    </a:lnTo>
                    <a:lnTo>
                      <a:pt x="514" y="917"/>
                    </a:lnTo>
                    <a:lnTo>
                      <a:pt x="515" y="911"/>
                    </a:lnTo>
                    <a:lnTo>
                      <a:pt x="518" y="902"/>
                    </a:lnTo>
                    <a:lnTo>
                      <a:pt x="522" y="896"/>
                    </a:lnTo>
                    <a:lnTo>
                      <a:pt x="527" y="891"/>
                    </a:lnTo>
                    <a:lnTo>
                      <a:pt x="530" y="890"/>
                    </a:lnTo>
                    <a:lnTo>
                      <a:pt x="535" y="888"/>
                    </a:lnTo>
                    <a:lnTo>
                      <a:pt x="539" y="888"/>
                    </a:lnTo>
                    <a:lnTo>
                      <a:pt x="544" y="886"/>
                    </a:lnTo>
                    <a:lnTo>
                      <a:pt x="634" y="888"/>
                    </a:lnTo>
                    <a:lnTo>
                      <a:pt x="634" y="895"/>
                    </a:lnTo>
                    <a:lnTo>
                      <a:pt x="634" y="895"/>
                    </a:lnTo>
                    <a:lnTo>
                      <a:pt x="635" y="891"/>
                    </a:lnTo>
                    <a:lnTo>
                      <a:pt x="637" y="883"/>
                    </a:lnTo>
                    <a:lnTo>
                      <a:pt x="642" y="875"/>
                    </a:lnTo>
                    <a:lnTo>
                      <a:pt x="647" y="867"/>
                    </a:lnTo>
                    <a:lnTo>
                      <a:pt x="650" y="863"/>
                    </a:lnTo>
                    <a:lnTo>
                      <a:pt x="654" y="861"/>
                    </a:lnTo>
                    <a:lnTo>
                      <a:pt x="659" y="858"/>
                    </a:lnTo>
                    <a:lnTo>
                      <a:pt x="664" y="858"/>
                    </a:lnTo>
                    <a:lnTo>
                      <a:pt x="693" y="858"/>
                    </a:lnTo>
                    <a:lnTo>
                      <a:pt x="693" y="853"/>
                    </a:lnTo>
                    <a:lnTo>
                      <a:pt x="694" y="840"/>
                    </a:lnTo>
                    <a:lnTo>
                      <a:pt x="694" y="821"/>
                    </a:lnTo>
                    <a:lnTo>
                      <a:pt x="694" y="799"/>
                    </a:lnTo>
                    <a:lnTo>
                      <a:pt x="717" y="799"/>
                    </a:lnTo>
                    <a:lnTo>
                      <a:pt x="739" y="799"/>
                    </a:lnTo>
                    <a:lnTo>
                      <a:pt x="761" y="799"/>
                    </a:lnTo>
                    <a:lnTo>
                      <a:pt x="784" y="799"/>
                    </a:lnTo>
                    <a:lnTo>
                      <a:pt x="784" y="794"/>
                    </a:lnTo>
                    <a:lnTo>
                      <a:pt x="784" y="781"/>
                    </a:lnTo>
                    <a:lnTo>
                      <a:pt x="784" y="761"/>
                    </a:lnTo>
                    <a:lnTo>
                      <a:pt x="784" y="740"/>
                    </a:lnTo>
                    <a:lnTo>
                      <a:pt x="794" y="740"/>
                    </a:lnTo>
                    <a:lnTo>
                      <a:pt x="802" y="740"/>
                    </a:lnTo>
                    <a:lnTo>
                      <a:pt x="808" y="739"/>
                    </a:lnTo>
                    <a:lnTo>
                      <a:pt x="814" y="736"/>
                    </a:lnTo>
                    <a:lnTo>
                      <a:pt x="820" y="733"/>
                    </a:lnTo>
                    <a:lnTo>
                      <a:pt x="826" y="728"/>
                    </a:lnTo>
                    <a:lnTo>
                      <a:pt x="834" y="720"/>
                    </a:lnTo>
                    <a:lnTo>
                      <a:pt x="845" y="710"/>
                    </a:lnTo>
                    <a:lnTo>
                      <a:pt x="845" y="651"/>
                    </a:lnTo>
                    <a:lnTo>
                      <a:pt x="854" y="639"/>
                    </a:lnTo>
                    <a:lnTo>
                      <a:pt x="862" y="628"/>
                    </a:lnTo>
                    <a:lnTo>
                      <a:pt x="867" y="619"/>
                    </a:lnTo>
                    <a:lnTo>
                      <a:pt x="872" y="610"/>
                    </a:lnTo>
                    <a:lnTo>
                      <a:pt x="875" y="596"/>
                    </a:lnTo>
                    <a:lnTo>
                      <a:pt x="875" y="592"/>
                    </a:lnTo>
                    <a:lnTo>
                      <a:pt x="875" y="569"/>
                    </a:lnTo>
                    <a:lnTo>
                      <a:pt x="875" y="551"/>
                    </a:lnTo>
                    <a:lnTo>
                      <a:pt x="876" y="537"/>
                    </a:lnTo>
                    <a:lnTo>
                      <a:pt x="876" y="531"/>
                    </a:lnTo>
                    <a:lnTo>
                      <a:pt x="876" y="527"/>
                    </a:lnTo>
                    <a:lnTo>
                      <a:pt x="877" y="521"/>
                    </a:lnTo>
                    <a:lnTo>
                      <a:pt x="878" y="517"/>
                    </a:lnTo>
                    <a:lnTo>
                      <a:pt x="880" y="514"/>
                    </a:lnTo>
                    <a:lnTo>
                      <a:pt x="885" y="507"/>
                    </a:lnTo>
                    <a:lnTo>
                      <a:pt x="891" y="502"/>
                    </a:lnTo>
                    <a:lnTo>
                      <a:pt x="896" y="497"/>
                    </a:lnTo>
                    <a:lnTo>
                      <a:pt x="901" y="490"/>
                    </a:lnTo>
                    <a:lnTo>
                      <a:pt x="903" y="486"/>
                    </a:lnTo>
                    <a:lnTo>
                      <a:pt x="904" y="483"/>
                    </a:lnTo>
                    <a:lnTo>
                      <a:pt x="905" y="477"/>
                    </a:lnTo>
                    <a:lnTo>
                      <a:pt x="906" y="472"/>
                    </a:lnTo>
                    <a:lnTo>
                      <a:pt x="916" y="451"/>
                    </a:lnTo>
                    <a:lnTo>
                      <a:pt x="923" y="433"/>
                    </a:lnTo>
                    <a:lnTo>
                      <a:pt x="929" y="418"/>
                    </a:lnTo>
                    <a:lnTo>
                      <a:pt x="932" y="406"/>
                    </a:lnTo>
                    <a:lnTo>
                      <a:pt x="935" y="389"/>
                    </a:lnTo>
                    <a:lnTo>
                      <a:pt x="936" y="383"/>
                    </a:lnTo>
                    <a:lnTo>
                      <a:pt x="942" y="383"/>
                    </a:lnTo>
                    <a:lnTo>
                      <a:pt x="946" y="382"/>
                    </a:lnTo>
                    <a:lnTo>
                      <a:pt x="950" y="381"/>
                    </a:lnTo>
                    <a:lnTo>
                      <a:pt x="954" y="379"/>
                    </a:lnTo>
                    <a:lnTo>
                      <a:pt x="960" y="376"/>
                    </a:lnTo>
                    <a:lnTo>
                      <a:pt x="967" y="372"/>
                    </a:lnTo>
                    <a:lnTo>
                      <a:pt x="969" y="371"/>
                    </a:lnTo>
                    <a:lnTo>
                      <a:pt x="972" y="370"/>
                    </a:lnTo>
                    <a:lnTo>
                      <a:pt x="975" y="370"/>
                    </a:lnTo>
                    <a:lnTo>
                      <a:pt x="978" y="371"/>
                    </a:lnTo>
                    <a:lnTo>
                      <a:pt x="982" y="372"/>
                    </a:lnTo>
                    <a:lnTo>
                      <a:pt x="986" y="375"/>
                    </a:lnTo>
                    <a:lnTo>
                      <a:pt x="990" y="379"/>
                    </a:lnTo>
                    <a:lnTo>
                      <a:pt x="996" y="383"/>
                    </a:lnTo>
                    <a:lnTo>
                      <a:pt x="1001" y="384"/>
                    </a:lnTo>
                    <a:lnTo>
                      <a:pt x="1005" y="385"/>
                    </a:lnTo>
                    <a:lnTo>
                      <a:pt x="1010" y="386"/>
                    </a:lnTo>
                    <a:lnTo>
                      <a:pt x="1013" y="389"/>
                    </a:lnTo>
                    <a:lnTo>
                      <a:pt x="1018" y="393"/>
                    </a:lnTo>
                    <a:lnTo>
                      <a:pt x="1022" y="398"/>
                    </a:lnTo>
                    <a:lnTo>
                      <a:pt x="1025" y="409"/>
                    </a:lnTo>
                    <a:lnTo>
                      <a:pt x="1026" y="413"/>
                    </a:lnTo>
                    <a:lnTo>
                      <a:pt x="1030" y="408"/>
                    </a:lnTo>
                    <a:lnTo>
                      <a:pt x="1036" y="402"/>
                    </a:lnTo>
                    <a:lnTo>
                      <a:pt x="1040" y="394"/>
                    </a:lnTo>
                    <a:lnTo>
                      <a:pt x="1043" y="386"/>
                    </a:lnTo>
                    <a:lnTo>
                      <a:pt x="1050" y="371"/>
                    </a:lnTo>
                    <a:lnTo>
                      <a:pt x="1056" y="354"/>
                    </a:lnTo>
                    <a:lnTo>
                      <a:pt x="1062" y="338"/>
                    </a:lnTo>
                    <a:lnTo>
                      <a:pt x="1068" y="322"/>
                    </a:lnTo>
                    <a:lnTo>
                      <a:pt x="1071" y="314"/>
                    </a:lnTo>
                    <a:lnTo>
                      <a:pt x="1076" y="308"/>
                    </a:lnTo>
                    <a:lnTo>
                      <a:pt x="1081" y="301"/>
                    </a:lnTo>
                    <a:lnTo>
                      <a:pt x="1086" y="295"/>
                    </a:lnTo>
                    <a:lnTo>
                      <a:pt x="1092" y="290"/>
                    </a:lnTo>
                    <a:lnTo>
                      <a:pt x="1098" y="286"/>
                    </a:lnTo>
                    <a:lnTo>
                      <a:pt x="1106" y="284"/>
                    </a:lnTo>
                    <a:lnTo>
                      <a:pt x="1112" y="282"/>
                    </a:lnTo>
                    <a:lnTo>
                      <a:pt x="1128" y="281"/>
                    </a:lnTo>
                    <a:lnTo>
                      <a:pt x="1143" y="281"/>
                    </a:lnTo>
                    <a:lnTo>
                      <a:pt x="1156" y="281"/>
                    </a:lnTo>
                    <a:lnTo>
                      <a:pt x="1166" y="279"/>
                    </a:lnTo>
                    <a:lnTo>
                      <a:pt x="1170" y="277"/>
                    </a:lnTo>
                    <a:lnTo>
                      <a:pt x="1173" y="274"/>
                    </a:lnTo>
                    <a:lnTo>
                      <a:pt x="1175" y="271"/>
                    </a:lnTo>
                    <a:lnTo>
                      <a:pt x="1176" y="266"/>
                    </a:lnTo>
                    <a:lnTo>
                      <a:pt x="1175" y="255"/>
                    </a:lnTo>
                    <a:lnTo>
                      <a:pt x="1172" y="244"/>
                    </a:lnTo>
                    <a:lnTo>
                      <a:pt x="1166" y="234"/>
                    </a:lnTo>
                    <a:lnTo>
                      <a:pt x="1161" y="225"/>
                    </a:lnTo>
                    <a:lnTo>
                      <a:pt x="1151" y="212"/>
                    </a:lnTo>
                    <a:lnTo>
                      <a:pt x="1147" y="206"/>
                    </a:lnTo>
                    <a:lnTo>
                      <a:pt x="1147" y="201"/>
                    </a:lnTo>
                    <a:lnTo>
                      <a:pt x="1149" y="196"/>
                    </a:lnTo>
                    <a:lnTo>
                      <a:pt x="1152" y="192"/>
                    </a:lnTo>
                    <a:lnTo>
                      <a:pt x="1157" y="188"/>
                    </a:lnTo>
                    <a:lnTo>
                      <a:pt x="1167" y="182"/>
                    </a:lnTo>
                    <a:lnTo>
                      <a:pt x="1180" y="176"/>
                    </a:lnTo>
                    <a:lnTo>
                      <a:pt x="1194" y="171"/>
                    </a:lnTo>
                    <a:lnTo>
                      <a:pt x="1210" y="164"/>
                    </a:lnTo>
                    <a:lnTo>
                      <a:pt x="1217" y="161"/>
                    </a:lnTo>
                    <a:lnTo>
                      <a:pt x="1224" y="156"/>
                    </a:lnTo>
                    <a:lnTo>
                      <a:pt x="1230" y="152"/>
                    </a:lnTo>
                    <a:lnTo>
                      <a:pt x="1237" y="147"/>
                    </a:lnTo>
                    <a:lnTo>
                      <a:pt x="1231" y="141"/>
                    </a:lnTo>
                    <a:lnTo>
                      <a:pt x="1227" y="135"/>
                    </a:lnTo>
                    <a:lnTo>
                      <a:pt x="1223" y="127"/>
                    </a:lnTo>
                    <a:lnTo>
                      <a:pt x="1219" y="120"/>
                    </a:lnTo>
                    <a:lnTo>
                      <a:pt x="1217" y="112"/>
                    </a:lnTo>
                    <a:lnTo>
                      <a:pt x="1216" y="104"/>
                    </a:lnTo>
                    <a:lnTo>
                      <a:pt x="1215" y="96"/>
                    </a:lnTo>
                    <a:lnTo>
                      <a:pt x="1215" y="87"/>
                    </a:lnTo>
                    <a:lnTo>
                      <a:pt x="1215" y="79"/>
                    </a:lnTo>
                    <a:lnTo>
                      <a:pt x="1216" y="70"/>
                    </a:lnTo>
                    <a:lnTo>
                      <a:pt x="1218" y="63"/>
                    </a:lnTo>
                    <a:lnTo>
                      <a:pt x="1220" y="55"/>
                    </a:lnTo>
                    <a:lnTo>
                      <a:pt x="1224" y="47"/>
                    </a:lnTo>
                    <a:lnTo>
                      <a:pt x="1228" y="40"/>
                    </a:lnTo>
                    <a:lnTo>
                      <a:pt x="1232" y="33"/>
                    </a:lnTo>
                    <a:lnTo>
                      <a:pt x="1238" y="28"/>
                    </a:lnTo>
                    <a:lnTo>
                      <a:pt x="1259" y="50"/>
                    </a:lnTo>
                    <a:lnTo>
                      <a:pt x="1278" y="69"/>
                    </a:lnTo>
                    <a:lnTo>
                      <a:pt x="1292" y="83"/>
                    </a:lnTo>
                    <a:lnTo>
                      <a:pt x="1296" y="87"/>
                    </a:lnTo>
                    <a:lnTo>
                      <a:pt x="1307" y="88"/>
                    </a:lnTo>
                    <a:lnTo>
                      <a:pt x="1331" y="88"/>
                    </a:lnTo>
                    <a:lnTo>
                      <a:pt x="1360" y="88"/>
                    </a:lnTo>
                    <a:lnTo>
                      <a:pt x="1386" y="88"/>
                    </a:lnTo>
                    <a:lnTo>
                      <a:pt x="1391" y="83"/>
                    </a:lnTo>
                    <a:lnTo>
                      <a:pt x="1401" y="70"/>
                    </a:lnTo>
                    <a:lnTo>
                      <a:pt x="1406" y="61"/>
                    </a:lnTo>
                    <a:lnTo>
                      <a:pt x="1412" y="51"/>
                    </a:lnTo>
                    <a:lnTo>
                      <a:pt x="1415" y="40"/>
                    </a:lnTo>
                    <a:lnTo>
                      <a:pt x="1416" y="29"/>
                    </a:lnTo>
                    <a:lnTo>
                      <a:pt x="1413" y="29"/>
                    </a:lnTo>
                    <a:lnTo>
                      <a:pt x="1387" y="29"/>
                    </a:lnTo>
                    <a:lnTo>
                      <a:pt x="1446" y="0"/>
                    </a:lnTo>
                    <a:lnTo>
                      <a:pt x="1447" y="11"/>
                    </a:lnTo>
                    <a:lnTo>
                      <a:pt x="1450" y="22"/>
                    </a:lnTo>
                    <a:lnTo>
                      <a:pt x="1456" y="31"/>
                    </a:lnTo>
                    <a:lnTo>
                      <a:pt x="1461" y="41"/>
                    </a:lnTo>
                    <a:lnTo>
                      <a:pt x="1471" y="54"/>
                    </a:lnTo>
                    <a:lnTo>
                      <a:pt x="1475" y="59"/>
                    </a:lnTo>
                    <a:lnTo>
                      <a:pt x="1483" y="65"/>
                    </a:lnTo>
                    <a:lnTo>
                      <a:pt x="1491" y="69"/>
                    </a:lnTo>
                    <a:lnTo>
                      <a:pt x="1502" y="73"/>
                    </a:lnTo>
                    <a:lnTo>
                      <a:pt x="1514" y="78"/>
                    </a:lnTo>
                    <a:lnTo>
                      <a:pt x="1540" y="84"/>
                    </a:lnTo>
                    <a:lnTo>
                      <a:pt x="1569" y="90"/>
                    </a:lnTo>
                    <a:lnTo>
                      <a:pt x="1595" y="96"/>
                    </a:lnTo>
                    <a:lnTo>
                      <a:pt x="1618" y="103"/>
                    </a:lnTo>
                    <a:lnTo>
                      <a:pt x="1626" y="107"/>
                    </a:lnTo>
                    <a:lnTo>
                      <a:pt x="1634" y="110"/>
                    </a:lnTo>
                    <a:lnTo>
                      <a:pt x="1636" y="112"/>
                    </a:lnTo>
                    <a:lnTo>
                      <a:pt x="1638" y="115"/>
                    </a:lnTo>
                    <a:lnTo>
                      <a:pt x="1639" y="118"/>
                    </a:lnTo>
                    <a:lnTo>
                      <a:pt x="1639" y="121"/>
                    </a:lnTo>
                    <a:lnTo>
                      <a:pt x="1638" y="131"/>
                    </a:lnTo>
                    <a:lnTo>
                      <a:pt x="1637" y="140"/>
                    </a:lnTo>
                    <a:lnTo>
                      <a:pt x="1635" y="148"/>
                    </a:lnTo>
                    <a:lnTo>
                      <a:pt x="1632" y="154"/>
                    </a:lnTo>
                    <a:lnTo>
                      <a:pt x="1629" y="161"/>
                    </a:lnTo>
                    <a:lnTo>
                      <a:pt x="1625" y="165"/>
                    </a:lnTo>
                    <a:lnTo>
                      <a:pt x="1621" y="169"/>
                    </a:lnTo>
                    <a:lnTo>
                      <a:pt x="1617" y="173"/>
                    </a:lnTo>
                    <a:lnTo>
                      <a:pt x="1608" y="177"/>
                    </a:lnTo>
                    <a:lnTo>
                      <a:pt x="1601" y="179"/>
                    </a:lnTo>
                    <a:lnTo>
                      <a:pt x="1596" y="179"/>
                    </a:lnTo>
                    <a:lnTo>
                      <a:pt x="1594" y="180"/>
                    </a:lnTo>
                    <a:lnTo>
                      <a:pt x="1584" y="201"/>
                    </a:lnTo>
                    <a:lnTo>
                      <a:pt x="1577" y="220"/>
                    </a:lnTo>
                    <a:lnTo>
                      <a:pt x="1575" y="229"/>
                    </a:lnTo>
                    <a:lnTo>
                      <a:pt x="1572" y="237"/>
                    </a:lnTo>
                    <a:lnTo>
                      <a:pt x="1571" y="246"/>
                    </a:lnTo>
                    <a:lnTo>
                      <a:pt x="1571" y="254"/>
                    </a:lnTo>
                    <a:lnTo>
                      <a:pt x="1571" y="262"/>
                    </a:lnTo>
                    <a:lnTo>
                      <a:pt x="1572" y="271"/>
                    </a:lnTo>
                    <a:lnTo>
                      <a:pt x="1574" y="280"/>
                    </a:lnTo>
                    <a:lnTo>
                      <a:pt x="1577" y="288"/>
                    </a:lnTo>
                    <a:lnTo>
                      <a:pt x="1583" y="308"/>
                    </a:lnTo>
                    <a:lnTo>
                      <a:pt x="1593" y="329"/>
                    </a:lnTo>
                    <a:lnTo>
                      <a:pt x="1683" y="329"/>
                    </a:lnTo>
                    <a:lnTo>
                      <a:pt x="1692" y="325"/>
                    </a:lnTo>
                    <a:lnTo>
                      <a:pt x="1700" y="323"/>
                    </a:lnTo>
                    <a:lnTo>
                      <a:pt x="1704" y="322"/>
                    </a:lnTo>
                    <a:lnTo>
                      <a:pt x="1707" y="323"/>
                    </a:lnTo>
                    <a:lnTo>
                      <a:pt x="1710" y="325"/>
                    </a:lnTo>
                    <a:lnTo>
                      <a:pt x="1710" y="328"/>
                    </a:lnTo>
                    <a:lnTo>
                      <a:pt x="1710" y="333"/>
                    </a:lnTo>
                    <a:lnTo>
                      <a:pt x="1709" y="337"/>
                    </a:lnTo>
                    <a:lnTo>
                      <a:pt x="1705" y="350"/>
                    </a:lnTo>
                    <a:lnTo>
                      <a:pt x="1703" y="364"/>
                    </a:lnTo>
                    <a:lnTo>
                      <a:pt x="1703" y="370"/>
                    </a:lnTo>
                    <a:lnTo>
                      <a:pt x="1704" y="377"/>
                    </a:lnTo>
                    <a:lnTo>
                      <a:pt x="1707" y="383"/>
                    </a:lnTo>
                    <a:lnTo>
                      <a:pt x="1712" y="390"/>
                    </a:lnTo>
                    <a:lnTo>
                      <a:pt x="1716" y="385"/>
                    </a:lnTo>
                    <a:lnTo>
                      <a:pt x="1727" y="378"/>
                    </a:lnTo>
                    <a:lnTo>
                      <a:pt x="1729" y="377"/>
                    </a:lnTo>
                    <a:lnTo>
                      <a:pt x="1732" y="377"/>
                    </a:lnTo>
                    <a:lnTo>
                      <a:pt x="1734" y="377"/>
                    </a:lnTo>
                    <a:lnTo>
                      <a:pt x="1737" y="377"/>
                    </a:lnTo>
                    <a:lnTo>
                      <a:pt x="1739" y="379"/>
                    </a:lnTo>
                    <a:lnTo>
                      <a:pt x="1740" y="381"/>
                    </a:lnTo>
                    <a:lnTo>
                      <a:pt x="1741" y="384"/>
                    </a:lnTo>
                    <a:lnTo>
                      <a:pt x="1741" y="390"/>
                    </a:lnTo>
                    <a:lnTo>
                      <a:pt x="1753" y="391"/>
                    </a:lnTo>
                    <a:lnTo>
                      <a:pt x="1764" y="394"/>
                    </a:lnTo>
                    <a:lnTo>
                      <a:pt x="1773" y="399"/>
                    </a:lnTo>
                    <a:lnTo>
                      <a:pt x="1782" y="405"/>
                    </a:lnTo>
                    <a:lnTo>
                      <a:pt x="1796" y="416"/>
                    </a:lnTo>
                    <a:lnTo>
                      <a:pt x="1800" y="420"/>
                    </a:lnTo>
                    <a:lnTo>
                      <a:pt x="1812" y="419"/>
                    </a:lnTo>
                    <a:lnTo>
                      <a:pt x="1823" y="416"/>
                    </a:lnTo>
                    <a:lnTo>
                      <a:pt x="1834" y="412"/>
                    </a:lnTo>
                    <a:lnTo>
                      <a:pt x="1846" y="409"/>
                    </a:lnTo>
                    <a:lnTo>
                      <a:pt x="1851" y="408"/>
                    </a:lnTo>
                    <a:lnTo>
                      <a:pt x="1857" y="407"/>
                    </a:lnTo>
                    <a:lnTo>
                      <a:pt x="1862" y="407"/>
                    </a:lnTo>
                    <a:lnTo>
                      <a:pt x="1868" y="408"/>
                    </a:lnTo>
                    <a:lnTo>
                      <a:pt x="1874" y="409"/>
                    </a:lnTo>
                    <a:lnTo>
                      <a:pt x="1879" y="412"/>
                    </a:lnTo>
                    <a:lnTo>
                      <a:pt x="1885" y="416"/>
                    </a:lnTo>
                    <a:lnTo>
                      <a:pt x="1890" y="421"/>
                    </a:lnTo>
                    <a:lnTo>
                      <a:pt x="1890" y="447"/>
                    </a:lnTo>
                    <a:lnTo>
                      <a:pt x="1890" y="450"/>
                    </a:lnTo>
                    <a:lnTo>
                      <a:pt x="1885" y="457"/>
                    </a:lnTo>
                    <a:lnTo>
                      <a:pt x="1880" y="463"/>
                    </a:lnTo>
                    <a:lnTo>
                      <a:pt x="1876" y="470"/>
                    </a:lnTo>
                    <a:lnTo>
                      <a:pt x="1873" y="477"/>
                    </a:lnTo>
                    <a:lnTo>
                      <a:pt x="1871" y="485"/>
                    </a:lnTo>
                    <a:lnTo>
                      <a:pt x="1868" y="493"/>
                    </a:lnTo>
                    <a:lnTo>
                      <a:pt x="1867" y="502"/>
                    </a:lnTo>
                    <a:lnTo>
                      <a:pt x="1867" y="510"/>
                    </a:lnTo>
                    <a:lnTo>
                      <a:pt x="1867" y="518"/>
                    </a:lnTo>
                    <a:lnTo>
                      <a:pt x="1868" y="527"/>
                    </a:lnTo>
                    <a:lnTo>
                      <a:pt x="1871" y="534"/>
                    </a:lnTo>
                    <a:lnTo>
                      <a:pt x="1873" y="543"/>
                    </a:lnTo>
                    <a:lnTo>
                      <a:pt x="1876" y="551"/>
                    </a:lnTo>
                    <a:lnTo>
                      <a:pt x="1879" y="557"/>
                    </a:lnTo>
                    <a:lnTo>
                      <a:pt x="1884" y="564"/>
                    </a:lnTo>
                    <a:lnTo>
                      <a:pt x="1889" y="570"/>
                    </a:lnTo>
                    <a:lnTo>
                      <a:pt x="1889" y="580"/>
                    </a:lnTo>
                    <a:lnTo>
                      <a:pt x="1888" y="587"/>
                    </a:lnTo>
                    <a:lnTo>
                      <a:pt x="1887" y="594"/>
                    </a:lnTo>
                    <a:lnTo>
                      <a:pt x="1885" y="599"/>
                    </a:lnTo>
                    <a:lnTo>
                      <a:pt x="1881" y="606"/>
                    </a:lnTo>
                    <a:lnTo>
                      <a:pt x="1876" y="611"/>
                    </a:lnTo>
                    <a:lnTo>
                      <a:pt x="1868" y="620"/>
                    </a:lnTo>
                    <a:lnTo>
                      <a:pt x="1859" y="629"/>
                    </a:lnTo>
                    <a:lnTo>
                      <a:pt x="1885" y="655"/>
                    </a:lnTo>
                    <a:lnTo>
                      <a:pt x="1888" y="660"/>
                    </a:lnTo>
                    <a:lnTo>
                      <a:pt x="1888" y="686"/>
                    </a:lnTo>
                    <a:lnTo>
                      <a:pt x="1888" y="689"/>
                    </a:lnTo>
                    <a:lnTo>
                      <a:pt x="1893" y="694"/>
                    </a:lnTo>
                    <a:lnTo>
                      <a:pt x="1896" y="699"/>
                    </a:lnTo>
                    <a:lnTo>
                      <a:pt x="1899" y="703"/>
                    </a:lnTo>
                    <a:lnTo>
                      <a:pt x="1901" y="706"/>
                    </a:lnTo>
                    <a:lnTo>
                      <a:pt x="1901" y="709"/>
                    </a:lnTo>
                    <a:lnTo>
                      <a:pt x="1901" y="712"/>
                    </a:lnTo>
                    <a:lnTo>
                      <a:pt x="1900" y="714"/>
                    </a:lnTo>
                    <a:lnTo>
                      <a:pt x="1899" y="715"/>
                    </a:lnTo>
                    <a:lnTo>
                      <a:pt x="1892" y="718"/>
                    </a:lnTo>
                    <a:lnTo>
                      <a:pt x="1888" y="719"/>
                    </a:lnTo>
                    <a:lnTo>
                      <a:pt x="1888" y="748"/>
                    </a:lnTo>
                    <a:lnTo>
                      <a:pt x="1909" y="749"/>
                    </a:lnTo>
                    <a:lnTo>
                      <a:pt x="1929" y="749"/>
                    </a:lnTo>
                    <a:lnTo>
                      <a:pt x="1942" y="749"/>
                    </a:lnTo>
                    <a:lnTo>
                      <a:pt x="1947" y="749"/>
                    </a:lnTo>
                    <a:lnTo>
                      <a:pt x="1969" y="749"/>
                    </a:lnTo>
                    <a:lnTo>
                      <a:pt x="1988" y="749"/>
                    </a:lnTo>
                    <a:lnTo>
                      <a:pt x="2001" y="749"/>
                    </a:lnTo>
                    <a:lnTo>
                      <a:pt x="2007" y="749"/>
                    </a:lnTo>
                    <a:lnTo>
                      <a:pt x="2021" y="763"/>
                    </a:lnTo>
                    <a:lnTo>
                      <a:pt x="2039" y="780"/>
                    </a:lnTo>
                    <a:lnTo>
                      <a:pt x="2058" y="798"/>
                    </a:lnTo>
                    <a:lnTo>
                      <a:pt x="2077" y="816"/>
                    </a:lnTo>
                    <a:lnTo>
                      <a:pt x="2085" y="825"/>
                    </a:lnTo>
                    <a:lnTo>
                      <a:pt x="2093" y="835"/>
                    </a:lnTo>
                    <a:lnTo>
                      <a:pt x="2098" y="842"/>
                    </a:lnTo>
                    <a:lnTo>
                      <a:pt x="2103" y="850"/>
                    </a:lnTo>
                    <a:lnTo>
                      <a:pt x="2104" y="853"/>
                    </a:lnTo>
                    <a:lnTo>
                      <a:pt x="2105" y="856"/>
                    </a:lnTo>
                    <a:lnTo>
                      <a:pt x="2105" y="859"/>
                    </a:lnTo>
                    <a:lnTo>
                      <a:pt x="2104" y="862"/>
                    </a:lnTo>
                    <a:lnTo>
                      <a:pt x="2103" y="865"/>
                    </a:lnTo>
                    <a:lnTo>
                      <a:pt x="2102" y="867"/>
                    </a:lnTo>
                    <a:lnTo>
                      <a:pt x="2098" y="868"/>
                    </a:lnTo>
                    <a:lnTo>
                      <a:pt x="2095" y="869"/>
                    </a:lnTo>
                    <a:lnTo>
                      <a:pt x="2031" y="889"/>
                    </a:lnTo>
                    <a:lnTo>
                      <a:pt x="1968" y="907"/>
                    </a:lnTo>
                    <a:lnTo>
                      <a:pt x="1903" y="923"/>
                    </a:lnTo>
                    <a:lnTo>
                      <a:pt x="1839" y="939"/>
                    </a:lnTo>
                    <a:lnTo>
                      <a:pt x="1774" y="954"/>
                    </a:lnTo>
                    <a:lnTo>
                      <a:pt x="1710" y="969"/>
                    </a:lnTo>
                    <a:lnTo>
                      <a:pt x="1644" y="981"/>
                    </a:lnTo>
                    <a:lnTo>
                      <a:pt x="1579" y="994"/>
                    </a:lnTo>
                    <a:lnTo>
                      <a:pt x="1513" y="1006"/>
                    </a:lnTo>
                    <a:lnTo>
                      <a:pt x="1447" y="1017"/>
                    </a:lnTo>
                    <a:lnTo>
                      <a:pt x="1382" y="1028"/>
                    </a:lnTo>
                    <a:lnTo>
                      <a:pt x="1315" y="1038"/>
                    </a:lnTo>
                    <a:lnTo>
                      <a:pt x="1184" y="1057"/>
                    </a:lnTo>
                    <a:lnTo>
                      <a:pt x="1052" y="1073"/>
                    </a:lnTo>
                    <a:lnTo>
                      <a:pt x="919" y="1089"/>
                    </a:lnTo>
                    <a:lnTo>
                      <a:pt x="786" y="1105"/>
                    </a:lnTo>
                    <a:lnTo>
                      <a:pt x="654" y="1120"/>
                    </a:lnTo>
                    <a:lnTo>
                      <a:pt x="523" y="1135"/>
                    </a:lnTo>
                    <a:lnTo>
                      <a:pt x="391" y="1150"/>
                    </a:lnTo>
                    <a:lnTo>
                      <a:pt x="260" y="1167"/>
                    </a:lnTo>
                    <a:lnTo>
                      <a:pt x="130" y="1186"/>
                    </a:lnTo>
                    <a:lnTo>
                      <a:pt x="0" y="1206"/>
                    </a:lnTo>
                    <a:lnTo>
                      <a:pt x="5" y="1210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6488280" y="3315960"/>
                <a:ext cx="1095840" cy="616680"/>
              </a:xfrm>
              <a:custGeom>
                <a:avLst/>
                <a:gdLst/>
                <a:ahLst/>
                <a:rect l="l" t="t" r="r" b="b"/>
                <a:pathLst>
                  <a:path w="2105" h="1210">
                    <a:moveTo>
                      <a:pt x="5" y="1210"/>
                    </a:moveTo>
                    <a:lnTo>
                      <a:pt x="1" y="1176"/>
                    </a:lnTo>
                    <a:lnTo>
                      <a:pt x="30" y="1176"/>
                    </a:lnTo>
                    <a:lnTo>
                      <a:pt x="30" y="1176"/>
                    </a:lnTo>
                    <a:lnTo>
                      <a:pt x="36" y="1176"/>
                    </a:lnTo>
                    <a:lnTo>
                      <a:pt x="40" y="1174"/>
                    </a:lnTo>
                    <a:lnTo>
                      <a:pt x="44" y="1170"/>
                    </a:lnTo>
                    <a:lnTo>
                      <a:pt x="48" y="1167"/>
                    </a:lnTo>
                    <a:lnTo>
                      <a:pt x="53" y="1157"/>
                    </a:lnTo>
                    <a:lnTo>
                      <a:pt x="57" y="1147"/>
                    </a:lnTo>
                    <a:lnTo>
                      <a:pt x="60" y="1126"/>
                    </a:lnTo>
                    <a:lnTo>
                      <a:pt x="60" y="1116"/>
                    </a:lnTo>
                    <a:lnTo>
                      <a:pt x="79" y="1116"/>
                    </a:lnTo>
                    <a:lnTo>
                      <a:pt x="91" y="1118"/>
                    </a:lnTo>
                    <a:lnTo>
                      <a:pt x="103" y="1118"/>
                    </a:lnTo>
                    <a:lnTo>
                      <a:pt x="121" y="1118"/>
                    </a:lnTo>
                    <a:lnTo>
                      <a:pt x="118" y="1115"/>
                    </a:lnTo>
                    <a:lnTo>
                      <a:pt x="112" y="1110"/>
                    </a:lnTo>
                    <a:lnTo>
                      <a:pt x="111" y="1106"/>
                    </a:lnTo>
                    <a:lnTo>
                      <a:pt x="111" y="1101"/>
                    </a:lnTo>
                    <a:lnTo>
                      <a:pt x="114" y="1095"/>
                    </a:lnTo>
                    <a:lnTo>
                      <a:pt x="121" y="1087"/>
                    </a:lnTo>
                    <a:lnTo>
                      <a:pt x="129" y="1082"/>
                    </a:lnTo>
                    <a:lnTo>
                      <a:pt x="134" y="1079"/>
                    </a:lnTo>
                    <a:lnTo>
                      <a:pt x="139" y="1079"/>
                    </a:lnTo>
                    <a:lnTo>
                      <a:pt x="144" y="1080"/>
                    </a:lnTo>
                    <a:lnTo>
                      <a:pt x="149" y="1085"/>
                    </a:lnTo>
                    <a:lnTo>
                      <a:pt x="150" y="1087"/>
                    </a:lnTo>
                    <a:lnTo>
                      <a:pt x="151" y="1078"/>
                    </a:lnTo>
                    <a:lnTo>
                      <a:pt x="152" y="1069"/>
                    </a:lnTo>
                    <a:lnTo>
                      <a:pt x="153" y="1062"/>
                    </a:lnTo>
                    <a:lnTo>
                      <a:pt x="156" y="1057"/>
                    </a:lnTo>
                    <a:lnTo>
                      <a:pt x="158" y="1054"/>
                    </a:lnTo>
                    <a:lnTo>
                      <a:pt x="160" y="1051"/>
                    </a:lnTo>
                    <a:lnTo>
                      <a:pt x="163" y="1048"/>
                    </a:lnTo>
                    <a:lnTo>
                      <a:pt x="166" y="1047"/>
                    </a:lnTo>
                    <a:lnTo>
                      <a:pt x="172" y="1044"/>
                    </a:lnTo>
                    <a:lnTo>
                      <a:pt x="176" y="1042"/>
                    </a:lnTo>
                    <a:lnTo>
                      <a:pt x="178" y="1040"/>
                    </a:lnTo>
                    <a:lnTo>
                      <a:pt x="179" y="1037"/>
                    </a:lnTo>
                    <a:lnTo>
                      <a:pt x="180" y="1033"/>
                    </a:lnTo>
                    <a:lnTo>
                      <a:pt x="180" y="1028"/>
                    </a:lnTo>
                    <a:lnTo>
                      <a:pt x="181" y="1011"/>
                    </a:lnTo>
                    <a:lnTo>
                      <a:pt x="181" y="999"/>
                    </a:lnTo>
                    <a:lnTo>
                      <a:pt x="181" y="987"/>
                    </a:lnTo>
                    <a:lnTo>
                      <a:pt x="181" y="969"/>
                    </a:lnTo>
                    <a:lnTo>
                      <a:pt x="181" y="969"/>
                    </a:lnTo>
                    <a:lnTo>
                      <a:pt x="212" y="969"/>
                    </a:lnTo>
                    <a:lnTo>
                      <a:pt x="212" y="969"/>
                    </a:lnTo>
                    <a:lnTo>
                      <a:pt x="220" y="959"/>
                    </a:lnTo>
                    <a:lnTo>
                      <a:pt x="225" y="952"/>
                    </a:lnTo>
                    <a:lnTo>
                      <a:pt x="226" y="947"/>
                    </a:lnTo>
                    <a:lnTo>
                      <a:pt x="227" y="943"/>
                    </a:lnTo>
                    <a:lnTo>
                      <a:pt x="227" y="940"/>
                    </a:lnTo>
                    <a:lnTo>
                      <a:pt x="228" y="939"/>
                    </a:lnTo>
                    <a:lnTo>
                      <a:pt x="232" y="939"/>
                    </a:lnTo>
                    <a:lnTo>
                      <a:pt x="241" y="939"/>
                    </a:lnTo>
                    <a:lnTo>
                      <a:pt x="241" y="939"/>
                    </a:lnTo>
                    <a:lnTo>
                      <a:pt x="271" y="939"/>
                    </a:lnTo>
                    <a:lnTo>
                      <a:pt x="271" y="939"/>
                    </a:lnTo>
                    <a:lnTo>
                      <a:pt x="272" y="930"/>
                    </a:lnTo>
                    <a:lnTo>
                      <a:pt x="274" y="922"/>
                    </a:lnTo>
                    <a:lnTo>
                      <a:pt x="278" y="917"/>
                    </a:lnTo>
                    <a:lnTo>
                      <a:pt x="283" y="912"/>
                    </a:lnTo>
                    <a:lnTo>
                      <a:pt x="295" y="904"/>
                    </a:lnTo>
                    <a:lnTo>
                      <a:pt x="310" y="891"/>
                    </a:lnTo>
                    <a:lnTo>
                      <a:pt x="323" y="881"/>
                    </a:lnTo>
                    <a:lnTo>
                      <a:pt x="330" y="877"/>
                    </a:lnTo>
                    <a:lnTo>
                      <a:pt x="333" y="875"/>
                    </a:lnTo>
                    <a:lnTo>
                      <a:pt x="335" y="870"/>
                    </a:lnTo>
                    <a:lnTo>
                      <a:pt x="336" y="865"/>
                    </a:lnTo>
                    <a:lnTo>
                      <a:pt x="336" y="855"/>
                    </a:lnTo>
                    <a:lnTo>
                      <a:pt x="340" y="855"/>
                    </a:lnTo>
                    <a:lnTo>
                      <a:pt x="366" y="855"/>
                    </a:lnTo>
                    <a:lnTo>
                      <a:pt x="366" y="861"/>
                    </a:lnTo>
                    <a:lnTo>
                      <a:pt x="367" y="865"/>
                    </a:lnTo>
                    <a:lnTo>
                      <a:pt x="368" y="869"/>
                    </a:lnTo>
                    <a:lnTo>
                      <a:pt x="370" y="873"/>
                    </a:lnTo>
                    <a:lnTo>
                      <a:pt x="377" y="880"/>
                    </a:lnTo>
                    <a:lnTo>
                      <a:pt x="384" y="885"/>
                    </a:lnTo>
                    <a:lnTo>
                      <a:pt x="393" y="891"/>
                    </a:lnTo>
                    <a:lnTo>
                      <a:pt x="403" y="897"/>
                    </a:lnTo>
                    <a:lnTo>
                      <a:pt x="414" y="906"/>
                    </a:lnTo>
                    <a:lnTo>
                      <a:pt x="424" y="916"/>
                    </a:lnTo>
                    <a:lnTo>
                      <a:pt x="426" y="920"/>
                    </a:lnTo>
                    <a:lnTo>
                      <a:pt x="429" y="926"/>
                    </a:lnTo>
                    <a:lnTo>
                      <a:pt x="430" y="927"/>
                    </a:lnTo>
                    <a:lnTo>
                      <a:pt x="432" y="929"/>
                    </a:lnTo>
                    <a:lnTo>
                      <a:pt x="434" y="929"/>
                    </a:lnTo>
                    <a:lnTo>
                      <a:pt x="437" y="929"/>
                    </a:lnTo>
                    <a:lnTo>
                      <a:pt x="441" y="926"/>
                    </a:lnTo>
                    <a:lnTo>
                      <a:pt x="445" y="924"/>
                    </a:lnTo>
                    <a:lnTo>
                      <a:pt x="449" y="921"/>
                    </a:lnTo>
                    <a:lnTo>
                      <a:pt x="455" y="916"/>
                    </a:lnTo>
                    <a:lnTo>
                      <a:pt x="460" y="916"/>
                    </a:lnTo>
                    <a:lnTo>
                      <a:pt x="473" y="916"/>
                    </a:lnTo>
                    <a:lnTo>
                      <a:pt x="492" y="916"/>
                    </a:lnTo>
                    <a:lnTo>
                      <a:pt x="514" y="917"/>
                    </a:lnTo>
                    <a:lnTo>
                      <a:pt x="515" y="911"/>
                    </a:lnTo>
                    <a:lnTo>
                      <a:pt x="518" y="902"/>
                    </a:lnTo>
                    <a:lnTo>
                      <a:pt x="522" y="896"/>
                    </a:lnTo>
                    <a:lnTo>
                      <a:pt x="527" y="891"/>
                    </a:lnTo>
                    <a:lnTo>
                      <a:pt x="530" y="890"/>
                    </a:lnTo>
                    <a:lnTo>
                      <a:pt x="535" y="888"/>
                    </a:lnTo>
                    <a:lnTo>
                      <a:pt x="539" y="888"/>
                    </a:lnTo>
                    <a:lnTo>
                      <a:pt x="544" y="886"/>
                    </a:lnTo>
                    <a:lnTo>
                      <a:pt x="544" y="886"/>
                    </a:lnTo>
                    <a:lnTo>
                      <a:pt x="634" y="888"/>
                    </a:lnTo>
                    <a:lnTo>
                      <a:pt x="634" y="888"/>
                    </a:lnTo>
                    <a:lnTo>
                      <a:pt x="634" y="895"/>
                    </a:lnTo>
                    <a:lnTo>
                      <a:pt x="634" y="895"/>
                    </a:lnTo>
                    <a:lnTo>
                      <a:pt x="635" y="891"/>
                    </a:lnTo>
                    <a:lnTo>
                      <a:pt x="637" y="883"/>
                    </a:lnTo>
                    <a:lnTo>
                      <a:pt x="642" y="875"/>
                    </a:lnTo>
                    <a:lnTo>
                      <a:pt x="647" y="867"/>
                    </a:lnTo>
                    <a:lnTo>
                      <a:pt x="650" y="863"/>
                    </a:lnTo>
                    <a:lnTo>
                      <a:pt x="654" y="861"/>
                    </a:lnTo>
                    <a:lnTo>
                      <a:pt x="659" y="858"/>
                    </a:lnTo>
                    <a:lnTo>
                      <a:pt x="664" y="858"/>
                    </a:lnTo>
                    <a:lnTo>
                      <a:pt x="664" y="858"/>
                    </a:lnTo>
                    <a:lnTo>
                      <a:pt x="693" y="858"/>
                    </a:lnTo>
                    <a:lnTo>
                      <a:pt x="693" y="858"/>
                    </a:lnTo>
                    <a:lnTo>
                      <a:pt x="693" y="853"/>
                    </a:lnTo>
                    <a:lnTo>
                      <a:pt x="694" y="840"/>
                    </a:lnTo>
                    <a:lnTo>
                      <a:pt x="694" y="821"/>
                    </a:lnTo>
                    <a:lnTo>
                      <a:pt x="694" y="799"/>
                    </a:lnTo>
                    <a:lnTo>
                      <a:pt x="717" y="799"/>
                    </a:lnTo>
                    <a:lnTo>
                      <a:pt x="739" y="799"/>
                    </a:lnTo>
                    <a:lnTo>
                      <a:pt x="761" y="799"/>
                    </a:lnTo>
                    <a:lnTo>
                      <a:pt x="784" y="799"/>
                    </a:lnTo>
                    <a:lnTo>
                      <a:pt x="784" y="794"/>
                    </a:lnTo>
                    <a:lnTo>
                      <a:pt x="784" y="781"/>
                    </a:lnTo>
                    <a:lnTo>
                      <a:pt x="784" y="761"/>
                    </a:lnTo>
                    <a:lnTo>
                      <a:pt x="784" y="740"/>
                    </a:lnTo>
                    <a:lnTo>
                      <a:pt x="794" y="740"/>
                    </a:lnTo>
                    <a:lnTo>
                      <a:pt x="802" y="740"/>
                    </a:lnTo>
                    <a:lnTo>
                      <a:pt x="808" y="739"/>
                    </a:lnTo>
                    <a:lnTo>
                      <a:pt x="814" y="736"/>
                    </a:lnTo>
                    <a:lnTo>
                      <a:pt x="820" y="733"/>
                    </a:lnTo>
                    <a:lnTo>
                      <a:pt x="826" y="728"/>
                    </a:lnTo>
                    <a:lnTo>
                      <a:pt x="834" y="720"/>
                    </a:lnTo>
                    <a:lnTo>
                      <a:pt x="845" y="710"/>
                    </a:lnTo>
                    <a:lnTo>
                      <a:pt x="845" y="710"/>
                    </a:lnTo>
                    <a:lnTo>
                      <a:pt x="845" y="651"/>
                    </a:lnTo>
                    <a:lnTo>
                      <a:pt x="845" y="651"/>
                    </a:lnTo>
                    <a:lnTo>
                      <a:pt x="854" y="639"/>
                    </a:lnTo>
                    <a:lnTo>
                      <a:pt x="862" y="628"/>
                    </a:lnTo>
                    <a:lnTo>
                      <a:pt x="867" y="619"/>
                    </a:lnTo>
                    <a:lnTo>
                      <a:pt x="872" y="610"/>
                    </a:lnTo>
                    <a:lnTo>
                      <a:pt x="875" y="596"/>
                    </a:lnTo>
                    <a:lnTo>
                      <a:pt x="875" y="592"/>
                    </a:lnTo>
                    <a:lnTo>
                      <a:pt x="875" y="569"/>
                    </a:lnTo>
                    <a:lnTo>
                      <a:pt x="875" y="551"/>
                    </a:lnTo>
                    <a:lnTo>
                      <a:pt x="876" y="537"/>
                    </a:lnTo>
                    <a:lnTo>
                      <a:pt x="876" y="531"/>
                    </a:lnTo>
                    <a:lnTo>
                      <a:pt x="876" y="527"/>
                    </a:lnTo>
                    <a:lnTo>
                      <a:pt x="877" y="521"/>
                    </a:lnTo>
                    <a:lnTo>
                      <a:pt x="878" y="517"/>
                    </a:lnTo>
                    <a:lnTo>
                      <a:pt x="880" y="514"/>
                    </a:lnTo>
                    <a:lnTo>
                      <a:pt x="885" y="507"/>
                    </a:lnTo>
                    <a:lnTo>
                      <a:pt x="891" y="502"/>
                    </a:lnTo>
                    <a:lnTo>
                      <a:pt x="896" y="497"/>
                    </a:lnTo>
                    <a:lnTo>
                      <a:pt x="901" y="490"/>
                    </a:lnTo>
                    <a:lnTo>
                      <a:pt x="903" y="486"/>
                    </a:lnTo>
                    <a:lnTo>
                      <a:pt x="904" y="483"/>
                    </a:lnTo>
                    <a:lnTo>
                      <a:pt x="905" y="477"/>
                    </a:lnTo>
                    <a:lnTo>
                      <a:pt x="906" y="472"/>
                    </a:lnTo>
                    <a:lnTo>
                      <a:pt x="916" y="451"/>
                    </a:lnTo>
                    <a:lnTo>
                      <a:pt x="923" y="433"/>
                    </a:lnTo>
                    <a:lnTo>
                      <a:pt x="929" y="418"/>
                    </a:lnTo>
                    <a:lnTo>
                      <a:pt x="932" y="406"/>
                    </a:lnTo>
                    <a:lnTo>
                      <a:pt x="935" y="389"/>
                    </a:lnTo>
                    <a:lnTo>
                      <a:pt x="936" y="383"/>
                    </a:lnTo>
                    <a:lnTo>
                      <a:pt x="942" y="383"/>
                    </a:lnTo>
                    <a:lnTo>
                      <a:pt x="946" y="382"/>
                    </a:lnTo>
                    <a:lnTo>
                      <a:pt x="950" y="381"/>
                    </a:lnTo>
                    <a:lnTo>
                      <a:pt x="954" y="379"/>
                    </a:lnTo>
                    <a:lnTo>
                      <a:pt x="960" y="376"/>
                    </a:lnTo>
                    <a:lnTo>
                      <a:pt x="967" y="372"/>
                    </a:lnTo>
                    <a:lnTo>
                      <a:pt x="969" y="371"/>
                    </a:lnTo>
                    <a:lnTo>
                      <a:pt x="972" y="370"/>
                    </a:lnTo>
                    <a:lnTo>
                      <a:pt x="975" y="370"/>
                    </a:lnTo>
                    <a:lnTo>
                      <a:pt x="978" y="371"/>
                    </a:lnTo>
                    <a:lnTo>
                      <a:pt x="982" y="372"/>
                    </a:lnTo>
                    <a:lnTo>
                      <a:pt x="986" y="375"/>
                    </a:lnTo>
                    <a:lnTo>
                      <a:pt x="990" y="379"/>
                    </a:lnTo>
                    <a:lnTo>
                      <a:pt x="996" y="383"/>
                    </a:lnTo>
                    <a:lnTo>
                      <a:pt x="1001" y="384"/>
                    </a:lnTo>
                    <a:lnTo>
                      <a:pt x="1005" y="385"/>
                    </a:lnTo>
                    <a:lnTo>
                      <a:pt x="1010" y="386"/>
                    </a:lnTo>
                    <a:lnTo>
                      <a:pt x="1013" y="389"/>
                    </a:lnTo>
                    <a:lnTo>
                      <a:pt x="1018" y="393"/>
                    </a:lnTo>
                    <a:lnTo>
                      <a:pt x="1022" y="398"/>
                    </a:lnTo>
                    <a:lnTo>
                      <a:pt x="1025" y="409"/>
                    </a:lnTo>
                    <a:lnTo>
                      <a:pt x="1026" y="413"/>
                    </a:lnTo>
                    <a:lnTo>
                      <a:pt x="1030" y="408"/>
                    </a:lnTo>
                    <a:lnTo>
                      <a:pt x="1036" y="402"/>
                    </a:lnTo>
                    <a:lnTo>
                      <a:pt x="1040" y="394"/>
                    </a:lnTo>
                    <a:lnTo>
                      <a:pt x="1043" y="386"/>
                    </a:lnTo>
                    <a:lnTo>
                      <a:pt x="1050" y="371"/>
                    </a:lnTo>
                    <a:lnTo>
                      <a:pt x="1056" y="354"/>
                    </a:lnTo>
                    <a:lnTo>
                      <a:pt x="1062" y="338"/>
                    </a:lnTo>
                    <a:lnTo>
                      <a:pt x="1068" y="322"/>
                    </a:lnTo>
                    <a:lnTo>
                      <a:pt x="1071" y="314"/>
                    </a:lnTo>
                    <a:lnTo>
                      <a:pt x="1076" y="308"/>
                    </a:lnTo>
                    <a:lnTo>
                      <a:pt x="1081" y="301"/>
                    </a:lnTo>
                    <a:lnTo>
                      <a:pt x="1086" y="295"/>
                    </a:lnTo>
                    <a:lnTo>
                      <a:pt x="1092" y="290"/>
                    </a:lnTo>
                    <a:lnTo>
                      <a:pt x="1098" y="286"/>
                    </a:lnTo>
                    <a:lnTo>
                      <a:pt x="1106" y="284"/>
                    </a:lnTo>
                    <a:lnTo>
                      <a:pt x="1112" y="282"/>
                    </a:lnTo>
                    <a:lnTo>
                      <a:pt x="1128" y="281"/>
                    </a:lnTo>
                    <a:lnTo>
                      <a:pt x="1143" y="281"/>
                    </a:lnTo>
                    <a:lnTo>
                      <a:pt x="1156" y="281"/>
                    </a:lnTo>
                    <a:lnTo>
                      <a:pt x="1166" y="279"/>
                    </a:lnTo>
                    <a:lnTo>
                      <a:pt x="1170" y="277"/>
                    </a:lnTo>
                    <a:lnTo>
                      <a:pt x="1173" y="274"/>
                    </a:lnTo>
                    <a:lnTo>
                      <a:pt x="1175" y="271"/>
                    </a:lnTo>
                    <a:lnTo>
                      <a:pt x="1176" y="266"/>
                    </a:lnTo>
                    <a:lnTo>
                      <a:pt x="1175" y="255"/>
                    </a:lnTo>
                    <a:lnTo>
                      <a:pt x="1172" y="244"/>
                    </a:lnTo>
                    <a:lnTo>
                      <a:pt x="1166" y="234"/>
                    </a:lnTo>
                    <a:lnTo>
                      <a:pt x="1161" y="225"/>
                    </a:lnTo>
                    <a:lnTo>
                      <a:pt x="1151" y="212"/>
                    </a:lnTo>
                    <a:lnTo>
                      <a:pt x="1147" y="206"/>
                    </a:lnTo>
                    <a:lnTo>
                      <a:pt x="1147" y="201"/>
                    </a:lnTo>
                    <a:lnTo>
                      <a:pt x="1149" y="196"/>
                    </a:lnTo>
                    <a:lnTo>
                      <a:pt x="1152" y="192"/>
                    </a:lnTo>
                    <a:lnTo>
                      <a:pt x="1157" y="188"/>
                    </a:lnTo>
                    <a:lnTo>
                      <a:pt x="1167" y="182"/>
                    </a:lnTo>
                    <a:lnTo>
                      <a:pt x="1180" y="176"/>
                    </a:lnTo>
                    <a:lnTo>
                      <a:pt x="1194" y="171"/>
                    </a:lnTo>
                    <a:lnTo>
                      <a:pt x="1210" y="164"/>
                    </a:lnTo>
                    <a:lnTo>
                      <a:pt x="1217" y="161"/>
                    </a:lnTo>
                    <a:lnTo>
                      <a:pt x="1224" y="156"/>
                    </a:lnTo>
                    <a:lnTo>
                      <a:pt x="1230" y="152"/>
                    </a:lnTo>
                    <a:lnTo>
                      <a:pt x="1237" y="147"/>
                    </a:lnTo>
                    <a:lnTo>
                      <a:pt x="1231" y="141"/>
                    </a:lnTo>
                    <a:lnTo>
                      <a:pt x="1227" y="135"/>
                    </a:lnTo>
                    <a:lnTo>
                      <a:pt x="1223" y="127"/>
                    </a:lnTo>
                    <a:lnTo>
                      <a:pt x="1219" y="120"/>
                    </a:lnTo>
                    <a:lnTo>
                      <a:pt x="1217" y="112"/>
                    </a:lnTo>
                    <a:lnTo>
                      <a:pt x="1216" y="104"/>
                    </a:lnTo>
                    <a:lnTo>
                      <a:pt x="1215" y="96"/>
                    </a:lnTo>
                    <a:lnTo>
                      <a:pt x="1215" y="87"/>
                    </a:lnTo>
                    <a:lnTo>
                      <a:pt x="1215" y="79"/>
                    </a:lnTo>
                    <a:lnTo>
                      <a:pt x="1216" y="70"/>
                    </a:lnTo>
                    <a:lnTo>
                      <a:pt x="1218" y="63"/>
                    </a:lnTo>
                    <a:lnTo>
                      <a:pt x="1220" y="55"/>
                    </a:lnTo>
                    <a:lnTo>
                      <a:pt x="1224" y="47"/>
                    </a:lnTo>
                    <a:lnTo>
                      <a:pt x="1228" y="40"/>
                    </a:lnTo>
                    <a:lnTo>
                      <a:pt x="1232" y="33"/>
                    </a:lnTo>
                    <a:lnTo>
                      <a:pt x="1238" y="28"/>
                    </a:lnTo>
                    <a:lnTo>
                      <a:pt x="1259" y="50"/>
                    </a:lnTo>
                    <a:lnTo>
                      <a:pt x="1278" y="69"/>
                    </a:lnTo>
                    <a:lnTo>
                      <a:pt x="1292" y="83"/>
                    </a:lnTo>
                    <a:lnTo>
                      <a:pt x="1296" y="87"/>
                    </a:lnTo>
                    <a:lnTo>
                      <a:pt x="1307" y="88"/>
                    </a:lnTo>
                    <a:lnTo>
                      <a:pt x="1331" y="88"/>
                    </a:lnTo>
                    <a:lnTo>
                      <a:pt x="1360" y="88"/>
                    </a:lnTo>
                    <a:lnTo>
                      <a:pt x="1386" y="88"/>
                    </a:lnTo>
                    <a:lnTo>
                      <a:pt x="1391" y="83"/>
                    </a:lnTo>
                    <a:lnTo>
                      <a:pt x="1401" y="70"/>
                    </a:lnTo>
                    <a:lnTo>
                      <a:pt x="1406" y="61"/>
                    </a:lnTo>
                    <a:lnTo>
                      <a:pt x="1412" y="51"/>
                    </a:lnTo>
                    <a:lnTo>
                      <a:pt x="1415" y="40"/>
                    </a:lnTo>
                    <a:lnTo>
                      <a:pt x="1416" y="29"/>
                    </a:lnTo>
                    <a:lnTo>
                      <a:pt x="1413" y="29"/>
                    </a:lnTo>
                    <a:lnTo>
                      <a:pt x="1387" y="29"/>
                    </a:lnTo>
                    <a:lnTo>
                      <a:pt x="1387" y="29"/>
                    </a:lnTo>
                    <a:lnTo>
                      <a:pt x="1446" y="0"/>
                    </a:lnTo>
                    <a:lnTo>
                      <a:pt x="1446" y="0"/>
                    </a:lnTo>
                    <a:lnTo>
                      <a:pt x="1447" y="11"/>
                    </a:lnTo>
                    <a:lnTo>
                      <a:pt x="1450" y="22"/>
                    </a:lnTo>
                    <a:lnTo>
                      <a:pt x="1456" y="31"/>
                    </a:lnTo>
                    <a:lnTo>
                      <a:pt x="1461" y="41"/>
                    </a:lnTo>
                    <a:lnTo>
                      <a:pt x="1471" y="54"/>
                    </a:lnTo>
                    <a:lnTo>
                      <a:pt x="1475" y="59"/>
                    </a:lnTo>
                    <a:lnTo>
                      <a:pt x="1483" y="65"/>
                    </a:lnTo>
                    <a:lnTo>
                      <a:pt x="1491" y="69"/>
                    </a:lnTo>
                    <a:lnTo>
                      <a:pt x="1502" y="73"/>
                    </a:lnTo>
                    <a:lnTo>
                      <a:pt x="1514" y="78"/>
                    </a:lnTo>
                    <a:lnTo>
                      <a:pt x="1540" y="84"/>
                    </a:lnTo>
                    <a:lnTo>
                      <a:pt x="1569" y="90"/>
                    </a:lnTo>
                    <a:lnTo>
                      <a:pt x="1595" y="96"/>
                    </a:lnTo>
                    <a:lnTo>
                      <a:pt x="1618" y="103"/>
                    </a:lnTo>
                    <a:lnTo>
                      <a:pt x="1626" y="107"/>
                    </a:lnTo>
                    <a:lnTo>
                      <a:pt x="1634" y="110"/>
                    </a:lnTo>
                    <a:lnTo>
                      <a:pt x="1636" y="112"/>
                    </a:lnTo>
                    <a:lnTo>
                      <a:pt x="1638" y="115"/>
                    </a:lnTo>
                    <a:lnTo>
                      <a:pt x="1639" y="118"/>
                    </a:lnTo>
                    <a:lnTo>
                      <a:pt x="1639" y="121"/>
                    </a:lnTo>
                    <a:lnTo>
                      <a:pt x="1638" y="131"/>
                    </a:lnTo>
                    <a:lnTo>
                      <a:pt x="1637" y="140"/>
                    </a:lnTo>
                    <a:lnTo>
                      <a:pt x="1635" y="148"/>
                    </a:lnTo>
                    <a:lnTo>
                      <a:pt x="1632" y="154"/>
                    </a:lnTo>
                    <a:lnTo>
                      <a:pt x="1629" y="161"/>
                    </a:lnTo>
                    <a:lnTo>
                      <a:pt x="1625" y="165"/>
                    </a:lnTo>
                    <a:lnTo>
                      <a:pt x="1621" y="169"/>
                    </a:lnTo>
                    <a:lnTo>
                      <a:pt x="1617" y="173"/>
                    </a:lnTo>
                    <a:lnTo>
                      <a:pt x="1608" y="177"/>
                    </a:lnTo>
                    <a:lnTo>
                      <a:pt x="1601" y="179"/>
                    </a:lnTo>
                    <a:lnTo>
                      <a:pt x="1596" y="179"/>
                    </a:lnTo>
                    <a:lnTo>
                      <a:pt x="1594" y="180"/>
                    </a:lnTo>
                    <a:lnTo>
                      <a:pt x="1584" y="201"/>
                    </a:lnTo>
                    <a:lnTo>
                      <a:pt x="1577" y="220"/>
                    </a:lnTo>
                    <a:lnTo>
                      <a:pt x="1575" y="229"/>
                    </a:lnTo>
                    <a:lnTo>
                      <a:pt x="1572" y="237"/>
                    </a:lnTo>
                    <a:lnTo>
                      <a:pt x="1571" y="246"/>
                    </a:lnTo>
                    <a:lnTo>
                      <a:pt x="1571" y="254"/>
                    </a:lnTo>
                    <a:lnTo>
                      <a:pt x="1571" y="262"/>
                    </a:lnTo>
                    <a:lnTo>
                      <a:pt x="1572" y="271"/>
                    </a:lnTo>
                    <a:lnTo>
                      <a:pt x="1574" y="280"/>
                    </a:lnTo>
                    <a:lnTo>
                      <a:pt x="1577" y="288"/>
                    </a:lnTo>
                    <a:lnTo>
                      <a:pt x="1583" y="308"/>
                    </a:lnTo>
                    <a:lnTo>
                      <a:pt x="1593" y="329"/>
                    </a:lnTo>
                    <a:lnTo>
                      <a:pt x="1593" y="329"/>
                    </a:lnTo>
                    <a:lnTo>
                      <a:pt x="1683" y="329"/>
                    </a:lnTo>
                    <a:lnTo>
                      <a:pt x="1683" y="329"/>
                    </a:lnTo>
                    <a:lnTo>
                      <a:pt x="1692" y="325"/>
                    </a:lnTo>
                    <a:lnTo>
                      <a:pt x="1700" y="323"/>
                    </a:lnTo>
                    <a:lnTo>
                      <a:pt x="1704" y="322"/>
                    </a:lnTo>
                    <a:lnTo>
                      <a:pt x="1707" y="323"/>
                    </a:lnTo>
                    <a:lnTo>
                      <a:pt x="1710" y="325"/>
                    </a:lnTo>
                    <a:lnTo>
                      <a:pt x="1710" y="328"/>
                    </a:lnTo>
                    <a:lnTo>
                      <a:pt x="1710" y="333"/>
                    </a:lnTo>
                    <a:lnTo>
                      <a:pt x="1709" y="337"/>
                    </a:lnTo>
                    <a:lnTo>
                      <a:pt x="1705" y="350"/>
                    </a:lnTo>
                    <a:lnTo>
                      <a:pt x="1703" y="364"/>
                    </a:lnTo>
                    <a:lnTo>
                      <a:pt x="1703" y="370"/>
                    </a:lnTo>
                    <a:lnTo>
                      <a:pt x="1704" y="377"/>
                    </a:lnTo>
                    <a:lnTo>
                      <a:pt x="1707" y="383"/>
                    </a:lnTo>
                    <a:lnTo>
                      <a:pt x="1712" y="390"/>
                    </a:lnTo>
                    <a:lnTo>
                      <a:pt x="1716" y="385"/>
                    </a:lnTo>
                    <a:lnTo>
                      <a:pt x="1727" y="378"/>
                    </a:lnTo>
                    <a:lnTo>
                      <a:pt x="1729" y="377"/>
                    </a:lnTo>
                    <a:lnTo>
                      <a:pt x="1732" y="377"/>
                    </a:lnTo>
                    <a:lnTo>
                      <a:pt x="1734" y="377"/>
                    </a:lnTo>
                    <a:lnTo>
                      <a:pt x="1737" y="377"/>
                    </a:lnTo>
                    <a:lnTo>
                      <a:pt x="1739" y="379"/>
                    </a:lnTo>
                    <a:lnTo>
                      <a:pt x="1740" y="381"/>
                    </a:lnTo>
                    <a:lnTo>
                      <a:pt x="1741" y="384"/>
                    </a:lnTo>
                    <a:lnTo>
                      <a:pt x="1741" y="390"/>
                    </a:lnTo>
                    <a:lnTo>
                      <a:pt x="1753" y="391"/>
                    </a:lnTo>
                    <a:lnTo>
                      <a:pt x="1764" y="394"/>
                    </a:lnTo>
                    <a:lnTo>
                      <a:pt x="1773" y="399"/>
                    </a:lnTo>
                    <a:lnTo>
                      <a:pt x="1782" y="405"/>
                    </a:lnTo>
                    <a:lnTo>
                      <a:pt x="1796" y="416"/>
                    </a:lnTo>
                    <a:lnTo>
                      <a:pt x="1800" y="420"/>
                    </a:lnTo>
                    <a:lnTo>
                      <a:pt x="1812" y="419"/>
                    </a:lnTo>
                    <a:lnTo>
                      <a:pt x="1823" y="416"/>
                    </a:lnTo>
                    <a:lnTo>
                      <a:pt x="1834" y="412"/>
                    </a:lnTo>
                    <a:lnTo>
                      <a:pt x="1846" y="409"/>
                    </a:lnTo>
                    <a:lnTo>
                      <a:pt x="1851" y="408"/>
                    </a:lnTo>
                    <a:lnTo>
                      <a:pt x="1857" y="407"/>
                    </a:lnTo>
                    <a:lnTo>
                      <a:pt x="1862" y="407"/>
                    </a:lnTo>
                    <a:lnTo>
                      <a:pt x="1868" y="408"/>
                    </a:lnTo>
                    <a:lnTo>
                      <a:pt x="1874" y="409"/>
                    </a:lnTo>
                    <a:lnTo>
                      <a:pt x="1879" y="412"/>
                    </a:lnTo>
                    <a:lnTo>
                      <a:pt x="1885" y="416"/>
                    </a:lnTo>
                    <a:lnTo>
                      <a:pt x="1890" y="421"/>
                    </a:lnTo>
                    <a:lnTo>
                      <a:pt x="1890" y="447"/>
                    </a:lnTo>
                    <a:lnTo>
                      <a:pt x="1890" y="450"/>
                    </a:lnTo>
                    <a:lnTo>
                      <a:pt x="1885" y="457"/>
                    </a:lnTo>
                    <a:lnTo>
                      <a:pt x="1880" y="463"/>
                    </a:lnTo>
                    <a:lnTo>
                      <a:pt x="1876" y="470"/>
                    </a:lnTo>
                    <a:lnTo>
                      <a:pt x="1873" y="477"/>
                    </a:lnTo>
                    <a:lnTo>
                      <a:pt x="1871" y="485"/>
                    </a:lnTo>
                    <a:lnTo>
                      <a:pt x="1868" y="493"/>
                    </a:lnTo>
                    <a:lnTo>
                      <a:pt x="1867" y="502"/>
                    </a:lnTo>
                    <a:lnTo>
                      <a:pt x="1867" y="510"/>
                    </a:lnTo>
                    <a:lnTo>
                      <a:pt x="1867" y="518"/>
                    </a:lnTo>
                    <a:lnTo>
                      <a:pt x="1868" y="527"/>
                    </a:lnTo>
                    <a:lnTo>
                      <a:pt x="1871" y="534"/>
                    </a:lnTo>
                    <a:lnTo>
                      <a:pt x="1873" y="543"/>
                    </a:lnTo>
                    <a:lnTo>
                      <a:pt x="1876" y="551"/>
                    </a:lnTo>
                    <a:lnTo>
                      <a:pt x="1879" y="557"/>
                    </a:lnTo>
                    <a:lnTo>
                      <a:pt x="1884" y="564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70"/>
                    </a:lnTo>
                    <a:lnTo>
                      <a:pt x="1889" y="580"/>
                    </a:lnTo>
                    <a:lnTo>
                      <a:pt x="1888" y="587"/>
                    </a:lnTo>
                    <a:lnTo>
                      <a:pt x="1887" y="594"/>
                    </a:lnTo>
                    <a:lnTo>
                      <a:pt x="1885" y="599"/>
                    </a:lnTo>
                    <a:lnTo>
                      <a:pt x="1881" y="606"/>
                    </a:lnTo>
                    <a:lnTo>
                      <a:pt x="1876" y="611"/>
                    </a:lnTo>
                    <a:lnTo>
                      <a:pt x="1868" y="620"/>
                    </a:lnTo>
                    <a:lnTo>
                      <a:pt x="1859" y="629"/>
                    </a:lnTo>
                    <a:lnTo>
                      <a:pt x="1885" y="655"/>
                    </a:lnTo>
                    <a:lnTo>
                      <a:pt x="1888" y="660"/>
                    </a:lnTo>
                    <a:lnTo>
                      <a:pt x="1888" y="686"/>
                    </a:lnTo>
                    <a:lnTo>
                      <a:pt x="1888" y="689"/>
                    </a:lnTo>
                    <a:lnTo>
                      <a:pt x="1893" y="694"/>
                    </a:lnTo>
                    <a:lnTo>
                      <a:pt x="1896" y="699"/>
                    </a:lnTo>
                    <a:lnTo>
                      <a:pt x="1899" y="703"/>
                    </a:lnTo>
                    <a:lnTo>
                      <a:pt x="1901" y="706"/>
                    </a:lnTo>
                    <a:lnTo>
                      <a:pt x="1901" y="709"/>
                    </a:lnTo>
                    <a:lnTo>
                      <a:pt x="1901" y="712"/>
                    </a:lnTo>
                    <a:lnTo>
                      <a:pt x="1900" y="714"/>
                    </a:lnTo>
                    <a:lnTo>
                      <a:pt x="1899" y="715"/>
                    </a:lnTo>
                    <a:lnTo>
                      <a:pt x="1892" y="718"/>
                    </a:lnTo>
                    <a:lnTo>
                      <a:pt x="1888" y="719"/>
                    </a:lnTo>
                    <a:lnTo>
                      <a:pt x="1888" y="719"/>
                    </a:lnTo>
                    <a:lnTo>
                      <a:pt x="1888" y="748"/>
                    </a:lnTo>
                    <a:lnTo>
                      <a:pt x="1888" y="748"/>
                    </a:lnTo>
                    <a:lnTo>
                      <a:pt x="1909" y="749"/>
                    </a:lnTo>
                    <a:lnTo>
                      <a:pt x="1929" y="749"/>
                    </a:lnTo>
                    <a:lnTo>
                      <a:pt x="1942" y="749"/>
                    </a:lnTo>
                    <a:lnTo>
                      <a:pt x="1947" y="749"/>
                    </a:lnTo>
                    <a:lnTo>
                      <a:pt x="1969" y="749"/>
                    </a:lnTo>
                    <a:lnTo>
                      <a:pt x="1988" y="749"/>
                    </a:lnTo>
                    <a:lnTo>
                      <a:pt x="2001" y="749"/>
                    </a:lnTo>
                    <a:lnTo>
                      <a:pt x="2007" y="749"/>
                    </a:lnTo>
                    <a:lnTo>
                      <a:pt x="2021" y="763"/>
                    </a:lnTo>
                    <a:lnTo>
                      <a:pt x="2039" y="780"/>
                    </a:lnTo>
                    <a:lnTo>
                      <a:pt x="2058" y="798"/>
                    </a:lnTo>
                    <a:lnTo>
                      <a:pt x="2077" y="816"/>
                    </a:lnTo>
                    <a:lnTo>
                      <a:pt x="2085" y="825"/>
                    </a:lnTo>
                    <a:lnTo>
                      <a:pt x="2093" y="835"/>
                    </a:lnTo>
                    <a:lnTo>
                      <a:pt x="2098" y="842"/>
                    </a:lnTo>
                    <a:lnTo>
                      <a:pt x="2103" y="850"/>
                    </a:lnTo>
                    <a:lnTo>
                      <a:pt x="2104" y="853"/>
                    </a:lnTo>
                    <a:lnTo>
                      <a:pt x="2105" y="856"/>
                    </a:lnTo>
                    <a:lnTo>
                      <a:pt x="2105" y="859"/>
                    </a:lnTo>
                    <a:lnTo>
                      <a:pt x="2104" y="862"/>
                    </a:lnTo>
                    <a:lnTo>
                      <a:pt x="2103" y="865"/>
                    </a:lnTo>
                    <a:lnTo>
                      <a:pt x="2102" y="867"/>
                    </a:lnTo>
                    <a:lnTo>
                      <a:pt x="2098" y="868"/>
                    </a:lnTo>
                    <a:lnTo>
                      <a:pt x="2095" y="869"/>
                    </a:lnTo>
                    <a:lnTo>
                      <a:pt x="2031" y="889"/>
                    </a:lnTo>
                    <a:lnTo>
                      <a:pt x="1968" y="907"/>
                    </a:lnTo>
                    <a:lnTo>
                      <a:pt x="1903" y="923"/>
                    </a:lnTo>
                    <a:lnTo>
                      <a:pt x="1839" y="939"/>
                    </a:lnTo>
                    <a:lnTo>
                      <a:pt x="1774" y="954"/>
                    </a:lnTo>
                    <a:lnTo>
                      <a:pt x="1710" y="969"/>
                    </a:lnTo>
                    <a:lnTo>
                      <a:pt x="1644" y="981"/>
                    </a:lnTo>
                    <a:lnTo>
                      <a:pt x="1579" y="994"/>
                    </a:lnTo>
                    <a:lnTo>
                      <a:pt x="1513" y="1006"/>
                    </a:lnTo>
                    <a:lnTo>
                      <a:pt x="1447" y="1017"/>
                    </a:lnTo>
                    <a:lnTo>
                      <a:pt x="1382" y="1028"/>
                    </a:lnTo>
                    <a:lnTo>
                      <a:pt x="1315" y="1038"/>
                    </a:lnTo>
                    <a:lnTo>
                      <a:pt x="1184" y="1057"/>
                    </a:lnTo>
                    <a:lnTo>
                      <a:pt x="1052" y="1073"/>
                    </a:lnTo>
                    <a:lnTo>
                      <a:pt x="919" y="1089"/>
                    </a:lnTo>
                    <a:lnTo>
                      <a:pt x="786" y="1105"/>
                    </a:lnTo>
                    <a:lnTo>
                      <a:pt x="654" y="1120"/>
                    </a:lnTo>
                    <a:lnTo>
                      <a:pt x="523" y="1135"/>
                    </a:lnTo>
                    <a:lnTo>
                      <a:pt x="391" y="1150"/>
                    </a:lnTo>
                    <a:lnTo>
                      <a:pt x="260" y="1167"/>
                    </a:lnTo>
                    <a:lnTo>
                      <a:pt x="130" y="1186"/>
                    </a:lnTo>
                    <a:lnTo>
                      <a:pt x="0" y="1206"/>
                    </a:lnTo>
                    <a:lnTo>
                      <a:pt x="0" y="1206"/>
                    </a:lnTo>
                    <a:lnTo>
                      <a:pt x="5" y="1210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>
                <a:off x="6397560" y="3758040"/>
                <a:ext cx="1226520" cy="531000"/>
              </a:xfrm>
              <a:custGeom>
                <a:avLst/>
                <a:gdLst/>
                <a:ahLst/>
                <a:rect l="l" t="t" r="r" b="b"/>
                <a:pathLst>
                  <a:path w="2359" h="1040">
                    <a:moveTo>
                      <a:pt x="688" y="256"/>
                    </a:moveTo>
                    <a:lnTo>
                      <a:pt x="837" y="237"/>
                    </a:lnTo>
                    <a:lnTo>
                      <a:pt x="971" y="218"/>
                    </a:lnTo>
                    <a:lnTo>
                      <a:pt x="1093" y="203"/>
                    </a:lnTo>
                    <a:lnTo>
                      <a:pt x="1203" y="189"/>
                    </a:lnTo>
                    <a:lnTo>
                      <a:pt x="1305" y="176"/>
                    </a:lnTo>
                    <a:lnTo>
                      <a:pt x="1399" y="164"/>
                    </a:lnTo>
                    <a:lnTo>
                      <a:pt x="1485" y="152"/>
                    </a:lnTo>
                    <a:lnTo>
                      <a:pt x="1568" y="141"/>
                    </a:lnTo>
                    <a:lnTo>
                      <a:pt x="1648" y="128"/>
                    </a:lnTo>
                    <a:lnTo>
                      <a:pt x="1727" y="115"/>
                    </a:lnTo>
                    <a:lnTo>
                      <a:pt x="1807" y="101"/>
                    </a:lnTo>
                    <a:lnTo>
                      <a:pt x="1888" y="85"/>
                    </a:lnTo>
                    <a:lnTo>
                      <a:pt x="1974" y="68"/>
                    </a:lnTo>
                    <a:lnTo>
                      <a:pt x="2065" y="49"/>
                    </a:lnTo>
                    <a:lnTo>
                      <a:pt x="2163" y="26"/>
                    </a:lnTo>
                    <a:lnTo>
                      <a:pt x="2270" y="0"/>
                    </a:lnTo>
                    <a:lnTo>
                      <a:pt x="2271" y="3"/>
                    </a:lnTo>
                    <a:lnTo>
                      <a:pt x="2273" y="8"/>
                    </a:lnTo>
                    <a:lnTo>
                      <a:pt x="2278" y="11"/>
                    </a:lnTo>
                    <a:lnTo>
                      <a:pt x="2283" y="15"/>
                    </a:lnTo>
                    <a:lnTo>
                      <a:pt x="2296" y="26"/>
                    </a:lnTo>
                    <a:lnTo>
                      <a:pt x="2312" y="39"/>
                    </a:lnTo>
                    <a:lnTo>
                      <a:pt x="2320" y="46"/>
                    </a:lnTo>
                    <a:lnTo>
                      <a:pt x="2327" y="53"/>
                    </a:lnTo>
                    <a:lnTo>
                      <a:pt x="2335" y="62"/>
                    </a:lnTo>
                    <a:lnTo>
                      <a:pt x="2341" y="70"/>
                    </a:lnTo>
                    <a:lnTo>
                      <a:pt x="2347" y="79"/>
                    </a:lnTo>
                    <a:lnTo>
                      <a:pt x="2351" y="89"/>
                    </a:lnTo>
                    <a:lnTo>
                      <a:pt x="2353" y="100"/>
                    </a:lnTo>
                    <a:lnTo>
                      <a:pt x="2356" y="110"/>
                    </a:lnTo>
                    <a:lnTo>
                      <a:pt x="2356" y="137"/>
                    </a:lnTo>
                    <a:lnTo>
                      <a:pt x="2356" y="139"/>
                    </a:lnTo>
                    <a:lnTo>
                      <a:pt x="2356" y="141"/>
                    </a:lnTo>
                    <a:lnTo>
                      <a:pt x="2353" y="142"/>
                    </a:lnTo>
                    <a:lnTo>
                      <a:pt x="2352" y="142"/>
                    </a:lnTo>
                    <a:lnTo>
                      <a:pt x="2348" y="138"/>
                    </a:lnTo>
                    <a:lnTo>
                      <a:pt x="2344" y="134"/>
                    </a:lnTo>
                    <a:lnTo>
                      <a:pt x="2334" y="124"/>
                    </a:lnTo>
                    <a:lnTo>
                      <a:pt x="2329" y="120"/>
                    </a:lnTo>
                    <a:lnTo>
                      <a:pt x="2323" y="125"/>
                    </a:lnTo>
                    <a:lnTo>
                      <a:pt x="2318" y="129"/>
                    </a:lnTo>
                    <a:lnTo>
                      <a:pt x="2312" y="131"/>
                    </a:lnTo>
                    <a:lnTo>
                      <a:pt x="2306" y="133"/>
                    </a:lnTo>
                    <a:lnTo>
                      <a:pt x="2300" y="133"/>
                    </a:lnTo>
                    <a:lnTo>
                      <a:pt x="2294" y="133"/>
                    </a:lnTo>
                    <a:lnTo>
                      <a:pt x="2287" y="132"/>
                    </a:lnTo>
                    <a:lnTo>
                      <a:pt x="2280" y="131"/>
                    </a:lnTo>
                    <a:lnTo>
                      <a:pt x="2266" y="128"/>
                    </a:lnTo>
                    <a:lnTo>
                      <a:pt x="2250" y="124"/>
                    </a:lnTo>
                    <a:lnTo>
                      <a:pt x="2230" y="121"/>
                    </a:lnTo>
                    <a:lnTo>
                      <a:pt x="2210" y="119"/>
                    </a:lnTo>
                    <a:lnTo>
                      <a:pt x="2199" y="120"/>
                    </a:lnTo>
                    <a:lnTo>
                      <a:pt x="2188" y="122"/>
                    </a:lnTo>
                    <a:lnTo>
                      <a:pt x="2179" y="124"/>
                    </a:lnTo>
                    <a:lnTo>
                      <a:pt x="2170" y="129"/>
                    </a:lnTo>
                    <a:lnTo>
                      <a:pt x="2161" y="134"/>
                    </a:lnTo>
                    <a:lnTo>
                      <a:pt x="2154" y="139"/>
                    </a:lnTo>
                    <a:lnTo>
                      <a:pt x="2146" y="146"/>
                    </a:lnTo>
                    <a:lnTo>
                      <a:pt x="2138" y="152"/>
                    </a:lnTo>
                    <a:lnTo>
                      <a:pt x="2113" y="182"/>
                    </a:lnTo>
                    <a:lnTo>
                      <a:pt x="2090" y="207"/>
                    </a:lnTo>
                    <a:lnTo>
                      <a:pt x="2095" y="213"/>
                    </a:lnTo>
                    <a:lnTo>
                      <a:pt x="2102" y="216"/>
                    </a:lnTo>
                    <a:lnTo>
                      <a:pt x="2109" y="219"/>
                    </a:lnTo>
                    <a:lnTo>
                      <a:pt x="2117" y="220"/>
                    </a:lnTo>
                    <a:lnTo>
                      <a:pt x="2125" y="222"/>
                    </a:lnTo>
                    <a:lnTo>
                      <a:pt x="2134" y="222"/>
                    </a:lnTo>
                    <a:lnTo>
                      <a:pt x="2143" y="220"/>
                    </a:lnTo>
                    <a:lnTo>
                      <a:pt x="2152" y="219"/>
                    </a:lnTo>
                    <a:lnTo>
                      <a:pt x="2173" y="216"/>
                    </a:lnTo>
                    <a:lnTo>
                      <a:pt x="2195" y="213"/>
                    </a:lnTo>
                    <a:lnTo>
                      <a:pt x="2216" y="210"/>
                    </a:lnTo>
                    <a:lnTo>
                      <a:pt x="2239" y="209"/>
                    </a:lnTo>
                    <a:lnTo>
                      <a:pt x="2250" y="209"/>
                    </a:lnTo>
                    <a:lnTo>
                      <a:pt x="2259" y="207"/>
                    </a:lnTo>
                    <a:lnTo>
                      <a:pt x="2269" y="206"/>
                    </a:lnTo>
                    <a:lnTo>
                      <a:pt x="2279" y="204"/>
                    </a:lnTo>
                    <a:lnTo>
                      <a:pt x="2295" y="200"/>
                    </a:lnTo>
                    <a:lnTo>
                      <a:pt x="2310" y="195"/>
                    </a:lnTo>
                    <a:lnTo>
                      <a:pt x="2323" y="189"/>
                    </a:lnTo>
                    <a:lnTo>
                      <a:pt x="2335" y="185"/>
                    </a:lnTo>
                    <a:lnTo>
                      <a:pt x="2347" y="182"/>
                    </a:lnTo>
                    <a:lnTo>
                      <a:pt x="2359" y="180"/>
                    </a:lnTo>
                    <a:lnTo>
                      <a:pt x="2358" y="207"/>
                    </a:lnTo>
                    <a:lnTo>
                      <a:pt x="2358" y="240"/>
                    </a:lnTo>
                    <a:lnTo>
                      <a:pt x="2358" y="272"/>
                    </a:lnTo>
                    <a:lnTo>
                      <a:pt x="2358" y="299"/>
                    </a:lnTo>
                    <a:lnTo>
                      <a:pt x="2347" y="310"/>
                    </a:lnTo>
                    <a:lnTo>
                      <a:pt x="2339" y="322"/>
                    </a:lnTo>
                    <a:lnTo>
                      <a:pt x="2333" y="333"/>
                    </a:lnTo>
                    <a:lnTo>
                      <a:pt x="2327" y="344"/>
                    </a:lnTo>
                    <a:lnTo>
                      <a:pt x="2321" y="355"/>
                    </a:lnTo>
                    <a:lnTo>
                      <a:pt x="2314" y="366"/>
                    </a:lnTo>
                    <a:lnTo>
                      <a:pt x="2307" y="377"/>
                    </a:lnTo>
                    <a:lnTo>
                      <a:pt x="2297" y="389"/>
                    </a:lnTo>
                    <a:lnTo>
                      <a:pt x="2267" y="388"/>
                    </a:lnTo>
                    <a:lnTo>
                      <a:pt x="2256" y="389"/>
                    </a:lnTo>
                    <a:lnTo>
                      <a:pt x="2245" y="393"/>
                    </a:lnTo>
                    <a:lnTo>
                      <a:pt x="2235" y="398"/>
                    </a:lnTo>
                    <a:lnTo>
                      <a:pt x="2226" y="403"/>
                    </a:lnTo>
                    <a:lnTo>
                      <a:pt x="2212" y="413"/>
                    </a:lnTo>
                    <a:lnTo>
                      <a:pt x="2208" y="418"/>
                    </a:lnTo>
                    <a:lnTo>
                      <a:pt x="2189" y="417"/>
                    </a:lnTo>
                    <a:lnTo>
                      <a:pt x="2177" y="417"/>
                    </a:lnTo>
                    <a:lnTo>
                      <a:pt x="2165" y="417"/>
                    </a:lnTo>
                    <a:lnTo>
                      <a:pt x="2147" y="417"/>
                    </a:lnTo>
                    <a:lnTo>
                      <a:pt x="2152" y="428"/>
                    </a:lnTo>
                    <a:lnTo>
                      <a:pt x="2157" y="440"/>
                    </a:lnTo>
                    <a:lnTo>
                      <a:pt x="2161" y="450"/>
                    </a:lnTo>
                    <a:lnTo>
                      <a:pt x="2164" y="461"/>
                    </a:lnTo>
                    <a:lnTo>
                      <a:pt x="2167" y="471"/>
                    </a:lnTo>
                    <a:lnTo>
                      <a:pt x="2168" y="481"/>
                    </a:lnTo>
                    <a:lnTo>
                      <a:pt x="2169" y="490"/>
                    </a:lnTo>
                    <a:lnTo>
                      <a:pt x="2170" y="499"/>
                    </a:lnTo>
                    <a:lnTo>
                      <a:pt x="2169" y="508"/>
                    </a:lnTo>
                    <a:lnTo>
                      <a:pt x="2168" y="514"/>
                    </a:lnTo>
                    <a:lnTo>
                      <a:pt x="2165" y="521"/>
                    </a:lnTo>
                    <a:lnTo>
                      <a:pt x="2163" y="526"/>
                    </a:lnTo>
                    <a:lnTo>
                      <a:pt x="2160" y="530"/>
                    </a:lnTo>
                    <a:lnTo>
                      <a:pt x="2157" y="534"/>
                    </a:lnTo>
                    <a:lnTo>
                      <a:pt x="2151" y="536"/>
                    </a:lnTo>
                    <a:lnTo>
                      <a:pt x="2147" y="536"/>
                    </a:lnTo>
                    <a:lnTo>
                      <a:pt x="2191" y="537"/>
                    </a:lnTo>
                    <a:lnTo>
                      <a:pt x="2232" y="537"/>
                    </a:lnTo>
                    <a:lnTo>
                      <a:pt x="2268" y="537"/>
                    </a:lnTo>
                    <a:lnTo>
                      <a:pt x="2296" y="538"/>
                    </a:lnTo>
                    <a:lnTo>
                      <a:pt x="2291" y="542"/>
                    </a:lnTo>
                    <a:lnTo>
                      <a:pt x="2277" y="552"/>
                    </a:lnTo>
                    <a:lnTo>
                      <a:pt x="2268" y="557"/>
                    </a:lnTo>
                    <a:lnTo>
                      <a:pt x="2257" y="563"/>
                    </a:lnTo>
                    <a:lnTo>
                      <a:pt x="2246" y="566"/>
                    </a:lnTo>
                    <a:lnTo>
                      <a:pt x="2236" y="567"/>
                    </a:lnTo>
                    <a:lnTo>
                      <a:pt x="2236" y="577"/>
                    </a:lnTo>
                    <a:lnTo>
                      <a:pt x="2231" y="601"/>
                    </a:lnTo>
                    <a:lnTo>
                      <a:pt x="2228" y="615"/>
                    </a:lnTo>
                    <a:lnTo>
                      <a:pt x="2223" y="630"/>
                    </a:lnTo>
                    <a:lnTo>
                      <a:pt x="2219" y="637"/>
                    </a:lnTo>
                    <a:lnTo>
                      <a:pt x="2215" y="644"/>
                    </a:lnTo>
                    <a:lnTo>
                      <a:pt x="2211" y="650"/>
                    </a:lnTo>
                    <a:lnTo>
                      <a:pt x="2205" y="656"/>
                    </a:lnTo>
                    <a:lnTo>
                      <a:pt x="2187" y="656"/>
                    </a:lnTo>
                    <a:lnTo>
                      <a:pt x="2172" y="656"/>
                    </a:lnTo>
                    <a:lnTo>
                      <a:pt x="2150" y="656"/>
                    </a:lnTo>
                    <a:lnTo>
                      <a:pt x="2116" y="656"/>
                    </a:lnTo>
                    <a:lnTo>
                      <a:pt x="2116" y="660"/>
                    </a:lnTo>
                    <a:lnTo>
                      <a:pt x="2111" y="670"/>
                    </a:lnTo>
                    <a:lnTo>
                      <a:pt x="2108" y="676"/>
                    </a:lnTo>
                    <a:lnTo>
                      <a:pt x="2103" y="680"/>
                    </a:lnTo>
                    <a:lnTo>
                      <a:pt x="2100" y="683"/>
                    </a:lnTo>
                    <a:lnTo>
                      <a:pt x="2095" y="684"/>
                    </a:lnTo>
                    <a:lnTo>
                      <a:pt x="2091" y="685"/>
                    </a:lnTo>
                    <a:lnTo>
                      <a:pt x="2086" y="685"/>
                    </a:lnTo>
                    <a:lnTo>
                      <a:pt x="2086" y="690"/>
                    </a:lnTo>
                    <a:lnTo>
                      <a:pt x="2083" y="694"/>
                    </a:lnTo>
                    <a:lnTo>
                      <a:pt x="2080" y="699"/>
                    </a:lnTo>
                    <a:lnTo>
                      <a:pt x="2076" y="702"/>
                    </a:lnTo>
                    <a:lnTo>
                      <a:pt x="2067" y="707"/>
                    </a:lnTo>
                    <a:lnTo>
                      <a:pt x="2055" y="711"/>
                    </a:lnTo>
                    <a:lnTo>
                      <a:pt x="2035" y="714"/>
                    </a:lnTo>
                    <a:lnTo>
                      <a:pt x="2026" y="714"/>
                    </a:lnTo>
                    <a:lnTo>
                      <a:pt x="2025" y="720"/>
                    </a:lnTo>
                    <a:lnTo>
                      <a:pt x="2022" y="728"/>
                    </a:lnTo>
                    <a:lnTo>
                      <a:pt x="2017" y="737"/>
                    </a:lnTo>
                    <a:lnTo>
                      <a:pt x="2011" y="745"/>
                    </a:lnTo>
                    <a:lnTo>
                      <a:pt x="1996" y="767"/>
                    </a:lnTo>
                    <a:lnTo>
                      <a:pt x="1976" y="788"/>
                    </a:lnTo>
                    <a:lnTo>
                      <a:pt x="1936" y="831"/>
                    </a:lnTo>
                    <a:lnTo>
                      <a:pt x="1905" y="862"/>
                    </a:lnTo>
                    <a:lnTo>
                      <a:pt x="1905" y="876"/>
                    </a:lnTo>
                    <a:lnTo>
                      <a:pt x="1904" y="894"/>
                    </a:lnTo>
                    <a:lnTo>
                      <a:pt x="1903" y="915"/>
                    </a:lnTo>
                    <a:lnTo>
                      <a:pt x="1901" y="936"/>
                    </a:lnTo>
                    <a:lnTo>
                      <a:pt x="1898" y="959"/>
                    </a:lnTo>
                    <a:lnTo>
                      <a:pt x="1892" y="980"/>
                    </a:lnTo>
                    <a:lnTo>
                      <a:pt x="1888" y="989"/>
                    </a:lnTo>
                    <a:lnTo>
                      <a:pt x="1885" y="998"/>
                    </a:lnTo>
                    <a:lnTo>
                      <a:pt x="1879" y="1004"/>
                    </a:lnTo>
                    <a:lnTo>
                      <a:pt x="1874" y="1011"/>
                    </a:lnTo>
                    <a:lnTo>
                      <a:pt x="1874" y="1016"/>
                    </a:lnTo>
                    <a:lnTo>
                      <a:pt x="1872" y="1021"/>
                    </a:lnTo>
                    <a:lnTo>
                      <a:pt x="1868" y="1025"/>
                    </a:lnTo>
                    <a:lnTo>
                      <a:pt x="1864" y="1028"/>
                    </a:lnTo>
                    <a:lnTo>
                      <a:pt x="1859" y="1031"/>
                    </a:lnTo>
                    <a:lnTo>
                      <a:pt x="1852" y="1034"/>
                    </a:lnTo>
                    <a:lnTo>
                      <a:pt x="1845" y="1036"/>
                    </a:lnTo>
                    <a:lnTo>
                      <a:pt x="1837" y="1037"/>
                    </a:lnTo>
                    <a:lnTo>
                      <a:pt x="1819" y="1039"/>
                    </a:lnTo>
                    <a:lnTo>
                      <a:pt x="1798" y="1040"/>
                    </a:lnTo>
                    <a:lnTo>
                      <a:pt x="1777" y="1040"/>
                    </a:lnTo>
                    <a:lnTo>
                      <a:pt x="1755" y="1040"/>
                    </a:lnTo>
                    <a:lnTo>
                      <a:pt x="1745" y="1030"/>
                    </a:lnTo>
                    <a:lnTo>
                      <a:pt x="1737" y="1023"/>
                    </a:lnTo>
                    <a:lnTo>
                      <a:pt x="1733" y="1021"/>
                    </a:lnTo>
                    <a:lnTo>
                      <a:pt x="1731" y="1018"/>
                    </a:lnTo>
                    <a:lnTo>
                      <a:pt x="1728" y="1017"/>
                    </a:lnTo>
                    <a:lnTo>
                      <a:pt x="1725" y="1017"/>
                    </a:lnTo>
                    <a:lnTo>
                      <a:pt x="1723" y="1017"/>
                    </a:lnTo>
                    <a:lnTo>
                      <a:pt x="1719" y="1018"/>
                    </a:lnTo>
                    <a:lnTo>
                      <a:pt x="1716" y="1021"/>
                    </a:lnTo>
                    <a:lnTo>
                      <a:pt x="1713" y="1023"/>
                    </a:lnTo>
                    <a:lnTo>
                      <a:pt x="1705" y="1029"/>
                    </a:lnTo>
                    <a:lnTo>
                      <a:pt x="1696" y="1039"/>
                    </a:lnTo>
                    <a:lnTo>
                      <a:pt x="1369" y="798"/>
                    </a:lnTo>
                    <a:lnTo>
                      <a:pt x="1021" y="831"/>
                    </a:lnTo>
                    <a:lnTo>
                      <a:pt x="1011" y="819"/>
                    </a:lnTo>
                    <a:lnTo>
                      <a:pt x="1003" y="808"/>
                    </a:lnTo>
                    <a:lnTo>
                      <a:pt x="997" y="798"/>
                    </a:lnTo>
                    <a:lnTo>
                      <a:pt x="991" y="790"/>
                    </a:lnTo>
                    <a:lnTo>
                      <a:pt x="986" y="782"/>
                    </a:lnTo>
                    <a:lnTo>
                      <a:pt x="980" y="775"/>
                    </a:lnTo>
                    <a:lnTo>
                      <a:pt x="975" y="773"/>
                    </a:lnTo>
                    <a:lnTo>
                      <a:pt x="971" y="771"/>
                    </a:lnTo>
                    <a:lnTo>
                      <a:pt x="967" y="771"/>
                    </a:lnTo>
                    <a:lnTo>
                      <a:pt x="961" y="770"/>
                    </a:lnTo>
                    <a:lnTo>
                      <a:pt x="754" y="783"/>
                    </a:lnTo>
                    <a:lnTo>
                      <a:pt x="740" y="802"/>
                    </a:lnTo>
                    <a:lnTo>
                      <a:pt x="737" y="807"/>
                    </a:lnTo>
                    <a:lnTo>
                      <a:pt x="733" y="808"/>
                    </a:lnTo>
                    <a:lnTo>
                      <a:pt x="730" y="808"/>
                    </a:lnTo>
                    <a:lnTo>
                      <a:pt x="728" y="807"/>
                    </a:lnTo>
                    <a:lnTo>
                      <a:pt x="723" y="801"/>
                    </a:lnTo>
                    <a:lnTo>
                      <a:pt x="716" y="792"/>
                    </a:lnTo>
                    <a:lnTo>
                      <a:pt x="710" y="782"/>
                    </a:lnTo>
                    <a:lnTo>
                      <a:pt x="702" y="772"/>
                    </a:lnTo>
                    <a:lnTo>
                      <a:pt x="699" y="769"/>
                    </a:lnTo>
                    <a:lnTo>
                      <a:pt x="693" y="766"/>
                    </a:lnTo>
                    <a:lnTo>
                      <a:pt x="689" y="764"/>
                    </a:lnTo>
                    <a:lnTo>
                      <a:pt x="684" y="763"/>
                    </a:lnTo>
                    <a:lnTo>
                      <a:pt x="652" y="763"/>
                    </a:lnTo>
                    <a:lnTo>
                      <a:pt x="609" y="763"/>
                    </a:lnTo>
                    <a:lnTo>
                      <a:pt x="566" y="761"/>
                    </a:lnTo>
                    <a:lnTo>
                      <a:pt x="535" y="761"/>
                    </a:lnTo>
                    <a:lnTo>
                      <a:pt x="529" y="768"/>
                    </a:lnTo>
                    <a:lnTo>
                      <a:pt x="523" y="775"/>
                    </a:lnTo>
                    <a:lnTo>
                      <a:pt x="517" y="783"/>
                    </a:lnTo>
                    <a:lnTo>
                      <a:pt x="512" y="793"/>
                    </a:lnTo>
                    <a:lnTo>
                      <a:pt x="500" y="812"/>
                    </a:lnTo>
                    <a:lnTo>
                      <a:pt x="489" y="832"/>
                    </a:lnTo>
                    <a:lnTo>
                      <a:pt x="477" y="850"/>
                    </a:lnTo>
                    <a:lnTo>
                      <a:pt x="467" y="866"/>
                    </a:lnTo>
                    <a:lnTo>
                      <a:pt x="461" y="872"/>
                    </a:lnTo>
                    <a:lnTo>
                      <a:pt x="455" y="876"/>
                    </a:lnTo>
                    <a:lnTo>
                      <a:pt x="449" y="879"/>
                    </a:lnTo>
                    <a:lnTo>
                      <a:pt x="444" y="880"/>
                    </a:lnTo>
                    <a:lnTo>
                      <a:pt x="439" y="885"/>
                    </a:lnTo>
                    <a:lnTo>
                      <a:pt x="433" y="889"/>
                    </a:lnTo>
                    <a:lnTo>
                      <a:pt x="427" y="891"/>
                    </a:lnTo>
                    <a:lnTo>
                      <a:pt x="421" y="892"/>
                    </a:lnTo>
                    <a:lnTo>
                      <a:pt x="416" y="893"/>
                    </a:lnTo>
                    <a:lnTo>
                      <a:pt x="410" y="893"/>
                    </a:lnTo>
                    <a:lnTo>
                      <a:pt x="405" y="892"/>
                    </a:lnTo>
                    <a:lnTo>
                      <a:pt x="400" y="891"/>
                    </a:lnTo>
                    <a:lnTo>
                      <a:pt x="388" y="888"/>
                    </a:lnTo>
                    <a:lnTo>
                      <a:pt x="377" y="883"/>
                    </a:lnTo>
                    <a:lnTo>
                      <a:pt x="366" y="880"/>
                    </a:lnTo>
                    <a:lnTo>
                      <a:pt x="354" y="879"/>
                    </a:lnTo>
                    <a:lnTo>
                      <a:pt x="337" y="880"/>
                    </a:lnTo>
                    <a:lnTo>
                      <a:pt x="319" y="882"/>
                    </a:lnTo>
                    <a:lnTo>
                      <a:pt x="298" y="886"/>
                    </a:lnTo>
                    <a:lnTo>
                      <a:pt x="278" y="891"/>
                    </a:lnTo>
                    <a:lnTo>
                      <a:pt x="234" y="903"/>
                    </a:lnTo>
                    <a:lnTo>
                      <a:pt x="190" y="916"/>
                    </a:lnTo>
                    <a:lnTo>
                      <a:pt x="167" y="921"/>
                    </a:lnTo>
                    <a:lnTo>
                      <a:pt x="145" y="927"/>
                    </a:lnTo>
                    <a:lnTo>
                      <a:pt x="123" y="932"/>
                    </a:lnTo>
                    <a:lnTo>
                      <a:pt x="102" y="935"/>
                    </a:lnTo>
                    <a:lnTo>
                      <a:pt x="81" y="937"/>
                    </a:lnTo>
                    <a:lnTo>
                      <a:pt x="61" y="939"/>
                    </a:lnTo>
                    <a:lnTo>
                      <a:pt x="51" y="939"/>
                    </a:lnTo>
                    <a:lnTo>
                      <a:pt x="42" y="937"/>
                    </a:lnTo>
                    <a:lnTo>
                      <a:pt x="32" y="936"/>
                    </a:lnTo>
                    <a:lnTo>
                      <a:pt x="24" y="934"/>
                    </a:lnTo>
                    <a:lnTo>
                      <a:pt x="14" y="931"/>
                    </a:lnTo>
                    <a:lnTo>
                      <a:pt x="7" y="927"/>
                    </a:lnTo>
                    <a:lnTo>
                      <a:pt x="3" y="923"/>
                    </a:lnTo>
                    <a:lnTo>
                      <a:pt x="2" y="921"/>
                    </a:lnTo>
                    <a:lnTo>
                      <a:pt x="0" y="918"/>
                    </a:lnTo>
                    <a:lnTo>
                      <a:pt x="0" y="915"/>
                    </a:lnTo>
                    <a:lnTo>
                      <a:pt x="0" y="908"/>
                    </a:lnTo>
                    <a:lnTo>
                      <a:pt x="2" y="902"/>
                    </a:lnTo>
                    <a:lnTo>
                      <a:pt x="7" y="894"/>
                    </a:lnTo>
                    <a:lnTo>
                      <a:pt x="13" y="886"/>
                    </a:lnTo>
                    <a:lnTo>
                      <a:pt x="28" y="869"/>
                    </a:lnTo>
                    <a:lnTo>
                      <a:pt x="46" y="851"/>
                    </a:lnTo>
                    <a:lnTo>
                      <a:pt x="66" y="834"/>
                    </a:lnTo>
                    <a:lnTo>
                      <a:pt x="84" y="815"/>
                    </a:lnTo>
                    <a:lnTo>
                      <a:pt x="88" y="812"/>
                    </a:lnTo>
                    <a:lnTo>
                      <a:pt x="89" y="808"/>
                    </a:lnTo>
                    <a:lnTo>
                      <a:pt x="89" y="805"/>
                    </a:lnTo>
                    <a:lnTo>
                      <a:pt x="88" y="801"/>
                    </a:lnTo>
                    <a:lnTo>
                      <a:pt x="81" y="794"/>
                    </a:lnTo>
                    <a:lnTo>
                      <a:pt x="73" y="787"/>
                    </a:lnTo>
                    <a:lnTo>
                      <a:pt x="65" y="781"/>
                    </a:lnTo>
                    <a:lnTo>
                      <a:pt x="57" y="773"/>
                    </a:lnTo>
                    <a:lnTo>
                      <a:pt x="55" y="769"/>
                    </a:lnTo>
                    <a:lnTo>
                      <a:pt x="54" y="765"/>
                    </a:lnTo>
                    <a:lnTo>
                      <a:pt x="54" y="760"/>
                    </a:lnTo>
                    <a:lnTo>
                      <a:pt x="55" y="756"/>
                    </a:lnTo>
                    <a:lnTo>
                      <a:pt x="59" y="750"/>
                    </a:lnTo>
                    <a:lnTo>
                      <a:pt x="64" y="745"/>
                    </a:lnTo>
                    <a:lnTo>
                      <a:pt x="68" y="742"/>
                    </a:lnTo>
                    <a:lnTo>
                      <a:pt x="73" y="740"/>
                    </a:lnTo>
                    <a:lnTo>
                      <a:pt x="84" y="738"/>
                    </a:lnTo>
                    <a:lnTo>
                      <a:pt x="96" y="738"/>
                    </a:lnTo>
                    <a:lnTo>
                      <a:pt x="109" y="739"/>
                    </a:lnTo>
                    <a:lnTo>
                      <a:pt x="121" y="739"/>
                    </a:lnTo>
                    <a:lnTo>
                      <a:pt x="127" y="737"/>
                    </a:lnTo>
                    <a:lnTo>
                      <a:pt x="134" y="734"/>
                    </a:lnTo>
                    <a:lnTo>
                      <a:pt x="139" y="731"/>
                    </a:lnTo>
                    <a:lnTo>
                      <a:pt x="145" y="727"/>
                    </a:lnTo>
                    <a:lnTo>
                      <a:pt x="158" y="716"/>
                    </a:lnTo>
                    <a:lnTo>
                      <a:pt x="171" y="707"/>
                    </a:lnTo>
                    <a:lnTo>
                      <a:pt x="187" y="700"/>
                    </a:lnTo>
                    <a:lnTo>
                      <a:pt x="203" y="692"/>
                    </a:lnTo>
                    <a:lnTo>
                      <a:pt x="240" y="678"/>
                    </a:lnTo>
                    <a:lnTo>
                      <a:pt x="279" y="661"/>
                    </a:lnTo>
                    <a:lnTo>
                      <a:pt x="283" y="658"/>
                    </a:lnTo>
                    <a:lnTo>
                      <a:pt x="287" y="655"/>
                    </a:lnTo>
                    <a:lnTo>
                      <a:pt x="292" y="651"/>
                    </a:lnTo>
                    <a:lnTo>
                      <a:pt x="295" y="646"/>
                    </a:lnTo>
                    <a:lnTo>
                      <a:pt x="300" y="636"/>
                    </a:lnTo>
                    <a:lnTo>
                      <a:pt x="304" y="626"/>
                    </a:lnTo>
                    <a:lnTo>
                      <a:pt x="308" y="609"/>
                    </a:lnTo>
                    <a:lnTo>
                      <a:pt x="309" y="602"/>
                    </a:lnTo>
                    <a:lnTo>
                      <a:pt x="314" y="597"/>
                    </a:lnTo>
                    <a:lnTo>
                      <a:pt x="321" y="594"/>
                    </a:lnTo>
                    <a:lnTo>
                      <a:pt x="328" y="592"/>
                    </a:lnTo>
                    <a:lnTo>
                      <a:pt x="336" y="592"/>
                    </a:lnTo>
                    <a:lnTo>
                      <a:pt x="351" y="592"/>
                    </a:lnTo>
                    <a:lnTo>
                      <a:pt x="367" y="595"/>
                    </a:lnTo>
                    <a:lnTo>
                      <a:pt x="375" y="596"/>
                    </a:lnTo>
                    <a:lnTo>
                      <a:pt x="382" y="596"/>
                    </a:lnTo>
                    <a:lnTo>
                      <a:pt x="389" y="597"/>
                    </a:lnTo>
                    <a:lnTo>
                      <a:pt x="396" y="596"/>
                    </a:lnTo>
                    <a:lnTo>
                      <a:pt x="402" y="595"/>
                    </a:lnTo>
                    <a:lnTo>
                      <a:pt x="407" y="592"/>
                    </a:lnTo>
                    <a:lnTo>
                      <a:pt x="413" y="588"/>
                    </a:lnTo>
                    <a:lnTo>
                      <a:pt x="417" y="582"/>
                    </a:lnTo>
                    <a:lnTo>
                      <a:pt x="419" y="577"/>
                    </a:lnTo>
                    <a:lnTo>
                      <a:pt x="420" y="572"/>
                    </a:lnTo>
                    <a:lnTo>
                      <a:pt x="420" y="568"/>
                    </a:lnTo>
                    <a:lnTo>
                      <a:pt x="419" y="564"/>
                    </a:lnTo>
                    <a:lnTo>
                      <a:pt x="417" y="556"/>
                    </a:lnTo>
                    <a:lnTo>
                      <a:pt x="414" y="550"/>
                    </a:lnTo>
                    <a:lnTo>
                      <a:pt x="412" y="543"/>
                    </a:lnTo>
                    <a:lnTo>
                      <a:pt x="410" y="537"/>
                    </a:lnTo>
                    <a:lnTo>
                      <a:pt x="410" y="533"/>
                    </a:lnTo>
                    <a:lnTo>
                      <a:pt x="412" y="529"/>
                    </a:lnTo>
                    <a:lnTo>
                      <a:pt x="414" y="526"/>
                    </a:lnTo>
                    <a:lnTo>
                      <a:pt x="417" y="522"/>
                    </a:lnTo>
                    <a:lnTo>
                      <a:pt x="432" y="508"/>
                    </a:lnTo>
                    <a:lnTo>
                      <a:pt x="448" y="497"/>
                    </a:lnTo>
                    <a:lnTo>
                      <a:pt x="468" y="485"/>
                    </a:lnTo>
                    <a:lnTo>
                      <a:pt x="493" y="473"/>
                    </a:lnTo>
                    <a:lnTo>
                      <a:pt x="509" y="462"/>
                    </a:lnTo>
                    <a:lnTo>
                      <a:pt x="521" y="453"/>
                    </a:lnTo>
                    <a:lnTo>
                      <a:pt x="527" y="449"/>
                    </a:lnTo>
                    <a:lnTo>
                      <a:pt x="534" y="446"/>
                    </a:lnTo>
                    <a:lnTo>
                      <a:pt x="542" y="444"/>
                    </a:lnTo>
                    <a:lnTo>
                      <a:pt x="552" y="443"/>
                    </a:lnTo>
                    <a:lnTo>
                      <a:pt x="564" y="446"/>
                    </a:lnTo>
                    <a:lnTo>
                      <a:pt x="590" y="450"/>
                    </a:lnTo>
                    <a:lnTo>
                      <a:pt x="596" y="450"/>
                    </a:lnTo>
                    <a:lnTo>
                      <a:pt x="603" y="450"/>
                    </a:lnTo>
                    <a:lnTo>
                      <a:pt x="609" y="449"/>
                    </a:lnTo>
                    <a:lnTo>
                      <a:pt x="615" y="448"/>
                    </a:lnTo>
                    <a:lnTo>
                      <a:pt x="620" y="446"/>
                    </a:lnTo>
                    <a:lnTo>
                      <a:pt x="623" y="443"/>
                    </a:lnTo>
                    <a:lnTo>
                      <a:pt x="625" y="440"/>
                    </a:lnTo>
                    <a:lnTo>
                      <a:pt x="626" y="434"/>
                    </a:lnTo>
                    <a:lnTo>
                      <a:pt x="628" y="375"/>
                    </a:lnTo>
                    <a:lnTo>
                      <a:pt x="645" y="375"/>
                    </a:lnTo>
                    <a:lnTo>
                      <a:pt x="657" y="375"/>
                    </a:lnTo>
                    <a:lnTo>
                      <a:pt x="669" y="375"/>
                    </a:lnTo>
                    <a:lnTo>
                      <a:pt x="687" y="375"/>
                    </a:lnTo>
                    <a:lnTo>
                      <a:pt x="688" y="256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6397560" y="3758040"/>
                <a:ext cx="1226520" cy="531000"/>
              </a:xfrm>
              <a:custGeom>
                <a:avLst/>
                <a:gdLst/>
                <a:ahLst/>
                <a:rect l="l" t="t" r="r" b="b"/>
                <a:pathLst>
                  <a:path w="2359" h="1040">
                    <a:moveTo>
                      <a:pt x="688" y="256"/>
                    </a:moveTo>
                    <a:lnTo>
                      <a:pt x="837" y="237"/>
                    </a:lnTo>
                    <a:lnTo>
                      <a:pt x="971" y="218"/>
                    </a:lnTo>
                    <a:lnTo>
                      <a:pt x="1093" y="203"/>
                    </a:lnTo>
                    <a:lnTo>
                      <a:pt x="1203" y="189"/>
                    </a:lnTo>
                    <a:lnTo>
                      <a:pt x="1305" y="176"/>
                    </a:lnTo>
                    <a:lnTo>
                      <a:pt x="1399" y="164"/>
                    </a:lnTo>
                    <a:lnTo>
                      <a:pt x="1485" y="152"/>
                    </a:lnTo>
                    <a:lnTo>
                      <a:pt x="1568" y="141"/>
                    </a:lnTo>
                    <a:lnTo>
                      <a:pt x="1648" y="128"/>
                    </a:lnTo>
                    <a:lnTo>
                      <a:pt x="1727" y="115"/>
                    </a:lnTo>
                    <a:lnTo>
                      <a:pt x="1807" y="101"/>
                    </a:lnTo>
                    <a:lnTo>
                      <a:pt x="1888" y="85"/>
                    </a:lnTo>
                    <a:lnTo>
                      <a:pt x="1974" y="68"/>
                    </a:lnTo>
                    <a:lnTo>
                      <a:pt x="2065" y="49"/>
                    </a:lnTo>
                    <a:lnTo>
                      <a:pt x="2163" y="26"/>
                    </a:lnTo>
                    <a:lnTo>
                      <a:pt x="2270" y="0"/>
                    </a:lnTo>
                    <a:lnTo>
                      <a:pt x="2271" y="3"/>
                    </a:lnTo>
                    <a:lnTo>
                      <a:pt x="2273" y="8"/>
                    </a:lnTo>
                    <a:lnTo>
                      <a:pt x="2278" y="11"/>
                    </a:lnTo>
                    <a:lnTo>
                      <a:pt x="2283" y="15"/>
                    </a:lnTo>
                    <a:lnTo>
                      <a:pt x="2296" y="26"/>
                    </a:lnTo>
                    <a:lnTo>
                      <a:pt x="2312" y="39"/>
                    </a:lnTo>
                    <a:lnTo>
                      <a:pt x="2320" y="46"/>
                    </a:lnTo>
                    <a:lnTo>
                      <a:pt x="2327" y="53"/>
                    </a:lnTo>
                    <a:lnTo>
                      <a:pt x="2335" y="62"/>
                    </a:lnTo>
                    <a:lnTo>
                      <a:pt x="2341" y="70"/>
                    </a:lnTo>
                    <a:lnTo>
                      <a:pt x="2347" y="79"/>
                    </a:lnTo>
                    <a:lnTo>
                      <a:pt x="2351" y="89"/>
                    </a:lnTo>
                    <a:lnTo>
                      <a:pt x="2353" y="100"/>
                    </a:lnTo>
                    <a:lnTo>
                      <a:pt x="2356" y="110"/>
                    </a:lnTo>
                    <a:lnTo>
                      <a:pt x="2356" y="137"/>
                    </a:lnTo>
                    <a:lnTo>
                      <a:pt x="2356" y="139"/>
                    </a:lnTo>
                    <a:lnTo>
                      <a:pt x="2356" y="141"/>
                    </a:lnTo>
                    <a:lnTo>
                      <a:pt x="2353" y="142"/>
                    </a:lnTo>
                    <a:lnTo>
                      <a:pt x="2352" y="142"/>
                    </a:lnTo>
                    <a:lnTo>
                      <a:pt x="2348" y="138"/>
                    </a:lnTo>
                    <a:lnTo>
                      <a:pt x="2344" y="134"/>
                    </a:lnTo>
                    <a:lnTo>
                      <a:pt x="2334" y="124"/>
                    </a:lnTo>
                    <a:lnTo>
                      <a:pt x="2329" y="120"/>
                    </a:lnTo>
                    <a:lnTo>
                      <a:pt x="2323" y="125"/>
                    </a:lnTo>
                    <a:lnTo>
                      <a:pt x="2318" y="129"/>
                    </a:lnTo>
                    <a:lnTo>
                      <a:pt x="2312" y="131"/>
                    </a:lnTo>
                    <a:lnTo>
                      <a:pt x="2306" y="133"/>
                    </a:lnTo>
                    <a:lnTo>
                      <a:pt x="2300" y="133"/>
                    </a:lnTo>
                    <a:lnTo>
                      <a:pt x="2294" y="133"/>
                    </a:lnTo>
                    <a:lnTo>
                      <a:pt x="2287" y="132"/>
                    </a:lnTo>
                    <a:lnTo>
                      <a:pt x="2280" y="131"/>
                    </a:lnTo>
                    <a:lnTo>
                      <a:pt x="2266" y="128"/>
                    </a:lnTo>
                    <a:lnTo>
                      <a:pt x="2250" y="124"/>
                    </a:lnTo>
                    <a:lnTo>
                      <a:pt x="2230" y="121"/>
                    </a:lnTo>
                    <a:lnTo>
                      <a:pt x="2210" y="119"/>
                    </a:lnTo>
                    <a:lnTo>
                      <a:pt x="2199" y="120"/>
                    </a:lnTo>
                    <a:lnTo>
                      <a:pt x="2188" y="122"/>
                    </a:lnTo>
                    <a:lnTo>
                      <a:pt x="2179" y="124"/>
                    </a:lnTo>
                    <a:lnTo>
                      <a:pt x="2170" y="129"/>
                    </a:lnTo>
                    <a:lnTo>
                      <a:pt x="2161" y="134"/>
                    </a:lnTo>
                    <a:lnTo>
                      <a:pt x="2154" y="139"/>
                    </a:lnTo>
                    <a:lnTo>
                      <a:pt x="2146" y="146"/>
                    </a:lnTo>
                    <a:lnTo>
                      <a:pt x="2138" y="152"/>
                    </a:lnTo>
                    <a:lnTo>
                      <a:pt x="2113" y="182"/>
                    </a:lnTo>
                    <a:lnTo>
                      <a:pt x="2090" y="207"/>
                    </a:lnTo>
                    <a:lnTo>
                      <a:pt x="2095" y="213"/>
                    </a:lnTo>
                    <a:lnTo>
                      <a:pt x="2102" y="216"/>
                    </a:lnTo>
                    <a:lnTo>
                      <a:pt x="2109" y="219"/>
                    </a:lnTo>
                    <a:lnTo>
                      <a:pt x="2117" y="220"/>
                    </a:lnTo>
                    <a:lnTo>
                      <a:pt x="2125" y="222"/>
                    </a:lnTo>
                    <a:lnTo>
                      <a:pt x="2134" y="222"/>
                    </a:lnTo>
                    <a:lnTo>
                      <a:pt x="2143" y="220"/>
                    </a:lnTo>
                    <a:lnTo>
                      <a:pt x="2152" y="219"/>
                    </a:lnTo>
                    <a:lnTo>
                      <a:pt x="2173" y="216"/>
                    </a:lnTo>
                    <a:lnTo>
                      <a:pt x="2195" y="213"/>
                    </a:lnTo>
                    <a:lnTo>
                      <a:pt x="2216" y="210"/>
                    </a:lnTo>
                    <a:lnTo>
                      <a:pt x="2239" y="209"/>
                    </a:lnTo>
                    <a:lnTo>
                      <a:pt x="2250" y="209"/>
                    </a:lnTo>
                    <a:lnTo>
                      <a:pt x="2259" y="207"/>
                    </a:lnTo>
                    <a:lnTo>
                      <a:pt x="2269" y="206"/>
                    </a:lnTo>
                    <a:lnTo>
                      <a:pt x="2279" y="204"/>
                    </a:lnTo>
                    <a:lnTo>
                      <a:pt x="2295" y="200"/>
                    </a:lnTo>
                    <a:lnTo>
                      <a:pt x="2310" y="195"/>
                    </a:lnTo>
                    <a:lnTo>
                      <a:pt x="2323" y="189"/>
                    </a:lnTo>
                    <a:lnTo>
                      <a:pt x="2335" y="185"/>
                    </a:lnTo>
                    <a:lnTo>
                      <a:pt x="2347" y="182"/>
                    </a:lnTo>
                    <a:lnTo>
                      <a:pt x="2359" y="180"/>
                    </a:lnTo>
                    <a:lnTo>
                      <a:pt x="2358" y="207"/>
                    </a:lnTo>
                    <a:lnTo>
                      <a:pt x="2358" y="240"/>
                    </a:lnTo>
                    <a:lnTo>
                      <a:pt x="2358" y="272"/>
                    </a:lnTo>
                    <a:lnTo>
                      <a:pt x="2358" y="299"/>
                    </a:lnTo>
                    <a:lnTo>
                      <a:pt x="2347" y="310"/>
                    </a:lnTo>
                    <a:lnTo>
                      <a:pt x="2339" y="322"/>
                    </a:lnTo>
                    <a:lnTo>
                      <a:pt x="2333" y="333"/>
                    </a:lnTo>
                    <a:lnTo>
                      <a:pt x="2327" y="344"/>
                    </a:lnTo>
                    <a:lnTo>
                      <a:pt x="2321" y="355"/>
                    </a:lnTo>
                    <a:lnTo>
                      <a:pt x="2314" y="366"/>
                    </a:lnTo>
                    <a:lnTo>
                      <a:pt x="2307" y="377"/>
                    </a:lnTo>
                    <a:lnTo>
                      <a:pt x="2297" y="389"/>
                    </a:lnTo>
                    <a:lnTo>
                      <a:pt x="2297" y="389"/>
                    </a:lnTo>
                    <a:lnTo>
                      <a:pt x="2267" y="388"/>
                    </a:lnTo>
                    <a:lnTo>
                      <a:pt x="2267" y="388"/>
                    </a:lnTo>
                    <a:lnTo>
                      <a:pt x="2256" y="389"/>
                    </a:lnTo>
                    <a:lnTo>
                      <a:pt x="2245" y="393"/>
                    </a:lnTo>
                    <a:lnTo>
                      <a:pt x="2235" y="398"/>
                    </a:lnTo>
                    <a:lnTo>
                      <a:pt x="2226" y="403"/>
                    </a:lnTo>
                    <a:lnTo>
                      <a:pt x="2212" y="413"/>
                    </a:lnTo>
                    <a:lnTo>
                      <a:pt x="2208" y="418"/>
                    </a:lnTo>
                    <a:lnTo>
                      <a:pt x="2189" y="417"/>
                    </a:lnTo>
                    <a:lnTo>
                      <a:pt x="2177" y="417"/>
                    </a:lnTo>
                    <a:lnTo>
                      <a:pt x="2165" y="417"/>
                    </a:lnTo>
                    <a:lnTo>
                      <a:pt x="2147" y="417"/>
                    </a:lnTo>
                    <a:lnTo>
                      <a:pt x="2152" y="428"/>
                    </a:lnTo>
                    <a:lnTo>
                      <a:pt x="2157" y="440"/>
                    </a:lnTo>
                    <a:lnTo>
                      <a:pt x="2161" y="450"/>
                    </a:lnTo>
                    <a:lnTo>
                      <a:pt x="2164" y="461"/>
                    </a:lnTo>
                    <a:lnTo>
                      <a:pt x="2167" y="471"/>
                    </a:lnTo>
                    <a:lnTo>
                      <a:pt x="2168" y="481"/>
                    </a:lnTo>
                    <a:lnTo>
                      <a:pt x="2169" y="490"/>
                    </a:lnTo>
                    <a:lnTo>
                      <a:pt x="2170" y="499"/>
                    </a:lnTo>
                    <a:lnTo>
                      <a:pt x="2169" y="508"/>
                    </a:lnTo>
                    <a:lnTo>
                      <a:pt x="2168" y="514"/>
                    </a:lnTo>
                    <a:lnTo>
                      <a:pt x="2165" y="521"/>
                    </a:lnTo>
                    <a:lnTo>
                      <a:pt x="2163" y="526"/>
                    </a:lnTo>
                    <a:lnTo>
                      <a:pt x="2160" y="530"/>
                    </a:lnTo>
                    <a:lnTo>
                      <a:pt x="2157" y="534"/>
                    </a:lnTo>
                    <a:lnTo>
                      <a:pt x="2151" y="536"/>
                    </a:lnTo>
                    <a:lnTo>
                      <a:pt x="2147" y="536"/>
                    </a:lnTo>
                    <a:lnTo>
                      <a:pt x="2191" y="537"/>
                    </a:lnTo>
                    <a:lnTo>
                      <a:pt x="2232" y="537"/>
                    </a:lnTo>
                    <a:lnTo>
                      <a:pt x="2268" y="537"/>
                    </a:lnTo>
                    <a:lnTo>
                      <a:pt x="2296" y="538"/>
                    </a:lnTo>
                    <a:lnTo>
                      <a:pt x="2291" y="542"/>
                    </a:lnTo>
                    <a:lnTo>
                      <a:pt x="2277" y="552"/>
                    </a:lnTo>
                    <a:lnTo>
                      <a:pt x="2268" y="557"/>
                    </a:lnTo>
                    <a:lnTo>
                      <a:pt x="2257" y="563"/>
                    </a:lnTo>
                    <a:lnTo>
                      <a:pt x="2246" y="566"/>
                    </a:lnTo>
                    <a:lnTo>
                      <a:pt x="2236" y="567"/>
                    </a:lnTo>
                    <a:lnTo>
                      <a:pt x="2236" y="577"/>
                    </a:lnTo>
                    <a:lnTo>
                      <a:pt x="2231" y="601"/>
                    </a:lnTo>
                    <a:lnTo>
                      <a:pt x="2228" y="615"/>
                    </a:lnTo>
                    <a:lnTo>
                      <a:pt x="2223" y="630"/>
                    </a:lnTo>
                    <a:lnTo>
                      <a:pt x="2219" y="637"/>
                    </a:lnTo>
                    <a:lnTo>
                      <a:pt x="2215" y="644"/>
                    </a:lnTo>
                    <a:lnTo>
                      <a:pt x="2211" y="650"/>
                    </a:lnTo>
                    <a:lnTo>
                      <a:pt x="2205" y="656"/>
                    </a:lnTo>
                    <a:lnTo>
                      <a:pt x="2187" y="656"/>
                    </a:lnTo>
                    <a:lnTo>
                      <a:pt x="2172" y="656"/>
                    </a:lnTo>
                    <a:lnTo>
                      <a:pt x="2150" y="656"/>
                    </a:lnTo>
                    <a:lnTo>
                      <a:pt x="2116" y="656"/>
                    </a:lnTo>
                    <a:lnTo>
                      <a:pt x="2116" y="660"/>
                    </a:lnTo>
                    <a:lnTo>
                      <a:pt x="2111" y="670"/>
                    </a:lnTo>
                    <a:lnTo>
                      <a:pt x="2108" y="676"/>
                    </a:lnTo>
                    <a:lnTo>
                      <a:pt x="2103" y="680"/>
                    </a:lnTo>
                    <a:lnTo>
                      <a:pt x="2100" y="683"/>
                    </a:lnTo>
                    <a:lnTo>
                      <a:pt x="2095" y="684"/>
                    </a:lnTo>
                    <a:lnTo>
                      <a:pt x="2091" y="685"/>
                    </a:lnTo>
                    <a:lnTo>
                      <a:pt x="2086" y="685"/>
                    </a:lnTo>
                    <a:lnTo>
                      <a:pt x="2086" y="690"/>
                    </a:lnTo>
                    <a:lnTo>
                      <a:pt x="2083" y="694"/>
                    </a:lnTo>
                    <a:lnTo>
                      <a:pt x="2080" y="699"/>
                    </a:lnTo>
                    <a:lnTo>
                      <a:pt x="2076" y="702"/>
                    </a:lnTo>
                    <a:lnTo>
                      <a:pt x="2067" y="707"/>
                    </a:lnTo>
                    <a:lnTo>
                      <a:pt x="2055" y="711"/>
                    </a:lnTo>
                    <a:lnTo>
                      <a:pt x="2035" y="714"/>
                    </a:lnTo>
                    <a:lnTo>
                      <a:pt x="2026" y="714"/>
                    </a:lnTo>
                    <a:lnTo>
                      <a:pt x="2025" y="720"/>
                    </a:lnTo>
                    <a:lnTo>
                      <a:pt x="2022" y="728"/>
                    </a:lnTo>
                    <a:lnTo>
                      <a:pt x="2017" y="737"/>
                    </a:lnTo>
                    <a:lnTo>
                      <a:pt x="2011" y="745"/>
                    </a:lnTo>
                    <a:lnTo>
                      <a:pt x="1996" y="767"/>
                    </a:lnTo>
                    <a:lnTo>
                      <a:pt x="1976" y="788"/>
                    </a:lnTo>
                    <a:lnTo>
                      <a:pt x="1936" y="831"/>
                    </a:lnTo>
                    <a:lnTo>
                      <a:pt x="1905" y="862"/>
                    </a:lnTo>
                    <a:lnTo>
                      <a:pt x="1905" y="876"/>
                    </a:lnTo>
                    <a:lnTo>
                      <a:pt x="1904" y="894"/>
                    </a:lnTo>
                    <a:lnTo>
                      <a:pt x="1903" y="915"/>
                    </a:lnTo>
                    <a:lnTo>
                      <a:pt x="1901" y="936"/>
                    </a:lnTo>
                    <a:lnTo>
                      <a:pt x="1898" y="959"/>
                    </a:lnTo>
                    <a:lnTo>
                      <a:pt x="1892" y="980"/>
                    </a:lnTo>
                    <a:lnTo>
                      <a:pt x="1888" y="989"/>
                    </a:lnTo>
                    <a:lnTo>
                      <a:pt x="1885" y="998"/>
                    </a:lnTo>
                    <a:lnTo>
                      <a:pt x="1879" y="1004"/>
                    </a:lnTo>
                    <a:lnTo>
                      <a:pt x="1874" y="1011"/>
                    </a:lnTo>
                    <a:lnTo>
                      <a:pt x="1874" y="1016"/>
                    </a:lnTo>
                    <a:lnTo>
                      <a:pt x="1872" y="1021"/>
                    </a:lnTo>
                    <a:lnTo>
                      <a:pt x="1868" y="1025"/>
                    </a:lnTo>
                    <a:lnTo>
                      <a:pt x="1864" y="1028"/>
                    </a:lnTo>
                    <a:lnTo>
                      <a:pt x="1859" y="1031"/>
                    </a:lnTo>
                    <a:lnTo>
                      <a:pt x="1852" y="1034"/>
                    </a:lnTo>
                    <a:lnTo>
                      <a:pt x="1845" y="1036"/>
                    </a:lnTo>
                    <a:lnTo>
                      <a:pt x="1837" y="1037"/>
                    </a:lnTo>
                    <a:lnTo>
                      <a:pt x="1819" y="1039"/>
                    </a:lnTo>
                    <a:lnTo>
                      <a:pt x="1798" y="1040"/>
                    </a:lnTo>
                    <a:lnTo>
                      <a:pt x="1777" y="1040"/>
                    </a:lnTo>
                    <a:lnTo>
                      <a:pt x="1755" y="1040"/>
                    </a:lnTo>
                    <a:lnTo>
                      <a:pt x="1745" y="1030"/>
                    </a:lnTo>
                    <a:lnTo>
                      <a:pt x="1737" y="1023"/>
                    </a:lnTo>
                    <a:lnTo>
                      <a:pt x="1733" y="1021"/>
                    </a:lnTo>
                    <a:lnTo>
                      <a:pt x="1731" y="1018"/>
                    </a:lnTo>
                    <a:lnTo>
                      <a:pt x="1728" y="1017"/>
                    </a:lnTo>
                    <a:lnTo>
                      <a:pt x="1725" y="1017"/>
                    </a:lnTo>
                    <a:lnTo>
                      <a:pt x="1723" y="1017"/>
                    </a:lnTo>
                    <a:lnTo>
                      <a:pt x="1719" y="1018"/>
                    </a:lnTo>
                    <a:lnTo>
                      <a:pt x="1716" y="1021"/>
                    </a:lnTo>
                    <a:lnTo>
                      <a:pt x="1713" y="1023"/>
                    </a:lnTo>
                    <a:lnTo>
                      <a:pt x="1705" y="1029"/>
                    </a:lnTo>
                    <a:lnTo>
                      <a:pt x="1696" y="1039"/>
                    </a:lnTo>
                    <a:lnTo>
                      <a:pt x="1696" y="1039"/>
                    </a:lnTo>
                    <a:lnTo>
                      <a:pt x="1369" y="798"/>
                    </a:lnTo>
                    <a:lnTo>
                      <a:pt x="1021" y="831"/>
                    </a:lnTo>
                    <a:lnTo>
                      <a:pt x="1021" y="831"/>
                    </a:lnTo>
                    <a:lnTo>
                      <a:pt x="1011" y="819"/>
                    </a:lnTo>
                    <a:lnTo>
                      <a:pt x="1003" y="808"/>
                    </a:lnTo>
                    <a:lnTo>
                      <a:pt x="997" y="798"/>
                    </a:lnTo>
                    <a:lnTo>
                      <a:pt x="991" y="790"/>
                    </a:lnTo>
                    <a:lnTo>
                      <a:pt x="986" y="782"/>
                    </a:lnTo>
                    <a:lnTo>
                      <a:pt x="980" y="775"/>
                    </a:lnTo>
                    <a:lnTo>
                      <a:pt x="975" y="773"/>
                    </a:lnTo>
                    <a:lnTo>
                      <a:pt x="971" y="771"/>
                    </a:lnTo>
                    <a:lnTo>
                      <a:pt x="967" y="771"/>
                    </a:lnTo>
                    <a:lnTo>
                      <a:pt x="961" y="770"/>
                    </a:lnTo>
                    <a:lnTo>
                      <a:pt x="961" y="770"/>
                    </a:lnTo>
                    <a:lnTo>
                      <a:pt x="754" y="783"/>
                    </a:lnTo>
                    <a:lnTo>
                      <a:pt x="740" y="802"/>
                    </a:lnTo>
                    <a:lnTo>
                      <a:pt x="737" y="807"/>
                    </a:lnTo>
                    <a:lnTo>
                      <a:pt x="733" y="808"/>
                    </a:lnTo>
                    <a:lnTo>
                      <a:pt x="730" y="808"/>
                    </a:lnTo>
                    <a:lnTo>
                      <a:pt x="728" y="807"/>
                    </a:lnTo>
                    <a:lnTo>
                      <a:pt x="723" y="801"/>
                    </a:lnTo>
                    <a:lnTo>
                      <a:pt x="716" y="792"/>
                    </a:lnTo>
                    <a:lnTo>
                      <a:pt x="710" y="782"/>
                    </a:lnTo>
                    <a:lnTo>
                      <a:pt x="702" y="772"/>
                    </a:lnTo>
                    <a:lnTo>
                      <a:pt x="699" y="769"/>
                    </a:lnTo>
                    <a:lnTo>
                      <a:pt x="693" y="766"/>
                    </a:lnTo>
                    <a:lnTo>
                      <a:pt x="689" y="764"/>
                    </a:lnTo>
                    <a:lnTo>
                      <a:pt x="684" y="763"/>
                    </a:lnTo>
                    <a:lnTo>
                      <a:pt x="652" y="763"/>
                    </a:lnTo>
                    <a:lnTo>
                      <a:pt x="609" y="763"/>
                    </a:lnTo>
                    <a:lnTo>
                      <a:pt x="566" y="761"/>
                    </a:lnTo>
                    <a:lnTo>
                      <a:pt x="535" y="761"/>
                    </a:lnTo>
                    <a:lnTo>
                      <a:pt x="529" y="768"/>
                    </a:lnTo>
                    <a:lnTo>
                      <a:pt x="523" y="775"/>
                    </a:lnTo>
                    <a:lnTo>
                      <a:pt x="517" y="783"/>
                    </a:lnTo>
                    <a:lnTo>
                      <a:pt x="512" y="793"/>
                    </a:lnTo>
                    <a:lnTo>
                      <a:pt x="500" y="812"/>
                    </a:lnTo>
                    <a:lnTo>
                      <a:pt x="489" y="832"/>
                    </a:lnTo>
                    <a:lnTo>
                      <a:pt x="477" y="850"/>
                    </a:lnTo>
                    <a:lnTo>
                      <a:pt x="467" y="866"/>
                    </a:lnTo>
                    <a:lnTo>
                      <a:pt x="461" y="872"/>
                    </a:lnTo>
                    <a:lnTo>
                      <a:pt x="455" y="876"/>
                    </a:lnTo>
                    <a:lnTo>
                      <a:pt x="449" y="879"/>
                    </a:lnTo>
                    <a:lnTo>
                      <a:pt x="444" y="880"/>
                    </a:lnTo>
                    <a:lnTo>
                      <a:pt x="439" y="885"/>
                    </a:lnTo>
                    <a:lnTo>
                      <a:pt x="433" y="889"/>
                    </a:lnTo>
                    <a:lnTo>
                      <a:pt x="427" y="891"/>
                    </a:lnTo>
                    <a:lnTo>
                      <a:pt x="421" y="892"/>
                    </a:lnTo>
                    <a:lnTo>
                      <a:pt x="416" y="893"/>
                    </a:lnTo>
                    <a:lnTo>
                      <a:pt x="410" y="893"/>
                    </a:lnTo>
                    <a:lnTo>
                      <a:pt x="405" y="892"/>
                    </a:lnTo>
                    <a:lnTo>
                      <a:pt x="400" y="891"/>
                    </a:lnTo>
                    <a:lnTo>
                      <a:pt x="388" y="888"/>
                    </a:lnTo>
                    <a:lnTo>
                      <a:pt x="377" y="883"/>
                    </a:lnTo>
                    <a:lnTo>
                      <a:pt x="366" y="880"/>
                    </a:lnTo>
                    <a:lnTo>
                      <a:pt x="354" y="879"/>
                    </a:lnTo>
                    <a:lnTo>
                      <a:pt x="337" y="880"/>
                    </a:lnTo>
                    <a:lnTo>
                      <a:pt x="319" y="882"/>
                    </a:lnTo>
                    <a:lnTo>
                      <a:pt x="298" y="886"/>
                    </a:lnTo>
                    <a:lnTo>
                      <a:pt x="278" y="891"/>
                    </a:lnTo>
                    <a:lnTo>
                      <a:pt x="234" y="903"/>
                    </a:lnTo>
                    <a:lnTo>
                      <a:pt x="190" y="916"/>
                    </a:lnTo>
                    <a:lnTo>
                      <a:pt x="167" y="921"/>
                    </a:lnTo>
                    <a:lnTo>
                      <a:pt x="145" y="927"/>
                    </a:lnTo>
                    <a:lnTo>
                      <a:pt x="123" y="932"/>
                    </a:lnTo>
                    <a:lnTo>
                      <a:pt x="102" y="935"/>
                    </a:lnTo>
                    <a:lnTo>
                      <a:pt x="81" y="937"/>
                    </a:lnTo>
                    <a:lnTo>
                      <a:pt x="61" y="939"/>
                    </a:lnTo>
                    <a:lnTo>
                      <a:pt x="51" y="939"/>
                    </a:lnTo>
                    <a:lnTo>
                      <a:pt x="42" y="937"/>
                    </a:lnTo>
                    <a:lnTo>
                      <a:pt x="32" y="936"/>
                    </a:lnTo>
                    <a:lnTo>
                      <a:pt x="24" y="934"/>
                    </a:lnTo>
                    <a:lnTo>
                      <a:pt x="14" y="931"/>
                    </a:lnTo>
                    <a:lnTo>
                      <a:pt x="7" y="927"/>
                    </a:lnTo>
                    <a:lnTo>
                      <a:pt x="3" y="923"/>
                    </a:lnTo>
                    <a:lnTo>
                      <a:pt x="2" y="921"/>
                    </a:lnTo>
                    <a:lnTo>
                      <a:pt x="0" y="918"/>
                    </a:lnTo>
                    <a:lnTo>
                      <a:pt x="0" y="915"/>
                    </a:lnTo>
                    <a:lnTo>
                      <a:pt x="0" y="908"/>
                    </a:lnTo>
                    <a:lnTo>
                      <a:pt x="2" y="902"/>
                    </a:lnTo>
                    <a:lnTo>
                      <a:pt x="7" y="894"/>
                    </a:lnTo>
                    <a:lnTo>
                      <a:pt x="13" y="886"/>
                    </a:lnTo>
                    <a:lnTo>
                      <a:pt x="28" y="869"/>
                    </a:lnTo>
                    <a:lnTo>
                      <a:pt x="46" y="851"/>
                    </a:lnTo>
                    <a:lnTo>
                      <a:pt x="66" y="834"/>
                    </a:lnTo>
                    <a:lnTo>
                      <a:pt x="84" y="815"/>
                    </a:lnTo>
                    <a:lnTo>
                      <a:pt x="88" y="812"/>
                    </a:lnTo>
                    <a:lnTo>
                      <a:pt x="89" y="808"/>
                    </a:lnTo>
                    <a:lnTo>
                      <a:pt x="89" y="805"/>
                    </a:lnTo>
                    <a:lnTo>
                      <a:pt x="88" y="801"/>
                    </a:lnTo>
                    <a:lnTo>
                      <a:pt x="81" y="794"/>
                    </a:lnTo>
                    <a:lnTo>
                      <a:pt x="73" y="787"/>
                    </a:lnTo>
                    <a:lnTo>
                      <a:pt x="65" y="781"/>
                    </a:lnTo>
                    <a:lnTo>
                      <a:pt x="57" y="773"/>
                    </a:lnTo>
                    <a:lnTo>
                      <a:pt x="55" y="769"/>
                    </a:lnTo>
                    <a:lnTo>
                      <a:pt x="54" y="765"/>
                    </a:lnTo>
                    <a:lnTo>
                      <a:pt x="54" y="760"/>
                    </a:lnTo>
                    <a:lnTo>
                      <a:pt x="55" y="756"/>
                    </a:lnTo>
                    <a:lnTo>
                      <a:pt x="59" y="750"/>
                    </a:lnTo>
                    <a:lnTo>
                      <a:pt x="64" y="745"/>
                    </a:lnTo>
                    <a:lnTo>
                      <a:pt x="68" y="742"/>
                    </a:lnTo>
                    <a:lnTo>
                      <a:pt x="73" y="740"/>
                    </a:lnTo>
                    <a:lnTo>
                      <a:pt x="84" y="738"/>
                    </a:lnTo>
                    <a:lnTo>
                      <a:pt x="96" y="738"/>
                    </a:lnTo>
                    <a:lnTo>
                      <a:pt x="109" y="739"/>
                    </a:lnTo>
                    <a:lnTo>
                      <a:pt x="121" y="739"/>
                    </a:lnTo>
                    <a:lnTo>
                      <a:pt x="127" y="737"/>
                    </a:lnTo>
                    <a:lnTo>
                      <a:pt x="134" y="734"/>
                    </a:lnTo>
                    <a:lnTo>
                      <a:pt x="139" y="731"/>
                    </a:lnTo>
                    <a:lnTo>
                      <a:pt x="145" y="727"/>
                    </a:lnTo>
                    <a:lnTo>
                      <a:pt x="158" y="716"/>
                    </a:lnTo>
                    <a:lnTo>
                      <a:pt x="171" y="707"/>
                    </a:lnTo>
                    <a:lnTo>
                      <a:pt x="187" y="700"/>
                    </a:lnTo>
                    <a:lnTo>
                      <a:pt x="203" y="692"/>
                    </a:lnTo>
                    <a:lnTo>
                      <a:pt x="240" y="678"/>
                    </a:lnTo>
                    <a:lnTo>
                      <a:pt x="279" y="661"/>
                    </a:lnTo>
                    <a:lnTo>
                      <a:pt x="283" y="658"/>
                    </a:lnTo>
                    <a:lnTo>
                      <a:pt x="287" y="655"/>
                    </a:lnTo>
                    <a:lnTo>
                      <a:pt x="292" y="651"/>
                    </a:lnTo>
                    <a:lnTo>
                      <a:pt x="295" y="646"/>
                    </a:lnTo>
                    <a:lnTo>
                      <a:pt x="300" y="636"/>
                    </a:lnTo>
                    <a:lnTo>
                      <a:pt x="304" y="626"/>
                    </a:lnTo>
                    <a:lnTo>
                      <a:pt x="308" y="609"/>
                    </a:lnTo>
                    <a:lnTo>
                      <a:pt x="309" y="602"/>
                    </a:lnTo>
                    <a:lnTo>
                      <a:pt x="314" y="597"/>
                    </a:lnTo>
                    <a:lnTo>
                      <a:pt x="321" y="594"/>
                    </a:lnTo>
                    <a:lnTo>
                      <a:pt x="328" y="592"/>
                    </a:lnTo>
                    <a:lnTo>
                      <a:pt x="336" y="592"/>
                    </a:lnTo>
                    <a:lnTo>
                      <a:pt x="351" y="592"/>
                    </a:lnTo>
                    <a:lnTo>
                      <a:pt x="367" y="595"/>
                    </a:lnTo>
                    <a:lnTo>
                      <a:pt x="375" y="596"/>
                    </a:lnTo>
                    <a:lnTo>
                      <a:pt x="382" y="596"/>
                    </a:lnTo>
                    <a:lnTo>
                      <a:pt x="389" y="597"/>
                    </a:lnTo>
                    <a:lnTo>
                      <a:pt x="396" y="596"/>
                    </a:lnTo>
                    <a:lnTo>
                      <a:pt x="402" y="595"/>
                    </a:lnTo>
                    <a:lnTo>
                      <a:pt x="407" y="592"/>
                    </a:lnTo>
                    <a:lnTo>
                      <a:pt x="413" y="588"/>
                    </a:lnTo>
                    <a:lnTo>
                      <a:pt x="417" y="582"/>
                    </a:lnTo>
                    <a:lnTo>
                      <a:pt x="419" y="577"/>
                    </a:lnTo>
                    <a:lnTo>
                      <a:pt x="420" y="572"/>
                    </a:lnTo>
                    <a:lnTo>
                      <a:pt x="420" y="568"/>
                    </a:lnTo>
                    <a:lnTo>
                      <a:pt x="419" y="564"/>
                    </a:lnTo>
                    <a:lnTo>
                      <a:pt x="417" y="556"/>
                    </a:lnTo>
                    <a:lnTo>
                      <a:pt x="414" y="550"/>
                    </a:lnTo>
                    <a:lnTo>
                      <a:pt x="412" y="543"/>
                    </a:lnTo>
                    <a:lnTo>
                      <a:pt x="410" y="537"/>
                    </a:lnTo>
                    <a:lnTo>
                      <a:pt x="410" y="533"/>
                    </a:lnTo>
                    <a:lnTo>
                      <a:pt x="412" y="529"/>
                    </a:lnTo>
                    <a:lnTo>
                      <a:pt x="414" y="526"/>
                    </a:lnTo>
                    <a:lnTo>
                      <a:pt x="417" y="522"/>
                    </a:lnTo>
                    <a:lnTo>
                      <a:pt x="432" y="508"/>
                    </a:lnTo>
                    <a:lnTo>
                      <a:pt x="448" y="497"/>
                    </a:lnTo>
                    <a:lnTo>
                      <a:pt x="468" y="485"/>
                    </a:lnTo>
                    <a:lnTo>
                      <a:pt x="493" y="473"/>
                    </a:lnTo>
                    <a:lnTo>
                      <a:pt x="509" y="462"/>
                    </a:lnTo>
                    <a:lnTo>
                      <a:pt x="521" y="453"/>
                    </a:lnTo>
                    <a:lnTo>
                      <a:pt x="527" y="449"/>
                    </a:lnTo>
                    <a:lnTo>
                      <a:pt x="534" y="446"/>
                    </a:lnTo>
                    <a:lnTo>
                      <a:pt x="542" y="444"/>
                    </a:lnTo>
                    <a:lnTo>
                      <a:pt x="552" y="443"/>
                    </a:lnTo>
                    <a:lnTo>
                      <a:pt x="564" y="446"/>
                    </a:lnTo>
                    <a:lnTo>
                      <a:pt x="590" y="450"/>
                    </a:lnTo>
                    <a:lnTo>
                      <a:pt x="596" y="450"/>
                    </a:lnTo>
                    <a:lnTo>
                      <a:pt x="603" y="450"/>
                    </a:lnTo>
                    <a:lnTo>
                      <a:pt x="609" y="449"/>
                    </a:lnTo>
                    <a:lnTo>
                      <a:pt x="615" y="448"/>
                    </a:lnTo>
                    <a:lnTo>
                      <a:pt x="620" y="446"/>
                    </a:lnTo>
                    <a:lnTo>
                      <a:pt x="623" y="443"/>
                    </a:lnTo>
                    <a:lnTo>
                      <a:pt x="625" y="440"/>
                    </a:lnTo>
                    <a:lnTo>
                      <a:pt x="626" y="434"/>
                    </a:lnTo>
                    <a:lnTo>
                      <a:pt x="626" y="434"/>
                    </a:lnTo>
                    <a:lnTo>
                      <a:pt x="628" y="375"/>
                    </a:lnTo>
                    <a:lnTo>
                      <a:pt x="628" y="375"/>
                    </a:lnTo>
                    <a:lnTo>
                      <a:pt x="645" y="375"/>
                    </a:lnTo>
                    <a:lnTo>
                      <a:pt x="657" y="375"/>
                    </a:lnTo>
                    <a:lnTo>
                      <a:pt x="669" y="375"/>
                    </a:lnTo>
                    <a:lnTo>
                      <a:pt x="687" y="375"/>
                    </a:lnTo>
                    <a:lnTo>
                      <a:pt x="687" y="375"/>
                    </a:lnTo>
                    <a:lnTo>
                      <a:pt x="688" y="256"/>
                    </a:lnTo>
                    <a:lnTo>
                      <a:pt x="688" y="256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5395680" y="4292280"/>
                <a:ext cx="511920" cy="896760"/>
              </a:xfrm>
              <a:custGeom>
                <a:avLst/>
                <a:gdLst/>
                <a:ahLst/>
                <a:rect l="l" t="t" r="r" b="b"/>
                <a:pathLst>
                  <a:path w="985" h="1756">
                    <a:moveTo>
                      <a:pt x="341" y="25"/>
                    </a:moveTo>
                    <a:lnTo>
                      <a:pt x="432" y="24"/>
                    </a:lnTo>
                    <a:lnTo>
                      <a:pt x="527" y="22"/>
                    </a:lnTo>
                    <a:lnTo>
                      <a:pt x="622" y="18"/>
                    </a:lnTo>
                    <a:lnTo>
                      <a:pt x="711" y="14"/>
                    </a:lnTo>
                    <a:lnTo>
                      <a:pt x="790" y="8"/>
                    </a:lnTo>
                    <a:lnTo>
                      <a:pt x="851" y="4"/>
                    </a:lnTo>
                    <a:lnTo>
                      <a:pt x="892" y="1"/>
                    </a:lnTo>
                    <a:lnTo>
                      <a:pt x="908" y="0"/>
                    </a:lnTo>
                    <a:lnTo>
                      <a:pt x="908" y="7"/>
                    </a:lnTo>
                    <a:lnTo>
                      <a:pt x="908" y="29"/>
                    </a:lnTo>
                    <a:lnTo>
                      <a:pt x="908" y="63"/>
                    </a:lnTo>
                    <a:lnTo>
                      <a:pt x="908" y="109"/>
                    </a:lnTo>
                    <a:lnTo>
                      <a:pt x="908" y="165"/>
                    </a:lnTo>
                    <a:lnTo>
                      <a:pt x="909" y="228"/>
                    </a:lnTo>
                    <a:lnTo>
                      <a:pt x="910" y="301"/>
                    </a:lnTo>
                    <a:lnTo>
                      <a:pt x="911" y="377"/>
                    </a:lnTo>
                    <a:lnTo>
                      <a:pt x="912" y="460"/>
                    </a:lnTo>
                    <a:lnTo>
                      <a:pt x="914" y="545"/>
                    </a:lnTo>
                    <a:lnTo>
                      <a:pt x="916" y="632"/>
                    </a:lnTo>
                    <a:lnTo>
                      <a:pt x="919" y="720"/>
                    </a:lnTo>
                    <a:lnTo>
                      <a:pt x="923" y="806"/>
                    </a:lnTo>
                    <a:lnTo>
                      <a:pt x="927" y="890"/>
                    </a:lnTo>
                    <a:lnTo>
                      <a:pt x="931" y="971"/>
                    </a:lnTo>
                    <a:lnTo>
                      <a:pt x="937" y="1047"/>
                    </a:lnTo>
                    <a:lnTo>
                      <a:pt x="980" y="1589"/>
                    </a:lnTo>
                    <a:lnTo>
                      <a:pt x="982" y="1595"/>
                    </a:lnTo>
                    <a:lnTo>
                      <a:pt x="984" y="1601"/>
                    </a:lnTo>
                    <a:lnTo>
                      <a:pt x="985" y="1604"/>
                    </a:lnTo>
                    <a:lnTo>
                      <a:pt x="985" y="1606"/>
                    </a:lnTo>
                    <a:lnTo>
                      <a:pt x="985" y="1608"/>
                    </a:lnTo>
                    <a:lnTo>
                      <a:pt x="983" y="1611"/>
                    </a:lnTo>
                    <a:lnTo>
                      <a:pt x="973" y="1617"/>
                    </a:lnTo>
                    <a:lnTo>
                      <a:pt x="964" y="1621"/>
                    </a:lnTo>
                    <a:lnTo>
                      <a:pt x="954" y="1627"/>
                    </a:lnTo>
                    <a:lnTo>
                      <a:pt x="944" y="1630"/>
                    </a:lnTo>
                    <a:lnTo>
                      <a:pt x="927" y="1635"/>
                    </a:lnTo>
                    <a:lnTo>
                      <a:pt x="910" y="1639"/>
                    </a:lnTo>
                    <a:lnTo>
                      <a:pt x="892" y="1640"/>
                    </a:lnTo>
                    <a:lnTo>
                      <a:pt x="875" y="1640"/>
                    </a:lnTo>
                    <a:lnTo>
                      <a:pt x="856" y="1640"/>
                    </a:lnTo>
                    <a:lnTo>
                      <a:pt x="834" y="1639"/>
                    </a:lnTo>
                    <a:lnTo>
                      <a:pt x="829" y="1644"/>
                    </a:lnTo>
                    <a:lnTo>
                      <a:pt x="823" y="1647"/>
                    </a:lnTo>
                    <a:lnTo>
                      <a:pt x="817" y="1651"/>
                    </a:lnTo>
                    <a:lnTo>
                      <a:pt x="811" y="1652"/>
                    </a:lnTo>
                    <a:lnTo>
                      <a:pt x="799" y="1654"/>
                    </a:lnTo>
                    <a:lnTo>
                      <a:pt x="786" y="1654"/>
                    </a:lnTo>
                    <a:lnTo>
                      <a:pt x="770" y="1654"/>
                    </a:lnTo>
                    <a:lnTo>
                      <a:pt x="754" y="1655"/>
                    </a:lnTo>
                    <a:lnTo>
                      <a:pt x="746" y="1657"/>
                    </a:lnTo>
                    <a:lnTo>
                      <a:pt x="736" y="1659"/>
                    </a:lnTo>
                    <a:lnTo>
                      <a:pt x="725" y="1663"/>
                    </a:lnTo>
                    <a:lnTo>
                      <a:pt x="714" y="1668"/>
                    </a:lnTo>
                    <a:lnTo>
                      <a:pt x="685" y="1698"/>
                    </a:lnTo>
                    <a:lnTo>
                      <a:pt x="674" y="1701"/>
                    </a:lnTo>
                    <a:lnTo>
                      <a:pt x="658" y="1709"/>
                    </a:lnTo>
                    <a:lnTo>
                      <a:pt x="639" y="1717"/>
                    </a:lnTo>
                    <a:lnTo>
                      <a:pt x="618" y="1728"/>
                    </a:lnTo>
                    <a:lnTo>
                      <a:pt x="581" y="1748"/>
                    </a:lnTo>
                    <a:lnTo>
                      <a:pt x="565" y="1756"/>
                    </a:lnTo>
                    <a:lnTo>
                      <a:pt x="586" y="1736"/>
                    </a:lnTo>
                    <a:lnTo>
                      <a:pt x="606" y="1719"/>
                    </a:lnTo>
                    <a:lnTo>
                      <a:pt x="614" y="1711"/>
                    </a:lnTo>
                    <a:lnTo>
                      <a:pt x="620" y="1705"/>
                    </a:lnTo>
                    <a:lnTo>
                      <a:pt x="624" y="1700"/>
                    </a:lnTo>
                    <a:lnTo>
                      <a:pt x="625" y="1697"/>
                    </a:lnTo>
                    <a:lnTo>
                      <a:pt x="620" y="1682"/>
                    </a:lnTo>
                    <a:lnTo>
                      <a:pt x="615" y="1669"/>
                    </a:lnTo>
                    <a:lnTo>
                      <a:pt x="608" y="1659"/>
                    </a:lnTo>
                    <a:lnTo>
                      <a:pt x="602" y="1651"/>
                    </a:lnTo>
                    <a:lnTo>
                      <a:pt x="594" y="1644"/>
                    </a:lnTo>
                    <a:lnTo>
                      <a:pt x="586" y="1640"/>
                    </a:lnTo>
                    <a:lnTo>
                      <a:pt x="576" y="1638"/>
                    </a:lnTo>
                    <a:lnTo>
                      <a:pt x="566" y="1637"/>
                    </a:lnTo>
                    <a:lnTo>
                      <a:pt x="571" y="1631"/>
                    </a:lnTo>
                    <a:lnTo>
                      <a:pt x="575" y="1626"/>
                    </a:lnTo>
                    <a:lnTo>
                      <a:pt x="577" y="1620"/>
                    </a:lnTo>
                    <a:lnTo>
                      <a:pt x="578" y="1615"/>
                    </a:lnTo>
                    <a:lnTo>
                      <a:pt x="579" y="1610"/>
                    </a:lnTo>
                    <a:lnTo>
                      <a:pt x="579" y="1603"/>
                    </a:lnTo>
                    <a:lnTo>
                      <a:pt x="578" y="1598"/>
                    </a:lnTo>
                    <a:lnTo>
                      <a:pt x="577" y="1592"/>
                    </a:lnTo>
                    <a:lnTo>
                      <a:pt x="574" y="1581"/>
                    </a:lnTo>
                    <a:lnTo>
                      <a:pt x="571" y="1570"/>
                    </a:lnTo>
                    <a:lnTo>
                      <a:pt x="567" y="1559"/>
                    </a:lnTo>
                    <a:lnTo>
                      <a:pt x="566" y="1548"/>
                    </a:lnTo>
                    <a:lnTo>
                      <a:pt x="564" y="1545"/>
                    </a:lnTo>
                    <a:lnTo>
                      <a:pt x="557" y="1539"/>
                    </a:lnTo>
                    <a:lnTo>
                      <a:pt x="553" y="1535"/>
                    </a:lnTo>
                    <a:lnTo>
                      <a:pt x="550" y="1531"/>
                    </a:lnTo>
                    <a:lnTo>
                      <a:pt x="547" y="1525"/>
                    </a:lnTo>
                    <a:lnTo>
                      <a:pt x="545" y="1520"/>
                    </a:lnTo>
                    <a:lnTo>
                      <a:pt x="544" y="1510"/>
                    </a:lnTo>
                    <a:lnTo>
                      <a:pt x="543" y="1502"/>
                    </a:lnTo>
                    <a:lnTo>
                      <a:pt x="543" y="1495"/>
                    </a:lnTo>
                    <a:lnTo>
                      <a:pt x="544" y="1490"/>
                    </a:lnTo>
                    <a:lnTo>
                      <a:pt x="546" y="1485"/>
                    </a:lnTo>
                    <a:lnTo>
                      <a:pt x="547" y="1483"/>
                    </a:lnTo>
                    <a:lnTo>
                      <a:pt x="549" y="1480"/>
                    </a:lnTo>
                    <a:lnTo>
                      <a:pt x="552" y="1479"/>
                    </a:lnTo>
                    <a:lnTo>
                      <a:pt x="558" y="1476"/>
                    </a:lnTo>
                    <a:lnTo>
                      <a:pt x="562" y="1472"/>
                    </a:lnTo>
                    <a:lnTo>
                      <a:pt x="564" y="1470"/>
                    </a:lnTo>
                    <a:lnTo>
                      <a:pt x="566" y="1467"/>
                    </a:lnTo>
                    <a:lnTo>
                      <a:pt x="567" y="1463"/>
                    </a:lnTo>
                    <a:lnTo>
                      <a:pt x="567" y="1458"/>
                    </a:lnTo>
                    <a:lnTo>
                      <a:pt x="567" y="1449"/>
                    </a:lnTo>
                    <a:lnTo>
                      <a:pt x="567" y="1441"/>
                    </a:lnTo>
                    <a:lnTo>
                      <a:pt x="566" y="1436"/>
                    </a:lnTo>
                    <a:lnTo>
                      <a:pt x="564" y="1432"/>
                    </a:lnTo>
                    <a:lnTo>
                      <a:pt x="560" y="1430"/>
                    </a:lnTo>
                    <a:lnTo>
                      <a:pt x="556" y="1428"/>
                    </a:lnTo>
                    <a:lnTo>
                      <a:pt x="548" y="1428"/>
                    </a:lnTo>
                    <a:lnTo>
                      <a:pt x="538" y="1428"/>
                    </a:lnTo>
                    <a:lnTo>
                      <a:pt x="31" y="1424"/>
                    </a:lnTo>
                    <a:lnTo>
                      <a:pt x="13" y="1391"/>
                    </a:lnTo>
                    <a:lnTo>
                      <a:pt x="4" y="1376"/>
                    </a:lnTo>
                    <a:lnTo>
                      <a:pt x="1" y="1373"/>
                    </a:lnTo>
                    <a:lnTo>
                      <a:pt x="0" y="1371"/>
                    </a:lnTo>
                    <a:lnTo>
                      <a:pt x="0" y="1368"/>
                    </a:lnTo>
                    <a:lnTo>
                      <a:pt x="1" y="1364"/>
                    </a:lnTo>
                    <a:lnTo>
                      <a:pt x="5" y="1355"/>
                    </a:lnTo>
                    <a:lnTo>
                      <a:pt x="9" y="1346"/>
                    </a:lnTo>
                    <a:lnTo>
                      <a:pt x="14" y="1337"/>
                    </a:lnTo>
                    <a:lnTo>
                      <a:pt x="21" y="1329"/>
                    </a:lnTo>
                    <a:lnTo>
                      <a:pt x="27" y="1319"/>
                    </a:lnTo>
                    <a:lnTo>
                      <a:pt x="34" y="1308"/>
                    </a:lnTo>
                    <a:lnTo>
                      <a:pt x="41" y="1295"/>
                    </a:lnTo>
                    <a:lnTo>
                      <a:pt x="48" y="1280"/>
                    </a:lnTo>
                    <a:lnTo>
                      <a:pt x="52" y="1269"/>
                    </a:lnTo>
                    <a:lnTo>
                      <a:pt x="55" y="1259"/>
                    </a:lnTo>
                    <a:lnTo>
                      <a:pt x="58" y="1247"/>
                    </a:lnTo>
                    <a:lnTo>
                      <a:pt x="60" y="1234"/>
                    </a:lnTo>
                    <a:lnTo>
                      <a:pt x="62" y="1209"/>
                    </a:lnTo>
                    <a:lnTo>
                      <a:pt x="63" y="1185"/>
                    </a:lnTo>
                    <a:lnTo>
                      <a:pt x="74" y="1175"/>
                    </a:lnTo>
                    <a:lnTo>
                      <a:pt x="85" y="1168"/>
                    </a:lnTo>
                    <a:lnTo>
                      <a:pt x="94" y="1161"/>
                    </a:lnTo>
                    <a:lnTo>
                      <a:pt x="104" y="1156"/>
                    </a:lnTo>
                    <a:lnTo>
                      <a:pt x="112" y="1151"/>
                    </a:lnTo>
                    <a:lnTo>
                      <a:pt x="117" y="1144"/>
                    </a:lnTo>
                    <a:lnTo>
                      <a:pt x="119" y="1141"/>
                    </a:lnTo>
                    <a:lnTo>
                      <a:pt x="121" y="1137"/>
                    </a:lnTo>
                    <a:lnTo>
                      <a:pt x="122" y="1132"/>
                    </a:lnTo>
                    <a:lnTo>
                      <a:pt x="122" y="1127"/>
                    </a:lnTo>
                    <a:lnTo>
                      <a:pt x="124" y="1121"/>
                    </a:lnTo>
                    <a:lnTo>
                      <a:pt x="125" y="1116"/>
                    </a:lnTo>
                    <a:lnTo>
                      <a:pt x="126" y="1113"/>
                    </a:lnTo>
                    <a:lnTo>
                      <a:pt x="128" y="1108"/>
                    </a:lnTo>
                    <a:lnTo>
                      <a:pt x="132" y="1102"/>
                    </a:lnTo>
                    <a:lnTo>
                      <a:pt x="138" y="1097"/>
                    </a:lnTo>
                    <a:lnTo>
                      <a:pt x="143" y="1091"/>
                    </a:lnTo>
                    <a:lnTo>
                      <a:pt x="148" y="1085"/>
                    </a:lnTo>
                    <a:lnTo>
                      <a:pt x="151" y="1081"/>
                    </a:lnTo>
                    <a:lnTo>
                      <a:pt x="152" y="1077"/>
                    </a:lnTo>
                    <a:lnTo>
                      <a:pt x="153" y="1073"/>
                    </a:lnTo>
                    <a:lnTo>
                      <a:pt x="153" y="1067"/>
                    </a:lnTo>
                    <a:lnTo>
                      <a:pt x="155" y="1056"/>
                    </a:lnTo>
                    <a:lnTo>
                      <a:pt x="158" y="1045"/>
                    </a:lnTo>
                    <a:lnTo>
                      <a:pt x="162" y="1034"/>
                    </a:lnTo>
                    <a:lnTo>
                      <a:pt x="169" y="1022"/>
                    </a:lnTo>
                    <a:lnTo>
                      <a:pt x="174" y="1011"/>
                    </a:lnTo>
                    <a:lnTo>
                      <a:pt x="179" y="1000"/>
                    </a:lnTo>
                    <a:lnTo>
                      <a:pt x="182" y="989"/>
                    </a:lnTo>
                    <a:lnTo>
                      <a:pt x="184" y="978"/>
                    </a:lnTo>
                    <a:lnTo>
                      <a:pt x="183" y="957"/>
                    </a:lnTo>
                    <a:lnTo>
                      <a:pt x="182" y="940"/>
                    </a:lnTo>
                    <a:lnTo>
                      <a:pt x="179" y="925"/>
                    </a:lnTo>
                    <a:lnTo>
                      <a:pt x="175" y="913"/>
                    </a:lnTo>
                    <a:lnTo>
                      <a:pt x="170" y="903"/>
                    </a:lnTo>
                    <a:lnTo>
                      <a:pt x="166" y="896"/>
                    </a:lnTo>
                    <a:lnTo>
                      <a:pt x="160" y="889"/>
                    </a:lnTo>
                    <a:lnTo>
                      <a:pt x="155" y="885"/>
                    </a:lnTo>
                    <a:lnTo>
                      <a:pt x="144" y="877"/>
                    </a:lnTo>
                    <a:lnTo>
                      <a:pt x="134" y="873"/>
                    </a:lnTo>
                    <a:lnTo>
                      <a:pt x="130" y="870"/>
                    </a:lnTo>
                    <a:lnTo>
                      <a:pt x="128" y="867"/>
                    </a:lnTo>
                    <a:lnTo>
                      <a:pt x="126" y="863"/>
                    </a:lnTo>
                    <a:lnTo>
                      <a:pt x="125" y="858"/>
                    </a:lnTo>
                    <a:lnTo>
                      <a:pt x="126" y="853"/>
                    </a:lnTo>
                    <a:lnTo>
                      <a:pt x="127" y="848"/>
                    </a:lnTo>
                    <a:lnTo>
                      <a:pt x="128" y="844"/>
                    </a:lnTo>
                    <a:lnTo>
                      <a:pt x="130" y="841"/>
                    </a:lnTo>
                    <a:lnTo>
                      <a:pt x="134" y="834"/>
                    </a:lnTo>
                    <a:lnTo>
                      <a:pt x="140" y="829"/>
                    </a:lnTo>
                    <a:lnTo>
                      <a:pt x="146" y="822"/>
                    </a:lnTo>
                    <a:lnTo>
                      <a:pt x="151" y="817"/>
                    </a:lnTo>
                    <a:lnTo>
                      <a:pt x="153" y="813"/>
                    </a:lnTo>
                    <a:lnTo>
                      <a:pt x="154" y="808"/>
                    </a:lnTo>
                    <a:lnTo>
                      <a:pt x="155" y="804"/>
                    </a:lnTo>
                    <a:lnTo>
                      <a:pt x="155" y="799"/>
                    </a:lnTo>
                    <a:lnTo>
                      <a:pt x="155" y="793"/>
                    </a:lnTo>
                    <a:lnTo>
                      <a:pt x="154" y="789"/>
                    </a:lnTo>
                    <a:lnTo>
                      <a:pt x="153" y="785"/>
                    </a:lnTo>
                    <a:lnTo>
                      <a:pt x="151" y="781"/>
                    </a:lnTo>
                    <a:lnTo>
                      <a:pt x="146" y="776"/>
                    </a:lnTo>
                    <a:lnTo>
                      <a:pt x="141" y="773"/>
                    </a:lnTo>
                    <a:lnTo>
                      <a:pt x="130" y="769"/>
                    </a:lnTo>
                    <a:lnTo>
                      <a:pt x="126" y="768"/>
                    </a:lnTo>
                    <a:lnTo>
                      <a:pt x="120" y="768"/>
                    </a:lnTo>
                    <a:lnTo>
                      <a:pt x="116" y="767"/>
                    </a:lnTo>
                    <a:lnTo>
                      <a:pt x="112" y="766"/>
                    </a:lnTo>
                    <a:lnTo>
                      <a:pt x="108" y="764"/>
                    </a:lnTo>
                    <a:lnTo>
                      <a:pt x="103" y="759"/>
                    </a:lnTo>
                    <a:lnTo>
                      <a:pt x="100" y="753"/>
                    </a:lnTo>
                    <a:lnTo>
                      <a:pt x="97" y="743"/>
                    </a:lnTo>
                    <a:lnTo>
                      <a:pt x="97" y="738"/>
                    </a:lnTo>
                    <a:lnTo>
                      <a:pt x="97" y="721"/>
                    </a:lnTo>
                    <a:lnTo>
                      <a:pt x="97" y="709"/>
                    </a:lnTo>
                    <a:lnTo>
                      <a:pt x="97" y="697"/>
                    </a:lnTo>
                    <a:lnTo>
                      <a:pt x="97" y="679"/>
                    </a:lnTo>
                    <a:lnTo>
                      <a:pt x="92" y="673"/>
                    </a:lnTo>
                    <a:lnTo>
                      <a:pt x="89" y="669"/>
                    </a:lnTo>
                    <a:lnTo>
                      <a:pt x="89" y="665"/>
                    </a:lnTo>
                    <a:lnTo>
                      <a:pt x="89" y="661"/>
                    </a:lnTo>
                    <a:lnTo>
                      <a:pt x="90" y="658"/>
                    </a:lnTo>
                    <a:lnTo>
                      <a:pt x="93" y="655"/>
                    </a:lnTo>
                    <a:lnTo>
                      <a:pt x="97" y="652"/>
                    </a:lnTo>
                    <a:lnTo>
                      <a:pt x="101" y="650"/>
                    </a:lnTo>
                    <a:lnTo>
                      <a:pt x="109" y="643"/>
                    </a:lnTo>
                    <a:lnTo>
                      <a:pt x="118" y="638"/>
                    </a:lnTo>
                    <a:lnTo>
                      <a:pt x="121" y="633"/>
                    </a:lnTo>
                    <a:lnTo>
                      <a:pt x="125" y="629"/>
                    </a:lnTo>
                    <a:lnTo>
                      <a:pt x="127" y="625"/>
                    </a:lnTo>
                    <a:lnTo>
                      <a:pt x="127" y="619"/>
                    </a:lnTo>
                    <a:lnTo>
                      <a:pt x="127" y="610"/>
                    </a:lnTo>
                    <a:lnTo>
                      <a:pt x="125" y="601"/>
                    </a:lnTo>
                    <a:lnTo>
                      <a:pt x="121" y="594"/>
                    </a:lnTo>
                    <a:lnTo>
                      <a:pt x="118" y="589"/>
                    </a:lnTo>
                    <a:lnTo>
                      <a:pt x="114" y="585"/>
                    </a:lnTo>
                    <a:lnTo>
                      <a:pt x="108" y="580"/>
                    </a:lnTo>
                    <a:lnTo>
                      <a:pt x="103" y="577"/>
                    </a:lnTo>
                    <a:lnTo>
                      <a:pt x="98" y="575"/>
                    </a:lnTo>
                    <a:lnTo>
                      <a:pt x="92" y="572"/>
                    </a:lnTo>
                    <a:lnTo>
                      <a:pt x="87" y="569"/>
                    </a:lnTo>
                    <a:lnTo>
                      <a:pt x="81" y="565"/>
                    </a:lnTo>
                    <a:lnTo>
                      <a:pt x="77" y="561"/>
                    </a:lnTo>
                    <a:lnTo>
                      <a:pt x="74" y="555"/>
                    </a:lnTo>
                    <a:lnTo>
                      <a:pt x="71" y="548"/>
                    </a:lnTo>
                    <a:lnTo>
                      <a:pt x="68" y="539"/>
                    </a:lnTo>
                    <a:lnTo>
                      <a:pt x="68" y="530"/>
                    </a:lnTo>
                    <a:lnTo>
                      <a:pt x="68" y="524"/>
                    </a:lnTo>
                    <a:lnTo>
                      <a:pt x="71" y="520"/>
                    </a:lnTo>
                    <a:lnTo>
                      <a:pt x="74" y="516"/>
                    </a:lnTo>
                    <a:lnTo>
                      <a:pt x="77" y="512"/>
                    </a:lnTo>
                    <a:lnTo>
                      <a:pt x="87" y="506"/>
                    </a:lnTo>
                    <a:lnTo>
                      <a:pt x="98" y="501"/>
                    </a:lnTo>
                    <a:lnTo>
                      <a:pt x="109" y="494"/>
                    </a:lnTo>
                    <a:lnTo>
                      <a:pt x="119" y="489"/>
                    </a:lnTo>
                    <a:lnTo>
                      <a:pt x="122" y="484"/>
                    </a:lnTo>
                    <a:lnTo>
                      <a:pt x="126" y="480"/>
                    </a:lnTo>
                    <a:lnTo>
                      <a:pt x="128" y="476"/>
                    </a:lnTo>
                    <a:lnTo>
                      <a:pt x="128" y="470"/>
                    </a:lnTo>
                    <a:lnTo>
                      <a:pt x="128" y="461"/>
                    </a:lnTo>
                    <a:lnTo>
                      <a:pt x="125" y="453"/>
                    </a:lnTo>
                    <a:lnTo>
                      <a:pt x="121" y="445"/>
                    </a:lnTo>
                    <a:lnTo>
                      <a:pt x="117" y="440"/>
                    </a:lnTo>
                    <a:lnTo>
                      <a:pt x="113" y="435"/>
                    </a:lnTo>
                    <a:lnTo>
                      <a:pt x="107" y="428"/>
                    </a:lnTo>
                    <a:lnTo>
                      <a:pt x="103" y="421"/>
                    </a:lnTo>
                    <a:lnTo>
                      <a:pt x="99" y="411"/>
                    </a:lnTo>
                    <a:lnTo>
                      <a:pt x="97" y="401"/>
                    </a:lnTo>
                    <a:lnTo>
                      <a:pt x="95" y="390"/>
                    </a:lnTo>
                    <a:lnTo>
                      <a:pt x="95" y="380"/>
                    </a:lnTo>
                    <a:lnTo>
                      <a:pt x="97" y="368"/>
                    </a:lnTo>
                    <a:lnTo>
                      <a:pt x="99" y="344"/>
                    </a:lnTo>
                    <a:lnTo>
                      <a:pt x="100" y="321"/>
                    </a:lnTo>
                    <a:lnTo>
                      <a:pt x="100" y="316"/>
                    </a:lnTo>
                    <a:lnTo>
                      <a:pt x="101" y="313"/>
                    </a:lnTo>
                    <a:lnTo>
                      <a:pt x="103" y="310"/>
                    </a:lnTo>
                    <a:lnTo>
                      <a:pt x="105" y="308"/>
                    </a:lnTo>
                    <a:lnTo>
                      <a:pt x="111" y="306"/>
                    </a:lnTo>
                    <a:lnTo>
                      <a:pt x="118" y="306"/>
                    </a:lnTo>
                    <a:lnTo>
                      <a:pt x="128" y="306"/>
                    </a:lnTo>
                    <a:lnTo>
                      <a:pt x="138" y="305"/>
                    </a:lnTo>
                    <a:lnTo>
                      <a:pt x="143" y="303"/>
                    </a:lnTo>
                    <a:lnTo>
                      <a:pt x="148" y="301"/>
                    </a:lnTo>
                    <a:lnTo>
                      <a:pt x="154" y="296"/>
                    </a:lnTo>
                    <a:lnTo>
                      <a:pt x="159" y="292"/>
                    </a:lnTo>
                    <a:lnTo>
                      <a:pt x="165" y="282"/>
                    </a:lnTo>
                    <a:lnTo>
                      <a:pt x="179" y="262"/>
                    </a:lnTo>
                    <a:lnTo>
                      <a:pt x="187" y="251"/>
                    </a:lnTo>
                    <a:lnTo>
                      <a:pt x="198" y="242"/>
                    </a:lnTo>
                    <a:lnTo>
                      <a:pt x="203" y="238"/>
                    </a:lnTo>
                    <a:lnTo>
                      <a:pt x="209" y="235"/>
                    </a:lnTo>
                    <a:lnTo>
                      <a:pt x="214" y="234"/>
                    </a:lnTo>
                    <a:lnTo>
                      <a:pt x="220" y="233"/>
                    </a:lnTo>
                    <a:lnTo>
                      <a:pt x="220" y="198"/>
                    </a:lnTo>
                    <a:lnTo>
                      <a:pt x="220" y="177"/>
                    </a:lnTo>
                    <a:lnTo>
                      <a:pt x="221" y="161"/>
                    </a:lnTo>
                    <a:lnTo>
                      <a:pt x="221" y="143"/>
                    </a:lnTo>
                    <a:lnTo>
                      <a:pt x="250" y="114"/>
                    </a:lnTo>
                    <a:lnTo>
                      <a:pt x="251" y="109"/>
                    </a:lnTo>
                    <a:lnTo>
                      <a:pt x="252" y="104"/>
                    </a:lnTo>
                    <a:lnTo>
                      <a:pt x="253" y="100"/>
                    </a:lnTo>
                    <a:lnTo>
                      <a:pt x="255" y="96"/>
                    </a:lnTo>
                    <a:lnTo>
                      <a:pt x="260" y="90"/>
                    </a:lnTo>
                    <a:lnTo>
                      <a:pt x="266" y="84"/>
                    </a:lnTo>
                    <a:lnTo>
                      <a:pt x="271" y="78"/>
                    </a:lnTo>
                    <a:lnTo>
                      <a:pt x="276" y="72"/>
                    </a:lnTo>
                    <a:lnTo>
                      <a:pt x="278" y="69"/>
                    </a:lnTo>
                    <a:lnTo>
                      <a:pt x="279" y="64"/>
                    </a:lnTo>
                    <a:lnTo>
                      <a:pt x="280" y="60"/>
                    </a:lnTo>
                    <a:lnTo>
                      <a:pt x="281" y="55"/>
                    </a:lnTo>
                    <a:lnTo>
                      <a:pt x="293" y="53"/>
                    </a:lnTo>
                    <a:lnTo>
                      <a:pt x="307" y="50"/>
                    </a:lnTo>
                    <a:lnTo>
                      <a:pt x="320" y="45"/>
                    </a:lnTo>
                    <a:lnTo>
                      <a:pt x="333" y="39"/>
                    </a:lnTo>
                    <a:lnTo>
                      <a:pt x="343" y="34"/>
                    </a:lnTo>
                    <a:lnTo>
                      <a:pt x="348" y="30"/>
                    </a:lnTo>
                    <a:lnTo>
                      <a:pt x="348" y="28"/>
                    </a:lnTo>
                    <a:lnTo>
                      <a:pt x="348" y="27"/>
                    </a:lnTo>
                    <a:lnTo>
                      <a:pt x="345" y="25"/>
                    </a:lnTo>
                    <a:lnTo>
                      <a:pt x="341" y="2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>
                <a:off x="5395680" y="4292280"/>
                <a:ext cx="511920" cy="896760"/>
              </a:xfrm>
              <a:custGeom>
                <a:avLst/>
                <a:gdLst/>
                <a:ahLst/>
                <a:rect l="l" t="t" r="r" b="b"/>
                <a:pathLst>
                  <a:path w="985" h="1756">
                    <a:moveTo>
                      <a:pt x="341" y="25"/>
                    </a:moveTo>
                    <a:lnTo>
                      <a:pt x="432" y="24"/>
                    </a:lnTo>
                    <a:lnTo>
                      <a:pt x="527" y="22"/>
                    </a:lnTo>
                    <a:lnTo>
                      <a:pt x="622" y="18"/>
                    </a:lnTo>
                    <a:lnTo>
                      <a:pt x="711" y="14"/>
                    </a:lnTo>
                    <a:lnTo>
                      <a:pt x="790" y="8"/>
                    </a:lnTo>
                    <a:lnTo>
                      <a:pt x="851" y="4"/>
                    </a:lnTo>
                    <a:lnTo>
                      <a:pt x="892" y="1"/>
                    </a:lnTo>
                    <a:lnTo>
                      <a:pt x="908" y="0"/>
                    </a:lnTo>
                    <a:lnTo>
                      <a:pt x="908" y="7"/>
                    </a:lnTo>
                    <a:lnTo>
                      <a:pt x="908" y="29"/>
                    </a:lnTo>
                    <a:lnTo>
                      <a:pt x="908" y="63"/>
                    </a:lnTo>
                    <a:lnTo>
                      <a:pt x="908" y="109"/>
                    </a:lnTo>
                    <a:lnTo>
                      <a:pt x="908" y="165"/>
                    </a:lnTo>
                    <a:lnTo>
                      <a:pt x="909" y="228"/>
                    </a:lnTo>
                    <a:lnTo>
                      <a:pt x="910" y="301"/>
                    </a:lnTo>
                    <a:lnTo>
                      <a:pt x="911" y="377"/>
                    </a:lnTo>
                    <a:lnTo>
                      <a:pt x="912" y="460"/>
                    </a:lnTo>
                    <a:lnTo>
                      <a:pt x="914" y="545"/>
                    </a:lnTo>
                    <a:lnTo>
                      <a:pt x="916" y="632"/>
                    </a:lnTo>
                    <a:lnTo>
                      <a:pt x="919" y="720"/>
                    </a:lnTo>
                    <a:lnTo>
                      <a:pt x="923" y="806"/>
                    </a:lnTo>
                    <a:lnTo>
                      <a:pt x="927" y="890"/>
                    </a:lnTo>
                    <a:lnTo>
                      <a:pt x="931" y="971"/>
                    </a:lnTo>
                    <a:lnTo>
                      <a:pt x="937" y="1047"/>
                    </a:lnTo>
                    <a:lnTo>
                      <a:pt x="980" y="1589"/>
                    </a:lnTo>
                    <a:lnTo>
                      <a:pt x="982" y="1595"/>
                    </a:lnTo>
                    <a:lnTo>
                      <a:pt x="984" y="1601"/>
                    </a:lnTo>
                    <a:lnTo>
                      <a:pt x="985" y="1604"/>
                    </a:lnTo>
                    <a:lnTo>
                      <a:pt x="985" y="1606"/>
                    </a:lnTo>
                    <a:lnTo>
                      <a:pt x="985" y="1608"/>
                    </a:lnTo>
                    <a:lnTo>
                      <a:pt x="983" y="1611"/>
                    </a:lnTo>
                    <a:lnTo>
                      <a:pt x="973" y="1617"/>
                    </a:lnTo>
                    <a:lnTo>
                      <a:pt x="964" y="1621"/>
                    </a:lnTo>
                    <a:lnTo>
                      <a:pt x="954" y="1627"/>
                    </a:lnTo>
                    <a:lnTo>
                      <a:pt x="944" y="1630"/>
                    </a:lnTo>
                    <a:lnTo>
                      <a:pt x="927" y="1635"/>
                    </a:lnTo>
                    <a:lnTo>
                      <a:pt x="910" y="1639"/>
                    </a:lnTo>
                    <a:lnTo>
                      <a:pt x="892" y="1640"/>
                    </a:lnTo>
                    <a:lnTo>
                      <a:pt x="875" y="1640"/>
                    </a:lnTo>
                    <a:lnTo>
                      <a:pt x="856" y="1640"/>
                    </a:lnTo>
                    <a:lnTo>
                      <a:pt x="834" y="1639"/>
                    </a:lnTo>
                    <a:lnTo>
                      <a:pt x="829" y="1644"/>
                    </a:lnTo>
                    <a:lnTo>
                      <a:pt x="823" y="1647"/>
                    </a:lnTo>
                    <a:lnTo>
                      <a:pt x="817" y="1651"/>
                    </a:lnTo>
                    <a:lnTo>
                      <a:pt x="811" y="1652"/>
                    </a:lnTo>
                    <a:lnTo>
                      <a:pt x="799" y="1654"/>
                    </a:lnTo>
                    <a:lnTo>
                      <a:pt x="786" y="1654"/>
                    </a:lnTo>
                    <a:lnTo>
                      <a:pt x="770" y="1654"/>
                    </a:lnTo>
                    <a:lnTo>
                      <a:pt x="754" y="1655"/>
                    </a:lnTo>
                    <a:lnTo>
                      <a:pt x="746" y="1657"/>
                    </a:lnTo>
                    <a:lnTo>
                      <a:pt x="736" y="1659"/>
                    </a:lnTo>
                    <a:lnTo>
                      <a:pt x="725" y="1663"/>
                    </a:lnTo>
                    <a:lnTo>
                      <a:pt x="714" y="1668"/>
                    </a:lnTo>
                    <a:lnTo>
                      <a:pt x="714" y="1668"/>
                    </a:lnTo>
                    <a:lnTo>
                      <a:pt x="685" y="1698"/>
                    </a:lnTo>
                    <a:lnTo>
                      <a:pt x="685" y="1698"/>
                    </a:lnTo>
                    <a:lnTo>
                      <a:pt x="674" y="1701"/>
                    </a:lnTo>
                    <a:lnTo>
                      <a:pt x="658" y="1709"/>
                    </a:lnTo>
                    <a:lnTo>
                      <a:pt x="639" y="1717"/>
                    </a:lnTo>
                    <a:lnTo>
                      <a:pt x="618" y="1728"/>
                    </a:lnTo>
                    <a:lnTo>
                      <a:pt x="581" y="1748"/>
                    </a:lnTo>
                    <a:lnTo>
                      <a:pt x="565" y="1756"/>
                    </a:lnTo>
                    <a:lnTo>
                      <a:pt x="586" y="1736"/>
                    </a:lnTo>
                    <a:lnTo>
                      <a:pt x="606" y="1719"/>
                    </a:lnTo>
                    <a:lnTo>
                      <a:pt x="614" y="1711"/>
                    </a:lnTo>
                    <a:lnTo>
                      <a:pt x="620" y="1705"/>
                    </a:lnTo>
                    <a:lnTo>
                      <a:pt x="624" y="1700"/>
                    </a:lnTo>
                    <a:lnTo>
                      <a:pt x="625" y="1697"/>
                    </a:lnTo>
                    <a:lnTo>
                      <a:pt x="620" y="1682"/>
                    </a:lnTo>
                    <a:lnTo>
                      <a:pt x="615" y="1669"/>
                    </a:lnTo>
                    <a:lnTo>
                      <a:pt x="608" y="1659"/>
                    </a:lnTo>
                    <a:lnTo>
                      <a:pt x="602" y="1651"/>
                    </a:lnTo>
                    <a:lnTo>
                      <a:pt x="594" y="1644"/>
                    </a:lnTo>
                    <a:lnTo>
                      <a:pt x="586" y="1640"/>
                    </a:lnTo>
                    <a:lnTo>
                      <a:pt x="576" y="1638"/>
                    </a:lnTo>
                    <a:lnTo>
                      <a:pt x="566" y="1637"/>
                    </a:lnTo>
                    <a:lnTo>
                      <a:pt x="571" y="1631"/>
                    </a:lnTo>
                    <a:lnTo>
                      <a:pt x="575" y="1626"/>
                    </a:lnTo>
                    <a:lnTo>
                      <a:pt x="577" y="1620"/>
                    </a:lnTo>
                    <a:lnTo>
                      <a:pt x="578" y="1615"/>
                    </a:lnTo>
                    <a:lnTo>
                      <a:pt x="579" y="1610"/>
                    </a:lnTo>
                    <a:lnTo>
                      <a:pt x="579" y="1603"/>
                    </a:lnTo>
                    <a:lnTo>
                      <a:pt x="578" y="1598"/>
                    </a:lnTo>
                    <a:lnTo>
                      <a:pt x="577" y="1592"/>
                    </a:lnTo>
                    <a:lnTo>
                      <a:pt x="574" y="1581"/>
                    </a:lnTo>
                    <a:lnTo>
                      <a:pt x="571" y="1570"/>
                    </a:lnTo>
                    <a:lnTo>
                      <a:pt x="567" y="1559"/>
                    </a:lnTo>
                    <a:lnTo>
                      <a:pt x="566" y="1548"/>
                    </a:lnTo>
                    <a:lnTo>
                      <a:pt x="564" y="1545"/>
                    </a:lnTo>
                    <a:lnTo>
                      <a:pt x="557" y="1539"/>
                    </a:lnTo>
                    <a:lnTo>
                      <a:pt x="553" y="1535"/>
                    </a:lnTo>
                    <a:lnTo>
                      <a:pt x="550" y="1531"/>
                    </a:lnTo>
                    <a:lnTo>
                      <a:pt x="547" y="1525"/>
                    </a:lnTo>
                    <a:lnTo>
                      <a:pt x="545" y="1520"/>
                    </a:lnTo>
                    <a:lnTo>
                      <a:pt x="544" y="1510"/>
                    </a:lnTo>
                    <a:lnTo>
                      <a:pt x="543" y="1502"/>
                    </a:lnTo>
                    <a:lnTo>
                      <a:pt x="543" y="1495"/>
                    </a:lnTo>
                    <a:lnTo>
                      <a:pt x="544" y="1490"/>
                    </a:lnTo>
                    <a:lnTo>
                      <a:pt x="546" y="1485"/>
                    </a:lnTo>
                    <a:lnTo>
                      <a:pt x="547" y="1483"/>
                    </a:lnTo>
                    <a:lnTo>
                      <a:pt x="549" y="1480"/>
                    </a:lnTo>
                    <a:lnTo>
                      <a:pt x="552" y="1479"/>
                    </a:lnTo>
                    <a:lnTo>
                      <a:pt x="558" y="1476"/>
                    </a:lnTo>
                    <a:lnTo>
                      <a:pt x="562" y="1472"/>
                    </a:lnTo>
                    <a:lnTo>
                      <a:pt x="564" y="1470"/>
                    </a:lnTo>
                    <a:lnTo>
                      <a:pt x="566" y="1467"/>
                    </a:lnTo>
                    <a:lnTo>
                      <a:pt x="567" y="1463"/>
                    </a:lnTo>
                    <a:lnTo>
                      <a:pt x="567" y="1458"/>
                    </a:lnTo>
                    <a:lnTo>
                      <a:pt x="567" y="1449"/>
                    </a:lnTo>
                    <a:lnTo>
                      <a:pt x="567" y="1441"/>
                    </a:lnTo>
                    <a:lnTo>
                      <a:pt x="566" y="1436"/>
                    </a:lnTo>
                    <a:lnTo>
                      <a:pt x="564" y="1432"/>
                    </a:lnTo>
                    <a:lnTo>
                      <a:pt x="560" y="1430"/>
                    </a:lnTo>
                    <a:lnTo>
                      <a:pt x="556" y="1428"/>
                    </a:lnTo>
                    <a:lnTo>
                      <a:pt x="548" y="1428"/>
                    </a:lnTo>
                    <a:lnTo>
                      <a:pt x="538" y="1428"/>
                    </a:lnTo>
                    <a:lnTo>
                      <a:pt x="538" y="1428"/>
                    </a:lnTo>
                    <a:lnTo>
                      <a:pt x="31" y="1424"/>
                    </a:lnTo>
                    <a:lnTo>
                      <a:pt x="31" y="1424"/>
                    </a:lnTo>
                    <a:lnTo>
                      <a:pt x="13" y="1391"/>
                    </a:lnTo>
                    <a:lnTo>
                      <a:pt x="4" y="1376"/>
                    </a:lnTo>
                    <a:lnTo>
                      <a:pt x="1" y="1373"/>
                    </a:lnTo>
                    <a:lnTo>
                      <a:pt x="0" y="1371"/>
                    </a:lnTo>
                    <a:lnTo>
                      <a:pt x="0" y="1368"/>
                    </a:lnTo>
                    <a:lnTo>
                      <a:pt x="1" y="1364"/>
                    </a:lnTo>
                    <a:lnTo>
                      <a:pt x="5" y="1355"/>
                    </a:lnTo>
                    <a:lnTo>
                      <a:pt x="9" y="1346"/>
                    </a:lnTo>
                    <a:lnTo>
                      <a:pt x="14" y="1337"/>
                    </a:lnTo>
                    <a:lnTo>
                      <a:pt x="21" y="1329"/>
                    </a:lnTo>
                    <a:lnTo>
                      <a:pt x="27" y="1319"/>
                    </a:lnTo>
                    <a:lnTo>
                      <a:pt x="34" y="1308"/>
                    </a:lnTo>
                    <a:lnTo>
                      <a:pt x="41" y="1295"/>
                    </a:lnTo>
                    <a:lnTo>
                      <a:pt x="48" y="1280"/>
                    </a:lnTo>
                    <a:lnTo>
                      <a:pt x="52" y="1269"/>
                    </a:lnTo>
                    <a:lnTo>
                      <a:pt x="55" y="1259"/>
                    </a:lnTo>
                    <a:lnTo>
                      <a:pt x="58" y="1247"/>
                    </a:lnTo>
                    <a:lnTo>
                      <a:pt x="60" y="1234"/>
                    </a:lnTo>
                    <a:lnTo>
                      <a:pt x="62" y="1209"/>
                    </a:lnTo>
                    <a:lnTo>
                      <a:pt x="63" y="1185"/>
                    </a:lnTo>
                    <a:lnTo>
                      <a:pt x="74" y="1175"/>
                    </a:lnTo>
                    <a:lnTo>
                      <a:pt x="85" y="1168"/>
                    </a:lnTo>
                    <a:lnTo>
                      <a:pt x="94" y="1161"/>
                    </a:lnTo>
                    <a:lnTo>
                      <a:pt x="104" y="1156"/>
                    </a:lnTo>
                    <a:lnTo>
                      <a:pt x="112" y="1151"/>
                    </a:lnTo>
                    <a:lnTo>
                      <a:pt x="117" y="1144"/>
                    </a:lnTo>
                    <a:lnTo>
                      <a:pt x="119" y="1141"/>
                    </a:lnTo>
                    <a:lnTo>
                      <a:pt x="121" y="1137"/>
                    </a:lnTo>
                    <a:lnTo>
                      <a:pt x="122" y="1132"/>
                    </a:lnTo>
                    <a:lnTo>
                      <a:pt x="122" y="1127"/>
                    </a:lnTo>
                    <a:lnTo>
                      <a:pt x="124" y="1121"/>
                    </a:lnTo>
                    <a:lnTo>
                      <a:pt x="125" y="1116"/>
                    </a:lnTo>
                    <a:lnTo>
                      <a:pt x="126" y="1113"/>
                    </a:lnTo>
                    <a:lnTo>
                      <a:pt x="128" y="1108"/>
                    </a:lnTo>
                    <a:lnTo>
                      <a:pt x="132" y="1102"/>
                    </a:lnTo>
                    <a:lnTo>
                      <a:pt x="138" y="1097"/>
                    </a:lnTo>
                    <a:lnTo>
                      <a:pt x="143" y="1091"/>
                    </a:lnTo>
                    <a:lnTo>
                      <a:pt x="148" y="1085"/>
                    </a:lnTo>
                    <a:lnTo>
                      <a:pt x="151" y="1081"/>
                    </a:lnTo>
                    <a:lnTo>
                      <a:pt x="152" y="1077"/>
                    </a:lnTo>
                    <a:lnTo>
                      <a:pt x="153" y="1073"/>
                    </a:lnTo>
                    <a:lnTo>
                      <a:pt x="153" y="1067"/>
                    </a:lnTo>
                    <a:lnTo>
                      <a:pt x="155" y="1056"/>
                    </a:lnTo>
                    <a:lnTo>
                      <a:pt x="158" y="1045"/>
                    </a:lnTo>
                    <a:lnTo>
                      <a:pt x="162" y="1034"/>
                    </a:lnTo>
                    <a:lnTo>
                      <a:pt x="169" y="1022"/>
                    </a:lnTo>
                    <a:lnTo>
                      <a:pt x="174" y="1011"/>
                    </a:lnTo>
                    <a:lnTo>
                      <a:pt x="179" y="1000"/>
                    </a:lnTo>
                    <a:lnTo>
                      <a:pt x="182" y="989"/>
                    </a:lnTo>
                    <a:lnTo>
                      <a:pt x="184" y="978"/>
                    </a:lnTo>
                    <a:lnTo>
                      <a:pt x="183" y="957"/>
                    </a:lnTo>
                    <a:lnTo>
                      <a:pt x="182" y="940"/>
                    </a:lnTo>
                    <a:lnTo>
                      <a:pt x="179" y="925"/>
                    </a:lnTo>
                    <a:lnTo>
                      <a:pt x="175" y="913"/>
                    </a:lnTo>
                    <a:lnTo>
                      <a:pt x="170" y="903"/>
                    </a:lnTo>
                    <a:lnTo>
                      <a:pt x="166" y="896"/>
                    </a:lnTo>
                    <a:lnTo>
                      <a:pt x="160" y="889"/>
                    </a:lnTo>
                    <a:lnTo>
                      <a:pt x="155" y="885"/>
                    </a:lnTo>
                    <a:lnTo>
                      <a:pt x="144" y="877"/>
                    </a:lnTo>
                    <a:lnTo>
                      <a:pt x="134" y="873"/>
                    </a:lnTo>
                    <a:lnTo>
                      <a:pt x="130" y="870"/>
                    </a:lnTo>
                    <a:lnTo>
                      <a:pt x="128" y="867"/>
                    </a:lnTo>
                    <a:lnTo>
                      <a:pt x="126" y="863"/>
                    </a:lnTo>
                    <a:lnTo>
                      <a:pt x="125" y="858"/>
                    </a:lnTo>
                    <a:lnTo>
                      <a:pt x="126" y="853"/>
                    </a:lnTo>
                    <a:lnTo>
                      <a:pt x="127" y="848"/>
                    </a:lnTo>
                    <a:lnTo>
                      <a:pt x="128" y="844"/>
                    </a:lnTo>
                    <a:lnTo>
                      <a:pt x="130" y="841"/>
                    </a:lnTo>
                    <a:lnTo>
                      <a:pt x="134" y="834"/>
                    </a:lnTo>
                    <a:lnTo>
                      <a:pt x="140" y="829"/>
                    </a:lnTo>
                    <a:lnTo>
                      <a:pt x="146" y="822"/>
                    </a:lnTo>
                    <a:lnTo>
                      <a:pt x="151" y="817"/>
                    </a:lnTo>
                    <a:lnTo>
                      <a:pt x="153" y="813"/>
                    </a:lnTo>
                    <a:lnTo>
                      <a:pt x="154" y="808"/>
                    </a:lnTo>
                    <a:lnTo>
                      <a:pt x="155" y="804"/>
                    </a:lnTo>
                    <a:lnTo>
                      <a:pt x="155" y="799"/>
                    </a:lnTo>
                    <a:lnTo>
                      <a:pt x="155" y="793"/>
                    </a:lnTo>
                    <a:lnTo>
                      <a:pt x="154" y="789"/>
                    </a:lnTo>
                    <a:lnTo>
                      <a:pt x="153" y="785"/>
                    </a:lnTo>
                    <a:lnTo>
                      <a:pt x="151" y="781"/>
                    </a:lnTo>
                    <a:lnTo>
                      <a:pt x="146" y="776"/>
                    </a:lnTo>
                    <a:lnTo>
                      <a:pt x="141" y="773"/>
                    </a:lnTo>
                    <a:lnTo>
                      <a:pt x="130" y="769"/>
                    </a:lnTo>
                    <a:lnTo>
                      <a:pt x="126" y="768"/>
                    </a:lnTo>
                    <a:lnTo>
                      <a:pt x="120" y="768"/>
                    </a:lnTo>
                    <a:lnTo>
                      <a:pt x="116" y="767"/>
                    </a:lnTo>
                    <a:lnTo>
                      <a:pt x="112" y="766"/>
                    </a:lnTo>
                    <a:lnTo>
                      <a:pt x="108" y="764"/>
                    </a:lnTo>
                    <a:lnTo>
                      <a:pt x="103" y="759"/>
                    </a:lnTo>
                    <a:lnTo>
                      <a:pt x="100" y="753"/>
                    </a:lnTo>
                    <a:lnTo>
                      <a:pt x="97" y="743"/>
                    </a:lnTo>
                    <a:lnTo>
                      <a:pt x="97" y="738"/>
                    </a:lnTo>
                    <a:lnTo>
                      <a:pt x="97" y="721"/>
                    </a:lnTo>
                    <a:lnTo>
                      <a:pt x="97" y="709"/>
                    </a:lnTo>
                    <a:lnTo>
                      <a:pt x="97" y="697"/>
                    </a:lnTo>
                    <a:lnTo>
                      <a:pt x="97" y="679"/>
                    </a:lnTo>
                    <a:lnTo>
                      <a:pt x="92" y="673"/>
                    </a:lnTo>
                    <a:lnTo>
                      <a:pt x="89" y="669"/>
                    </a:lnTo>
                    <a:lnTo>
                      <a:pt x="89" y="665"/>
                    </a:lnTo>
                    <a:lnTo>
                      <a:pt x="89" y="661"/>
                    </a:lnTo>
                    <a:lnTo>
                      <a:pt x="90" y="658"/>
                    </a:lnTo>
                    <a:lnTo>
                      <a:pt x="93" y="655"/>
                    </a:lnTo>
                    <a:lnTo>
                      <a:pt x="97" y="652"/>
                    </a:lnTo>
                    <a:lnTo>
                      <a:pt x="101" y="650"/>
                    </a:lnTo>
                    <a:lnTo>
                      <a:pt x="109" y="643"/>
                    </a:lnTo>
                    <a:lnTo>
                      <a:pt x="118" y="638"/>
                    </a:lnTo>
                    <a:lnTo>
                      <a:pt x="121" y="633"/>
                    </a:lnTo>
                    <a:lnTo>
                      <a:pt x="125" y="629"/>
                    </a:lnTo>
                    <a:lnTo>
                      <a:pt x="127" y="625"/>
                    </a:lnTo>
                    <a:lnTo>
                      <a:pt x="127" y="619"/>
                    </a:lnTo>
                    <a:lnTo>
                      <a:pt x="127" y="610"/>
                    </a:lnTo>
                    <a:lnTo>
                      <a:pt x="125" y="601"/>
                    </a:lnTo>
                    <a:lnTo>
                      <a:pt x="121" y="594"/>
                    </a:lnTo>
                    <a:lnTo>
                      <a:pt x="118" y="589"/>
                    </a:lnTo>
                    <a:lnTo>
                      <a:pt x="114" y="585"/>
                    </a:lnTo>
                    <a:lnTo>
                      <a:pt x="108" y="580"/>
                    </a:lnTo>
                    <a:lnTo>
                      <a:pt x="103" y="577"/>
                    </a:lnTo>
                    <a:lnTo>
                      <a:pt x="98" y="575"/>
                    </a:lnTo>
                    <a:lnTo>
                      <a:pt x="92" y="572"/>
                    </a:lnTo>
                    <a:lnTo>
                      <a:pt x="87" y="569"/>
                    </a:lnTo>
                    <a:lnTo>
                      <a:pt x="81" y="565"/>
                    </a:lnTo>
                    <a:lnTo>
                      <a:pt x="77" y="561"/>
                    </a:lnTo>
                    <a:lnTo>
                      <a:pt x="74" y="555"/>
                    </a:lnTo>
                    <a:lnTo>
                      <a:pt x="71" y="548"/>
                    </a:lnTo>
                    <a:lnTo>
                      <a:pt x="68" y="539"/>
                    </a:lnTo>
                    <a:lnTo>
                      <a:pt x="68" y="530"/>
                    </a:lnTo>
                    <a:lnTo>
                      <a:pt x="68" y="524"/>
                    </a:lnTo>
                    <a:lnTo>
                      <a:pt x="71" y="520"/>
                    </a:lnTo>
                    <a:lnTo>
                      <a:pt x="74" y="516"/>
                    </a:lnTo>
                    <a:lnTo>
                      <a:pt x="77" y="512"/>
                    </a:lnTo>
                    <a:lnTo>
                      <a:pt x="87" y="506"/>
                    </a:lnTo>
                    <a:lnTo>
                      <a:pt x="98" y="501"/>
                    </a:lnTo>
                    <a:lnTo>
                      <a:pt x="109" y="494"/>
                    </a:lnTo>
                    <a:lnTo>
                      <a:pt x="119" y="489"/>
                    </a:lnTo>
                    <a:lnTo>
                      <a:pt x="122" y="484"/>
                    </a:lnTo>
                    <a:lnTo>
                      <a:pt x="126" y="480"/>
                    </a:lnTo>
                    <a:lnTo>
                      <a:pt x="128" y="476"/>
                    </a:lnTo>
                    <a:lnTo>
                      <a:pt x="128" y="470"/>
                    </a:lnTo>
                    <a:lnTo>
                      <a:pt x="128" y="461"/>
                    </a:lnTo>
                    <a:lnTo>
                      <a:pt x="125" y="453"/>
                    </a:lnTo>
                    <a:lnTo>
                      <a:pt x="121" y="445"/>
                    </a:lnTo>
                    <a:lnTo>
                      <a:pt x="117" y="440"/>
                    </a:lnTo>
                    <a:lnTo>
                      <a:pt x="113" y="435"/>
                    </a:lnTo>
                    <a:lnTo>
                      <a:pt x="107" y="428"/>
                    </a:lnTo>
                    <a:lnTo>
                      <a:pt x="103" y="421"/>
                    </a:lnTo>
                    <a:lnTo>
                      <a:pt x="99" y="411"/>
                    </a:lnTo>
                    <a:lnTo>
                      <a:pt x="97" y="401"/>
                    </a:lnTo>
                    <a:lnTo>
                      <a:pt x="95" y="390"/>
                    </a:lnTo>
                    <a:lnTo>
                      <a:pt x="95" y="380"/>
                    </a:lnTo>
                    <a:lnTo>
                      <a:pt x="97" y="368"/>
                    </a:lnTo>
                    <a:lnTo>
                      <a:pt x="99" y="344"/>
                    </a:lnTo>
                    <a:lnTo>
                      <a:pt x="100" y="321"/>
                    </a:lnTo>
                    <a:lnTo>
                      <a:pt x="100" y="316"/>
                    </a:lnTo>
                    <a:lnTo>
                      <a:pt x="101" y="313"/>
                    </a:lnTo>
                    <a:lnTo>
                      <a:pt x="103" y="310"/>
                    </a:lnTo>
                    <a:lnTo>
                      <a:pt x="105" y="308"/>
                    </a:lnTo>
                    <a:lnTo>
                      <a:pt x="111" y="306"/>
                    </a:lnTo>
                    <a:lnTo>
                      <a:pt x="118" y="306"/>
                    </a:lnTo>
                    <a:lnTo>
                      <a:pt x="128" y="306"/>
                    </a:lnTo>
                    <a:lnTo>
                      <a:pt x="138" y="305"/>
                    </a:lnTo>
                    <a:lnTo>
                      <a:pt x="143" y="303"/>
                    </a:lnTo>
                    <a:lnTo>
                      <a:pt x="148" y="301"/>
                    </a:lnTo>
                    <a:lnTo>
                      <a:pt x="154" y="296"/>
                    </a:lnTo>
                    <a:lnTo>
                      <a:pt x="159" y="292"/>
                    </a:lnTo>
                    <a:lnTo>
                      <a:pt x="165" y="282"/>
                    </a:lnTo>
                    <a:lnTo>
                      <a:pt x="179" y="262"/>
                    </a:lnTo>
                    <a:lnTo>
                      <a:pt x="187" y="251"/>
                    </a:lnTo>
                    <a:lnTo>
                      <a:pt x="198" y="242"/>
                    </a:lnTo>
                    <a:lnTo>
                      <a:pt x="203" y="238"/>
                    </a:lnTo>
                    <a:lnTo>
                      <a:pt x="209" y="235"/>
                    </a:lnTo>
                    <a:lnTo>
                      <a:pt x="214" y="234"/>
                    </a:lnTo>
                    <a:lnTo>
                      <a:pt x="220" y="233"/>
                    </a:lnTo>
                    <a:lnTo>
                      <a:pt x="220" y="198"/>
                    </a:lnTo>
                    <a:lnTo>
                      <a:pt x="220" y="177"/>
                    </a:lnTo>
                    <a:lnTo>
                      <a:pt x="221" y="161"/>
                    </a:lnTo>
                    <a:lnTo>
                      <a:pt x="221" y="143"/>
                    </a:lnTo>
                    <a:lnTo>
                      <a:pt x="221" y="143"/>
                    </a:lnTo>
                    <a:lnTo>
                      <a:pt x="250" y="114"/>
                    </a:lnTo>
                    <a:lnTo>
                      <a:pt x="250" y="114"/>
                    </a:lnTo>
                    <a:lnTo>
                      <a:pt x="251" y="109"/>
                    </a:lnTo>
                    <a:lnTo>
                      <a:pt x="252" y="104"/>
                    </a:lnTo>
                    <a:lnTo>
                      <a:pt x="253" y="100"/>
                    </a:lnTo>
                    <a:lnTo>
                      <a:pt x="255" y="96"/>
                    </a:lnTo>
                    <a:lnTo>
                      <a:pt x="260" y="90"/>
                    </a:lnTo>
                    <a:lnTo>
                      <a:pt x="266" y="84"/>
                    </a:lnTo>
                    <a:lnTo>
                      <a:pt x="271" y="78"/>
                    </a:lnTo>
                    <a:lnTo>
                      <a:pt x="276" y="72"/>
                    </a:lnTo>
                    <a:lnTo>
                      <a:pt x="278" y="69"/>
                    </a:lnTo>
                    <a:lnTo>
                      <a:pt x="279" y="64"/>
                    </a:lnTo>
                    <a:lnTo>
                      <a:pt x="280" y="60"/>
                    </a:lnTo>
                    <a:lnTo>
                      <a:pt x="281" y="55"/>
                    </a:lnTo>
                    <a:lnTo>
                      <a:pt x="293" y="53"/>
                    </a:lnTo>
                    <a:lnTo>
                      <a:pt x="307" y="50"/>
                    </a:lnTo>
                    <a:lnTo>
                      <a:pt x="320" y="45"/>
                    </a:lnTo>
                    <a:lnTo>
                      <a:pt x="333" y="39"/>
                    </a:lnTo>
                    <a:lnTo>
                      <a:pt x="343" y="34"/>
                    </a:lnTo>
                    <a:lnTo>
                      <a:pt x="348" y="30"/>
                    </a:lnTo>
                    <a:lnTo>
                      <a:pt x="348" y="28"/>
                    </a:lnTo>
                    <a:lnTo>
                      <a:pt x="348" y="27"/>
                    </a:lnTo>
                    <a:lnTo>
                      <a:pt x="345" y="25"/>
                    </a:lnTo>
                    <a:lnTo>
                      <a:pt x="341" y="25"/>
                    </a:lnTo>
                    <a:lnTo>
                      <a:pt x="341" y="25"/>
                    </a:lnTo>
                    <a:lnTo>
                      <a:pt x="341" y="25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6549120" y="4133160"/>
                <a:ext cx="730440" cy="535320"/>
              </a:xfrm>
              <a:custGeom>
                <a:avLst/>
                <a:gdLst/>
                <a:ahLst/>
                <a:rect l="l" t="t" r="r" b="b"/>
                <a:pathLst>
                  <a:path w="1403" h="1051">
                    <a:moveTo>
                      <a:pt x="61" y="146"/>
                    </a:moveTo>
                    <a:lnTo>
                      <a:pt x="67" y="145"/>
                    </a:lnTo>
                    <a:lnTo>
                      <a:pt x="71" y="145"/>
                    </a:lnTo>
                    <a:lnTo>
                      <a:pt x="75" y="146"/>
                    </a:lnTo>
                    <a:lnTo>
                      <a:pt x="80" y="147"/>
                    </a:lnTo>
                    <a:lnTo>
                      <a:pt x="88" y="153"/>
                    </a:lnTo>
                    <a:lnTo>
                      <a:pt x="96" y="158"/>
                    </a:lnTo>
                    <a:lnTo>
                      <a:pt x="99" y="160"/>
                    </a:lnTo>
                    <a:lnTo>
                      <a:pt x="103" y="162"/>
                    </a:lnTo>
                    <a:lnTo>
                      <a:pt x="107" y="163"/>
                    </a:lnTo>
                    <a:lnTo>
                      <a:pt x="111" y="163"/>
                    </a:lnTo>
                    <a:lnTo>
                      <a:pt x="115" y="163"/>
                    </a:lnTo>
                    <a:lnTo>
                      <a:pt x="121" y="161"/>
                    </a:lnTo>
                    <a:lnTo>
                      <a:pt x="125" y="158"/>
                    </a:lnTo>
                    <a:lnTo>
                      <a:pt x="130" y="154"/>
                    </a:lnTo>
                    <a:lnTo>
                      <a:pt x="157" y="121"/>
                    </a:lnTo>
                    <a:lnTo>
                      <a:pt x="190" y="80"/>
                    </a:lnTo>
                    <a:lnTo>
                      <a:pt x="198" y="69"/>
                    </a:lnTo>
                    <a:lnTo>
                      <a:pt x="208" y="61"/>
                    </a:lnTo>
                    <a:lnTo>
                      <a:pt x="218" y="51"/>
                    </a:lnTo>
                    <a:lnTo>
                      <a:pt x="229" y="44"/>
                    </a:lnTo>
                    <a:lnTo>
                      <a:pt x="238" y="38"/>
                    </a:lnTo>
                    <a:lnTo>
                      <a:pt x="249" y="33"/>
                    </a:lnTo>
                    <a:lnTo>
                      <a:pt x="260" y="30"/>
                    </a:lnTo>
                    <a:lnTo>
                      <a:pt x="271" y="28"/>
                    </a:lnTo>
                    <a:lnTo>
                      <a:pt x="391" y="30"/>
                    </a:lnTo>
                    <a:lnTo>
                      <a:pt x="450" y="0"/>
                    </a:lnTo>
                    <a:lnTo>
                      <a:pt x="689" y="3"/>
                    </a:lnTo>
                    <a:lnTo>
                      <a:pt x="694" y="4"/>
                    </a:lnTo>
                    <a:lnTo>
                      <a:pt x="698" y="5"/>
                    </a:lnTo>
                    <a:lnTo>
                      <a:pt x="703" y="8"/>
                    </a:lnTo>
                    <a:lnTo>
                      <a:pt x="706" y="12"/>
                    </a:lnTo>
                    <a:lnTo>
                      <a:pt x="713" y="22"/>
                    </a:lnTo>
                    <a:lnTo>
                      <a:pt x="719" y="33"/>
                    </a:lnTo>
                    <a:lnTo>
                      <a:pt x="724" y="44"/>
                    </a:lnTo>
                    <a:lnTo>
                      <a:pt x="731" y="53"/>
                    </a:lnTo>
                    <a:lnTo>
                      <a:pt x="734" y="57"/>
                    </a:lnTo>
                    <a:lnTo>
                      <a:pt x="738" y="60"/>
                    </a:lnTo>
                    <a:lnTo>
                      <a:pt x="743" y="62"/>
                    </a:lnTo>
                    <a:lnTo>
                      <a:pt x="748" y="63"/>
                    </a:lnTo>
                    <a:lnTo>
                      <a:pt x="1076" y="65"/>
                    </a:lnTo>
                    <a:lnTo>
                      <a:pt x="1403" y="306"/>
                    </a:lnTo>
                    <a:lnTo>
                      <a:pt x="1384" y="346"/>
                    </a:lnTo>
                    <a:lnTo>
                      <a:pt x="1371" y="377"/>
                    </a:lnTo>
                    <a:lnTo>
                      <a:pt x="1366" y="390"/>
                    </a:lnTo>
                    <a:lnTo>
                      <a:pt x="1359" y="402"/>
                    </a:lnTo>
                    <a:lnTo>
                      <a:pt x="1352" y="414"/>
                    </a:lnTo>
                    <a:lnTo>
                      <a:pt x="1341" y="425"/>
                    </a:lnTo>
                    <a:lnTo>
                      <a:pt x="1336" y="436"/>
                    </a:lnTo>
                    <a:lnTo>
                      <a:pt x="1330" y="445"/>
                    </a:lnTo>
                    <a:lnTo>
                      <a:pt x="1325" y="453"/>
                    </a:lnTo>
                    <a:lnTo>
                      <a:pt x="1318" y="460"/>
                    </a:lnTo>
                    <a:lnTo>
                      <a:pt x="1308" y="473"/>
                    </a:lnTo>
                    <a:lnTo>
                      <a:pt x="1297" y="484"/>
                    </a:lnTo>
                    <a:lnTo>
                      <a:pt x="1285" y="496"/>
                    </a:lnTo>
                    <a:lnTo>
                      <a:pt x="1274" y="509"/>
                    </a:lnTo>
                    <a:lnTo>
                      <a:pt x="1268" y="515"/>
                    </a:lnTo>
                    <a:lnTo>
                      <a:pt x="1262" y="524"/>
                    </a:lnTo>
                    <a:lnTo>
                      <a:pt x="1257" y="533"/>
                    </a:lnTo>
                    <a:lnTo>
                      <a:pt x="1251" y="544"/>
                    </a:lnTo>
                    <a:lnTo>
                      <a:pt x="1250" y="566"/>
                    </a:lnTo>
                    <a:lnTo>
                      <a:pt x="1250" y="589"/>
                    </a:lnTo>
                    <a:lnTo>
                      <a:pt x="1250" y="610"/>
                    </a:lnTo>
                    <a:lnTo>
                      <a:pt x="1250" y="633"/>
                    </a:lnTo>
                    <a:lnTo>
                      <a:pt x="1233" y="633"/>
                    </a:lnTo>
                    <a:lnTo>
                      <a:pt x="1220" y="633"/>
                    </a:lnTo>
                    <a:lnTo>
                      <a:pt x="1208" y="633"/>
                    </a:lnTo>
                    <a:lnTo>
                      <a:pt x="1191" y="633"/>
                    </a:lnTo>
                    <a:lnTo>
                      <a:pt x="1191" y="637"/>
                    </a:lnTo>
                    <a:lnTo>
                      <a:pt x="1191" y="651"/>
                    </a:lnTo>
                    <a:lnTo>
                      <a:pt x="1190" y="671"/>
                    </a:lnTo>
                    <a:lnTo>
                      <a:pt x="1190" y="693"/>
                    </a:lnTo>
                    <a:lnTo>
                      <a:pt x="1160" y="722"/>
                    </a:lnTo>
                    <a:lnTo>
                      <a:pt x="1142" y="722"/>
                    </a:lnTo>
                    <a:lnTo>
                      <a:pt x="1130" y="722"/>
                    </a:lnTo>
                    <a:lnTo>
                      <a:pt x="1119" y="722"/>
                    </a:lnTo>
                    <a:lnTo>
                      <a:pt x="1100" y="722"/>
                    </a:lnTo>
                    <a:lnTo>
                      <a:pt x="1100" y="743"/>
                    </a:lnTo>
                    <a:lnTo>
                      <a:pt x="1100" y="766"/>
                    </a:lnTo>
                    <a:lnTo>
                      <a:pt x="1100" y="789"/>
                    </a:lnTo>
                    <a:lnTo>
                      <a:pt x="1100" y="811"/>
                    </a:lnTo>
                    <a:lnTo>
                      <a:pt x="1095" y="811"/>
                    </a:lnTo>
                    <a:lnTo>
                      <a:pt x="1085" y="815"/>
                    </a:lnTo>
                    <a:lnTo>
                      <a:pt x="1080" y="818"/>
                    </a:lnTo>
                    <a:lnTo>
                      <a:pt x="1074" y="823"/>
                    </a:lnTo>
                    <a:lnTo>
                      <a:pt x="1072" y="826"/>
                    </a:lnTo>
                    <a:lnTo>
                      <a:pt x="1071" y="831"/>
                    </a:lnTo>
                    <a:lnTo>
                      <a:pt x="1070" y="835"/>
                    </a:lnTo>
                    <a:lnTo>
                      <a:pt x="1070" y="840"/>
                    </a:lnTo>
                    <a:lnTo>
                      <a:pt x="1058" y="840"/>
                    </a:lnTo>
                    <a:lnTo>
                      <a:pt x="1047" y="840"/>
                    </a:lnTo>
                    <a:lnTo>
                      <a:pt x="1037" y="842"/>
                    </a:lnTo>
                    <a:lnTo>
                      <a:pt x="1025" y="844"/>
                    </a:lnTo>
                    <a:lnTo>
                      <a:pt x="1014" y="847"/>
                    </a:lnTo>
                    <a:lnTo>
                      <a:pt x="1003" y="852"/>
                    </a:lnTo>
                    <a:lnTo>
                      <a:pt x="991" y="860"/>
                    </a:lnTo>
                    <a:lnTo>
                      <a:pt x="980" y="870"/>
                    </a:lnTo>
                    <a:lnTo>
                      <a:pt x="920" y="869"/>
                    </a:lnTo>
                    <a:lnTo>
                      <a:pt x="891" y="899"/>
                    </a:lnTo>
                    <a:lnTo>
                      <a:pt x="895" y="910"/>
                    </a:lnTo>
                    <a:lnTo>
                      <a:pt x="899" y="921"/>
                    </a:lnTo>
                    <a:lnTo>
                      <a:pt x="903" y="933"/>
                    </a:lnTo>
                    <a:lnTo>
                      <a:pt x="906" y="945"/>
                    </a:lnTo>
                    <a:lnTo>
                      <a:pt x="907" y="957"/>
                    </a:lnTo>
                    <a:lnTo>
                      <a:pt x="908" y="968"/>
                    </a:lnTo>
                    <a:lnTo>
                      <a:pt x="908" y="980"/>
                    </a:lnTo>
                    <a:lnTo>
                      <a:pt x="906" y="991"/>
                    </a:lnTo>
                    <a:lnTo>
                      <a:pt x="904" y="1000"/>
                    </a:lnTo>
                    <a:lnTo>
                      <a:pt x="900" y="1010"/>
                    </a:lnTo>
                    <a:lnTo>
                      <a:pt x="896" y="1019"/>
                    </a:lnTo>
                    <a:lnTo>
                      <a:pt x="892" y="1026"/>
                    </a:lnTo>
                    <a:lnTo>
                      <a:pt x="885" y="1034"/>
                    </a:lnTo>
                    <a:lnTo>
                      <a:pt x="878" y="1039"/>
                    </a:lnTo>
                    <a:lnTo>
                      <a:pt x="869" y="1045"/>
                    </a:lnTo>
                    <a:lnTo>
                      <a:pt x="859" y="1048"/>
                    </a:lnTo>
                    <a:lnTo>
                      <a:pt x="848" y="1050"/>
                    </a:lnTo>
                    <a:lnTo>
                      <a:pt x="837" y="1051"/>
                    </a:lnTo>
                    <a:lnTo>
                      <a:pt x="827" y="1050"/>
                    </a:lnTo>
                    <a:lnTo>
                      <a:pt x="818" y="1049"/>
                    </a:lnTo>
                    <a:lnTo>
                      <a:pt x="810" y="1046"/>
                    </a:lnTo>
                    <a:lnTo>
                      <a:pt x="802" y="1041"/>
                    </a:lnTo>
                    <a:lnTo>
                      <a:pt x="795" y="1036"/>
                    </a:lnTo>
                    <a:lnTo>
                      <a:pt x="788" y="1029"/>
                    </a:lnTo>
                    <a:lnTo>
                      <a:pt x="783" y="1022"/>
                    </a:lnTo>
                    <a:lnTo>
                      <a:pt x="777" y="1012"/>
                    </a:lnTo>
                    <a:lnTo>
                      <a:pt x="772" y="1002"/>
                    </a:lnTo>
                    <a:lnTo>
                      <a:pt x="768" y="991"/>
                    </a:lnTo>
                    <a:lnTo>
                      <a:pt x="759" y="965"/>
                    </a:lnTo>
                    <a:lnTo>
                      <a:pt x="750" y="934"/>
                    </a:lnTo>
                    <a:lnTo>
                      <a:pt x="748" y="927"/>
                    </a:lnTo>
                    <a:lnTo>
                      <a:pt x="745" y="923"/>
                    </a:lnTo>
                    <a:lnTo>
                      <a:pt x="742" y="918"/>
                    </a:lnTo>
                    <a:lnTo>
                      <a:pt x="737" y="916"/>
                    </a:lnTo>
                    <a:lnTo>
                      <a:pt x="732" y="915"/>
                    </a:lnTo>
                    <a:lnTo>
                      <a:pt x="728" y="914"/>
                    </a:lnTo>
                    <a:lnTo>
                      <a:pt x="722" y="914"/>
                    </a:lnTo>
                    <a:lnTo>
                      <a:pt x="717" y="915"/>
                    </a:lnTo>
                    <a:lnTo>
                      <a:pt x="707" y="916"/>
                    </a:lnTo>
                    <a:lnTo>
                      <a:pt x="698" y="915"/>
                    </a:lnTo>
                    <a:lnTo>
                      <a:pt x="695" y="914"/>
                    </a:lnTo>
                    <a:lnTo>
                      <a:pt x="693" y="912"/>
                    </a:lnTo>
                    <a:lnTo>
                      <a:pt x="692" y="908"/>
                    </a:lnTo>
                    <a:lnTo>
                      <a:pt x="691" y="904"/>
                    </a:lnTo>
                    <a:lnTo>
                      <a:pt x="693" y="886"/>
                    </a:lnTo>
                    <a:lnTo>
                      <a:pt x="696" y="873"/>
                    </a:lnTo>
                    <a:lnTo>
                      <a:pt x="697" y="867"/>
                    </a:lnTo>
                    <a:lnTo>
                      <a:pt x="697" y="861"/>
                    </a:lnTo>
                    <a:lnTo>
                      <a:pt x="695" y="853"/>
                    </a:lnTo>
                    <a:lnTo>
                      <a:pt x="692" y="844"/>
                    </a:lnTo>
                    <a:lnTo>
                      <a:pt x="683" y="831"/>
                    </a:lnTo>
                    <a:lnTo>
                      <a:pt x="675" y="819"/>
                    </a:lnTo>
                    <a:lnTo>
                      <a:pt x="665" y="808"/>
                    </a:lnTo>
                    <a:lnTo>
                      <a:pt x="655" y="799"/>
                    </a:lnTo>
                    <a:lnTo>
                      <a:pt x="639" y="789"/>
                    </a:lnTo>
                    <a:lnTo>
                      <a:pt x="633" y="784"/>
                    </a:lnTo>
                    <a:lnTo>
                      <a:pt x="633" y="779"/>
                    </a:lnTo>
                    <a:lnTo>
                      <a:pt x="632" y="775"/>
                    </a:lnTo>
                    <a:lnTo>
                      <a:pt x="629" y="770"/>
                    </a:lnTo>
                    <a:lnTo>
                      <a:pt x="627" y="767"/>
                    </a:lnTo>
                    <a:lnTo>
                      <a:pt x="625" y="764"/>
                    </a:lnTo>
                    <a:lnTo>
                      <a:pt x="622" y="762"/>
                    </a:lnTo>
                    <a:lnTo>
                      <a:pt x="617" y="759"/>
                    </a:lnTo>
                    <a:lnTo>
                      <a:pt x="614" y="757"/>
                    </a:lnTo>
                    <a:lnTo>
                      <a:pt x="605" y="755"/>
                    </a:lnTo>
                    <a:lnTo>
                      <a:pt x="595" y="754"/>
                    </a:lnTo>
                    <a:lnTo>
                      <a:pt x="584" y="754"/>
                    </a:lnTo>
                    <a:lnTo>
                      <a:pt x="573" y="754"/>
                    </a:lnTo>
                    <a:lnTo>
                      <a:pt x="543" y="754"/>
                    </a:lnTo>
                    <a:lnTo>
                      <a:pt x="538" y="753"/>
                    </a:lnTo>
                    <a:lnTo>
                      <a:pt x="531" y="752"/>
                    </a:lnTo>
                    <a:lnTo>
                      <a:pt x="526" y="750"/>
                    </a:lnTo>
                    <a:lnTo>
                      <a:pt x="519" y="748"/>
                    </a:lnTo>
                    <a:lnTo>
                      <a:pt x="507" y="741"/>
                    </a:lnTo>
                    <a:lnTo>
                      <a:pt x="498" y="734"/>
                    </a:lnTo>
                    <a:lnTo>
                      <a:pt x="493" y="729"/>
                    </a:lnTo>
                    <a:lnTo>
                      <a:pt x="489" y="724"/>
                    </a:lnTo>
                    <a:lnTo>
                      <a:pt x="486" y="720"/>
                    </a:lnTo>
                    <a:lnTo>
                      <a:pt x="484" y="714"/>
                    </a:lnTo>
                    <a:lnTo>
                      <a:pt x="481" y="709"/>
                    </a:lnTo>
                    <a:lnTo>
                      <a:pt x="481" y="703"/>
                    </a:lnTo>
                    <a:lnTo>
                      <a:pt x="482" y="699"/>
                    </a:lnTo>
                    <a:lnTo>
                      <a:pt x="484" y="694"/>
                    </a:lnTo>
                    <a:lnTo>
                      <a:pt x="487" y="686"/>
                    </a:lnTo>
                    <a:lnTo>
                      <a:pt x="488" y="680"/>
                    </a:lnTo>
                    <a:lnTo>
                      <a:pt x="488" y="674"/>
                    </a:lnTo>
                    <a:lnTo>
                      <a:pt x="487" y="668"/>
                    </a:lnTo>
                    <a:lnTo>
                      <a:pt x="484" y="662"/>
                    </a:lnTo>
                    <a:lnTo>
                      <a:pt x="480" y="657"/>
                    </a:lnTo>
                    <a:lnTo>
                      <a:pt x="475" y="650"/>
                    </a:lnTo>
                    <a:lnTo>
                      <a:pt x="470" y="646"/>
                    </a:lnTo>
                    <a:lnTo>
                      <a:pt x="454" y="635"/>
                    </a:lnTo>
                    <a:lnTo>
                      <a:pt x="437" y="624"/>
                    </a:lnTo>
                    <a:lnTo>
                      <a:pt x="417" y="615"/>
                    </a:lnTo>
                    <a:lnTo>
                      <a:pt x="395" y="603"/>
                    </a:lnTo>
                    <a:lnTo>
                      <a:pt x="396" y="574"/>
                    </a:lnTo>
                    <a:lnTo>
                      <a:pt x="385" y="564"/>
                    </a:lnTo>
                    <a:lnTo>
                      <a:pt x="378" y="556"/>
                    </a:lnTo>
                    <a:lnTo>
                      <a:pt x="371" y="551"/>
                    </a:lnTo>
                    <a:lnTo>
                      <a:pt x="366" y="547"/>
                    </a:lnTo>
                    <a:lnTo>
                      <a:pt x="360" y="545"/>
                    </a:lnTo>
                    <a:lnTo>
                      <a:pt x="354" y="544"/>
                    </a:lnTo>
                    <a:lnTo>
                      <a:pt x="346" y="544"/>
                    </a:lnTo>
                    <a:lnTo>
                      <a:pt x="337" y="544"/>
                    </a:lnTo>
                    <a:lnTo>
                      <a:pt x="306" y="513"/>
                    </a:lnTo>
                    <a:lnTo>
                      <a:pt x="306" y="487"/>
                    </a:lnTo>
                    <a:lnTo>
                      <a:pt x="306" y="483"/>
                    </a:lnTo>
                    <a:lnTo>
                      <a:pt x="296" y="473"/>
                    </a:lnTo>
                    <a:lnTo>
                      <a:pt x="285" y="466"/>
                    </a:lnTo>
                    <a:lnTo>
                      <a:pt x="275" y="460"/>
                    </a:lnTo>
                    <a:lnTo>
                      <a:pt x="266" y="457"/>
                    </a:lnTo>
                    <a:lnTo>
                      <a:pt x="252" y="454"/>
                    </a:lnTo>
                    <a:lnTo>
                      <a:pt x="247" y="453"/>
                    </a:lnTo>
                    <a:lnTo>
                      <a:pt x="218" y="423"/>
                    </a:lnTo>
                    <a:lnTo>
                      <a:pt x="198" y="406"/>
                    </a:lnTo>
                    <a:lnTo>
                      <a:pt x="184" y="396"/>
                    </a:lnTo>
                    <a:lnTo>
                      <a:pt x="178" y="390"/>
                    </a:lnTo>
                    <a:lnTo>
                      <a:pt x="171" y="384"/>
                    </a:lnTo>
                    <a:lnTo>
                      <a:pt x="165" y="375"/>
                    </a:lnTo>
                    <a:lnTo>
                      <a:pt x="158" y="363"/>
                    </a:lnTo>
                    <a:lnTo>
                      <a:pt x="154" y="352"/>
                    </a:lnTo>
                    <a:lnTo>
                      <a:pt x="148" y="343"/>
                    </a:lnTo>
                    <a:lnTo>
                      <a:pt x="142" y="332"/>
                    </a:lnTo>
                    <a:lnTo>
                      <a:pt x="136" y="323"/>
                    </a:lnTo>
                    <a:lnTo>
                      <a:pt x="128" y="315"/>
                    </a:lnTo>
                    <a:lnTo>
                      <a:pt x="120" y="308"/>
                    </a:lnTo>
                    <a:lnTo>
                      <a:pt x="115" y="306"/>
                    </a:lnTo>
                    <a:lnTo>
                      <a:pt x="110" y="304"/>
                    </a:lnTo>
                    <a:lnTo>
                      <a:pt x="106" y="303"/>
                    </a:lnTo>
                    <a:lnTo>
                      <a:pt x="99" y="303"/>
                    </a:lnTo>
                    <a:lnTo>
                      <a:pt x="88" y="303"/>
                    </a:lnTo>
                    <a:lnTo>
                      <a:pt x="77" y="302"/>
                    </a:lnTo>
                    <a:lnTo>
                      <a:pt x="66" y="301"/>
                    </a:lnTo>
                    <a:lnTo>
                      <a:pt x="55" y="298"/>
                    </a:lnTo>
                    <a:lnTo>
                      <a:pt x="44" y="295"/>
                    </a:lnTo>
                    <a:lnTo>
                      <a:pt x="32" y="290"/>
                    </a:lnTo>
                    <a:lnTo>
                      <a:pt x="21" y="282"/>
                    </a:lnTo>
                    <a:lnTo>
                      <a:pt x="11" y="272"/>
                    </a:lnTo>
                    <a:lnTo>
                      <a:pt x="5" y="267"/>
                    </a:lnTo>
                    <a:lnTo>
                      <a:pt x="2" y="263"/>
                    </a:lnTo>
                    <a:lnTo>
                      <a:pt x="1" y="258"/>
                    </a:lnTo>
                    <a:lnTo>
                      <a:pt x="0" y="255"/>
                    </a:lnTo>
                    <a:lnTo>
                      <a:pt x="1" y="253"/>
                    </a:lnTo>
                    <a:lnTo>
                      <a:pt x="2" y="250"/>
                    </a:lnTo>
                    <a:lnTo>
                      <a:pt x="4" y="248"/>
                    </a:lnTo>
                    <a:lnTo>
                      <a:pt x="7" y="245"/>
                    </a:lnTo>
                    <a:lnTo>
                      <a:pt x="15" y="240"/>
                    </a:lnTo>
                    <a:lnTo>
                      <a:pt x="23" y="234"/>
                    </a:lnTo>
                    <a:lnTo>
                      <a:pt x="28" y="229"/>
                    </a:lnTo>
                    <a:lnTo>
                      <a:pt x="33" y="225"/>
                    </a:lnTo>
                    <a:lnTo>
                      <a:pt x="36" y="220"/>
                    </a:lnTo>
                    <a:lnTo>
                      <a:pt x="41" y="213"/>
                    </a:lnTo>
                    <a:lnTo>
                      <a:pt x="45" y="203"/>
                    </a:lnTo>
                    <a:lnTo>
                      <a:pt x="46" y="197"/>
                    </a:lnTo>
                    <a:lnTo>
                      <a:pt x="47" y="190"/>
                    </a:lnTo>
                    <a:lnTo>
                      <a:pt x="46" y="184"/>
                    </a:lnTo>
                    <a:lnTo>
                      <a:pt x="43" y="171"/>
                    </a:lnTo>
                    <a:lnTo>
                      <a:pt x="41" y="153"/>
                    </a:lnTo>
                    <a:lnTo>
                      <a:pt x="61" y="146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6549120" y="4133160"/>
                <a:ext cx="730440" cy="535320"/>
              </a:xfrm>
              <a:custGeom>
                <a:avLst/>
                <a:gdLst/>
                <a:ahLst/>
                <a:rect l="l" t="t" r="r" b="b"/>
                <a:pathLst>
                  <a:path w="1403" h="1051">
                    <a:moveTo>
                      <a:pt x="61" y="146"/>
                    </a:moveTo>
                    <a:lnTo>
                      <a:pt x="67" y="145"/>
                    </a:lnTo>
                    <a:lnTo>
                      <a:pt x="71" y="145"/>
                    </a:lnTo>
                    <a:lnTo>
                      <a:pt x="75" y="146"/>
                    </a:lnTo>
                    <a:lnTo>
                      <a:pt x="80" y="147"/>
                    </a:lnTo>
                    <a:lnTo>
                      <a:pt x="88" y="153"/>
                    </a:lnTo>
                    <a:lnTo>
                      <a:pt x="96" y="158"/>
                    </a:lnTo>
                    <a:lnTo>
                      <a:pt x="99" y="160"/>
                    </a:lnTo>
                    <a:lnTo>
                      <a:pt x="103" y="162"/>
                    </a:lnTo>
                    <a:lnTo>
                      <a:pt x="107" y="163"/>
                    </a:lnTo>
                    <a:lnTo>
                      <a:pt x="111" y="163"/>
                    </a:lnTo>
                    <a:lnTo>
                      <a:pt x="115" y="163"/>
                    </a:lnTo>
                    <a:lnTo>
                      <a:pt x="121" y="161"/>
                    </a:lnTo>
                    <a:lnTo>
                      <a:pt x="125" y="158"/>
                    </a:lnTo>
                    <a:lnTo>
                      <a:pt x="130" y="154"/>
                    </a:lnTo>
                    <a:lnTo>
                      <a:pt x="157" y="121"/>
                    </a:lnTo>
                    <a:lnTo>
                      <a:pt x="190" y="80"/>
                    </a:lnTo>
                    <a:lnTo>
                      <a:pt x="198" y="69"/>
                    </a:lnTo>
                    <a:lnTo>
                      <a:pt x="208" y="61"/>
                    </a:lnTo>
                    <a:lnTo>
                      <a:pt x="218" y="51"/>
                    </a:lnTo>
                    <a:lnTo>
                      <a:pt x="229" y="44"/>
                    </a:lnTo>
                    <a:lnTo>
                      <a:pt x="238" y="38"/>
                    </a:lnTo>
                    <a:lnTo>
                      <a:pt x="249" y="33"/>
                    </a:lnTo>
                    <a:lnTo>
                      <a:pt x="260" y="30"/>
                    </a:lnTo>
                    <a:lnTo>
                      <a:pt x="271" y="28"/>
                    </a:lnTo>
                    <a:lnTo>
                      <a:pt x="271" y="28"/>
                    </a:lnTo>
                    <a:lnTo>
                      <a:pt x="391" y="30"/>
                    </a:lnTo>
                    <a:lnTo>
                      <a:pt x="450" y="0"/>
                    </a:lnTo>
                    <a:lnTo>
                      <a:pt x="689" y="3"/>
                    </a:lnTo>
                    <a:lnTo>
                      <a:pt x="689" y="3"/>
                    </a:lnTo>
                    <a:lnTo>
                      <a:pt x="694" y="4"/>
                    </a:lnTo>
                    <a:lnTo>
                      <a:pt x="698" y="5"/>
                    </a:lnTo>
                    <a:lnTo>
                      <a:pt x="703" y="8"/>
                    </a:lnTo>
                    <a:lnTo>
                      <a:pt x="706" y="12"/>
                    </a:lnTo>
                    <a:lnTo>
                      <a:pt x="713" y="22"/>
                    </a:lnTo>
                    <a:lnTo>
                      <a:pt x="719" y="33"/>
                    </a:lnTo>
                    <a:lnTo>
                      <a:pt x="724" y="44"/>
                    </a:lnTo>
                    <a:lnTo>
                      <a:pt x="731" y="53"/>
                    </a:lnTo>
                    <a:lnTo>
                      <a:pt x="734" y="57"/>
                    </a:lnTo>
                    <a:lnTo>
                      <a:pt x="738" y="60"/>
                    </a:lnTo>
                    <a:lnTo>
                      <a:pt x="743" y="62"/>
                    </a:lnTo>
                    <a:lnTo>
                      <a:pt x="748" y="63"/>
                    </a:lnTo>
                    <a:lnTo>
                      <a:pt x="748" y="63"/>
                    </a:lnTo>
                    <a:lnTo>
                      <a:pt x="1076" y="65"/>
                    </a:lnTo>
                    <a:lnTo>
                      <a:pt x="1403" y="306"/>
                    </a:lnTo>
                    <a:lnTo>
                      <a:pt x="1403" y="306"/>
                    </a:lnTo>
                    <a:lnTo>
                      <a:pt x="1384" y="346"/>
                    </a:lnTo>
                    <a:lnTo>
                      <a:pt x="1371" y="377"/>
                    </a:lnTo>
                    <a:lnTo>
                      <a:pt x="1366" y="390"/>
                    </a:lnTo>
                    <a:lnTo>
                      <a:pt x="1359" y="402"/>
                    </a:lnTo>
                    <a:lnTo>
                      <a:pt x="1352" y="414"/>
                    </a:lnTo>
                    <a:lnTo>
                      <a:pt x="1341" y="425"/>
                    </a:lnTo>
                    <a:lnTo>
                      <a:pt x="1336" y="436"/>
                    </a:lnTo>
                    <a:lnTo>
                      <a:pt x="1330" y="445"/>
                    </a:lnTo>
                    <a:lnTo>
                      <a:pt x="1325" y="453"/>
                    </a:lnTo>
                    <a:lnTo>
                      <a:pt x="1318" y="460"/>
                    </a:lnTo>
                    <a:lnTo>
                      <a:pt x="1308" y="473"/>
                    </a:lnTo>
                    <a:lnTo>
                      <a:pt x="1297" y="484"/>
                    </a:lnTo>
                    <a:lnTo>
                      <a:pt x="1285" y="496"/>
                    </a:lnTo>
                    <a:lnTo>
                      <a:pt x="1274" y="509"/>
                    </a:lnTo>
                    <a:lnTo>
                      <a:pt x="1268" y="515"/>
                    </a:lnTo>
                    <a:lnTo>
                      <a:pt x="1262" y="524"/>
                    </a:lnTo>
                    <a:lnTo>
                      <a:pt x="1257" y="533"/>
                    </a:lnTo>
                    <a:lnTo>
                      <a:pt x="1251" y="544"/>
                    </a:lnTo>
                    <a:lnTo>
                      <a:pt x="1250" y="566"/>
                    </a:lnTo>
                    <a:lnTo>
                      <a:pt x="1250" y="589"/>
                    </a:lnTo>
                    <a:lnTo>
                      <a:pt x="1250" y="610"/>
                    </a:lnTo>
                    <a:lnTo>
                      <a:pt x="1250" y="633"/>
                    </a:lnTo>
                    <a:lnTo>
                      <a:pt x="1233" y="633"/>
                    </a:lnTo>
                    <a:lnTo>
                      <a:pt x="1220" y="633"/>
                    </a:lnTo>
                    <a:lnTo>
                      <a:pt x="1208" y="633"/>
                    </a:lnTo>
                    <a:lnTo>
                      <a:pt x="1191" y="633"/>
                    </a:lnTo>
                    <a:lnTo>
                      <a:pt x="1191" y="637"/>
                    </a:lnTo>
                    <a:lnTo>
                      <a:pt x="1191" y="651"/>
                    </a:lnTo>
                    <a:lnTo>
                      <a:pt x="1190" y="671"/>
                    </a:lnTo>
                    <a:lnTo>
                      <a:pt x="1190" y="693"/>
                    </a:lnTo>
                    <a:lnTo>
                      <a:pt x="1190" y="693"/>
                    </a:lnTo>
                    <a:lnTo>
                      <a:pt x="1160" y="722"/>
                    </a:lnTo>
                    <a:lnTo>
                      <a:pt x="1160" y="722"/>
                    </a:lnTo>
                    <a:lnTo>
                      <a:pt x="1142" y="722"/>
                    </a:lnTo>
                    <a:lnTo>
                      <a:pt x="1130" y="722"/>
                    </a:lnTo>
                    <a:lnTo>
                      <a:pt x="1119" y="722"/>
                    </a:lnTo>
                    <a:lnTo>
                      <a:pt x="1100" y="722"/>
                    </a:lnTo>
                    <a:lnTo>
                      <a:pt x="1100" y="743"/>
                    </a:lnTo>
                    <a:lnTo>
                      <a:pt x="1100" y="766"/>
                    </a:lnTo>
                    <a:lnTo>
                      <a:pt x="1100" y="789"/>
                    </a:lnTo>
                    <a:lnTo>
                      <a:pt x="1100" y="811"/>
                    </a:lnTo>
                    <a:lnTo>
                      <a:pt x="1095" y="811"/>
                    </a:lnTo>
                    <a:lnTo>
                      <a:pt x="1085" y="815"/>
                    </a:lnTo>
                    <a:lnTo>
                      <a:pt x="1080" y="818"/>
                    </a:lnTo>
                    <a:lnTo>
                      <a:pt x="1074" y="823"/>
                    </a:lnTo>
                    <a:lnTo>
                      <a:pt x="1072" y="826"/>
                    </a:lnTo>
                    <a:lnTo>
                      <a:pt x="1071" y="831"/>
                    </a:lnTo>
                    <a:lnTo>
                      <a:pt x="1070" y="835"/>
                    </a:lnTo>
                    <a:lnTo>
                      <a:pt x="1070" y="840"/>
                    </a:lnTo>
                    <a:lnTo>
                      <a:pt x="1058" y="840"/>
                    </a:lnTo>
                    <a:lnTo>
                      <a:pt x="1047" y="840"/>
                    </a:lnTo>
                    <a:lnTo>
                      <a:pt x="1037" y="842"/>
                    </a:lnTo>
                    <a:lnTo>
                      <a:pt x="1025" y="844"/>
                    </a:lnTo>
                    <a:lnTo>
                      <a:pt x="1014" y="847"/>
                    </a:lnTo>
                    <a:lnTo>
                      <a:pt x="1003" y="852"/>
                    </a:lnTo>
                    <a:lnTo>
                      <a:pt x="991" y="860"/>
                    </a:lnTo>
                    <a:lnTo>
                      <a:pt x="980" y="870"/>
                    </a:lnTo>
                    <a:lnTo>
                      <a:pt x="980" y="870"/>
                    </a:lnTo>
                    <a:lnTo>
                      <a:pt x="920" y="869"/>
                    </a:lnTo>
                    <a:lnTo>
                      <a:pt x="891" y="899"/>
                    </a:lnTo>
                    <a:lnTo>
                      <a:pt x="891" y="899"/>
                    </a:lnTo>
                    <a:lnTo>
                      <a:pt x="895" y="910"/>
                    </a:lnTo>
                    <a:lnTo>
                      <a:pt x="899" y="921"/>
                    </a:lnTo>
                    <a:lnTo>
                      <a:pt x="903" y="933"/>
                    </a:lnTo>
                    <a:lnTo>
                      <a:pt x="906" y="945"/>
                    </a:lnTo>
                    <a:lnTo>
                      <a:pt x="907" y="957"/>
                    </a:lnTo>
                    <a:lnTo>
                      <a:pt x="908" y="968"/>
                    </a:lnTo>
                    <a:lnTo>
                      <a:pt x="908" y="980"/>
                    </a:lnTo>
                    <a:lnTo>
                      <a:pt x="906" y="991"/>
                    </a:lnTo>
                    <a:lnTo>
                      <a:pt x="904" y="1000"/>
                    </a:lnTo>
                    <a:lnTo>
                      <a:pt x="900" y="1010"/>
                    </a:lnTo>
                    <a:lnTo>
                      <a:pt x="896" y="1019"/>
                    </a:lnTo>
                    <a:lnTo>
                      <a:pt x="892" y="1026"/>
                    </a:lnTo>
                    <a:lnTo>
                      <a:pt x="885" y="1034"/>
                    </a:lnTo>
                    <a:lnTo>
                      <a:pt x="878" y="1039"/>
                    </a:lnTo>
                    <a:lnTo>
                      <a:pt x="869" y="1045"/>
                    </a:lnTo>
                    <a:lnTo>
                      <a:pt x="859" y="1048"/>
                    </a:lnTo>
                    <a:lnTo>
                      <a:pt x="848" y="1050"/>
                    </a:lnTo>
                    <a:lnTo>
                      <a:pt x="837" y="1051"/>
                    </a:lnTo>
                    <a:lnTo>
                      <a:pt x="827" y="1050"/>
                    </a:lnTo>
                    <a:lnTo>
                      <a:pt x="818" y="1049"/>
                    </a:lnTo>
                    <a:lnTo>
                      <a:pt x="810" y="1046"/>
                    </a:lnTo>
                    <a:lnTo>
                      <a:pt x="802" y="1041"/>
                    </a:lnTo>
                    <a:lnTo>
                      <a:pt x="795" y="1036"/>
                    </a:lnTo>
                    <a:lnTo>
                      <a:pt x="788" y="1029"/>
                    </a:lnTo>
                    <a:lnTo>
                      <a:pt x="783" y="1022"/>
                    </a:lnTo>
                    <a:lnTo>
                      <a:pt x="777" y="1012"/>
                    </a:lnTo>
                    <a:lnTo>
                      <a:pt x="772" y="1002"/>
                    </a:lnTo>
                    <a:lnTo>
                      <a:pt x="768" y="991"/>
                    </a:lnTo>
                    <a:lnTo>
                      <a:pt x="759" y="965"/>
                    </a:lnTo>
                    <a:lnTo>
                      <a:pt x="750" y="934"/>
                    </a:lnTo>
                    <a:lnTo>
                      <a:pt x="748" y="927"/>
                    </a:lnTo>
                    <a:lnTo>
                      <a:pt x="745" y="923"/>
                    </a:lnTo>
                    <a:lnTo>
                      <a:pt x="742" y="918"/>
                    </a:lnTo>
                    <a:lnTo>
                      <a:pt x="737" y="916"/>
                    </a:lnTo>
                    <a:lnTo>
                      <a:pt x="732" y="915"/>
                    </a:lnTo>
                    <a:lnTo>
                      <a:pt x="728" y="914"/>
                    </a:lnTo>
                    <a:lnTo>
                      <a:pt x="722" y="914"/>
                    </a:lnTo>
                    <a:lnTo>
                      <a:pt x="717" y="915"/>
                    </a:lnTo>
                    <a:lnTo>
                      <a:pt x="707" y="916"/>
                    </a:lnTo>
                    <a:lnTo>
                      <a:pt x="698" y="915"/>
                    </a:lnTo>
                    <a:lnTo>
                      <a:pt x="695" y="914"/>
                    </a:lnTo>
                    <a:lnTo>
                      <a:pt x="693" y="912"/>
                    </a:lnTo>
                    <a:lnTo>
                      <a:pt x="692" y="908"/>
                    </a:lnTo>
                    <a:lnTo>
                      <a:pt x="691" y="904"/>
                    </a:lnTo>
                    <a:lnTo>
                      <a:pt x="693" y="886"/>
                    </a:lnTo>
                    <a:lnTo>
                      <a:pt x="696" y="873"/>
                    </a:lnTo>
                    <a:lnTo>
                      <a:pt x="697" y="867"/>
                    </a:lnTo>
                    <a:lnTo>
                      <a:pt x="697" y="861"/>
                    </a:lnTo>
                    <a:lnTo>
                      <a:pt x="695" y="853"/>
                    </a:lnTo>
                    <a:lnTo>
                      <a:pt x="692" y="844"/>
                    </a:lnTo>
                    <a:lnTo>
                      <a:pt x="683" y="831"/>
                    </a:lnTo>
                    <a:lnTo>
                      <a:pt x="675" y="819"/>
                    </a:lnTo>
                    <a:lnTo>
                      <a:pt x="665" y="808"/>
                    </a:lnTo>
                    <a:lnTo>
                      <a:pt x="655" y="799"/>
                    </a:lnTo>
                    <a:lnTo>
                      <a:pt x="639" y="789"/>
                    </a:lnTo>
                    <a:lnTo>
                      <a:pt x="633" y="784"/>
                    </a:lnTo>
                    <a:lnTo>
                      <a:pt x="633" y="779"/>
                    </a:lnTo>
                    <a:lnTo>
                      <a:pt x="632" y="775"/>
                    </a:lnTo>
                    <a:lnTo>
                      <a:pt x="629" y="770"/>
                    </a:lnTo>
                    <a:lnTo>
                      <a:pt x="627" y="767"/>
                    </a:lnTo>
                    <a:lnTo>
                      <a:pt x="625" y="764"/>
                    </a:lnTo>
                    <a:lnTo>
                      <a:pt x="622" y="762"/>
                    </a:lnTo>
                    <a:lnTo>
                      <a:pt x="617" y="759"/>
                    </a:lnTo>
                    <a:lnTo>
                      <a:pt x="614" y="757"/>
                    </a:lnTo>
                    <a:lnTo>
                      <a:pt x="605" y="755"/>
                    </a:lnTo>
                    <a:lnTo>
                      <a:pt x="595" y="754"/>
                    </a:lnTo>
                    <a:lnTo>
                      <a:pt x="584" y="754"/>
                    </a:lnTo>
                    <a:lnTo>
                      <a:pt x="573" y="754"/>
                    </a:lnTo>
                    <a:lnTo>
                      <a:pt x="573" y="754"/>
                    </a:lnTo>
                    <a:lnTo>
                      <a:pt x="543" y="754"/>
                    </a:lnTo>
                    <a:lnTo>
                      <a:pt x="543" y="754"/>
                    </a:lnTo>
                    <a:lnTo>
                      <a:pt x="538" y="753"/>
                    </a:lnTo>
                    <a:lnTo>
                      <a:pt x="531" y="752"/>
                    </a:lnTo>
                    <a:lnTo>
                      <a:pt x="526" y="750"/>
                    </a:lnTo>
                    <a:lnTo>
                      <a:pt x="519" y="748"/>
                    </a:lnTo>
                    <a:lnTo>
                      <a:pt x="507" y="741"/>
                    </a:lnTo>
                    <a:lnTo>
                      <a:pt x="498" y="734"/>
                    </a:lnTo>
                    <a:lnTo>
                      <a:pt x="493" y="729"/>
                    </a:lnTo>
                    <a:lnTo>
                      <a:pt x="489" y="724"/>
                    </a:lnTo>
                    <a:lnTo>
                      <a:pt x="486" y="720"/>
                    </a:lnTo>
                    <a:lnTo>
                      <a:pt x="484" y="714"/>
                    </a:lnTo>
                    <a:lnTo>
                      <a:pt x="481" y="709"/>
                    </a:lnTo>
                    <a:lnTo>
                      <a:pt x="481" y="703"/>
                    </a:lnTo>
                    <a:lnTo>
                      <a:pt x="482" y="699"/>
                    </a:lnTo>
                    <a:lnTo>
                      <a:pt x="484" y="694"/>
                    </a:lnTo>
                    <a:lnTo>
                      <a:pt x="487" y="686"/>
                    </a:lnTo>
                    <a:lnTo>
                      <a:pt x="488" y="680"/>
                    </a:lnTo>
                    <a:lnTo>
                      <a:pt x="488" y="674"/>
                    </a:lnTo>
                    <a:lnTo>
                      <a:pt x="487" y="668"/>
                    </a:lnTo>
                    <a:lnTo>
                      <a:pt x="484" y="662"/>
                    </a:lnTo>
                    <a:lnTo>
                      <a:pt x="480" y="657"/>
                    </a:lnTo>
                    <a:lnTo>
                      <a:pt x="475" y="650"/>
                    </a:lnTo>
                    <a:lnTo>
                      <a:pt x="470" y="646"/>
                    </a:lnTo>
                    <a:lnTo>
                      <a:pt x="454" y="635"/>
                    </a:lnTo>
                    <a:lnTo>
                      <a:pt x="437" y="624"/>
                    </a:lnTo>
                    <a:lnTo>
                      <a:pt x="417" y="615"/>
                    </a:lnTo>
                    <a:lnTo>
                      <a:pt x="395" y="603"/>
                    </a:lnTo>
                    <a:lnTo>
                      <a:pt x="395" y="603"/>
                    </a:lnTo>
                    <a:lnTo>
                      <a:pt x="396" y="574"/>
                    </a:lnTo>
                    <a:lnTo>
                      <a:pt x="396" y="574"/>
                    </a:lnTo>
                    <a:lnTo>
                      <a:pt x="385" y="564"/>
                    </a:lnTo>
                    <a:lnTo>
                      <a:pt x="378" y="556"/>
                    </a:lnTo>
                    <a:lnTo>
                      <a:pt x="371" y="551"/>
                    </a:lnTo>
                    <a:lnTo>
                      <a:pt x="366" y="547"/>
                    </a:lnTo>
                    <a:lnTo>
                      <a:pt x="360" y="545"/>
                    </a:lnTo>
                    <a:lnTo>
                      <a:pt x="354" y="544"/>
                    </a:lnTo>
                    <a:lnTo>
                      <a:pt x="346" y="544"/>
                    </a:lnTo>
                    <a:lnTo>
                      <a:pt x="337" y="544"/>
                    </a:lnTo>
                    <a:lnTo>
                      <a:pt x="337" y="544"/>
                    </a:lnTo>
                    <a:lnTo>
                      <a:pt x="306" y="513"/>
                    </a:lnTo>
                    <a:lnTo>
                      <a:pt x="306" y="513"/>
                    </a:lnTo>
                    <a:lnTo>
                      <a:pt x="306" y="487"/>
                    </a:lnTo>
                    <a:lnTo>
                      <a:pt x="306" y="483"/>
                    </a:lnTo>
                    <a:lnTo>
                      <a:pt x="296" y="473"/>
                    </a:lnTo>
                    <a:lnTo>
                      <a:pt x="285" y="466"/>
                    </a:lnTo>
                    <a:lnTo>
                      <a:pt x="275" y="460"/>
                    </a:lnTo>
                    <a:lnTo>
                      <a:pt x="266" y="457"/>
                    </a:lnTo>
                    <a:lnTo>
                      <a:pt x="252" y="454"/>
                    </a:lnTo>
                    <a:lnTo>
                      <a:pt x="247" y="453"/>
                    </a:lnTo>
                    <a:lnTo>
                      <a:pt x="247" y="453"/>
                    </a:lnTo>
                    <a:lnTo>
                      <a:pt x="218" y="423"/>
                    </a:lnTo>
                    <a:lnTo>
                      <a:pt x="218" y="423"/>
                    </a:lnTo>
                    <a:lnTo>
                      <a:pt x="198" y="406"/>
                    </a:lnTo>
                    <a:lnTo>
                      <a:pt x="184" y="396"/>
                    </a:lnTo>
                    <a:lnTo>
                      <a:pt x="178" y="390"/>
                    </a:lnTo>
                    <a:lnTo>
                      <a:pt x="171" y="384"/>
                    </a:lnTo>
                    <a:lnTo>
                      <a:pt x="165" y="375"/>
                    </a:lnTo>
                    <a:lnTo>
                      <a:pt x="158" y="363"/>
                    </a:lnTo>
                    <a:lnTo>
                      <a:pt x="154" y="352"/>
                    </a:lnTo>
                    <a:lnTo>
                      <a:pt x="148" y="343"/>
                    </a:lnTo>
                    <a:lnTo>
                      <a:pt x="142" y="332"/>
                    </a:lnTo>
                    <a:lnTo>
                      <a:pt x="136" y="323"/>
                    </a:lnTo>
                    <a:lnTo>
                      <a:pt x="128" y="315"/>
                    </a:lnTo>
                    <a:lnTo>
                      <a:pt x="120" y="308"/>
                    </a:lnTo>
                    <a:lnTo>
                      <a:pt x="115" y="306"/>
                    </a:lnTo>
                    <a:lnTo>
                      <a:pt x="110" y="304"/>
                    </a:lnTo>
                    <a:lnTo>
                      <a:pt x="106" y="303"/>
                    </a:lnTo>
                    <a:lnTo>
                      <a:pt x="99" y="303"/>
                    </a:lnTo>
                    <a:lnTo>
                      <a:pt x="88" y="303"/>
                    </a:lnTo>
                    <a:lnTo>
                      <a:pt x="77" y="302"/>
                    </a:lnTo>
                    <a:lnTo>
                      <a:pt x="66" y="301"/>
                    </a:lnTo>
                    <a:lnTo>
                      <a:pt x="55" y="298"/>
                    </a:lnTo>
                    <a:lnTo>
                      <a:pt x="44" y="295"/>
                    </a:lnTo>
                    <a:lnTo>
                      <a:pt x="32" y="290"/>
                    </a:lnTo>
                    <a:lnTo>
                      <a:pt x="21" y="282"/>
                    </a:lnTo>
                    <a:lnTo>
                      <a:pt x="11" y="272"/>
                    </a:lnTo>
                    <a:lnTo>
                      <a:pt x="5" y="267"/>
                    </a:lnTo>
                    <a:lnTo>
                      <a:pt x="2" y="263"/>
                    </a:lnTo>
                    <a:lnTo>
                      <a:pt x="1" y="258"/>
                    </a:lnTo>
                    <a:lnTo>
                      <a:pt x="0" y="255"/>
                    </a:lnTo>
                    <a:lnTo>
                      <a:pt x="1" y="253"/>
                    </a:lnTo>
                    <a:lnTo>
                      <a:pt x="2" y="250"/>
                    </a:lnTo>
                    <a:lnTo>
                      <a:pt x="4" y="248"/>
                    </a:lnTo>
                    <a:lnTo>
                      <a:pt x="7" y="245"/>
                    </a:lnTo>
                    <a:lnTo>
                      <a:pt x="15" y="240"/>
                    </a:lnTo>
                    <a:lnTo>
                      <a:pt x="23" y="234"/>
                    </a:lnTo>
                    <a:lnTo>
                      <a:pt x="28" y="229"/>
                    </a:lnTo>
                    <a:lnTo>
                      <a:pt x="33" y="225"/>
                    </a:lnTo>
                    <a:lnTo>
                      <a:pt x="36" y="220"/>
                    </a:lnTo>
                    <a:lnTo>
                      <a:pt x="41" y="213"/>
                    </a:lnTo>
                    <a:lnTo>
                      <a:pt x="45" y="203"/>
                    </a:lnTo>
                    <a:lnTo>
                      <a:pt x="46" y="197"/>
                    </a:lnTo>
                    <a:lnTo>
                      <a:pt x="47" y="190"/>
                    </a:lnTo>
                    <a:lnTo>
                      <a:pt x="46" y="184"/>
                    </a:lnTo>
                    <a:lnTo>
                      <a:pt x="43" y="171"/>
                    </a:lnTo>
                    <a:lnTo>
                      <a:pt x="41" y="153"/>
                    </a:lnTo>
                    <a:lnTo>
                      <a:pt x="41" y="153"/>
                    </a:lnTo>
                    <a:lnTo>
                      <a:pt x="61" y="146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6240240" y="4206600"/>
                <a:ext cx="757080" cy="800640"/>
              </a:xfrm>
              <a:custGeom>
                <a:avLst/>
                <a:gdLst/>
                <a:ahLst/>
                <a:rect l="l" t="t" r="r" b="b"/>
                <a:pathLst>
                  <a:path w="1454" h="1567">
                    <a:moveTo>
                      <a:pt x="0" y="84"/>
                    </a:moveTo>
                    <a:lnTo>
                      <a:pt x="656" y="0"/>
                    </a:lnTo>
                    <a:lnTo>
                      <a:pt x="661" y="11"/>
                    </a:lnTo>
                    <a:lnTo>
                      <a:pt x="663" y="21"/>
                    </a:lnTo>
                    <a:lnTo>
                      <a:pt x="662" y="28"/>
                    </a:lnTo>
                    <a:lnTo>
                      <a:pt x="660" y="36"/>
                    </a:lnTo>
                    <a:lnTo>
                      <a:pt x="656" y="42"/>
                    </a:lnTo>
                    <a:lnTo>
                      <a:pt x="652" y="49"/>
                    </a:lnTo>
                    <a:lnTo>
                      <a:pt x="647" y="54"/>
                    </a:lnTo>
                    <a:lnTo>
                      <a:pt x="641" y="60"/>
                    </a:lnTo>
                    <a:lnTo>
                      <a:pt x="636" y="65"/>
                    </a:lnTo>
                    <a:lnTo>
                      <a:pt x="630" y="71"/>
                    </a:lnTo>
                    <a:lnTo>
                      <a:pt x="626" y="77"/>
                    </a:lnTo>
                    <a:lnTo>
                      <a:pt x="623" y="84"/>
                    </a:lnTo>
                    <a:lnTo>
                      <a:pt x="621" y="91"/>
                    </a:lnTo>
                    <a:lnTo>
                      <a:pt x="620" y="99"/>
                    </a:lnTo>
                    <a:lnTo>
                      <a:pt x="622" y="109"/>
                    </a:lnTo>
                    <a:lnTo>
                      <a:pt x="626" y="119"/>
                    </a:lnTo>
                    <a:lnTo>
                      <a:pt x="626" y="124"/>
                    </a:lnTo>
                    <a:lnTo>
                      <a:pt x="628" y="130"/>
                    </a:lnTo>
                    <a:lnTo>
                      <a:pt x="631" y="133"/>
                    </a:lnTo>
                    <a:lnTo>
                      <a:pt x="636" y="136"/>
                    </a:lnTo>
                    <a:lnTo>
                      <a:pt x="640" y="139"/>
                    </a:lnTo>
                    <a:lnTo>
                      <a:pt x="645" y="142"/>
                    </a:lnTo>
                    <a:lnTo>
                      <a:pt x="652" y="144"/>
                    </a:lnTo>
                    <a:lnTo>
                      <a:pt x="660" y="146"/>
                    </a:lnTo>
                    <a:lnTo>
                      <a:pt x="674" y="148"/>
                    </a:lnTo>
                    <a:lnTo>
                      <a:pt x="689" y="149"/>
                    </a:lnTo>
                    <a:lnTo>
                      <a:pt x="703" y="150"/>
                    </a:lnTo>
                    <a:lnTo>
                      <a:pt x="715" y="150"/>
                    </a:lnTo>
                    <a:lnTo>
                      <a:pt x="726" y="160"/>
                    </a:lnTo>
                    <a:lnTo>
                      <a:pt x="736" y="168"/>
                    </a:lnTo>
                    <a:lnTo>
                      <a:pt x="747" y="174"/>
                    </a:lnTo>
                    <a:lnTo>
                      <a:pt x="756" y="180"/>
                    </a:lnTo>
                    <a:lnTo>
                      <a:pt x="763" y="186"/>
                    </a:lnTo>
                    <a:lnTo>
                      <a:pt x="769" y="192"/>
                    </a:lnTo>
                    <a:lnTo>
                      <a:pt x="771" y="196"/>
                    </a:lnTo>
                    <a:lnTo>
                      <a:pt x="773" y="200"/>
                    </a:lnTo>
                    <a:lnTo>
                      <a:pt x="774" y="204"/>
                    </a:lnTo>
                    <a:lnTo>
                      <a:pt x="774" y="210"/>
                    </a:lnTo>
                    <a:lnTo>
                      <a:pt x="797" y="237"/>
                    </a:lnTo>
                    <a:lnTo>
                      <a:pt x="818" y="266"/>
                    </a:lnTo>
                    <a:lnTo>
                      <a:pt x="829" y="280"/>
                    </a:lnTo>
                    <a:lnTo>
                      <a:pt x="841" y="291"/>
                    </a:lnTo>
                    <a:lnTo>
                      <a:pt x="846" y="294"/>
                    </a:lnTo>
                    <a:lnTo>
                      <a:pt x="852" y="297"/>
                    </a:lnTo>
                    <a:lnTo>
                      <a:pt x="857" y="299"/>
                    </a:lnTo>
                    <a:lnTo>
                      <a:pt x="863" y="300"/>
                    </a:lnTo>
                    <a:lnTo>
                      <a:pt x="868" y="300"/>
                    </a:lnTo>
                    <a:lnTo>
                      <a:pt x="881" y="304"/>
                    </a:lnTo>
                    <a:lnTo>
                      <a:pt x="891" y="308"/>
                    </a:lnTo>
                    <a:lnTo>
                      <a:pt x="900" y="313"/>
                    </a:lnTo>
                    <a:lnTo>
                      <a:pt x="911" y="321"/>
                    </a:lnTo>
                    <a:lnTo>
                      <a:pt x="922" y="331"/>
                    </a:lnTo>
                    <a:lnTo>
                      <a:pt x="922" y="361"/>
                    </a:lnTo>
                    <a:lnTo>
                      <a:pt x="927" y="361"/>
                    </a:lnTo>
                    <a:lnTo>
                      <a:pt x="933" y="362"/>
                    </a:lnTo>
                    <a:lnTo>
                      <a:pt x="938" y="363"/>
                    </a:lnTo>
                    <a:lnTo>
                      <a:pt x="945" y="365"/>
                    </a:lnTo>
                    <a:lnTo>
                      <a:pt x="955" y="372"/>
                    </a:lnTo>
                    <a:lnTo>
                      <a:pt x="966" y="379"/>
                    </a:lnTo>
                    <a:lnTo>
                      <a:pt x="989" y="399"/>
                    </a:lnTo>
                    <a:lnTo>
                      <a:pt x="1011" y="420"/>
                    </a:lnTo>
                    <a:lnTo>
                      <a:pt x="1011" y="450"/>
                    </a:lnTo>
                    <a:lnTo>
                      <a:pt x="1021" y="460"/>
                    </a:lnTo>
                    <a:lnTo>
                      <a:pt x="1033" y="469"/>
                    </a:lnTo>
                    <a:lnTo>
                      <a:pt x="1044" y="475"/>
                    </a:lnTo>
                    <a:lnTo>
                      <a:pt x="1055" y="481"/>
                    </a:lnTo>
                    <a:lnTo>
                      <a:pt x="1067" y="486"/>
                    </a:lnTo>
                    <a:lnTo>
                      <a:pt x="1077" y="493"/>
                    </a:lnTo>
                    <a:lnTo>
                      <a:pt x="1088" y="501"/>
                    </a:lnTo>
                    <a:lnTo>
                      <a:pt x="1100" y="511"/>
                    </a:lnTo>
                    <a:lnTo>
                      <a:pt x="1104" y="511"/>
                    </a:lnTo>
                    <a:lnTo>
                      <a:pt x="1110" y="512"/>
                    </a:lnTo>
                    <a:lnTo>
                      <a:pt x="1113" y="514"/>
                    </a:lnTo>
                    <a:lnTo>
                      <a:pt x="1116" y="516"/>
                    </a:lnTo>
                    <a:lnTo>
                      <a:pt x="1119" y="518"/>
                    </a:lnTo>
                    <a:lnTo>
                      <a:pt x="1121" y="522"/>
                    </a:lnTo>
                    <a:lnTo>
                      <a:pt x="1122" y="526"/>
                    </a:lnTo>
                    <a:lnTo>
                      <a:pt x="1122" y="529"/>
                    </a:lnTo>
                    <a:lnTo>
                      <a:pt x="1122" y="534"/>
                    </a:lnTo>
                    <a:lnTo>
                      <a:pt x="1121" y="539"/>
                    </a:lnTo>
                    <a:lnTo>
                      <a:pt x="1119" y="543"/>
                    </a:lnTo>
                    <a:lnTo>
                      <a:pt x="1116" y="549"/>
                    </a:lnTo>
                    <a:lnTo>
                      <a:pt x="1109" y="559"/>
                    </a:lnTo>
                    <a:lnTo>
                      <a:pt x="1099" y="570"/>
                    </a:lnTo>
                    <a:lnTo>
                      <a:pt x="1104" y="576"/>
                    </a:lnTo>
                    <a:lnTo>
                      <a:pt x="1110" y="579"/>
                    </a:lnTo>
                    <a:lnTo>
                      <a:pt x="1115" y="582"/>
                    </a:lnTo>
                    <a:lnTo>
                      <a:pt x="1122" y="583"/>
                    </a:lnTo>
                    <a:lnTo>
                      <a:pt x="1133" y="585"/>
                    </a:lnTo>
                    <a:lnTo>
                      <a:pt x="1143" y="585"/>
                    </a:lnTo>
                    <a:lnTo>
                      <a:pt x="1155" y="586"/>
                    </a:lnTo>
                    <a:lnTo>
                      <a:pt x="1166" y="588"/>
                    </a:lnTo>
                    <a:lnTo>
                      <a:pt x="1171" y="590"/>
                    </a:lnTo>
                    <a:lnTo>
                      <a:pt x="1177" y="592"/>
                    </a:lnTo>
                    <a:lnTo>
                      <a:pt x="1183" y="596"/>
                    </a:lnTo>
                    <a:lnTo>
                      <a:pt x="1189" y="601"/>
                    </a:lnTo>
                    <a:lnTo>
                      <a:pt x="1198" y="602"/>
                    </a:lnTo>
                    <a:lnTo>
                      <a:pt x="1206" y="602"/>
                    </a:lnTo>
                    <a:lnTo>
                      <a:pt x="1212" y="603"/>
                    </a:lnTo>
                    <a:lnTo>
                      <a:pt x="1218" y="605"/>
                    </a:lnTo>
                    <a:lnTo>
                      <a:pt x="1223" y="608"/>
                    </a:lnTo>
                    <a:lnTo>
                      <a:pt x="1230" y="613"/>
                    </a:lnTo>
                    <a:lnTo>
                      <a:pt x="1238" y="621"/>
                    </a:lnTo>
                    <a:lnTo>
                      <a:pt x="1248" y="632"/>
                    </a:lnTo>
                    <a:lnTo>
                      <a:pt x="1248" y="636"/>
                    </a:lnTo>
                    <a:lnTo>
                      <a:pt x="1249" y="642"/>
                    </a:lnTo>
                    <a:lnTo>
                      <a:pt x="1250" y="646"/>
                    </a:lnTo>
                    <a:lnTo>
                      <a:pt x="1252" y="649"/>
                    </a:lnTo>
                    <a:lnTo>
                      <a:pt x="1257" y="656"/>
                    </a:lnTo>
                    <a:lnTo>
                      <a:pt x="1262" y="661"/>
                    </a:lnTo>
                    <a:lnTo>
                      <a:pt x="1268" y="667"/>
                    </a:lnTo>
                    <a:lnTo>
                      <a:pt x="1273" y="674"/>
                    </a:lnTo>
                    <a:lnTo>
                      <a:pt x="1274" y="677"/>
                    </a:lnTo>
                    <a:lnTo>
                      <a:pt x="1276" y="681"/>
                    </a:lnTo>
                    <a:lnTo>
                      <a:pt x="1277" y="686"/>
                    </a:lnTo>
                    <a:lnTo>
                      <a:pt x="1277" y="691"/>
                    </a:lnTo>
                    <a:lnTo>
                      <a:pt x="1283" y="691"/>
                    </a:lnTo>
                    <a:lnTo>
                      <a:pt x="1287" y="692"/>
                    </a:lnTo>
                    <a:lnTo>
                      <a:pt x="1291" y="694"/>
                    </a:lnTo>
                    <a:lnTo>
                      <a:pt x="1295" y="697"/>
                    </a:lnTo>
                    <a:lnTo>
                      <a:pt x="1297" y="699"/>
                    </a:lnTo>
                    <a:lnTo>
                      <a:pt x="1300" y="702"/>
                    </a:lnTo>
                    <a:lnTo>
                      <a:pt x="1301" y="706"/>
                    </a:lnTo>
                    <a:lnTo>
                      <a:pt x="1303" y="710"/>
                    </a:lnTo>
                    <a:lnTo>
                      <a:pt x="1305" y="719"/>
                    </a:lnTo>
                    <a:lnTo>
                      <a:pt x="1306" y="729"/>
                    </a:lnTo>
                    <a:lnTo>
                      <a:pt x="1306" y="740"/>
                    </a:lnTo>
                    <a:lnTo>
                      <a:pt x="1306" y="751"/>
                    </a:lnTo>
                    <a:lnTo>
                      <a:pt x="1312" y="756"/>
                    </a:lnTo>
                    <a:lnTo>
                      <a:pt x="1316" y="759"/>
                    </a:lnTo>
                    <a:lnTo>
                      <a:pt x="1320" y="762"/>
                    </a:lnTo>
                    <a:lnTo>
                      <a:pt x="1324" y="764"/>
                    </a:lnTo>
                    <a:lnTo>
                      <a:pt x="1326" y="765"/>
                    </a:lnTo>
                    <a:lnTo>
                      <a:pt x="1329" y="765"/>
                    </a:lnTo>
                    <a:lnTo>
                      <a:pt x="1331" y="764"/>
                    </a:lnTo>
                    <a:lnTo>
                      <a:pt x="1332" y="762"/>
                    </a:lnTo>
                    <a:lnTo>
                      <a:pt x="1336" y="756"/>
                    </a:lnTo>
                    <a:lnTo>
                      <a:pt x="1337" y="752"/>
                    </a:lnTo>
                    <a:lnTo>
                      <a:pt x="1354" y="791"/>
                    </a:lnTo>
                    <a:lnTo>
                      <a:pt x="1366" y="822"/>
                    </a:lnTo>
                    <a:lnTo>
                      <a:pt x="1371" y="836"/>
                    </a:lnTo>
                    <a:lnTo>
                      <a:pt x="1378" y="848"/>
                    </a:lnTo>
                    <a:lnTo>
                      <a:pt x="1385" y="860"/>
                    </a:lnTo>
                    <a:lnTo>
                      <a:pt x="1395" y="872"/>
                    </a:lnTo>
                    <a:lnTo>
                      <a:pt x="1395" y="876"/>
                    </a:lnTo>
                    <a:lnTo>
                      <a:pt x="1396" y="881"/>
                    </a:lnTo>
                    <a:lnTo>
                      <a:pt x="1397" y="885"/>
                    </a:lnTo>
                    <a:lnTo>
                      <a:pt x="1399" y="889"/>
                    </a:lnTo>
                    <a:lnTo>
                      <a:pt x="1403" y="891"/>
                    </a:lnTo>
                    <a:lnTo>
                      <a:pt x="1406" y="893"/>
                    </a:lnTo>
                    <a:lnTo>
                      <a:pt x="1409" y="895"/>
                    </a:lnTo>
                    <a:lnTo>
                      <a:pt x="1413" y="897"/>
                    </a:lnTo>
                    <a:lnTo>
                      <a:pt x="1422" y="900"/>
                    </a:lnTo>
                    <a:lnTo>
                      <a:pt x="1433" y="901"/>
                    </a:lnTo>
                    <a:lnTo>
                      <a:pt x="1444" y="901"/>
                    </a:lnTo>
                    <a:lnTo>
                      <a:pt x="1454" y="902"/>
                    </a:lnTo>
                    <a:lnTo>
                      <a:pt x="1454" y="923"/>
                    </a:lnTo>
                    <a:lnTo>
                      <a:pt x="1454" y="946"/>
                    </a:lnTo>
                    <a:lnTo>
                      <a:pt x="1453" y="969"/>
                    </a:lnTo>
                    <a:lnTo>
                      <a:pt x="1453" y="990"/>
                    </a:lnTo>
                    <a:lnTo>
                      <a:pt x="1448" y="990"/>
                    </a:lnTo>
                    <a:lnTo>
                      <a:pt x="1435" y="990"/>
                    </a:lnTo>
                    <a:lnTo>
                      <a:pt x="1416" y="990"/>
                    </a:lnTo>
                    <a:lnTo>
                      <a:pt x="1394" y="990"/>
                    </a:lnTo>
                    <a:lnTo>
                      <a:pt x="1394" y="1021"/>
                    </a:lnTo>
                    <a:lnTo>
                      <a:pt x="1394" y="1030"/>
                    </a:lnTo>
                    <a:lnTo>
                      <a:pt x="1393" y="1038"/>
                    </a:lnTo>
                    <a:lnTo>
                      <a:pt x="1392" y="1044"/>
                    </a:lnTo>
                    <a:lnTo>
                      <a:pt x="1390" y="1050"/>
                    </a:lnTo>
                    <a:lnTo>
                      <a:pt x="1386" y="1055"/>
                    </a:lnTo>
                    <a:lnTo>
                      <a:pt x="1381" y="1062"/>
                    </a:lnTo>
                    <a:lnTo>
                      <a:pt x="1373" y="1069"/>
                    </a:lnTo>
                    <a:lnTo>
                      <a:pt x="1364" y="1080"/>
                    </a:lnTo>
                    <a:lnTo>
                      <a:pt x="1393" y="1109"/>
                    </a:lnTo>
                    <a:lnTo>
                      <a:pt x="1393" y="1120"/>
                    </a:lnTo>
                    <a:lnTo>
                      <a:pt x="1393" y="1127"/>
                    </a:lnTo>
                    <a:lnTo>
                      <a:pt x="1394" y="1134"/>
                    </a:lnTo>
                    <a:lnTo>
                      <a:pt x="1396" y="1139"/>
                    </a:lnTo>
                    <a:lnTo>
                      <a:pt x="1400" y="1145"/>
                    </a:lnTo>
                    <a:lnTo>
                      <a:pt x="1405" y="1151"/>
                    </a:lnTo>
                    <a:lnTo>
                      <a:pt x="1412" y="1160"/>
                    </a:lnTo>
                    <a:lnTo>
                      <a:pt x="1422" y="1170"/>
                    </a:lnTo>
                    <a:lnTo>
                      <a:pt x="1412" y="1170"/>
                    </a:lnTo>
                    <a:lnTo>
                      <a:pt x="1405" y="1170"/>
                    </a:lnTo>
                    <a:lnTo>
                      <a:pt x="1398" y="1171"/>
                    </a:lnTo>
                    <a:lnTo>
                      <a:pt x="1393" y="1173"/>
                    </a:lnTo>
                    <a:lnTo>
                      <a:pt x="1386" y="1176"/>
                    </a:lnTo>
                    <a:lnTo>
                      <a:pt x="1380" y="1181"/>
                    </a:lnTo>
                    <a:lnTo>
                      <a:pt x="1372" y="1189"/>
                    </a:lnTo>
                    <a:lnTo>
                      <a:pt x="1363" y="1199"/>
                    </a:lnTo>
                    <a:lnTo>
                      <a:pt x="1363" y="1204"/>
                    </a:lnTo>
                    <a:lnTo>
                      <a:pt x="1363" y="1217"/>
                    </a:lnTo>
                    <a:lnTo>
                      <a:pt x="1362" y="1237"/>
                    </a:lnTo>
                    <a:lnTo>
                      <a:pt x="1362" y="1258"/>
                    </a:lnTo>
                    <a:lnTo>
                      <a:pt x="1362" y="1268"/>
                    </a:lnTo>
                    <a:lnTo>
                      <a:pt x="1362" y="1275"/>
                    </a:lnTo>
                    <a:lnTo>
                      <a:pt x="1360" y="1281"/>
                    </a:lnTo>
                    <a:lnTo>
                      <a:pt x="1358" y="1284"/>
                    </a:lnTo>
                    <a:lnTo>
                      <a:pt x="1354" y="1286"/>
                    </a:lnTo>
                    <a:lnTo>
                      <a:pt x="1349" y="1287"/>
                    </a:lnTo>
                    <a:lnTo>
                      <a:pt x="1342" y="1288"/>
                    </a:lnTo>
                    <a:lnTo>
                      <a:pt x="1331" y="1288"/>
                    </a:lnTo>
                    <a:lnTo>
                      <a:pt x="1342" y="1298"/>
                    </a:lnTo>
                    <a:lnTo>
                      <a:pt x="1349" y="1306"/>
                    </a:lnTo>
                    <a:lnTo>
                      <a:pt x="1354" y="1312"/>
                    </a:lnTo>
                    <a:lnTo>
                      <a:pt x="1357" y="1318"/>
                    </a:lnTo>
                    <a:lnTo>
                      <a:pt x="1359" y="1324"/>
                    </a:lnTo>
                    <a:lnTo>
                      <a:pt x="1360" y="1330"/>
                    </a:lnTo>
                    <a:lnTo>
                      <a:pt x="1362" y="1338"/>
                    </a:lnTo>
                    <a:lnTo>
                      <a:pt x="1362" y="1348"/>
                    </a:lnTo>
                    <a:lnTo>
                      <a:pt x="1360" y="1369"/>
                    </a:lnTo>
                    <a:lnTo>
                      <a:pt x="1360" y="1389"/>
                    </a:lnTo>
                    <a:lnTo>
                      <a:pt x="1360" y="1403"/>
                    </a:lnTo>
                    <a:lnTo>
                      <a:pt x="1360" y="1407"/>
                    </a:lnTo>
                    <a:lnTo>
                      <a:pt x="1360" y="1413"/>
                    </a:lnTo>
                    <a:lnTo>
                      <a:pt x="1359" y="1417"/>
                    </a:lnTo>
                    <a:lnTo>
                      <a:pt x="1357" y="1420"/>
                    </a:lnTo>
                    <a:lnTo>
                      <a:pt x="1355" y="1422"/>
                    </a:lnTo>
                    <a:lnTo>
                      <a:pt x="1352" y="1423"/>
                    </a:lnTo>
                    <a:lnTo>
                      <a:pt x="1349" y="1424"/>
                    </a:lnTo>
                    <a:lnTo>
                      <a:pt x="1345" y="1424"/>
                    </a:lnTo>
                    <a:lnTo>
                      <a:pt x="1341" y="1423"/>
                    </a:lnTo>
                    <a:lnTo>
                      <a:pt x="1331" y="1421"/>
                    </a:lnTo>
                    <a:lnTo>
                      <a:pt x="1322" y="1417"/>
                    </a:lnTo>
                    <a:lnTo>
                      <a:pt x="1311" y="1413"/>
                    </a:lnTo>
                    <a:lnTo>
                      <a:pt x="1301" y="1407"/>
                    </a:lnTo>
                    <a:lnTo>
                      <a:pt x="1288" y="1401"/>
                    </a:lnTo>
                    <a:lnTo>
                      <a:pt x="1278" y="1397"/>
                    </a:lnTo>
                    <a:lnTo>
                      <a:pt x="1271" y="1397"/>
                    </a:lnTo>
                    <a:lnTo>
                      <a:pt x="1263" y="1398"/>
                    </a:lnTo>
                    <a:lnTo>
                      <a:pt x="1248" y="1405"/>
                    </a:lnTo>
                    <a:lnTo>
                      <a:pt x="1225" y="1418"/>
                    </a:lnTo>
                    <a:lnTo>
                      <a:pt x="1221" y="1420"/>
                    </a:lnTo>
                    <a:lnTo>
                      <a:pt x="1218" y="1422"/>
                    </a:lnTo>
                    <a:lnTo>
                      <a:pt x="1216" y="1425"/>
                    </a:lnTo>
                    <a:lnTo>
                      <a:pt x="1215" y="1428"/>
                    </a:lnTo>
                    <a:lnTo>
                      <a:pt x="1215" y="1431"/>
                    </a:lnTo>
                    <a:lnTo>
                      <a:pt x="1215" y="1434"/>
                    </a:lnTo>
                    <a:lnTo>
                      <a:pt x="1216" y="1436"/>
                    </a:lnTo>
                    <a:lnTo>
                      <a:pt x="1218" y="1440"/>
                    </a:lnTo>
                    <a:lnTo>
                      <a:pt x="1231" y="1454"/>
                    </a:lnTo>
                    <a:lnTo>
                      <a:pt x="1247" y="1468"/>
                    </a:lnTo>
                    <a:lnTo>
                      <a:pt x="1250" y="1473"/>
                    </a:lnTo>
                    <a:lnTo>
                      <a:pt x="1254" y="1478"/>
                    </a:lnTo>
                    <a:lnTo>
                      <a:pt x="1256" y="1485"/>
                    </a:lnTo>
                    <a:lnTo>
                      <a:pt x="1257" y="1492"/>
                    </a:lnTo>
                    <a:lnTo>
                      <a:pt x="1257" y="1500"/>
                    </a:lnTo>
                    <a:lnTo>
                      <a:pt x="1257" y="1509"/>
                    </a:lnTo>
                    <a:lnTo>
                      <a:pt x="1256" y="1517"/>
                    </a:lnTo>
                    <a:lnTo>
                      <a:pt x="1255" y="1526"/>
                    </a:lnTo>
                    <a:lnTo>
                      <a:pt x="1252" y="1533"/>
                    </a:lnTo>
                    <a:lnTo>
                      <a:pt x="1250" y="1541"/>
                    </a:lnTo>
                    <a:lnTo>
                      <a:pt x="1247" y="1549"/>
                    </a:lnTo>
                    <a:lnTo>
                      <a:pt x="1243" y="1554"/>
                    </a:lnTo>
                    <a:lnTo>
                      <a:pt x="1238" y="1559"/>
                    </a:lnTo>
                    <a:lnTo>
                      <a:pt x="1234" y="1564"/>
                    </a:lnTo>
                    <a:lnTo>
                      <a:pt x="1230" y="1566"/>
                    </a:lnTo>
                    <a:lnTo>
                      <a:pt x="1224" y="1567"/>
                    </a:lnTo>
                    <a:lnTo>
                      <a:pt x="1218" y="1566"/>
                    </a:lnTo>
                    <a:lnTo>
                      <a:pt x="1212" y="1565"/>
                    </a:lnTo>
                    <a:lnTo>
                      <a:pt x="1207" y="1564"/>
                    </a:lnTo>
                    <a:lnTo>
                      <a:pt x="1202" y="1562"/>
                    </a:lnTo>
                    <a:lnTo>
                      <a:pt x="1192" y="1555"/>
                    </a:lnTo>
                    <a:lnTo>
                      <a:pt x="1183" y="1548"/>
                    </a:lnTo>
                    <a:lnTo>
                      <a:pt x="1176" y="1539"/>
                    </a:lnTo>
                    <a:lnTo>
                      <a:pt x="1169" y="1528"/>
                    </a:lnTo>
                    <a:lnTo>
                      <a:pt x="1167" y="1523"/>
                    </a:lnTo>
                    <a:lnTo>
                      <a:pt x="1166" y="1517"/>
                    </a:lnTo>
                    <a:lnTo>
                      <a:pt x="1165" y="1512"/>
                    </a:lnTo>
                    <a:lnTo>
                      <a:pt x="1165" y="1506"/>
                    </a:lnTo>
                    <a:lnTo>
                      <a:pt x="375" y="1518"/>
                    </a:lnTo>
                    <a:lnTo>
                      <a:pt x="354" y="1496"/>
                    </a:lnTo>
                    <a:lnTo>
                      <a:pt x="336" y="1473"/>
                    </a:lnTo>
                    <a:lnTo>
                      <a:pt x="328" y="1462"/>
                    </a:lnTo>
                    <a:lnTo>
                      <a:pt x="321" y="1451"/>
                    </a:lnTo>
                    <a:lnTo>
                      <a:pt x="319" y="1445"/>
                    </a:lnTo>
                    <a:lnTo>
                      <a:pt x="318" y="1440"/>
                    </a:lnTo>
                    <a:lnTo>
                      <a:pt x="317" y="1434"/>
                    </a:lnTo>
                    <a:lnTo>
                      <a:pt x="317" y="1429"/>
                    </a:lnTo>
                    <a:lnTo>
                      <a:pt x="316" y="1423"/>
                    </a:lnTo>
                    <a:lnTo>
                      <a:pt x="313" y="1410"/>
                    </a:lnTo>
                    <a:lnTo>
                      <a:pt x="310" y="1401"/>
                    </a:lnTo>
                    <a:lnTo>
                      <a:pt x="304" y="1391"/>
                    </a:lnTo>
                    <a:lnTo>
                      <a:pt x="297" y="1380"/>
                    </a:lnTo>
                    <a:lnTo>
                      <a:pt x="287" y="1368"/>
                    </a:lnTo>
                    <a:lnTo>
                      <a:pt x="284" y="1368"/>
                    </a:lnTo>
                    <a:lnTo>
                      <a:pt x="258" y="1368"/>
                    </a:lnTo>
                    <a:lnTo>
                      <a:pt x="259" y="1345"/>
                    </a:lnTo>
                    <a:lnTo>
                      <a:pt x="263" y="1320"/>
                    </a:lnTo>
                    <a:lnTo>
                      <a:pt x="267" y="1294"/>
                    </a:lnTo>
                    <a:lnTo>
                      <a:pt x="273" y="1268"/>
                    </a:lnTo>
                    <a:lnTo>
                      <a:pt x="279" y="1244"/>
                    </a:lnTo>
                    <a:lnTo>
                      <a:pt x="284" y="1222"/>
                    </a:lnTo>
                    <a:lnTo>
                      <a:pt x="288" y="1204"/>
                    </a:lnTo>
                    <a:lnTo>
                      <a:pt x="289" y="1190"/>
                    </a:lnTo>
                    <a:lnTo>
                      <a:pt x="259" y="1160"/>
                    </a:lnTo>
                    <a:lnTo>
                      <a:pt x="260" y="1134"/>
                    </a:lnTo>
                    <a:lnTo>
                      <a:pt x="260" y="1130"/>
                    </a:lnTo>
                    <a:lnTo>
                      <a:pt x="259" y="1120"/>
                    </a:lnTo>
                    <a:lnTo>
                      <a:pt x="257" y="1111"/>
                    </a:lnTo>
                    <a:lnTo>
                      <a:pt x="255" y="1104"/>
                    </a:lnTo>
                    <a:lnTo>
                      <a:pt x="252" y="1097"/>
                    </a:lnTo>
                    <a:lnTo>
                      <a:pt x="250" y="1091"/>
                    </a:lnTo>
                    <a:lnTo>
                      <a:pt x="251" y="1084"/>
                    </a:lnTo>
                    <a:lnTo>
                      <a:pt x="252" y="1081"/>
                    </a:lnTo>
                    <a:lnTo>
                      <a:pt x="253" y="1078"/>
                    </a:lnTo>
                    <a:lnTo>
                      <a:pt x="257" y="1075"/>
                    </a:lnTo>
                    <a:lnTo>
                      <a:pt x="260" y="1070"/>
                    </a:lnTo>
                    <a:lnTo>
                      <a:pt x="272" y="1058"/>
                    </a:lnTo>
                    <a:lnTo>
                      <a:pt x="277" y="1051"/>
                    </a:lnTo>
                    <a:lnTo>
                      <a:pt x="283" y="1039"/>
                    </a:lnTo>
                    <a:lnTo>
                      <a:pt x="293" y="1018"/>
                    </a:lnTo>
                    <a:lnTo>
                      <a:pt x="297" y="1010"/>
                    </a:lnTo>
                    <a:lnTo>
                      <a:pt x="297" y="1005"/>
                    </a:lnTo>
                    <a:lnTo>
                      <a:pt x="297" y="1003"/>
                    </a:lnTo>
                    <a:lnTo>
                      <a:pt x="296" y="1002"/>
                    </a:lnTo>
                    <a:lnTo>
                      <a:pt x="293" y="1002"/>
                    </a:lnTo>
                    <a:lnTo>
                      <a:pt x="291" y="1001"/>
                    </a:lnTo>
                    <a:lnTo>
                      <a:pt x="286" y="1000"/>
                    </a:lnTo>
                    <a:lnTo>
                      <a:pt x="279" y="998"/>
                    </a:lnTo>
                    <a:lnTo>
                      <a:pt x="272" y="995"/>
                    </a:lnTo>
                    <a:lnTo>
                      <a:pt x="263" y="988"/>
                    </a:lnTo>
                    <a:lnTo>
                      <a:pt x="240" y="965"/>
                    </a:lnTo>
                    <a:lnTo>
                      <a:pt x="234" y="958"/>
                    </a:lnTo>
                    <a:lnTo>
                      <a:pt x="229" y="954"/>
                    </a:lnTo>
                    <a:lnTo>
                      <a:pt x="216" y="943"/>
                    </a:lnTo>
                    <a:lnTo>
                      <a:pt x="206" y="937"/>
                    </a:lnTo>
                    <a:lnTo>
                      <a:pt x="196" y="932"/>
                    </a:lnTo>
                    <a:lnTo>
                      <a:pt x="185" y="929"/>
                    </a:lnTo>
                    <a:lnTo>
                      <a:pt x="175" y="928"/>
                    </a:lnTo>
                    <a:lnTo>
                      <a:pt x="175" y="897"/>
                    </a:lnTo>
                    <a:lnTo>
                      <a:pt x="180" y="893"/>
                    </a:lnTo>
                    <a:lnTo>
                      <a:pt x="190" y="879"/>
                    </a:lnTo>
                    <a:lnTo>
                      <a:pt x="195" y="870"/>
                    </a:lnTo>
                    <a:lnTo>
                      <a:pt x="201" y="861"/>
                    </a:lnTo>
                    <a:lnTo>
                      <a:pt x="204" y="850"/>
                    </a:lnTo>
                    <a:lnTo>
                      <a:pt x="205" y="838"/>
                    </a:lnTo>
                    <a:lnTo>
                      <a:pt x="201" y="838"/>
                    </a:lnTo>
                    <a:lnTo>
                      <a:pt x="190" y="835"/>
                    </a:lnTo>
                    <a:lnTo>
                      <a:pt x="184" y="831"/>
                    </a:lnTo>
                    <a:lnTo>
                      <a:pt x="180" y="825"/>
                    </a:lnTo>
                    <a:lnTo>
                      <a:pt x="178" y="822"/>
                    </a:lnTo>
                    <a:lnTo>
                      <a:pt x="177" y="819"/>
                    </a:lnTo>
                    <a:lnTo>
                      <a:pt x="176" y="813"/>
                    </a:lnTo>
                    <a:lnTo>
                      <a:pt x="176" y="808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6240240" y="4206600"/>
                <a:ext cx="757080" cy="800640"/>
              </a:xfrm>
              <a:custGeom>
                <a:avLst/>
                <a:gdLst/>
                <a:ahLst/>
                <a:rect l="l" t="t" r="r" b="b"/>
                <a:pathLst>
                  <a:path w="1454" h="1567">
                    <a:moveTo>
                      <a:pt x="0" y="84"/>
                    </a:moveTo>
                    <a:lnTo>
                      <a:pt x="656" y="0"/>
                    </a:lnTo>
                    <a:lnTo>
                      <a:pt x="656" y="0"/>
                    </a:lnTo>
                    <a:lnTo>
                      <a:pt x="661" y="11"/>
                    </a:lnTo>
                    <a:lnTo>
                      <a:pt x="663" y="21"/>
                    </a:lnTo>
                    <a:lnTo>
                      <a:pt x="662" y="28"/>
                    </a:lnTo>
                    <a:lnTo>
                      <a:pt x="660" y="36"/>
                    </a:lnTo>
                    <a:lnTo>
                      <a:pt x="656" y="42"/>
                    </a:lnTo>
                    <a:lnTo>
                      <a:pt x="652" y="49"/>
                    </a:lnTo>
                    <a:lnTo>
                      <a:pt x="647" y="54"/>
                    </a:lnTo>
                    <a:lnTo>
                      <a:pt x="641" y="60"/>
                    </a:lnTo>
                    <a:lnTo>
                      <a:pt x="636" y="65"/>
                    </a:lnTo>
                    <a:lnTo>
                      <a:pt x="630" y="71"/>
                    </a:lnTo>
                    <a:lnTo>
                      <a:pt x="626" y="77"/>
                    </a:lnTo>
                    <a:lnTo>
                      <a:pt x="623" y="84"/>
                    </a:lnTo>
                    <a:lnTo>
                      <a:pt x="621" y="91"/>
                    </a:lnTo>
                    <a:lnTo>
                      <a:pt x="620" y="99"/>
                    </a:lnTo>
                    <a:lnTo>
                      <a:pt x="622" y="109"/>
                    </a:lnTo>
                    <a:lnTo>
                      <a:pt x="626" y="119"/>
                    </a:lnTo>
                    <a:lnTo>
                      <a:pt x="626" y="124"/>
                    </a:lnTo>
                    <a:lnTo>
                      <a:pt x="628" y="130"/>
                    </a:lnTo>
                    <a:lnTo>
                      <a:pt x="631" y="133"/>
                    </a:lnTo>
                    <a:lnTo>
                      <a:pt x="636" y="136"/>
                    </a:lnTo>
                    <a:lnTo>
                      <a:pt x="640" y="139"/>
                    </a:lnTo>
                    <a:lnTo>
                      <a:pt x="645" y="142"/>
                    </a:lnTo>
                    <a:lnTo>
                      <a:pt x="652" y="144"/>
                    </a:lnTo>
                    <a:lnTo>
                      <a:pt x="660" y="146"/>
                    </a:lnTo>
                    <a:lnTo>
                      <a:pt x="674" y="148"/>
                    </a:lnTo>
                    <a:lnTo>
                      <a:pt x="689" y="149"/>
                    </a:lnTo>
                    <a:lnTo>
                      <a:pt x="703" y="150"/>
                    </a:lnTo>
                    <a:lnTo>
                      <a:pt x="715" y="150"/>
                    </a:lnTo>
                    <a:lnTo>
                      <a:pt x="726" y="160"/>
                    </a:lnTo>
                    <a:lnTo>
                      <a:pt x="736" y="168"/>
                    </a:lnTo>
                    <a:lnTo>
                      <a:pt x="747" y="174"/>
                    </a:lnTo>
                    <a:lnTo>
                      <a:pt x="756" y="180"/>
                    </a:lnTo>
                    <a:lnTo>
                      <a:pt x="763" y="186"/>
                    </a:lnTo>
                    <a:lnTo>
                      <a:pt x="769" y="192"/>
                    </a:lnTo>
                    <a:lnTo>
                      <a:pt x="771" y="196"/>
                    </a:lnTo>
                    <a:lnTo>
                      <a:pt x="773" y="200"/>
                    </a:lnTo>
                    <a:lnTo>
                      <a:pt x="774" y="204"/>
                    </a:lnTo>
                    <a:lnTo>
                      <a:pt x="774" y="210"/>
                    </a:lnTo>
                    <a:lnTo>
                      <a:pt x="797" y="237"/>
                    </a:lnTo>
                    <a:lnTo>
                      <a:pt x="818" y="266"/>
                    </a:lnTo>
                    <a:lnTo>
                      <a:pt x="829" y="280"/>
                    </a:lnTo>
                    <a:lnTo>
                      <a:pt x="841" y="291"/>
                    </a:lnTo>
                    <a:lnTo>
                      <a:pt x="846" y="294"/>
                    </a:lnTo>
                    <a:lnTo>
                      <a:pt x="852" y="297"/>
                    </a:lnTo>
                    <a:lnTo>
                      <a:pt x="857" y="299"/>
                    </a:lnTo>
                    <a:lnTo>
                      <a:pt x="863" y="300"/>
                    </a:lnTo>
                    <a:lnTo>
                      <a:pt x="868" y="300"/>
                    </a:lnTo>
                    <a:lnTo>
                      <a:pt x="881" y="304"/>
                    </a:lnTo>
                    <a:lnTo>
                      <a:pt x="891" y="308"/>
                    </a:lnTo>
                    <a:lnTo>
                      <a:pt x="900" y="313"/>
                    </a:lnTo>
                    <a:lnTo>
                      <a:pt x="911" y="321"/>
                    </a:lnTo>
                    <a:lnTo>
                      <a:pt x="922" y="331"/>
                    </a:lnTo>
                    <a:lnTo>
                      <a:pt x="922" y="331"/>
                    </a:lnTo>
                    <a:lnTo>
                      <a:pt x="922" y="361"/>
                    </a:lnTo>
                    <a:lnTo>
                      <a:pt x="922" y="361"/>
                    </a:lnTo>
                    <a:lnTo>
                      <a:pt x="927" y="361"/>
                    </a:lnTo>
                    <a:lnTo>
                      <a:pt x="933" y="362"/>
                    </a:lnTo>
                    <a:lnTo>
                      <a:pt x="938" y="363"/>
                    </a:lnTo>
                    <a:lnTo>
                      <a:pt x="945" y="365"/>
                    </a:lnTo>
                    <a:lnTo>
                      <a:pt x="955" y="372"/>
                    </a:lnTo>
                    <a:lnTo>
                      <a:pt x="966" y="379"/>
                    </a:lnTo>
                    <a:lnTo>
                      <a:pt x="989" y="399"/>
                    </a:lnTo>
                    <a:lnTo>
                      <a:pt x="1011" y="420"/>
                    </a:lnTo>
                    <a:lnTo>
                      <a:pt x="1011" y="420"/>
                    </a:lnTo>
                    <a:lnTo>
                      <a:pt x="1011" y="450"/>
                    </a:lnTo>
                    <a:lnTo>
                      <a:pt x="1011" y="450"/>
                    </a:lnTo>
                    <a:lnTo>
                      <a:pt x="1021" y="460"/>
                    </a:lnTo>
                    <a:lnTo>
                      <a:pt x="1033" y="469"/>
                    </a:lnTo>
                    <a:lnTo>
                      <a:pt x="1044" y="475"/>
                    </a:lnTo>
                    <a:lnTo>
                      <a:pt x="1055" y="481"/>
                    </a:lnTo>
                    <a:lnTo>
                      <a:pt x="1067" y="486"/>
                    </a:lnTo>
                    <a:lnTo>
                      <a:pt x="1077" y="493"/>
                    </a:lnTo>
                    <a:lnTo>
                      <a:pt x="1088" y="501"/>
                    </a:lnTo>
                    <a:lnTo>
                      <a:pt x="1100" y="511"/>
                    </a:lnTo>
                    <a:lnTo>
                      <a:pt x="1104" y="511"/>
                    </a:lnTo>
                    <a:lnTo>
                      <a:pt x="1110" y="512"/>
                    </a:lnTo>
                    <a:lnTo>
                      <a:pt x="1113" y="514"/>
                    </a:lnTo>
                    <a:lnTo>
                      <a:pt x="1116" y="516"/>
                    </a:lnTo>
                    <a:lnTo>
                      <a:pt x="1119" y="518"/>
                    </a:lnTo>
                    <a:lnTo>
                      <a:pt x="1121" y="522"/>
                    </a:lnTo>
                    <a:lnTo>
                      <a:pt x="1122" y="526"/>
                    </a:lnTo>
                    <a:lnTo>
                      <a:pt x="1122" y="529"/>
                    </a:lnTo>
                    <a:lnTo>
                      <a:pt x="1122" y="534"/>
                    </a:lnTo>
                    <a:lnTo>
                      <a:pt x="1121" y="539"/>
                    </a:lnTo>
                    <a:lnTo>
                      <a:pt x="1119" y="543"/>
                    </a:lnTo>
                    <a:lnTo>
                      <a:pt x="1116" y="549"/>
                    </a:lnTo>
                    <a:lnTo>
                      <a:pt x="1109" y="559"/>
                    </a:lnTo>
                    <a:lnTo>
                      <a:pt x="1099" y="570"/>
                    </a:lnTo>
                    <a:lnTo>
                      <a:pt x="1104" y="576"/>
                    </a:lnTo>
                    <a:lnTo>
                      <a:pt x="1110" y="579"/>
                    </a:lnTo>
                    <a:lnTo>
                      <a:pt x="1115" y="582"/>
                    </a:lnTo>
                    <a:lnTo>
                      <a:pt x="1122" y="583"/>
                    </a:lnTo>
                    <a:lnTo>
                      <a:pt x="1133" y="585"/>
                    </a:lnTo>
                    <a:lnTo>
                      <a:pt x="1143" y="585"/>
                    </a:lnTo>
                    <a:lnTo>
                      <a:pt x="1155" y="586"/>
                    </a:lnTo>
                    <a:lnTo>
                      <a:pt x="1166" y="588"/>
                    </a:lnTo>
                    <a:lnTo>
                      <a:pt x="1171" y="590"/>
                    </a:lnTo>
                    <a:lnTo>
                      <a:pt x="1177" y="592"/>
                    </a:lnTo>
                    <a:lnTo>
                      <a:pt x="1183" y="596"/>
                    </a:lnTo>
                    <a:lnTo>
                      <a:pt x="1189" y="601"/>
                    </a:lnTo>
                    <a:lnTo>
                      <a:pt x="1198" y="602"/>
                    </a:lnTo>
                    <a:lnTo>
                      <a:pt x="1206" y="602"/>
                    </a:lnTo>
                    <a:lnTo>
                      <a:pt x="1212" y="603"/>
                    </a:lnTo>
                    <a:lnTo>
                      <a:pt x="1218" y="605"/>
                    </a:lnTo>
                    <a:lnTo>
                      <a:pt x="1223" y="608"/>
                    </a:lnTo>
                    <a:lnTo>
                      <a:pt x="1230" y="613"/>
                    </a:lnTo>
                    <a:lnTo>
                      <a:pt x="1238" y="621"/>
                    </a:lnTo>
                    <a:lnTo>
                      <a:pt x="1248" y="632"/>
                    </a:lnTo>
                    <a:lnTo>
                      <a:pt x="1248" y="636"/>
                    </a:lnTo>
                    <a:lnTo>
                      <a:pt x="1249" y="642"/>
                    </a:lnTo>
                    <a:lnTo>
                      <a:pt x="1250" y="646"/>
                    </a:lnTo>
                    <a:lnTo>
                      <a:pt x="1252" y="649"/>
                    </a:lnTo>
                    <a:lnTo>
                      <a:pt x="1257" y="656"/>
                    </a:lnTo>
                    <a:lnTo>
                      <a:pt x="1262" y="661"/>
                    </a:lnTo>
                    <a:lnTo>
                      <a:pt x="1268" y="667"/>
                    </a:lnTo>
                    <a:lnTo>
                      <a:pt x="1273" y="674"/>
                    </a:lnTo>
                    <a:lnTo>
                      <a:pt x="1274" y="677"/>
                    </a:lnTo>
                    <a:lnTo>
                      <a:pt x="1276" y="681"/>
                    </a:lnTo>
                    <a:lnTo>
                      <a:pt x="1277" y="686"/>
                    </a:lnTo>
                    <a:lnTo>
                      <a:pt x="1277" y="691"/>
                    </a:lnTo>
                    <a:lnTo>
                      <a:pt x="1283" y="691"/>
                    </a:lnTo>
                    <a:lnTo>
                      <a:pt x="1287" y="692"/>
                    </a:lnTo>
                    <a:lnTo>
                      <a:pt x="1291" y="694"/>
                    </a:lnTo>
                    <a:lnTo>
                      <a:pt x="1295" y="697"/>
                    </a:lnTo>
                    <a:lnTo>
                      <a:pt x="1297" y="699"/>
                    </a:lnTo>
                    <a:lnTo>
                      <a:pt x="1300" y="702"/>
                    </a:lnTo>
                    <a:lnTo>
                      <a:pt x="1301" y="706"/>
                    </a:lnTo>
                    <a:lnTo>
                      <a:pt x="1303" y="710"/>
                    </a:lnTo>
                    <a:lnTo>
                      <a:pt x="1305" y="719"/>
                    </a:lnTo>
                    <a:lnTo>
                      <a:pt x="1306" y="729"/>
                    </a:lnTo>
                    <a:lnTo>
                      <a:pt x="1306" y="740"/>
                    </a:lnTo>
                    <a:lnTo>
                      <a:pt x="1306" y="751"/>
                    </a:lnTo>
                    <a:lnTo>
                      <a:pt x="1312" y="756"/>
                    </a:lnTo>
                    <a:lnTo>
                      <a:pt x="1316" y="759"/>
                    </a:lnTo>
                    <a:lnTo>
                      <a:pt x="1320" y="762"/>
                    </a:lnTo>
                    <a:lnTo>
                      <a:pt x="1324" y="764"/>
                    </a:lnTo>
                    <a:lnTo>
                      <a:pt x="1326" y="765"/>
                    </a:lnTo>
                    <a:lnTo>
                      <a:pt x="1329" y="765"/>
                    </a:lnTo>
                    <a:lnTo>
                      <a:pt x="1331" y="764"/>
                    </a:lnTo>
                    <a:lnTo>
                      <a:pt x="1332" y="762"/>
                    </a:lnTo>
                    <a:lnTo>
                      <a:pt x="1336" y="756"/>
                    </a:lnTo>
                    <a:lnTo>
                      <a:pt x="1337" y="752"/>
                    </a:lnTo>
                    <a:lnTo>
                      <a:pt x="1354" y="791"/>
                    </a:lnTo>
                    <a:lnTo>
                      <a:pt x="1366" y="822"/>
                    </a:lnTo>
                    <a:lnTo>
                      <a:pt x="1371" y="836"/>
                    </a:lnTo>
                    <a:lnTo>
                      <a:pt x="1378" y="848"/>
                    </a:lnTo>
                    <a:lnTo>
                      <a:pt x="1385" y="860"/>
                    </a:lnTo>
                    <a:lnTo>
                      <a:pt x="1395" y="872"/>
                    </a:lnTo>
                    <a:lnTo>
                      <a:pt x="1395" y="876"/>
                    </a:lnTo>
                    <a:lnTo>
                      <a:pt x="1396" y="881"/>
                    </a:lnTo>
                    <a:lnTo>
                      <a:pt x="1397" y="885"/>
                    </a:lnTo>
                    <a:lnTo>
                      <a:pt x="1399" y="889"/>
                    </a:lnTo>
                    <a:lnTo>
                      <a:pt x="1403" y="891"/>
                    </a:lnTo>
                    <a:lnTo>
                      <a:pt x="1406" y="893"/>
                    </a:lnTo>
                    <a:lnTo>
                      <a:pt x="1409" y="895"/>
                    </a:lnTo>
                    <a:lnTo>
                      <a:pt x="1413" y="897"/>
                    </a:lnTo>
                    <a:lnTo>
                      <a:pt x="1422" y="900"/>
                    </a:lnTo>
                    <a:lnTo>
                      <a:pt x="1433" y="901"/>
                    </a:lnTo>
                    <a:lnTo>
                      <a:pt x="1444" y="901"/>
                    </a:lnTo>
                    <a:lnTo>
                      <a:pt x="1454" y="902"/>
                    </a:lnTo>
                    <a:lnTo>
                      <a:pt x="1454" y="923"/>
                    </a:lnTo>
                    <a:lnTo>
                      <a:pt x="1454" y="946"/>
                    </a:lnTo>
                    <a:lnTo>
                      <a:pt x="1453" y="969"/>
                    </a:lnTo>
                    <a:lnTo>
                      <a:pt x="1453" y="990"/>
                    </a:lnTo>
                    <a:lnTo>
                      <a:pt x="1448" y="990"/>
                    </a:lnTo>
                    <a:lnTo>
                      <a:pt x="1435" y="990"/>
                    </a:lnTo>
                    <a:lnTo>
                      <a:pt x="1416" y="990"/>
                    </a:lnTo>
                    <a:lnTo>
                      <a:pt x="1394" y="990"/>
                    </a:lnTo>
                    <a:lnTo>
                      <a:pt x="1394" y="990"/>
                    </a:lnTo>
                    <a:lnTo>
                      <a:pt x="1394" y="1021"/>
                    </a:lnTo>
                    <a:lnTo>
                      <a:pt x="1394" y="1021"/>
                    </a:lnTo>
                    <a:lnTo>
                      <a:pt x="1394" y="1030"/>
                    </a:lnTo>
                    <a:lnTo>
                      <a:pt x="1393" y="1038"/>
                    </a:lnTo>
                    <a:lnTo>
                      <a:pt x="1392" y="1044"/>
                    </a:lnTo>
                    <a:lnTo>
                      <a:pt x="1390" y="1050"/>
                    </a:lnTo>
                    <a:lnTo>
                      <a:pt x="1386" y="1055"/>
                    </a:lnTo>
                    <a:lnTo>
                      <a:pt x="1381" y="1062"/>
                    </a:lnTo>
                    <a:lnTo>
                      <a:pt x="1373" y="1069"/>
                    </a:lnTo>
                    <a:lnTo>
                      <a:pt x="1364" y="1080"/>
                    </a:lnTo>
                    <a:lnTo>
                      <a:pt x="1364" y="1080"/>
                    </a:lnTo>
                    <a:lnTo>
                      <a:pt x="1393" y="1109"/>
                    </a:lnTo>
                    <a:lnTo>
                      <a:pt x="1393" y="1109"/>
                    </a:lnTo>
                    <a:lnTo>
                      <a:pt x="1393" y="1120"/>
                    </a:lnTo>
                    <a:lnTo>
                      <a:pt x="1393" y="1127"/>
                    </a:lnTo>
                    <a:lnTo>
                      <a:pt x="1394" y="1134"/>
                    </a:lnTo>
                    <a:lnTo>
                      <a:pt x="1396" y="1139"/>
                    </a:lnTo>
                    <a:lnTo>
                      <a:pt x="1400" y="1145"/>
                    </a:lnTo>
                    <a:lnTo>
                      <a:pt x="1405" y="1151"/>
                    </a:lnTo>
                    <a:lnTo>
                      <a:pt x="1412" y="1160"/>
                    </a:lnTo>
                    <a:lnTo>
                      <a:pt x="1422" y="1170"/>
                    </a:lnTo>
                    <a:lnTo>
                      <a:pt x="1412" y="1170"/>
                    </a:lnTo>
                    <a:lnTo>
                      <a:pt x="1405" y="1170"/>
                    </a:lnTo>
                    <a:lnTo>
                      <a:pt x="1398" y="1171"/>
                    </a:lnTo>
                    <a:lnTo>
                      <a:pt x="1393" y="1173"/>
                    </a:lnTo>
                    <a:lnTo>
                      <a:pt x="1386" y="1176"/>
                    </a:lnTo>
                    <a:lnTo>
                      <a:pt x="1380" y="1181"/>
                    </a:lnTo>
                    <a:lnTo>
                      <a:pt x="1372" y="1189"/>
                    </a:lnTo>
                    <a:lnTo>
                      <a:pt x="1363" y="1199"/>
                    </a:lnTo>
                    <a:lnTo>
                      <a:pt x="1363" y="1204"/>
                    </a:lnTo>
                    <a:lnTo>
                      <a:pt x="1363" y="1217"/>
                    </a:lnTo>
                    <a:lnTo>
                      <a:pt x="1362" y="1237"/>
                    </a:lnTo>
                    <a:lnTo>
                      <a:pt x="1362" y="1258"/>
                    </a:lnTo>
                    <a:lnTo>
                      <a:pt x="1362" y="1268"/>
                    </a:lnTo>
                    <a:lnTo>
                      <a:pt x="1362" y="1275"/>
                    </a:lnTo>
                    <a:lnTo>
                      <a:pt x="1360" y="1281"/>
                    </a:lnTo>
                    <a:lnTo>
                      <a:pt x="1358" y="1284"/>
                    </a:lnTo>
                    <a:lnTo>
                      <a:pt x="1354" y="1286"/>
                    </a:lnTo>
                    <a:lnTo>
                      <a:pt x="1349" y="1287"/>
                    </a:lnTo>
                    <a:lnTo>
                      <a:pt x="1342" y="1288"/>
                    </a:lnTo>
                    <a:lnTo>
                      <a:pt x="1331" y="1288"/>
                    </a:lnTo>
                    <a:lnTo>
                      <a:pt x="1342" y="1298"/>
                    </a:lnTo>
                    <a:lnTo>
                      <a:pt x="1349" y="1306"/>
                    </a:lnTo>
                    <a:lnTo>
                      <a:pt x="1354" y="1312"/>
                    </a:lnTo>
                    <a:lnTo>
                      <a:pt x="1357" y="1318"/>
                    </a:lnTo>
                    <a:lnTo>
                      <a:pt x="1359" y="1324"/>
                    </a:lnTo>
                    <a:lnTo>
                      <a:pt x="1360" y="1330"/>
                    </a:lnTo>
                    <a:lnTo>
                      <a:pt x="1362" y="1338"/>
                    </a:lnTo>
                    <a:lnTo>
                      <a:pt x="1362" y="1348"/>
                    </a:lnTo>
                    <a:lnTo>
                      <a:pt x="1360" y="1369"/>
                    </a:lnTo>
                    <a:lnTo>
                      <a:pt x="1360" y="1389"/>
                    </a:lnTo>
                    <a:lnTo>
                      <a:pt x="1360" y="1403"/>
                    </a:lnTo>
                    <a:lnTo>
                      <a:pt x="1360" y="1407"/>
                    </a:lnTo>
                    <a:lnTo>
                      <a:pt x="1360" y="1413"/>
                    </a:lnTo>
                    <a:lnTo>
                      <a:pt x="1359" y="1417"/>
                    </a:lnTo>
                    <a:lnTo>
                      <a:pt x="1357" y="1420"/>
                    </a:lnTo>
                    <a:lnTo>
                      <a:pt x="1355" y="1422"/>
                    </a:lnTo>
                    <a:lnTo>
                      <a:pt x="1352" y="1423"/>
                    </a:lnTo>
                    <a:lnTo>
                      <a:pt x="1349" y="1424"/>
                    </a:lnTo>
                    <a:lnTo>
                      <a:pt x="1345" y="1424"/>
                    </a:lnTo>
                    <a:lnTo>
                      <a:pt x="1341" y="1423"/>
                    </a:lnTo>
                    <a:lnTo>
                      <a:pt x="1331" y="1421"/>
                    </a:lnTo>
                    <a:lnTo>
                      <a:pt x="1322" y="1417"/>
                    </a:lnTo>
                    <a:lnTo>
                      <a:pt x="1311" y="1413"/>
                    </a:lnTo>
                    <a:lnTo>
                      <a:pt x="1301" y="1407"/>
                    </a:lnTo>
                    <a:lnTo>
                      <a:pt x="1288" y="1401"/>
                    </a:lnTo>
                    <a:lnTo>
                      <a:pt x="1278" y="1397"/>
                    </a:lnTo>
                    <a:lnTo>
                      <a:pt x="1271" y="1397"/>
                    </a:lnTo>
                    <a:lnTo>
                      <a:pt x="1263" y="1398"/>
                    </a:lnTo>
                    <a:lnTo>
                      <a:pt x="1248" y="1405"/>
                    </a:lnTo>
                    <a:lnTo>
                      <a:pt x="1225" y="1418"/>
                    </a:lnTo>
                    <a:lnTo>
                      <a:pt x="1221" y="1420"/>
                    </a:lnTo>
                    <a:lnTo>
                      <a:pt x="1218" y="1422"/>
                    </a:lnTo>
                    <a:lnTo>
                      <a:pt x="1216" y="1425"/>
                    </a:lnTo>
                    <a:lnTo>
                      <a:pt x="1215" y="1428"/>
                    </a:lnTo>
                    <a:lnTo>
                      <a:pt x="1215" y="1431"/>
                    </a:lnTo>
                    <a:lnTo>
                      <a:pt x="1215" y="1434"/>
                    </a:lnTo>
                    <a:lnTo>
                      <a:pt x="1216" y="1436"/>
                    </a:lnTo>
                    <a:lnTo>
                      <a:pt x="1218" y="1440"/>
                    </a:lnTo>
                    <a:lnTo>
                      <a:pt x="1231" y="1454"/>
                    </a:lnTo>
                    <a:lnTo>
                      <a:pt x="1247" y="1468"/>
                    </a:lnTo>
                    <a:lnTo>
                      <a:pt x="1250" y="1473"/>
                    </a:lnTo>
                    <a:lnTo>
                      <a:pt x="1254" y="1478"/>
                    </a:lnTo>
                    <a:lnTo>
                      <a:pt x="1256" y="1485"/>
                    </a:lnTo>
                    <a:lnTo>
                      <a:pt x="1257" y="1492"/>
                    </a:lnTo>
                    <a:lnTo>
                      <a:pt x="1257" y="1500"/>
                    </a:lnTo>
                    <a:lnTo>
                      <a:pt x="1257" y="1509"/>
                    </a:lnTo>
                    <a:lnTo>
                      <a:pt x="1256" y="1517"/>
                    </a:lnTo>
                    <a:lnTo>
                      <a:pt x="1255" y="1526"/>
                    </a:lnTo>
                    <a:lnTo>
                      <a:pt x="1252" y="1533"/>
                    </a:lnTo>
                    <a:lnTo>
                      <a:pt x="1250" y="1541"/>
                    </a:lnTo>
                    <a:lnTo>
                      <a:pt x="1247" y="1549"/>
                    </a:lnTo>
                    <a:lnTo>
                      <a:pt x="1243" y="1554"/>
                    </a:lnTo>
                    <a:lnTo>
                      <a:pt x="1238" y="1559"/>
                    </a:lnTo>
                    <a:lnTo>
                      <a:pt x="1234" y="1564"/>
                    </a:lnTo>
                    <a:lnTo>
                      <a:pt x="1230" y="1566"/>
                    </a:lnTo>
                    <a:lnTo>
                      <a:pt x="1224" y="1567"/>
                    </a:lnTo>
                    <a:lnTo>
                      <a:pt x="1218" y="1566"/>
                    </a:lnTo>
                    <a:lnTo>
                      <a:pt x="1212" y="1565"/>
                    </a:lnTo>
                    <a:lnTo>
                      <a:pt x="1207" y="1564"/>
                    </a:lnTo>
                    <a:lnTo>
                      <a:pt x="1202" y="1562"/>
                    </a:lnTo>
                    <a:lnTo>
                      <a:pt x="1192" y="1555"/>
                    </a:lnTo>
                    <a:lnTo>
                      <a:pt x="1183" y="1548"/>
                    </a:lnTo>
                    <a:lnTo>
                      <a:pt x="1176" y="1539"/>
                    </a:lnTo>
                    <a:lnTo>
                      <a:pt x="1169" y="1528"/>
                    </a:lnTo>
                    <a:lnTo>
                      <a:pt x="1167" y="1523"/>
                    </a:lnTo>
                    <a:lnTo>
                      <a:pt x="1166" y="1517"/>
                    </a:lnTo>
                    <a:lnTo>
                      <a:pt x="1165" y="1512"/>
                    </a:lnTo>
                    <a:lnTo>
                      <a:pt x="1165" y="1506"/>
                    </a:lnTo>
                    <a:lnTo>
                      <a:pt x="1165" y="1506"/>
                    </a:lnTo>
                    <a:lnTo>
                      <a:pt x="375" y="1518"/>
                    </a:lnTo>
                    <a:lnTo>
                      <a:pt x="375" y="1518"/>
                    </a:lnTo>
                    <a:lnTo>
                      <a:pt x="354" y="1496"/>
                    </a:lnTo>
                    <a:lnTo>
                      <a:pt x="336" y="1473"/>
                    </a:lnTo>
                    <a:lnTo>
                      <a:pt x="328" y="1462"/>
                    </a:lnTo>
                    <a:lnTo>
                      <a:pt x="321" y="1451"/>
                    </a:lnTo>
                    <a:lnTo>
                      <a:pt x="319" y="1445"/>
                    </a:lnTo>
                    <a:lnTo>
                      <a:pt x="318" y="1440"/>
                    </a:lnTo>
                    <a:lnTo>
                      <a:pt x="317" y="1434"/>
                    </a:lnTo>
                    <a:lnTo>
                      <a:pt x="317" y="1429"/>
                    </a:lnTo>
                    <a:lnTo>
                      <a:pt x="316" y="1423"/>
                    </a:lnTo>
                    <a:lnTo>
                      <a:pt x="313" y="1410"/>
                    </a:lnTo>
                    <a:lnTo>
                      <a:pt x="310" y="1401"/>
                    </a:lnTo>
                    <a:lnTo>
                      <a:pt x="304" y="1391"/>
                    </a:lnTo>
                    <a:lnTo>
                      <a:pt x="297" y="1380"/>
                    </a:lnTo>
                    <a:lnTo>
                      <a:pt x="287" y="1368"/>
                    </a:lnTo>
                    <a:lnTo>
                      <a:pt x="284" y="1368"/>
                    </a:lnTo>
                    <a:lnTo>
                      <a:pt x="258" y="1368"/>
                    </a:lnTo>
                    <a:lnTo>
                      <a:pt x="259" y="1345"/>
                    </a:lnTo>
                    <a:lnTo>
                      <a:pt x="263" y="1320"/>
                    </a:lnTo>
                    <a:lnTo>
                      <a:pt x="267" y="1294"/>
                    </a:lnTo>
                    <a:lnTo>
                      <a:pt x="273" y="1268"/>
                    </a:lnTo>
                    <a:lnTo>
                      <a:pt x="279" y="1244"/>
                    </a:lnTo>
                    <a:lnTo>
                      <a:pt x="284" y="1222"/>
                    </a:lnTo>
                    <a:lnTo>
                      <a:pt x="288" y="1204"/>
                    </a:lnTo>
                    <a:lnTo>
                      <a:pt x="289" y="1190"/>
                    </a:lnTo>
                    <a:lnTo>
                      <a:pt x="289" y="1190"/>
                    </a:lnTo>
                    <a:lnTo>
                      <a:pt x="259" y="1160"/>
                    </a:lnTo>
                    <a:lnTo>
                      <a:pt x="259" y="1160"/>
                    </a:lnTo>
                    <a:lnTo>
                      <a:pt x="260" y="1134"/>
                    </a:lnTo>
                    <a:lnTo>
                      <a:pt x="260" y="1130"/>
                    </a:lnTo>
                    <a:lnTo>
                      <a:pt x="259" y="1120"/>
                    </a:lnTo>
                    <a:lnTo>
                      <a:pt x="257" y="1111"/>
                    </a:lnTo>
                    <a:lnTo>
                      <a:pt x="255" y="1104"/>
                    </a:lnTo>
                    <a:lnTo>
                      <a:pt x="252" y="1097"/>
                    </a:lnTo>
                    <a:lnTo>
                      <a:pt x="250" y="1091"/>
                    </a:lnTo>
                    <a:lnTo>
                      <a:pt x="251" y="1084"/>
                    </a:lnTo>
                    <a:lnTo>
                      <a:pt x="252" y="1081"/>
                    </a:lnTo>
                    <a:lnTo>
                      <a:pt x="253" y="1078"/>
                    </a:lnTo>
                    <a:lnTo>
                      <a:pt x="257" y="1075"/>
                    </a:lnTo>
                    <a:lnTo>
                      <a:pt x="260" y="1070"/>
                    </a:lnTo>
                    <a:lnTo>
                      <a:pt x="272" y="1058"/>
                    </a:lnTo>
                    <a:lnTo>
                      <a:pt x="277" y="1051"/>
                    </a:lnTo>
                    <a:lnTo>
                      <a:pt x="283" y="1039"/>
                    </a:lnTo>
                    <a:lnTo>
                      <a:pt x="293" y="1018"/>
                    </a:lnTo>
                    <a:lnTo>
                      <a:pt x="297" y="1010"/>
                    </a:lnTo>
                    <a:lnTo>
                      <a:pt x="297" y="1005"/>
                    </a:lnTo>
                    <a:lnTo>
                      <a:pt x="297" y="1003"/>
                    </a:lnTo>
                    <a:lnTo>
                      <a:pt x="296" y="1002"/>
                    </a:lnTo>
                    <a:lnTo>
                      <a:pt x="293" y="1002"/>
                    </a:lnTo>
                    <a:lnTo>
                      <a:pt x="291" y="1001"/>
                    </a:lnTo>
                    <a:lnTo>
                      <a:pt x="286" y="1000"/>
                    </a:lnTo>
                    <a:lnTo>
                      <a:pt x="279" y="998"/>
                    </a:lnTo>
                    <a:lnTo>
                      <a:pt x="272" y="995"/>
                    </a:lnTo>
                    <a:lnTo>
                      <a:pt x="263" y="988"/>
                    </a:lnTo>
                    <a:lnTo>
                      <a:pt x="240" y="965"/>
                    </a:lnTo>
                    <a:lnTo>
                      <a:pt x="234" y="958"/>
                    </a:lnTo>
                    <a:lnTo>
                      <a:pt x="229" y="954"/>
                    </a:lnTo>
                    <a:lnTo>
                      <a:pt x="216" y="943"/>
                    </a:lnTo>
                    <a:lnTo>
                      <a:pt x="206" y="937"/>
                    </a:lnTo>
                    <a:lnTo>
                      <a:pt x="196" y="932"/>
                    </a:lnTo>
                    <a:lnTo>
                      <a:pt x="185" y="929"/>
                    </a:lnTo>
                    <a:lnTo>
                      <a:pt x="175" y="928"/>
                    </a:lnTo>
                    <a:lnTo>
                      <a:pt x="175" y="928"/>
                    </a:lnTo>
                    <a:lnTo>
                      <a:pt x="175" y="897"/>
                    </a:lnTo>
                    <a:lnTo>
                      <a:pt x="175" y="897"/>
                    </a:lnTo>
                    <a:lnTo>
                      <a:pt x="180" y="893"/>
                    </a:lnTo>
                    <a:lnTo>
                      <a:pt x="190" y="879"/>
                    </a:lnTo>
                    <a:lnTo>
                      <a:pt x="195" y="870"/>
                    </a:lnTo>
                    <a:lnTo>
                      <a:pt x="201" y="861"/>
                    </a:lnTo>
                    <a:lnTo>
                      <a:pt x="204" y="850"/>
                    </a:lnTo>
                    <a:lnTo>
                      <a:pt x="205" y="838"/>
                    </a:lnTo>
                    <a:lnTo>
                      <a:pt x="201" y="838"/>
                    </a:lnTo>
                    <a:lnTo>
                      <a:pt x="190" y="835"/>
                    </a:lnTo>
                    <a:lnTo>
                      <a:pt x="184" y="831"/>
                    </a:lnTo>
                    <a:lnTo>
                      <a:pt x="180" y="825"/>
                    </a:lnTo>
                    <a:lnTo>
                      <a:pt x="178" y="822"/>
                    </a:lnTo>
                    <a:lnTo>
                      <a:pt x="177" y="819"/>
                    </a:lnTo>
                    <a:lnTo>
                      <a:pt x="176" y="813"/>
                    </a:lnTo>
                    <a:lnTo>
                      <a:pt x="176" y="808"/>
                    </a:lnTo>
                    <a:lnTo>
                      <a:pt x="176" y="808"/>
                    </a:lnTo>
                    <a:lnTo>
                      <a:pt x="0" y="84"/>
                    </a:lnTo>
                    <a:lnTo>
                      <a:pt x="0" y="84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0" name=""/>
            <p:cNvGrpSpPr/>
            <p:nvPr/>
          </p:nvGrpSpPr>
          <p:grpSpPr>
            <a:xfrm>
              <a:off x="1007640" y="2148120"/>
              <a:ext cx="6787080" cy="3737160"/>
              <a:chOff x="1007640" y="2148120"/>
              <a:chExt cx="6787080" cy="3737160"/>
            </a:xfrm>
          </p:grpSpPr>
          <p:sp>
            <p:nvSpPr>
              <p:cNvPr id="811" name=""/>
              <p:cNvSpPr/>
              <p:nvPr/>
            </p:nvSpPr>
            <p:spPr>
              <a:xfrm>
                <a:off x="5867280" y="4249440"/>
                <a:ext cx="540000" cy="896760"/>
              </a:xfrm>
              <a:custGeom>
                <a:avLst/>
                <a:gdLst/>
                <a:ahLst/>
                <a:rect l="l" t="t" r="r" b="b"/>
                <a:pathLst>
                  <a:path w="1036" h="1758">
                    <a:moveTo>
                      <a:pt x="0" y="84"/>
                    </a:moveTo>
                    <a:lnTo>
                      <a:pt x="716" y="0"/>
                    </a:lnTo>
                    <a:lnTo>
                      <a:pt x="919" y="719"/>
                    </a:lnTo>
                    <a:lnTo>
                      <a:pt x="945" y="746"/>
                    </a:lnTo>
                    <a:lnTo>
                      <a:pt x="948" y="750"/>
                    </a:lnTo>
                    <a:lnTo>
                      <a:pt x="948" y="759"/>
                    </a:lnTo>
                    <a:lnTo>
                      <a:pt x="947" y="768"/>
                    </a:lnTo>
                    <a:lnTo>
                      <a:pt x="946" y="774"/>
                    </a:lnTo>
                    <a:lnTo>
                      <a:pt x="944" y="781"/>
                    </a:lnTo>
                    <a:lnTo>
                      <a:pt x="938" y="788"/>
                    </a:lnTo>
                    <a:lnTo>
                      <a:pt x="933" y="794"/>
                    </a:lnTo>
                    <a:lnTo>
                      <a:pt x="927" y="800"/>
                    </a:lnTo>
                    <a:lnTo>
                      <a:pt x="923" y="808"/>
                    </a:lnTo>
                    <a:lnTo>
                      <a:pt x="921" y="813"/>
                    </a:lnTo>
                    <a:lnTo>
                      <a:pt x="919" y="821"/>
                    </a:lnTo>
                    <a:lnTo>
                      <a:pt x="918" y="828"/>
                    </a:lnTo>
                    <a:lnTo>
                      <a:pt x="918" y="839"/>
                    </a:lnTo>
                    <a:lnTo>
                      <a:pt x="923" y="844"/>
                    </a:lnTo>
                    <a:lnTo>
                      <a:pt x="936" y="854"/>
                    </a:lnTo>
                    <a:lnTo>
                      <a:pt x="945" y="860"/>
                    </a:lnTo>
                    <a:lnTo>
                      <a:pt x="955" y="864"/>
                    </a:lnTo>
                    <a:lnTo>
                      <a:pt x="966" y="867"/>
                    </a:lnTo>
                    <a:lnTo>
                      <a:pt x="977" y="869"/>
                    </a:lnTo>
                    <a:lnTo>
                      <a:pt x="977" y="879"/>
                    </a:lnTo>
                    <a:lnTo>
                      <a:pt x="977" y="887"/>
                    </a:lnTo>
                    <a:lnTo>
                      <a:pt x="978" y="893"/>
                    </a:lnTo>
                    <a:lnTo>
                      <a:pt x="980" y="899"/>
                    </a:lnTo>
                    <a:lnTo>
                      <a:pt x="983" y="905"/>
                    </a:lnTo>
                    <a:lnTo>
                      <a:pt x="989" y="912"/>
                    </a:lnTo>
                    <a:lnTo>
                      <a:pt x="996" y="919"/>
                    </a:lnTo>
                    <a:lnTo>
                      <a:pt x="1006" y="929"/>
                    </a:lnTo>
                    <a:lnTo>
                      <a:pt x="1036" y="929"/>
                    </a:lnTo>
                    <a:lnTo>
                      <a:pt x="1027" y="941"/>
                    </a:lnTo>
                    <a:lnTo>
                      <a:pt x="1018" y="952"/>
                    </a:lnTo>
                    <a:lnTo>
                      <a:pt x="1012" y="961"/>
                    </a:lnTo>
                    <a:lnTo>
                      <a:pt x="1006" y="970"/>
                    </a:lnTo>
                    <a:lnTo>
                      <a:pt x="1001" y="977"/>
                    </a:lnTo>
                    <a:lnTo>
                      <a:pt x="994" y="984"/>
                    </a:lnTo>
                    <a:lnTo>
                      <a:pt x="990" y="986"/>
                    </a:lnTo>
                    <a:lnTo>
                      <a:pt x="986" y="987"/>
                    </a:lnTo>
                    <a:lnTo>
                      <a:pt x="981" y="988"/>
                    </a:lnTo>
                    <a:lnTo>
                      <a:pt x="976" y="988"/>
                    </a:lnTo>
                    <a:lnTo>
                      <a:pt x="976" y="1014"/>
                    </a:lnTo>
                    <a:lnTo>
                      <a:pt x="976" y="1018"/>
                    </a:lnTo>
                    <a:lnTo>
                      <a:pt x="976" y="1036"/>
                    </a:lnTo>
                    <a:lnTo>
                      <a:pt x="976" y="1048"/>
                    </a:lnTo>
                    <a:lnTo>
                      <a:pt x="976" y="1061"/>
                    </a:lnTo>
                    <a:lnTo>
                      <a:pt x="975" y="1078"/>
                    </a:lnTo>
                    <a:lnTo>
                      <a:pt x="980" y="1078"/>
                    </a:lnTo>
                    <a:lnTo>
                      <a:pt x="990" y="1082"/>
                    </a:lnTo>
                    <a:lnTo>
                      <a:pt x="995" y="1085"/>
                    </a:lnTo>
                    <a:lnTo>
                      <a:pt x="1001" y="1091"/>
                    </a:lnTo>
                    <a:lnTo>
                      <a:pt x="1002" y="1094"/>
                    </a:lnTo>
                    <a:lnTo>
                      <a:pt x="1004" y="1098"/>
                    </a:lnTo>
                    <a:lnTo>
                      <a:pt x="1005" y="1103"/>
                    </a:lnTo>
                    <a:lnTo>
                      <a:pt x="1005" y="1108"/>
                    </a:lnTo>
                    <a:lnTo>
                      <a:pt x="1004" y="1124"/>
                    </a:lnTo>
                    <a:lnTo>
                      <a:pt x="1003" y="1138"/>
                    </a:lnTo>
                    <a:lnTo>
                      <a:pt x="1002" y="1152"/>
                    </a:lnTo>
                    <a:lnTo>
                      <a:pt x="1000" y="1165"/>
                    </a:lnTo>
                    <a:lnTo>
                      <a:pt x="994" y="1188"/>
                    </a:lnTo>
                    <a:lnTo>
                      <a:pt x="989" y="1209"/>
                    </a:lnTo>
                    <a:lnTo>
                      <a:pt x="983" y="1227"/>
                    </a:lnTo>
                    <a:lnTo>
                      <a:pt x="978" y="1246"/>
                    </a:lnTo>
                    <a:lnTo>
                      <a:pt x="977" y="1256"/>
                    </a:lnTo>
                    <a:lnTo>
                      <a:pt x="975" y="1266"/>
                    </a:lnTo>
                    <a:lnTo>
                      <a:pt x="974" y="1275"/>
                    </a:lnTo>
                    <a:lnTo>
                      <a:pt x="974" y="1286"/>
                    </a:lnTo>
                    <a:lnTo>
                      <a:pt x="985" y="1287"/>
                    </a:lnTo>
                    <a:lnTo>
                      <a:pt x="993" y="1288"/>
                    </a:lnTo>
                    <a:lnTo>
                      <a:pt x="1001" y="1289"/>
                    </a:lnTo>
                    <a:lnTo>
                      <a:pt x="1008" y="1292"/>
                    </a:lnTo>
                    <a:lnTo>
                      <a:pt x="1014" y="1295"/>
                    </a:lnTo>
                    <a:lnTo>
                      <a:pt x="1018" y="1298"/>
                    </a:lnTo>
                    <a:lnTo>
                      <a:pt x="1022" y="1301"/>
                    </a:lnTo>
                    <a:lnTo>
                      <a:pt x="1026" y="1306"/>
                    </a:lnTo>
                    <a:lnTo>
                      <a:pt x="1028" y="1310"/>
                    </a:lnTo>
                    <a:lnTo>
                      <a:pt x="1030" y="1314"/>
                    </a:lnTo>
                    <a:lnTo>
                      <a:pt x="1031" y="1320"/>
                    </a:lnTo>
                    <a:lnTo>
                      <a:pt x="1032" y="1325"/>
                    </a:lnTo>
                    <a:lnTo>
                      <a:pt x="1033" y="1336"/>
                    </a:lnTo>
                    <a:lnTo>
                      <a:pt x="1033" y="1347"/>
                    </a:lnTo>
                    <a:lnTo>
                      <a:pt x="316" y="1430"/>
                    </a:lnTo>
                    <a:lnTo>
                      <a:pt x="305" y="1440"/>
                    </a:lnTo>
                    <a:lnTo>
                      <a:pt x="294" y="1448"/>
                    </a:lnTo>
                    <a:lnTo>
                      <a:pt x="285" y="1454"/>
                    </a:lnTo>
                    <a:lnTo>
                      <a:pt x="275" y="1460"/>
                    </a:lnTo>
                    <a:lnTo>
                      <a:pt x="267" y="1466"/>
                    </a:lnTo>
                    <a:lnTo>
                      <a:pt x="261" y="1472"/>
                    </a:lnTo>
                    <a:lnTo>
                      <a:pt x="259" y="1475"/>
                    </a:lnTo>
                    <a:lnTo>
                      <a:pt x="258" y="1480"/>
                    </a:lnTo>
                    <a:lnTo>
                      <a:pt x="257" y="1484"/>
                    </a:lnTo>
                    <a:lnTo>
                      <a:pt x="257" y="1489"/>
                    </a:lnTo>
                    <a:lnTo>
                      <a:pt x="273" y="1505"/>
                    </a:lnTo>
                    <a:lnTo>
                      <a:pt x="287" y="1517"/>
                    </a:lnTo>
                    <a:lnTo>
                      <a:pt x="301" y="1527"/>
                    </a:lnTo>
                    <a:lnTo>
                      <a:pt x="313" y="1534"/>
                    </a:lnTo>
                    <a:lnTo>
                      <a:pt x="324" y="1539"/>
                    </a:lnTo>
                    <a:lnTo>
                      <a:pt x="334" y="1543"/>
                    </a:lnTo>
                    <a:lnTo>
                      <a:pt x="345" y="1546"/>
                    </a:lnTo>
                    <a:lnTo>
                      <a:pt x="355" y="1550"/>
                    </a:lnTo>
                    <a:lnTo>
                      <a:pt x="350" y="1549"/>
                    </a:lnTo>
                    <a:lnTo>
                      <a:pt x="346" y="1549"/>
                    </a:lnTo>
                    <a:lnTo>
                      <a:pt x="343" y="1550"/>
                    </a:lnTo>
                    <a:lnTo>
                      <a:pt x="341" y="1551"/>
                    </a:lnTo>
                    <a:lnTo>
                      <a:pt x="340" y="1554"/>
                    </a:lnTo>
                    <a:lnTo>
                      <a:pt x="339" y="1557"/>
                    </a:lnTo>
                    <a:lnTo>
                      <a:pt x="339" y="1561"/>
                    </a:lnTo>
                    <a:lnTo>
                      <a:pt x="339" y="1565"/>
                    </a:lnTo>
                    <a:lnTo>
                      <a:pt x="342" y="1586"/>
                    </a:lnTo>
                    <a:lnTo>
                      <a:pt x="345" y="1609"/>
                    </a:lnTo>
                    <a:lnTo>
                      <a:pt x="346" y="1621"/>
                    </a:lnTo>
                    <a:lnTo>
                      <a:pt x="350" y="1632"/>
                    </a:lnTo>
                    <a:lnTo>
                      <a:pt x="354" y="1642"/>
                    </a:lnTo>
                    <a:lnTo>
                      <a:pt x="359" y="1650"/>
                    </a:lnTo>
                    <a:lnTo>
                      <a:pt x="369" y="1664"/>
                    </a:lnTo>
                    <a:lnTo>
                      <a:pt x="374" y="1670"/>
                    </a:lnTo>
                    <a:lnTo>
                      <a:pt x="364" y="1680"/>
                    </a:lnTo>
                    <a:lnTo>
                      <a:pt x="356" y="1691"/>
                    </a:lnTo>
                    <a:lnTo>
                      <a:pt x="350" y="1703"/>
                    </a:lnTo>
                    <a:lnTo>
                      <a:pt x="344" y="1714"/>
                    </a:lnTo>
                    <a:lnTo>
                      <a:pt x="338" y="1725"/>
                    </a:lnTo>
                    <a:lnTo>
                      <a:pt x="331" y="1735"/>
                    </a:lnTo>
                    <a:lnTo>
                      <a:pt x="324" y="1747"/>
                    </a:lnTo>
                    <a:lnTo>
                      <a:pt x="314" y="1758"/>
                    </a:lnTo>
                    <a:lnTo>
                      <a:pt x="308" y="1758"/>
                    </a:lnTo>
                    <a:lnTo>
                      <a:pt x="304" y="1757"/>
                    </a:lnTo>
                    <a:lnTo>
                      <a:pt x="300" y="1755"/>
                    </a:lnTo>
                    <a:lnTo>
                      <a:pt x="296" y="1754"/>
                    </a:lnTo>
                    <a:lnTo>
                      <a:pt x="290" y="1748"/>
                    </a:lnTo>
                    <a:lnTo>
                      <a:pt x="284" y="1743"/>
                    </a:lnTo>
                    <a:lnTo>
                      <a:pt x="278" y="1738"/>
                    </a:lnTo>
                    <a:lnTo>
                      <a:pt x="272" y="1732"/>
                    </a:lnTo>
                    <a:lnTo>
                      <a:pt x="269" y="1731"/>
                    </a:lnTo>
                    <a:lnTo>
                      <a:pt x="264" y="1729"/>
                    </a:lnTo>
                    <a:lnTo>
                      <a:pt x="260" y="1728"/>
                    </a:lnTo>
                    <a:lnTo>
                      <a:pt x="254" y="1728"/>
                    </a:lnTo>
                    <a:lnTo>
                      <a:pt x="254" y="1723"/>
                    </a:lnTo>
                    <a:lnTo>
                      <a:pt x="253" y="1717"/>
                    </a:lnTo>
                    <a:lnTo>
                      <a:pt x="251" y="1711"/>
                    </a:lnTo>
                    <a:lnTo>
                      <a:pt x="249" y="1705"/>
                    </a:lnTo>
                    <a:lnTo>
                      <a:pt x="244" y="1694"/>
                    </a:lnTo>
                    <a:lnTo>
                      <a:pt x="236" y="1683"/>
                    </a:lnTo>
                    <a:lnTo>
                      <a:pt x="217" y="1661"/>
                    </a:lnTo>
                    <a:lnTo>
                      <a:pt x="195" y="1638"/>
                    </a:lnTo>
                    <a:lnTo>
                      <a:pt x="166" y="1637"/>
                    </a:lnTo>
                    <a:lnTo>
                      <a:pt x="165" y="1643"/>
                    </a:lnTo>
                    <a:lnTo>
                      <a:pt x="164" y="1648"/>
                    </a:lnTo>
                    <a:lnTo>
                      <a:pt x="163" y="1651"/>
                    </a:lnTo>
                    <a:lnTo>
                      <a:pt x="161" y="1656"/>
                    </a:lnTo>
                    <a:lnTo>
                      <a:pt x="156" y="1662"/>
                    </a:lnTo>
                    <a:lnTo>
                      <a:pt x="151" y="1667"/>
                    </a:lnTo>
                    <a:lnTo>
                      <a:pt x="145" y="1673"/>
                    </a:lnTo>
                    <a:lnTo>
                      <a:pt x="140" y="1679"/>
                    </a:lnTo>
                    <a:lnTo>
                      <a:pt x="138" y="1683"/>
                    </a:lnTo>
                    <a:lnTo>
                      <a:pt x="137" y="1687"/>
                    </a:lnTo>
                    <a:lnTo>
                      <a:pt x="136" y="1692"/>
                    </a:lnTo>
                    <a:lnTo>
                      <a:pt x="136" y="1697"/>
                    </a:lnTo>
                    <a:lnTo>
                      <a:pt x="130" y="1697"/>
                    </a:lnTo>
                    <a:lnTo>
                      <a:pt x="116" y="1697"/>
                    </a:lnTo>
                    <a:lnTo>
                      <a:pt x="98" y="1697"/>
                    </a:lnTo>
                    <a:lnTo>
                      <a:pt x="75" y="1697"/>
                    </a:lnTo>
                    <a:lnTo>
                      <a:pt x="34" y="1232"/>
                    </a:lnTo>
                    <a:lnTo>
                      <a:pt x="7" y="65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5867280" y="4249440"/>
                <a:ext cx="540000" cy="896760"/>
              </a:xfrm>
              <a:custGeom>
                <a:avLst/>
                <a:gdLst/>
                <a:ahLst/>
                <a:rect l="l" t="t" r="r" b="b"/>
                <a:pathLst>
                  <a:path w="1036" h="1758">
                    <a:moveTo>
                      <a:pt x="0" y="84"/>
                    </a:moveTo>
                    <a:lnTo>
                      <a:pt x="716" y="0"/>
                    </a:lnTo>
                    <a:lnTo>
                      <a:pt x="919" y="719"/>
                    </a:lnTo>
                    <a:lnTo>
                      <a:pt x="919" y="719"/>
                    </a:lnTo>
                    <a:lnTo>
                      <a:pt x="945" y="746"/>
                    </a:lnTo>
                    <a:lnTo>
                      <a:pt x="948" y="750"/>
                    </a:lnTo>
                    <a:lnTo>
                      <a:pt x="948" y="759"/>
                    </a:lnTo>
                    <a:lnTo>
                      <a:pt x="947" y="768"/>
                    </a:lnTo>
                    <a:lnTo>
                      <a:pt x="946" y="774"/>
                    </a:lnTo>
                    <a:lnTo>
                      <a:pt x="944" y="781"/>
                    </a:lnTo>
                    <a:lnTo>
                      <a:pt x="938" y="788"/>
                    </a:lnTo>
                    <a:lnTo>
                      <a:pt x="933" y="794"/>
                    </a:lnTo>
                    <a:lnTo>
                      <a:pt x="927" y="800"/>
                    </a:lnTo>
                    <a:lnTo>
                      <a:pt x="923" y="808"/>
                    </a:lnTo>
                    <a:lnTo>
                      <a:pt x="921" y="813"/>
                    </a:lnTo>
                    <a:lnTo>
                      <a:pt x="919" y="821"/>
                    </a:lnTo>
                    <a:lnTo>
                      <a:pt x="918" y="828"/>
                    </a:lnTo>
                    <a:lnTo>
                      <a:pt x="918" y="839"/>
                    </a:lnTo>
                    <a:lnTo>
                      <a:pt x="923" y="844"/>
                    </a:lnTo>
                    <a:lnTo>
                      <a:pt x="936" y="854"/>
                    </a:lnTo>
                    <a:lnTo>
                      <a:pt x="945" y="860"/>
                    </a:lnTo>
                    <a:lnTo>
                      <a:pt x="955" y="864"/>
                    </a:lnTo>
                    <a:lnTo>
                      <a:pt x="966" y="867"/>
                    </a:lnTo>
                    <a:lnTo>
                      <a:pt x="977" y="869"/>
                    </a:lnTo>
                    <a:lnTo>
                      <a:pt x="977" y="879"/>
                    </a:lnTo>
                    <a:lnTo>
                      <a:pt x="977" y="887"/>
                    </a:lnTo>
                    <a:lnTo>
                      <a:pt x="978" y="893"/>
                    </a:lnTo>
                    <a:lnTo>
                      <a:pt x="980" y="899"/>
                    </a:lnTo>
                    <a:lnTo>
                      <a:pt x="983" y="905"/>
                    </a:lnTo>
                    <a:lnTo>
                      <a:pt x="989" y="912"/>
                    </a:lnTo>
                    <a:lnTo>
                      <a:pt x="996" y="919"/>
                    </a:lnTo>
                    <a:lnTo>
                      <a:pt x="1006" y="929"/>
                    </a:lnTo>
                    <a:lnTo>
                      <a:pt x="1006" y="929"/>
                    </a:lnTo>
                    <a:lnTo>
                      <a:pt x="1036" y="929"/>
                    </a:lnTo>
                    <a:lnTo>
                      <a:pt x="1036" y="929"/>
                    </a:lnTo>
                    <a:lnTo>
                      <a:pt x="1027" y="941"/>
                    </a:lnTo>
                    <a:lnTo>
                      <a:pt x="1018" y="952"/>
                    </a:lnTo>
                    <a:lnTo>
                      <a:pt x="1012" y="961"/>
                    </a:lnTo>
                    <a:lnTo>
                      <a:pt x="1006" y="970"/>
                    </a:lnTo>
                    <a:lnTo>
                      <a:pt x="1001" y="977"/>
                    </a:lnTo>
                    <a:lnTo>
                      <a:pt x="994" y="984"/>
                    </a:lnTo>
                    <a:lnTo>
                      <a:pt x="990" y="986"/>
                    </a:lnTo>
                    <a:lnTo>
                      <a:pt x="986" y="987"/>
                    </a:lnTo>
                    <a:lnTo>
                      <a:pt x="981" y="988"/>
                    </a:lnTo>
                    <a:lnTo>
                      <a:pt x="976" y="988"/>
                    </a:lnTo>
                    <a:lnTo>
                      <a:pt x="976" y="1014"/>
                    </a:lnTo>
                    <a:lnTo>
                      <a:pt x="976" y="1018"/>
                    </a:lnTo>
                    <a:lnTo>
                      <a:pt x="976" y="1036"/>
                    </a:lnTo>
                    <a:lnTo>
                      <a:pt x="976" y="1048"/>
                    </a:lnTo>
                    <a:lnTo>
                      <a:pt x="976" y="1061"/>
                    </a:lnTo>
                    <a:lnTo>
                      <a:pt x="975" y="1078"/>
                    </a:lnTo>
                    <a:lnTo>
                      <a:pt x="980" y="1078"/>
                    </a:lnTo>
                    <a:lnTo>
                      <a:pt x="990" y="1082"/>
                    </a:lnTo>
                    <a:lnTo>
                      <a:pt x="995" y="1085"/>
                    </a:lnTo>
                    <a:lnTo>
                      <a:pt x="1001" y="1091"/>
                    </a:lnTo>
                    <a:lnTo>
                      <a:pt x="1002" y="1094"/>
                    </a:lnTo>
                    <a:lnTo>
                      <a:pt x="1004" y="1098"/>
                    </a:lnTo>
                    <a:lnTo>
                      <a:pt x="1005" y="1103"/>
                    </a:lnTo>
                    <a:lnTo>
                      <a:pt x="1005" y="1108"/>
                    </a:lnTo>
                    <a:lnTo>
                      <a:pt x="1004" y="1124"/>
                    </a:lnTo>
                    <a:lnTo>
                      <a:pt x="1003" y="1138"/>
                    </a:lnTo>
                    <a:lnTo>
                      <a:pt x="1002" y="1152"/>
                    </a:lnTo>
                    <a:lnTo>
                      <a:pt x="1000" y="1165"/>
                    </a:lnTo>
                    <a:lnTo>
                      <a:pt x="994" y="1188"/>
                    </a:lnTo>
                    <a:lnTo>
                      <a:pt x="989" y="1209"/>
                    </a:lnTo>
                    <a:lnTo>
                      <a:pt x="983" y="1227"/>
                    </a:lnTo>
                    <a:lnTo>
                      <a:pt x="978" y="1246"/>
                    </a:lnTo>
                    <a:lnTo>
                      <a:pt x="977" y="1256"/>
                    </a:lnTo>
                    <a:lnTo>
                      <a:pt x="975" y="1266"/>
                    </a:lnTo>
                    <a:lnTo>
                      <a:pt x="974" y="1275"/>
                    </a:lnTo>
                    <a:lnTo>
                      <a:pt x="974" y="1286"/>
                    </a:lnTo>
                    <a:lnTo>
                      <a:pt x="985" y="1287"/>
                    </a:lnTo>
                    <a:lnTo>
                      <a:pt x="993" y="1288"/>
                    </a:lnTo>
                    <a:lnTo>
                      <a:pt x="1001" y="1289"/>
                    </a:lnTo>
                    <a:lnTo>
                      <a:pt x="1008" y="1292"/>
                    </a:lnTo>
                    <a:lnTo>
                      <a:pt x="1014" y="1295"/>
                    </a:lnTo>
                    <a:lnTo>
                      <a:pt x="1018" y="1298"/>
                    </a:lnTo>
                    <a:lnTo>
                      <a:pt x="1022" y="1301"/>
                    </a:lnTo>
                    <a:lnTo>
                      <a:pt x="1026" y="1306"/>
                    </a:lnTo>
                    <a:lnTo>
                      <a:pt x="1028" y="1310"/>
                    </a:lnTo>
                    <a:lnTo>
                      <a:pt x="1030" y="1314"/>
                    </a:lnTo>
                    <a:lnTo>
                      <a:pt x="1031" y="1320"/>
                    </a:lnTo>
                    <a:lnTo>
                      <a:pt x="1032" y="1325"/>
                    </a:lnTo>
                    <a:lnTo>
                      <a:pt x="1033" y="1336"/>
                    </a:lnTo>
                    <a:lnTo>
                      <a:pt x="1033" y="1347"/>
                    </a:lnTo>
                    <a:lnTo>
                      <a:pt x="1033" y="1347"/>
                    </a:lnTo>
                    <a:lnTo>
                      <a:pt x="316" y="1430"/>
                    </a:lnTo>
                    <a:lnTo>
                      <a:pt x="316" y="1430"/>
                    </a:lnTo>
                    <a:lnTo>
                      <a:pt x="305" y="1440"/>
                    </a:lnTo>
                    <a:lnTo>
                      <a:pt x="294" y="1448"/>
                    </a:lnTo>
                    <a:lnTo>
                      <a:pt x="285" y="1454"/>
                    </a:lnTo>
                    <a:lnTo>
                      <a:pt x="275" y="1460"/>
                    </a:lnTo>
                    <a:lnTo>
                      <a:pt x="267" y="1466"/>
                    </a:lnTo>
                    <a:lnTo>
                      <a:pt x="261" y="1472"/>
                    </a:lnTo>
                    <a:lnTo>
                      <a:pt x="259" y="1475"/>
                    </a:lnTo>
                    <a:lnTo>
                      <a:pt x="258" y="1480"/>
                    </a:lnTo>
                    <a:lnTo>
                      <a:pt x="257" y="1484"/>
                    </a:lnTo>
                    <a:lnTo>
                      <a:pt x="257" y="1489"/>
                    </a:lnTo>
                    <a:lnTo>
                      <a:pt x="273" y="1505"/>
                    </a:lnTo>
                    <a:lnTo>
                      <a:pt x="287" y="1517"/>
                    </a:lnTo>
                    <a:lnTo>
                      <a:pt x="301" y="1527"/>
                    </a:lnTo>
                    <a:lnTo>
                      <a:pt x="313" y="1534"/>
                    </a:lnTo>
                    <a:lnTo>
                      <a:pt x="324" y="1539"/>
                    </a:lnTo>
                    <a:lnTo>
                      <a:pt x="334" y="1543"/>
                    </a:lnTo>
                    <a:lnTo>
                      <a:pt x="345" y="1546"/>
                    </a:lnTo>
                    <a:lnTo>
                      <a:pt x="355" y="1550"/>
                    </a:lnTo>
                    <a:lnTo>
                      <a:pt x="350" y="1549"/>
                    </a:lnTo>
                    <a:lnTo>
                      <a:pt x="346" y="1549"/>
                    </a:lnTo>
                    <a:lnTo>
                      <a:pt x="343" y="1550"/>
                    </a:lnTo>
                    <a:lnTo>
                      <a:pt x="341" y="1551"/>
                    </a:lnTo>
                    <a:lnTo>
                      <a:pt x="340" y="1554"/>
                    </a:lnTo>
                    <a:lnTo>
                      <a:pt x="339" y="1557"/>
                    </a:lnTo>
                    <a:lnTo>
                      <a:pt x="339" y="1561"/>
                    </a:lnTo>
                    <a:lnTo>
                      <a:pt x="339" y="1565"/>
                    </a:lnTo>
                    <a:lnTo>
                      <a:pt x="342" y="1586"/>
                    </a:lnTo>
                    <a:lnTo>
                      <a:pt x="345" y="1609"/>
                    </a:lnTo>
                    <a:lnTo>
                      <a:pt x="346" y="1621"/>
                    </a:lnTo>
                    <a:lnTo>
                      <a:pt x="350" y="1632"/>
                    </a:lnTo>
                    <a:lnTo>
                      <a:pt x="354" y="1642"/>
                    </a:lnTo>
                    <a:lnTo>
                      <a:pt x="359" y="1650"/>
                    </a:lnTo>
                    <a:lnTo>
                      <a:pt x="369" y="1664"/>
                    </a:lnTo>
                    <a:lnTo>
                      <a:pt x="374" y="1670"/>
                    </a:lnTo>
                    <a:lnTo>
                      <a:pt x="364" y="1680"/>
                    </a:lnTo>
                    <a:lnTo>
                      <a:pt x="356" y="1691"/>
                    </a:lnTo>
                    <a:lnTo>
                      <a:pt x="350" y="1703"/>
                    </a:lnTo>
                    <a:lnTo>
                      <a:pt x="344" y="1714"/>
                    </a:lnTo>
                    <a:lnTo>
                      <a:pt x="338" y="1725"/>
                    </a:lnTo>
                    <a:lnTo>
                      <a:pt x="331" y="1735"/>
                    </a:lnTo>
                    <a:lnTo>
                      <a:pt x="324" y="1747"/>
                    </a:lnTo>
                    <a:lnTo>
                      <a:pt x="314" y="1758"/>
                    </a:lnTo>
                    <a:lnTo>
                      <a:pt x="308" y="1758"/>
                    </a:lnTo>
                    <a:lnTo>
                      <a:pt x="304" y="1757"/>
                    </a:lnTo>
                    <a:lnTo>
                      <a:pt x="300" y="1755"/>
                    </a:lnTo>
                    <a:lnTo>
                      <a:pt x="296" y="1754"/>
                    </a:lnTo>
                    <a:lnTo>
                      <a:pt x="290" y="1748"/>
                    </a:lnTo>
                    <a:lnTo>
                      <a:pt x="284" y="1743"/>
                    </a:lnTo>
                    <a:lnTo>
                      <a:pt x="278" y="1738"/>
                    </a:lnTo>
                    <a:lnTo>
                      <a:pt x="272" y="1732"/>
                    </a:lnTo>
                    <a:lnTo>
                      <a:pt x="269" y="1731"/>
                    </a:lnTo>
                    <a:lnTo>
                      <a:pt x="264" y="1729"/>
                    </a:lnTo>
                    <a:lnTo>
                      <a:pt x="260" y="1728"/>
                    </a:lnTo>
                    <a:lnTo>
                      <a:pt x="254" y="1728"/>
                    </a:lnTo>
                    <a:lnTo>
                      <a:pt x="254" y="1723"/>
                    </a:lnTo>
                    <a:lnTo>
                      <a:pt x="253" y="1717"/>
                    </a:lnTo>
                    <a:lnTo>
                      <a:pt x="251" y="1711"/>
                    </a:lnTo>
                    <a:lnTo>
                      <a:pt x="249" y="1705"/>
                    </a:lnTo>
                    <a:lnTo>
                      <a:pt x="244" y="1694"/>
                    </a:lnTo>
                    <a:lnTo>
                      <a:pt x="236" y="1683"/>
                    </a:lnTo>
                    <a:lnTo>
                      <a:pt x="217" y="1661"/>
                    </a:lnTo>
                    <a:lnTo>
                      <a:pt x="195" y="1638"/>
                    </a:lnTo>
                    <a:lnTo>
                      <a:pt x="195" y="1638"/>
                    </a:lnTo>
                    <a:lnTo>
                      <a:pt x="166" y="1637"/>
                    </a:lnTo>
                    <a:lnTo>
                      <a:pt x="166" y="1637"/>
                    </a:lnTo>
                    <a:lnTo>
                      <a:pt x="165" y="1643"/>
                    </a:lnTo>
                    <a:lnTo>
                      <a:pt x="164" y="1648"/>
                    </a:lnTo>
                    <a:lnTo>
                      <a:pt x="163" y="1651"/>
                    </a:lnTo>
                    <a:lnTo>
                      <a:pt x="161" y="1656"/>
                    </a:lnTo>
                    <a:lnTo>
                      <a:pt x="156" y="1662"/>
                    </a:lnTo>
                    <a:lnTo>
                      <a:pt x="151" y="1667"/>
                    </a:lnTo>
                    <a:lnTo>
                      <a:pt x="145" y="1673"/>
                    </a:lnTo>
                    <a:lnTo>
                      <a:pt x="140" y="1679"/>
                    </a:lnTo>
                    <a:lnTo>
                      <a:pt x="138" y="1683"/>
                    </a:lnTo>
                    <a:lnTo>
                      <a:pt x="137" y="1687"/>
                    </a:lnTo>
                    <a:lnTo>
                      <a:pt x="136" y="1692"/>
                    </a:lnTo>
                    <a:lnTo>
                      <a:pt x="136" y="1697"/>
                    </a:lnTo>
                    <a:lnTo>
                      <a:pt x="130" y="1697"/>
                    </a:lnTo>
                    <a:lnTo>
                      <a:pt x="116" y="1697"/>
                    </a:lnTo>
                    <a:lnTo>
                      <a:pt x="98" y="1697"/>
                    </a:lnTo>
                    <a:lnTo>
                      <a:pt x="75" y="1697"/>
                    </a:lnTo>
                    <a:lnTo>
                      <a:pt x="75" y="1697"/>
                    </a:lnTo>
                    <a:lnTo>
                      <a:pt x="34" y="1232"/>
                    </a:lnTo>
                    <a:lnTo>
                      <a:pt x="7" y="656"/>
                    </a:lnTo>
                    <a:lnTo>
                      <a:pt x="0" y="84"/>
                    </a:lnTo>
                    <a:lnTo>
                      <a:pt x="0" y="84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5999760" y="4908960"/>
                <a:ext cx="1314000" cy="976320"/>
              </a:xfrm>
              <a:custGeom>
                <a:avLst/>
                <a:gdLst/>
                <a:ahLst/>
                <a:rect l="l" t="t" r="r" b="b"/>
                <a:pathLst>
                  <a:path w="2527" h="1912">
                    <a:moveTo>
                      <a:pt x="837" y="141"/>
                    </a:moveTo>
                    <a:lnTo>
                      <a:pt x="1613" y="119"/>
                    </a:lnTo>
                    <a:lnTo>
                      <a:pt x="1631" y="140"/>
                    </a:lnTo>
                    <a:lnTo>
                      <a:pt x="1646" y="160"/>
                    </a:lnTo>
                    <a:lnTo>
                      <a:pt x="1651" y="163"/>
                    </a:lnTo>
                    <a:lnTo>
                      <a:pt x="1655" y="167"/>
                    </a:lnTo>
                    <a:lnTo>
                      <a:pt x="1662" y="171"/>
                    </a:lnTo>
                    <a:lnTo>
                      <a:pt x="1667" y="173"/>
                    </a:lnTo>
                    <a:lnTo>
                      <a:pt x="1674" y="175"/>
                    </a:lnTo>
                    <a:lnTo>
                      <a:pt x="1682" y="177"/>
                    </a:lnTo>
                    <a:lnTo>
                      <a:pt x="1692" y="178"/>
                    </a:lnTo>
                    <a:lnTo>
                      <a:pt x="1703" y="178"/>
                    </a:lnTo>
                    <a:lnTo>
                      <a:pt x="1703" y="173"/>
                    </a:lnTo>
                    <a:lnTo>
                      <a:pt x="1703" y="156"/>
                    </a:lnTo>
                    <a:lnTo>
                      <a:pt x="1703" y="128"/>
                    </a:lnTo>
                    <a:lnTo>
                      <a:pt x="1703" y="90"/>
                    </a:lnTo>
                    <a:lnTo>
                      <a:pt x="1697" y="88"/>
                    </a:lnTo>
                    <a:lnTo>
                      <a:pt x="1692" y="87"/>
                    </a:lnTo>
                    <a:lnTo>
                      <a:pt x="1686" y="86"/>
                    </a:lnTo>
                    <a:lnTo>
                      <a:pt x="1681" y="84"/>
                    </a:lnTo>
                    <a:lnTo>
                      <a:pt x="1677" y="81"/>
                    </a:lnTo>
                    <a:lnTo>
                      <a:pt x="1672" y="78"/>
                    </a:lnTo>
                    <a:lnTo>
                      <a:pt x="1669" y="74"/>
                    </a:lnTo>
                    <a:lnTo>
                      <a:pt x="1666" y="70"/>
                    </a:lnTo>
                    <a:lnTo>
                      <a:pt x="1664" y="66"/>
                    </a:lnTo>
                    <a:lnTo>
                      <a:pt x="1662" y="61"/>
                    </a:lnTo>
                    <a:lnTo>
                      <a:pt x="1662" y="56"/>
                    </a:lnTo>
                    <a:lnTo>
                      <a:pt x="1662" y="51"/>
                    </a:lnTo>
                    <a:lnTo>
                      <a:pt x="1663" y="45"/>
                    </a:lnTo>
                    <a:lnTo>
                      <a:pt x="1665" y="40"/>
                    </a:lnTo>
                    <a:lnTo>
                      <a:pt x="1669" y="34"/>
                    </a:lnTo>
                    <a:lnTo>
                      <a:pt x="1673" y="29"/>
                    </a:lnTo>
                    <a:lnTo>
                      <a:pt x="1673" y="24"/>
                    </a:lnTo>
                    <a:lnTo>
                      <a:pt x="1674" y="19"/>
                    </a:lnTo>
                    <a:lnTo>
                      <a:pt x="1677" y="15"/>
                    </a:lnTo>
                    <a:lnTo>
                      <a:pt x="1679" y="12"/>
                    </a:lnTo>
                    <a:lnTo>
                      <a:pt x="1682" y="10"/>
                    </a:lnTo>
                    <a:lnTo>
                      <a:pt x="1684" y="6"/>
                    </a:lnTo>
                    <a:lnTo>
                      <a:pt x="1689" y="5"/>
                    </a:lnTo>
                    <a:lnTo>
                      <a:pt x="1693" y="3"/>
                    </a:lnTo>
                    <a:lnTo>
                      <a:pt x="1701" y="1"/>
                    </a:lnTo>
                    <a:lnTo>
                      <a:pt x="1711" y="0"/>
                    </a:lnTo>
                    <a:lnTo>
                      <a:pt x="1722" y="0"/>
                    </a:lnTo>
                    <a:lnTo>
                      <a:pt x="1734" y="0"/>
                    </a:lnTo>
                    <a:lnTo>
                      <a:pt x="1738" y="4"/>
                    </a:lnTo>
                    <a:lnTo>
                      <a:pt x="1752" y="15"/>
                    </a:lnTo>
                    <a:lnTo>
                      <a:pt x="1761" y="20"/>
                    </a:lnTo>
                    <a:lnTo>
                      <a:pt x="1771" y="26"/>
                    </a:lnTo>
                    <a:lnTo>
                      <a:pt x="1781" y="29"/>
                    </a:lnTo>
                    <a:lnTo>
                      <a:pt x="1793" y="30"/>
                    </a:lnTo>
                    <a:lnTo>
                      <a:pt x="1798" y="34"/>
                    </a:lnTo>
                    <a:lnTo>
                      <a:pt x="1807" y="42"/>
                    </a:lnTo>
                    <a:lnTo>
                      <a:pt x="1811" y="43"/>
                    </a:lnTo>
                    <a:lnTo>
                      <a:pt x="1813" y="43"/>
                    </a:lnTo>
                    <a:lnTo>
                      <a:pt x="1816" y="43"/>
                    </a:lnTo>
                    <a:lnTo>
                      <a:pt x="1818" y="43"/>
                    </a:lnTo>
                    <a:lnTo>
                      <a:pt x="1820" y="42"/>
                    </a:lnTo>
                    <a:lnTo>
                      <a:pt x="1821" y="39"/>
                    </a:lnTo>
                    <a:lnTo>
                      <a:pt x="1822" y="36"/>
                    </a:lnTo>
                    <a:lnTo>
                      <a:pt x="1822" y="30"/>
                    </a:lnTo>
                    <a:lnTo>
                      <a:pt x="1832" y="42"/>
                    </a:lnTo>
                    <a:lnTo>
                      <a:pt x="1840" y="53"/>
                    </a:lnTo>
                    <a:lnTo>
                      <a:pt x="1846" y="65"/>
                    </a:lnTo>
                    <a:lnTo>
                      <a:pt x="1852" y="75"/>
                    </a:lnTo>
                    <a:lnTo>
                      <a:pt x="1858" y="86"/>
                    </a:lnTo>
                    <a:lnTo>
                      <a:pt x="1863" y="98"/>
                    </a:lnTo>
                    <a:lnTo>
                      <a:pt x="1872" y="109"/>
                    </a:lnTo>
                    <a:lnTo>
                      <a:pt x="1882" y="121"/>
                    </a:lnTo>
                    <a:lnTo>
                      <a:pt x="1881" y="125"/>
                    </a:lnTo>
                    <a:lnTo>
                      <a:pt x="1874" y="139"/>
                    </a:lnTo>
                    <a:lnTo>
                      <a:pt x="1867" y="148"/>
                    </a:lnTo>
                    <a:lnTo>
                      <a:pt x="1856" y="158"/>
                    </a:lnTo>
                    <a:lnTo>
                      <a:pt x="1849" y="163"/>
                    </a:lnTo>
                    <a:lnTo>
                      <a:pt x="1841" y="168"/>
                    </a:lnTo>
                    <a:lnTo>
                      <a:pt x="1832" y="174"/>
                    </a:lnTo>
                    <a:lnTo>
                      <a:pt x="1821" y="179"/>
                    </a:lnTo>
                    <a:lnTo>
                      <a:pt x="1843" y="179"/>
                    </a:lnTo>
                    <a:lnTo>
                      <a:pt x="1862" y="180"/>
                    </a:lnTo>
                    <a:lnTo>
                      <a:pt x="1876" y="180"/>
                    </a:lnTo>
                    <a:lnTo>
                      <a:pt x="1881" y="180"/>
                    </a:lnTo>
                    <a:lnTo>
                      <a:pt x="1892" y="192"/>
                    </a:lnTo>
                    <a:lnTo>
                      <a:pt x="1902" y="207"/>
                    </a:lnTo>
                    <a:lnTo>
                      <a:pt x="1913" y="223"/>
                    </a:lnTo>
                    <a:lnTo>
                      <a:pt x="1922" y="240"/>
                    </a:lnTo>
                    <a:lnTo>
                      <a:pt x="1929" y="257"/>
                    </a:lnTo>
                    <a:lnTo>
                      <a:pt x="1935" y="273"/>
                    </a:lnTo>
                    <a:lnTo>
                      <a:pt x="1938" y="287"/>
                    </a:lnTo>
                    <a:lnTo>
                      <a:pt x="1940" y="300"/>
                    </a:lnTo>
                    <a:lnTo>
                      <a:pt x="1950" y="310"/>
                    </a:lnTo>
                    <a:lnTo>
                      <a:pt x="1957" y="318"/>
                    </a:lnTo>
                    <a:lnTo>
                      <a:pt x="1964" y="326"/>
                    </a:lnTo>
                    <a:lnTo>
                      <a:pt x="1969" y="334"/>
                    </a:lnTo>
                    <a:lnTo>
                      <a:pt x="1981" y="354"/>
                    </a:lnTo>
                    <a:lnTo>
                      <a:pt x="1998" y="390"/>
                    </a:lnTo>
                    <a:lnTo>
                      <a:pt x="2004" y="391"/>
                    </a:lnTo>
                    <a:lnTo>
                      <a:pt x="2008" y="392"/>
                    </a:lnTo>
                    <a:lnTo>
                      <a:pt x="2013" y="395"/>
                    </a:lnTo>
                    <a:lnTo>
                      <a:pt x="2016" y="399"/>
                    </a:lnTo>
                    <a:lnTo>
                      <a:pt x="2022" y="410"/>
                    </a:lnTo>
                    <a:lnTo>
                      <a:pt x="2028" y="423"/>
                    </a:lnTo>
                    <a:lnTo>
                      <a:pt x="2034" y="438"/>
                    </a:lnTo>
                    <a:lnTo>
                      <a:pt x="2040" y="453"/>
                    </a:lnTo>
                    <a:lnTo>
                      <a:pt x="2044" y="460"/>
                    </a:lnTo>
                    <a:lnTo>
                      <a:pt x="2048" y="467"/>
                    </a:lnTo>
                    <a:lnTo>
                      <a:pt x="2052" y="474"/>
                    </a:lnTo>
                    <a:lnTo>
                      <a:pt x="2058" y="479"/>
                    </a:lnTo>
                    <a:lnTo>
                      <a:pt x="2068" y="490"/>
                    </a:lnTo>
                    <a:lnTo>
                      <a:pt x="2075" y="498"/>
                    </a:lnTo>
                    <a:lnTo>
                      <a:pt x="2082" y="505"/>
                    </a:lnTo>
                    <a:lnTo>
                      <a:pt x="2087" y="514"/>
                    </a:lnTo>
                    <a:lnTo>
                      <a:pt x="2099" y="534"/>
                    </a:lnTo>
                    <a:lnTo>
                      <a:pt x="2116" y="570"/>
                    </a:lnTo>
                    <a:lnTo>
                      <a:pt x="2121" y="574"/>
                    </a:lnTo>
                    <a:lnTo>
                      <a:pt x="2131" y="588"/>
                    </a:lnTo>
                    <a:lnTo>
                      <a:pt x="2137" y="597"/>
                    </a:lnTo>
                    <a:lnTo>
                      <a:pt x="2141" y="608"/>
                    </a:lnTo>
                    <a:lnTo>
                      <a:pt x="2144" y="619"/>
                    </a:lnTo>
                    <a:lnTo>
                      <a:pt x="2145" y="629"/>
                    </a:lnTo>
                    <a:lnTo>
                      <a:pt x="2146" y="634"/>
                    </a:lnTo>
                    <a:lnTo>
                      <a:pt x="2150" y="645"/>
                    </a:lnTo>
                    <a:lnTo>
                      <a:pt x="2153" y="650"/>
                    </a:lnTo>
                    <a:lnTo>
                      <a:pt x="2158" y="654"/>
                    </a:lnTo>
                    <a:lnTo>
                      <a:pt x="2162" y="656"/>
                    </a:lnTo>
                    <a:lnTo>
                      <a:pt x="2166" y="659"/>
                    </a:lnTo>
                    <a:lnTo>
                      <a:pt x="2170" y="659"/>
                    </a:lnTo>
                    <a:lnTo>
                      <a:pt x="2176" y="660"/>
                    </a:lnTo>
                    <a:lnTo>
                      <a:pt x="2180" y="660"/>
                    </a:lnTo>
                    <a:lnTo>
                      <a:pt x="2190" y="663"/>
                    </a:lnTo>
                    <a:lnTo>
                      <a:pt x="2196" y="667"/>
                    </a:lnTo>
                    <a:lnTo>
                      <a:pt x="2200" y="673"/>
                    </a:lnTo>
                    <a:lnTo>
                      <a:pt x="2203" y="676"/>
                    </a:lnTo>
                    <a:lnTo>
                      <a:pt x="2204" y="680"/>
                    </a:lnTo>
                    <a:lnTo>
                      <a:pt x="2205" y="684"/>
                    </a:lnTo>
                    <a:lnTo>
                      <a:pt x="2205" y="690"/>
                    </a:lnTo>
                    <a:lnTo>
                      <a:pt x="2205" y="700"/>
                    </a:lnTo>
                    <a:lnTo>
                      <a:pt x="2208" y="723"/>
                    </a:lnTo>
                    <a:lnTo>
                      <a:pt x="2211" y="737"/>
                    </a:lnTo>
                    <a:lnTo>
                      <a:pt x="2217" y="753"/>
                    </a:lnTo>
                    <a:lnTo>
                      <a:pt x="2220" y="760"/>
                    </a:lnTo>
                    <a:lnTo>
                      <a:pt x="2224" y="767"/>
                    </a:lnTo>
                    <a:lnTo>
                      <a:pt x="2229" y="773"/>
                    </a:lnTo>
                    <a:lnTo>
                      <a:pt x="2234" y="780"/>
                    </a:lnTo>
                    <a:lnTo>
                      <a:pt x="2234" y="790"/>
                    </a:lnTo>
                    <a:lnTo>
                      <a:pt x="2235" y="801"/>
                    </a:lnTo>
                    <a:lnTo>
                      <a:pt x="2237" y="813"/>
                    </a:lnTo>
                    <a:lnTo>
                      <a:pt x="2238" y="824"/>
                    </a:lnTo>
                    <a:lnTo>
                      <a:pt x="2245" y="844"/>
                    </a:lnTo>
                    <a:lnTo>
                      <a:pt x="2252" y="865"/>
                    </a:lnTo>
                    <a:lnTo>
                      <a:pt x="2261" y="884"/>
                    </a:lnTo>
                    <a:lnTo>
                      <a:pt x="2271" y="902"/>
                    </a:lnTo>
                    <a:lnTo>
                      <a:pt x="2281" y="917"/>
                    </a:lnTo>
                    <a:lnTo>
                      <a:pt x="2292" y="929"/>
                    </a:lnTo>
                    <a:lnTo>
                      <a:pt x="2293" y="935"/>
                    </a:lnTo>
                    <a:lnTo>
                      <a:pt x="2294" y="941"/>
                    </a:lnTo>
                    <a:lnTo>
                      <a:pt x="2298" y="948"/>
                    </a:lnTo>
                    <a:lnTo>
                      <a:pt x="2302" y="956"/>
                    </a:lnTo>
                    <a:lnTo>
                      <a:pt x="2311" y="971"/>
                    </a:lnTo>
                    <a:lnTo>
                      <a:pt x="2321" y="985"/>
                    </a:lnTo>
                    <a:lnTo>
                      <a:pt x="2342" y="1008"/>
                    </a:lnTo>
                    <a:lnTo>
                      <a:pt x="2352" y="1018"/>
                    </a:lnTo>
                    <a:lnTo>
                      <a:pt x="2356" y="1029"/>
                    </a:lnTo>
                    <a:lnTo>
                      <a:pt x="2366" y="1053"/>
                    </a:lnTo>
                    <a:lnTo>
                      <a:pt x="2371" y="1067"/>
                    </a:lnTo>
                    <a:lnTo>
                      <a:pt x="2375" y="1082"/>
                    </a:lnTo>
                    <a:lnTo>
                      <a:pt x="2379" y="1096"/>
                    </a:lnTo>
                    <a:lnTo>
                      <a:pt x="2381" y="1109"/>
                    </a:lnTo>
                    <a:lnTo>
                      <a:pt x="2397" y="1139"/>
                    </a:lnTo>
                    <a:lnTo>
                      <a:pt x="2412" y="1164"/>
                    </a:lnTo>
                    <a:lnTo>
                      <a:pt x="2426" y="1186"/>
                    </a:lnTo>
                    <a:lnTo>
                      <a:pt x="2440" y="1203"/>
                    </a:lnTo>
                    <a:lnTo>
                      <a:pt x="2466" y="1230"/>
                    </a:lnTo>
                    <a:lnTo>
                      <a:pt x="2488" y="1255"/>
                    </a:lnTo>
                    <a:lnTo>
                      <a:pt x="2496" y="1268"/>
                    </a:lnTo>
                    <a:lnTo>
                      <a:pt x="2504" y="1283"/>
                    </a:lnTo>
                    <a:lnTo>
                      <a:pt x="2508" y="1291"/>
                    </a:lnTo>
                    <a:lnTo>
                      <a:pt x="2511" y="1301"/>
                    </a:lnTo>
                    <a:lnTo>
                      <a:pt x="2515" y="1312"/>
                    </a:lnTo>
                    <a:lnTo>
                      <a:pt x="2517" y="1324"/>
                    </a:lnTo>
                    <a:lnTo>
                      <a:pt x="2521" y="1350"/>
                    </a:lnTo>
                    <a:lnTo>
                      <a:pt x="2524" y="1382"/>
                    </a:lnTo>
                    <a:lnTo>
                      <a:pt x="2527" y="1421"/>
                    </a:lnTo>
                    <a:lnTo>
                      <a:pt x="2527" y="1467"/>
                    </a:lnTo>
                    <a:lnTo>
                      <a:pt x="2527" y="1502"/>
                    </a:lnTo>
                    <a:lnTo>
                      <a:pt x="2527" y="1519"/>
                    </a:lnTo>
                    <a:lnTo>
                      <a:pt x="2526" y="1526"/>
                    </a:lnTo>
                    <a:lnTo>
                      <a:pt x="2526" y="1527"/>
                    </a:lnTo>
                    <a:lnTo>
                      <a:pt x="2526" y="1567"/>
                    </a:lnTo>
                    <a:lnTo>
                      <a:pt x="2526" y="1601"/>
                    </a:lnTo>
                    <a:lnTo>
                      <a:pt x="2526" y="1636"/>
                    </a:lnTo>
                    <a:lnTo>
                      <a:pt x="2524" y="1676"/>
                    </a:lnTo>
                    <a:lnTo>
                      <a:pt x="2524" y="1681"/>
                    </a:lnTo>
                    <a:lnTo>
                      <a:pt x="2523" y="1684"/>
                    </a:lnTo>
                    <a:lnTo>
                      <a:pt x="2522" y="1688"/>
                    </a:lnTo>
                    <a:lnTo>
                      <a:pt x="2520" y="1689"/>
                    </a:lnTo>
                    <a:lnTo>
                      <a:pt x="2515" y="1691"/>
                    </a:lnTo>
                    <a:lnTo>
                      <a:pt x="2509" y="1691"/>
                    </a:lnTo>
                    <a:lnTo>
                      <a:pt x="2504" y="1691"/>
                    </a:lnTo>
                    <a:lnTo>
                      <a:pt x="2500" y="1693"/>
                    </a:lnTo>
                    <a:lnTo>
                      <a:pt x="2497" y="1694"/>
                    </a:lnTo>
                    <a:lnTo>
                      <a:pt x="2496" y="1697"/>
                    </a:lnTo>
                    <a:lnTo>
                      <a:pt x="2495" y="1701"/>
                    </a:lnTo>
                    <a:lnTo>
                      <a:pt x="2494" y="1706"/>
                    </a:lnTo>
                    <a:lnTo>
                      <a:pt x="2496" y="1718"/>
                    </a:lnTo>
                    <a:lnTo>
                      <a:pt x="2500" y="1733"/>
                    </a:lnTo>
                    <a:lnTo>
                      <a:pt x="2504" y="1748"/>
                    </a:lnTo>
                    <a:lnTo>
                      <a:pt x="2509" y="1765"/>
                    </a:lnTo>
                    <a:lnTo>
                      <a:pt x="2515" y="1782"/>
                    </a:lnTo>
                    <a:lnTo>
                      <a:pt x="2519" y="1798"/>
                    </a:lnTo>
                    <a:lnTo>
                      <a:pt x="2522" y="1813"/>
                    </a:lnTo>
                    <a:lnTo>
                      <a:pt x="2523" y="1825"/>
                    </a:lnTo>
                    <a:lnTo>
                      <a:pt x="2517" y="1836"/>
                    </a:lnTo>
                    <a:lnTo>
                      <a:pt x="2509" y="1844"/>
                    </a:lnTo>
                    <a:lnTo>
                      <a:pt x="2501" y="1853"/>
                    </a:lnTo>
                    <a:lnTo>
                      <a:pt x="2491" y="1859"/>
                    </a:lnTo>
                    <a:lnTo>
                      <a:pt x="2480" y="1865"/>
                    </a:lnTo>
                    <a:lnTo>
                      <a:pt x="2469" y="1870"/>
                    </a:lnTo>
                    <a:lnTo>
                      <a:pt x="2457" y="1873"/>
                    </a:lnTo>
                    <a:lnTo>
                      <a:pt x="2445" y="1877"/>
                    </a:lnTo>
                    <a:lnTo>
                      <a:pt x="2419" y="1881"/>
                    </a:lnTo>
                    <a:lnTo>
                      <a:pt x="2393" y="1883"/>
                    </a:lnTo>
                    <a:lnTo>
                      <a:pt x="2368" y="1883"/>
                    </a:lnTo>
                    <a:lnTo>
                      <a:pt x="2344" y="1883"/>
                    </a:lnTo>
                    <a:lnTo>
                      <a:pt x="2333" y="1893"/>
                    </a:lnTo>
                    <a:lnTo>
                      <a:pt x="2321" y="1900"/>
                    </a:lnTo>
                    <a:lnTo>
                      <a:pt x="2311" y="1906"/>
                    </a:lnTo>
                    <a:lnTo>
                      <a:pt x="2299" y="1909"/>
                    </a:lnTo>
                    <a:lnTo>
                      <a:pt x="2288" y="1911"/>
                    </a:lnTo>
                    <a:lnTo>
                      <a:pt x="2277" y="1912"/>
                    </a:lnTo>
                    <a:lnTo>
                      <a:pt x="2265" y="1912"/>
                    </a:lnTo>
                    <a:lnTo>
                      <a:pt x="2254" y="1912"/>
                    </a:lnTo>
                    <a:lnTo>
                      <a:pt x="2245" y="1912"/>
                    </a:lnTo>
                    <a:lnTo>
                      <a:pt x="2237" y="1912"/>
                    </a:lnTo>
                    <a:lnTo>
                      <a:pt x="2232" y="1910"/>
                    </a:lnTo>
                    <a:lnTo>
                      <a:pt x="2229" y="1908"/>
                    </a:lnTo>
                    <a:lnTo>
                      <a:pt x="2226" y="1905"/>
                    </a:lnTo>
                    <a:lnTo>
                      <a:pt x="2225" y="1899"/>
                    </a:lnTo>
                    <a:lnTo>
                      <a:pt x="2225" y="1892"/>
                    </a:lnTo>
                    <a:lnTo>
                      <a:pt x="2225" y="1882"/>
                    </a:lnTo>
                    <a:lnTo>
                      <a:pt x="2235" y="1872"/>
                    </a:lnTo>
                    <a:lnTo>
                      <a:pt x="2241" y="1865"/>
                    </a:lnTo>
                    <a:lnTo>
                      <a:pt x="2245" y="1861"/>
                    </a:lnTo>
                    <a:lnTo>
                      <a:pt x="2246" y="1858"/>
                    </a:lnTo>
                    <a:lnTo>
                      <a:pt x="2247" y="1855"/>
                    </a:lnTo>
                    <a:lnTo>
                      <a:pt x="2248" y="1853"/>
                    </a:lnTo>
                    <a:lnTo>
                      <a:pt x="2247" y="1850"/>
                    </a:lnTo>
                    <a:lnTo>
                      <a:pt x="2246" y="1847"/>
                    </a:lnTo>
                    <a:lnTo>
                      <a:pt x="2245" y="1844"/>
                    </a:lnTo>
                    <a:lnTo>
                      <a:pt x="2241" y="1841"/>
                    </a:lnTo>
                    <a:lnTo>
                      <a:pt x="2235" y="1832"/>
                    </a:lnTo>
                    <a:lnTo>
                      <a:pt x="2225" y="1823"/>
                    </a:lnTo>
                    <a:lnTo>
                      <a:pt x="2225" y="1813"/>
                    </a:lnTo>
                    <a:lnTo>
                      <a:pt x="2225" y="1805"/>
                    </a:lnTo>
                    <a:lnTo>
                      <a:pt x="2224" y="1800"/>
                    </a:lnTo>
                    <a:lnTo>
                      <a:pt x="2222" y="1797"/>
                    </a:lnTo>
                    <a:lnTo>
                      <a:pt x="2219" y="1795"/>
                    </a:lnTo>
                    <a:lnTo>
                      <a:pt x="2213" y="1793"/>
                    </a:lnTo>
                    <a:lnTo>
                      <a:pt x="2206" y="1792"/>
                    </a:lnTo>
                    <a:lnTo>
                      <a:pt x="2196" y="1792"/>
                    </a:lnTo>
                    <a:lnTo>
                      <a:pt x="2195" y="1784"/>
                    </a:lnTo>
                    <a:lnTo>
                      <a:pt x="2192" y="1763"/>
                    </a:lnTo>
                    <a:lnTo>
                      <a:pt x="2189" y="1751"/>
                    </a:lnTo>
                    <a:lnTo>
                      <a:pt x="2183" y="1742"/>
                    </a:lnTo>
                    <a:lnTo>
                      <a:pt x="2180" y="1738"/>
                    </a:lnTo>
                    <a:lnTo>
                      <a:pt x="2177" y="1735"/>
                    </a:lnTo>
                    <a:lnTo>
                      <a:pt x="2171" y="1733"/>
                    </a:lnTo>
                    <a:lnTo>
                      <a:pt x="2167" y="1733"/>
                    </a:lnTo>
                    <a:lnTo>
                      <a:pt x="2156" y="1733"/>
                    </a:lnTo>
                    <a:lnTo>
                      <a:pt x="2150" y="1732"/>
                    </a:lnTo>
                    <a:lnTo>
                      <a:pt x="2144" y="1731"/>
                    </a:lnTo>
                    <a:lnTo>
                      <a:pt x="2140" y="1729"/>
                    </a:lnTo>
                    <a:lnTo>
                      <a:pt x="2138" y="1725"/>
                    </a:lnTo>
                    <a:lnTo>
                      <a:pt x="2137" y="1720"/>
                    </a:lnTo>
                    <a:lnTo>
                      <a:pt x="2137" y="1712"/>
                    </a:lnTo>
                    <a:lnTo>
                      <a:pt x="2137" y="1703"/>
                    </a:lnTo>
                    <a:lnTo>
                      <a:pt x="2131" y="1703"/>
                    </a:lnTo>
                    <a:lnTo>
                      <a:pt x="2127" y="1702"/>
                    </a:lnTo>
                    <a:lnTo>
                      <a:pt x="2123" y="1700"/>
                    </a:lnTo>
                    <a:lnTo>
                      <a:pt x="2119" y="1697"/>
                    </a:lnTo>
                    <a:lnTo>
                      <a:pt x="2113" y="1693"/>
                    </a:lnTo>
                    <a:lnTo>
                      <a:pt x="2108" y="1688"/>
                    </a:lnTo>
                    <a:lnTo>
                      <a:pt x="2101" y="1682"/>
                    </a:lnTo>
                    <a:lnTo>
                      <a:pt x="2096" y="1677"/>
                    </a:lnTo>
                    <a:lnTo>
                      <a:pt x="2091" y="1675"/>
                    </a:lnTo>
                    <a:lnTo>
                      <a:pt x="2087" y="1674"/>
                    </a:lnTo>
                    <a:lnTo>
                      <a:pt x="2083" y="1673"/>
                    </a:lnTo>
                    <a:lnTo>
                      <a:pt x="2077" y="1673"/>
                    </a:lnTo>
                    <a:lnTo>
                      <a:pt x="2068" y="1673"/>
                    </a:lnTo>
                    <a:lnTo>
                      <a:pt x="2044" y="1673"/>
                    </a:lnTo>
                    <a:lnTo>
                      <a:pt x="2015" y="1671"/>
                    </a:lnTo>
                    <a:lnTo>
                      <a:pt x="1988" y="1671"/>
                    </a:lnTo>
                    <a:lnTo>
                      <a:pt x="1982" y="1670"/>
                    </a:lnTo>
                    <a:lnTo>
                      <a:pt x="1978" y="1669"/>
                    </a:lnTo>
                    <a:lnTo>
                      <a:pt x="1975" y="1666"/>
                    </a:lnTo>
                    <a:lnTo>
                      <a:pt x="1970" y="1662"/>
                    </a:lnTo>
                    <a:lnTo>
                      <a:pt x="1968" y="1656"/>
                    </a:lnTo>
                    <a:lnTo>
                      <a:pt x="1966" y="1651"/>
                    </a:lnTo>
                    <a:lnTo>
                      <a:pt x="1964" y="1644"/>
                    </a:lnTo>
                    <a:lnTo>
                      <a:pt x="1962" y="1638"/>
                    </a:lnTo>
                    <a:lnTo>
                      <a:pt x="1961" y="1623"/>
                    </a:lnTo>
                    <a:lnTo>
                      <a:pt x="1960" y="1609"/>
                    </a:lnTo>
                    <a:lnTo>
                      <a:pt x="1959" y="1595"/>
                    </a:lnTo>
                    <a:lnTo>
                      <a:pt x="1959" y="1582"/>
                    </a:lnTo>
                    <a:lnTo>
                      <a:pt x="1948" y="1561"/>
                    </a:lnTo>
                    <a:lnTo>
                      <a:pt x="1937" y="1543"/>
                    </a:lnTo>
                    <a:lnTo>
                      <a:pt x="1926" y="1527"/>
                    </a:lnTo>
                    <a:lnTo>
                      <a:pt x="1915" y="1515"/>
                    </a:lnTo>
                    <a:lnTo>
                      <a:pt x="1909" y="1509"/>
                    </a:lnTo>
                    <a:lnTo>
                      <a:pt x="1903" y="1504"/>
                    </a:lnTo>
                    <a:lnTo>
                      <a:pt x="1898" y="1501"/>
                    </a:lnTo>
                    <a:lnTo>
                      <a:pt x="1893" y="1498"/>
                    </a:lnTo>
                    <a:lnTo>
                      <a:pt x="1887" y="1495"/>
                    </a:lnTo>
                    <a:lnTo>
                      <a:pt x="1882" y="1493"/>
                    </a:lnTo>
                    <a:lnTo>
                      <a:pt x="1875" y="1492"/>
                    </a:lnTo>
                    <a:lnTo>
                      <a:pt x="1870" y="1492"/>
                    </a:lnTo>
                    <a:lnTo>
                      <a:pt x="1865" y="1486"/>
                    </a:lnTo>
                    <a:lnTo>
                      <a:pt x="1860" y="1480"/>
                    </a:lnTo>
                    <a:lnTo>
                      <a:pt x="1857" y="1475"/>
                    </a:lnTo>
                    <a:lnTo>
                      <a:pt x="1854" y="1468"/>
                    </a:lnTo>
                    <a:lnTo>
                      <a:pt x="1852" y="1462"/>
                    </a:lnTo>
                    <a:lnTo>
                      <a:pt x="1849" y="1454"/>
                    </a:lnTo>
                    <a:lnTo>
                      <a:pt x="1848" y="1448"/>
                    </a:lnTo>
                    <a:lnTo>
                      <a:pt x="1848" y="1439"/>
                    </a:lnTo>
                    <a:lnTo>
                      <a:pt x="1848" y="1431"/>
                    </a:lnTo>
                    <a:lnTo>
                      <a:pt x="1849" y="1421"/>
                    </a:lnTo>
                    <a:lnTo>
                      <a:pt x="1852" y="1411"/>
                    </a:lnTo>
                    <a:lnTo>
                      <a:pt x="1854" y="1399"/>
                    </a:lnTo>
                    <a:lnTo>
                      <a:pt x="1861" y="1373"/>
                    </a:lnTo>
                    <a:lnTo>
                      <a:pt x="1871" y="1343"/>
                    </a:lnTo>
                    <a:lnTo>
                      <a:pt x="1842" y="1342"/>
                    </a:lnTo>
                    <a:lnTo>
                      <a:pt x="1841" y="1348"/>
                    </a:lnTo>
                    <a:lnTo>
                      <a:pt x="1840" y="1352"/>
                    </a:lnTo>
                    <a:lnTo>
                      <a:pt x="1839" y="1356"/>
                    </a:lnTo>
                    <a:lnTo>
                      <a:pt x="1836" y="1359"/>
                    </a:lnTo>
                    <a:lnTo>
                      <a:pt x="1833" y="1363"/>
                    </a:lnTo>
                    <a:lnTo>
                      <a:pt x="1830" y="1365"/>
                    </a:lnTo>
                    <a:lnTo>
                      <a:pt x="1827" y="1367"/>
                    </a:lnTo>
                    <a:lnTo>
                      <a:pt x="1822" y="1368"/>
                    </a:lnTo>
                    <a:lnTo>
                      <a:pt x="1814" y="1370"/>
                    </a:lnTo>
                    <a:lnTo>
                      <a:pt x="1804" y="1371"/>
                    </a:lnTo>
                    <a:lnTo>
                      <a:pt x="1793" y="1372"/>
                    </a:lnTo>
                    <a:lnTo>
                      <a:pt x="1781" y="1371"/>
                    </a:lnTo>
                    <a:lnTo>
                      <a:pt x="1777" y="1367"/>
                    </a:lnTo>
                    <a:lnTo>
                      <a:pt x="1763" y="1353"/>
                    </a:lnTo>
                    <a:lnTo>
                      <a:pt x="1745" y="1333"/>
                    </a:lnTo>
                    <a:lnTo>
                      <a:pt x="1723" y="1312"/>
                    </a:lnTo>
                    <a:lnTo>
                      <a:pt x="1722" y="1306"/>
                    </a:lnTo>
                    <a:lnTo>
                      <a:pt x="1721" y="1302"/>
                    </a:lnTo>
                    <a:lnTo>
                      <a:pt x="1720" y="1298"/>
                    </a:lnTo>
                    <a:lnTo>
                      <a:pt x="1718" y="1294"/>
                    </a:lnTo>
                    <a:lnTo>
                      <a:pt x="1713" y="1287"/>
                    </a:lnTo>
                    <a:lnTo>
                      <a:pt x="1708" y="1282"/>
                    </a:lnTo>
                    <a:lnTo>
                      <a:pt x="1703" y="1276"/>
                    </a:lnTo>
                    <a:lnTo>
                      <a:pt x="1698" y="1270"/>
                    </a:lnTo>
                    <a:lnTo>
                      <a:pt x="1696" y="1265"/>
                    </a:lnTo>
                    <a:lnTo>
                      <a:pt x="1695" y="1262"/>
                    </a:lnTo>
                    <a:lnTo>
                      <a:pt x="1694" y="1257"/>
                    </a:lnTo>
                    <a:lnTo>
                      <a:pt x="1693" y="1251"/>
                    </a:lnTo>
                    <a:lnTo>
                      <a:pt x="1671" y="1230"/>
                    </a:lnTo>
                    <a:lnTo>
                      <a:pt x="1653" y="1210"/>
                    </a:lnTo>
                    <a:lnTo>
                      <a:pt x="1639" y="1196"/>
                    </a:lnTo>
                    <a:lnTo>
                      <a:pt x="1635" y="1192"/>
                    </a:lnTo>
                    <a:lnTo>
                      <a:pt x="1635" y="1186"/>
                    </a:lnTo>
                    <a:lnTo>
                      <a:pt x="1637" y="1179"/>
                    </a:lnTo>
                    <a:lnTo>
                      <a:pt x="1640" y="1171"/>
                    </a:lnTo>
                    <a:lnTo>
                      <a:pt x="1643" y="1164"/>
                    </a:lnTo>
                    <a:lnTo>
                      <a:pt x="1653" y="1148"/>
                    </a:lnTo>
                    <a:lnTo>
                      <a:pt x="1665" y="1128"/>
                    </a:lnTo>
                    <a:lnTo>
                      <a:pt x="1676" y="1109"/>
                    </a:lnTo>
                    <a:lnTo>
                      <a:pt x="1685" y="1087"/>
                    </a:lnTo>
                    <a:lnTo>
                      <a:pt x="1690" y="1076"/>
                    </a:lnTo>
                    <a:lnTo>
                      <a:pt x="1692" y="1066"/>
                    </a:lnTo>
                    <a:lnTo>
                      <a:pt x="1694" y="1054"/>
                    </a:lnTo>
                    <a:lnTo>
                      <a:pt x="1695" y="1043"/>
                    </a:lnTo>
                    <a:lnTo>
                      <a:pt x="1684" y="1044"/>
                    </a:lnTo>
                    <a:lnTo>
                      <a:pt x="1674" y="1045"/>
                    </a:lnTo>
                    <a:lnTo>
                      <a:pt x="1665" y="1048"/>
                    </a:lnTo>
                    <a:lnTo>
                      <a:pt x="1656" y="1052"/>
                    </a:lnTo>
                    <a:lnTo>
                      <a:pt x="1647" y="1057"/>
                    </a:lnTo>
                    <a:lnTo>
                      <a:pt x="1640" y="1061"/>
                    </a:lnTo>
                    <a:lnTo>
                      <a:pt x="1633" y="1067"/>
                    </a:lnTo>
                    <a:lnTo>
                      <a:pt x="1628" y="1072"/>
                    </a:lnTo>
                    <a:lnTo>
                      <a:pt x="1618" y="1083"/>
                    </a:lnTo>
                    <a:lnTo>
                      <a:pt x="1611" y="1093"/>
                    </a:lnTo>
                    <a:lnTo>
                      <a:pt x="1606" y="1099"/>
                    </a:lnTo>
                    <a:lnTo>
                      <a:pt x="1605" y="1102"/>
                    </a:lnTo>
                    <a:lnTo>
                      <a:pt x="1600" y="1096"/>
                    </a:lnTo>
                    <a:lnTo>
                      <a:pt x="1596" y="1091"/>
                    </a:lnTo>
                    <a:lnTo>
                      <a:pt x="1591" y="1085"/>
                    </a:lnTo>
                    <a:lnTo>
                      <a:pt x="1588" y="1079"/>
                    </a:lnTo>
                    <a:lnTo>
                      <a:pt x="1583" y="1067"/>
                    </a:lnTo>
                    <a:lnTo>
                      <a:pt x="1579" y="1054"/>
                    </a:lnTo>
                    <a:lnTo>
                      <a:pt x="1577" y="1039"/>
                    </a:lnTo>
                    <a:lnTo>
                      <a:pt x="1576" y="1022"/>
                    </a:lnTo>
                    <a:lnTo>
                      <a:pt x="1576" y="1003"/>
                    </a:lnTo>
                    <a:lnTo>
                      <a:pt x="1576" y="983"/>
                    </a:lnTo>
                    <a:lnTo>
                      <a:pt x="1566" y="961"/>
                    </a:lnTo>
                    <a:lnTo>
                      <a:pt x="1559" y="943"/>
                    </a:lnTo>
                    <a:lnTo>
                      <a:pt x="1555" y="926"/>
                    </a:lnTo>
                    <a:lnTo>
                      <a:pt x="1550" y="911"/>
                    </a:lnTo>
                    <a:lnTo>
                      <a:pt x="1549" y="898"/>
                    </a:lnTo>
                    <a:lnTo>
                      <a:pt x="1548" y="885"/>
                    </a:lnTo>
                    <a:lnTo>
                      <a:pt x="1547" y="875"/>
                    </a:lnTo>
                    <a:lnTo>
                      <a:pt x="1547" y="863"/>
                    </a:lnTo>
                    <a:lnTo>
                      <a:pt x="1548" y="857"/>
                    </a:lnTo>
                    <a:lnTo>
                      <a:pt x="1549" y="853"/>
                    </a:lnTo>
                    <a:lnTo>
                      <a:pt x="1550" y="850"/>
                    </a:lnTo>
                    <a:lnTo>
                      <a:pt x="1552" y="845"/>
                    </a:lnTo>
                    <a:lnTo>
                      <a:pt x="1557" y="840"/>
                    </a:lnTo>
                    <a:lnTo>
                      <a:pt x="1562" y="837"/>
                    </a:lnTo>
                    <a:lnTo>
                      <a:pt x="1573" y="834"/>
                    </a:lnTo>
                    <a:lnTo>
                      <a:pt x="1577" y="834"/>
                    </a:lnTo>
                    <a:lnTo>
                      <a:pt x="1583" y="827"/>
                    </a:lnTo>
                    <a:lnTo>
                      <a:pt x="1586" y="821"/>
                    </a:lnTo>
                    <a:lnTo>
                      <a:pt x="1589" y="814"/>
                    </a:lnTo>
                    <a:lnTo>
                      <a:pt x="1590" y="807"/>
                    </a:lnTo>
                    <a:lnTo>
                      <a:pt x="1591" y="799"/>
                    </a:lnTo>
                    <a:lnTo>
                      <a:pt x="1591" y="790"/>
                    </a:lnTo>
                    <a:lnTo>
                      <a:pt x="1590" y="783"/>
                    </a:lnTo>
                    <a:lnTo>
                      <a:pt x="1589" y="774"/>
                    </a:lnTo>
                    <a:lnTo>
                      <a:pt x="1583" y="742"/>
                    </a:lnTo>
                    <a:lnTo>
                      <a:pt x="1578" y="714"/>
                    </a:lnTo>
                    <a:lnTo>
                      <a:pt x="1578" y="709"/>
                    </a:lnTo>
                    <a:lnTo>
                      <a:pt x="1577" y="704"/>
                    </a:lnTo>
                    <a:lnTo>
                      <a:pt x="1576" y="700"/>
                    </a:lnTo>
                    <a:lnTo>
                      <a:pt x="1574" y="696"/>
                    </a:lnTo>
                    <a:lnTo>
                      <a:pt x="1570" y="690"/>
                    </a:lnTo>
                    <a:lnTo>
                      <a:pt x="1564" y="684"/>
                    </a:lnTo>
                    <a:lnTo>
                      <a:pt x="1558" y="678"/>
                    </a:lnTo>
                    <a:lnTo>
                      <a:pt x="1554" y="672"/>
                    </a:lnTo>
                    <a:lnTo>
                      <a:pt x="1551" y="668"/>
                    </a:lnTo>
                    <a:lnTo>
                      <a:pt x="1550" y="664"/>
                    </a:lnTo>
                    <a:lnTo>
                      <a:pt x="1549" y="660"/>
                    </a:lnTo>
                    <a:lnTo>
                      <a:pt x="1549" y="654"/>
                    </a:lnTo>
                    <a:lnTo>
                      <a:pt x="1538" y="645"/>
                    </a:lnTo>
                    <a:lnTo>
                      <a:pt x="1527" y="637"/>
                    </a:lnTo>
                    <a:lnTo>
                      <a:pt x="1515" y="632"/>
                    </a:lnTo>
                    <a:lnTo>
                      <a:pt x="1501" y="627"/>
                    </a:lnTo>
                    <a:lnTo>
                      <a:pt x="1487" y="625"/>
                    </a:lnTo>
                    <a:lnTo>
                      <a:pt x="1469" y="624"/>
                    </a:lnTo>
                    <a:lnTo>
                      <a:pt x="1451" y="624"/>
                    </a:lnTo>
                    <a:lnTo>
                      <a:pt x="1430" y="624"/>
                    </a:lnTo>
                    <a:lnTo>
                      <a:pt x="1425" y="623"/>
                    </a:lnTo>
                    <a:lnTo>
                      <a:pt x="1422" y="622"/>
                    </a:lnTo>
                    <a:lnTo>
                      <a:pt x="1419" y="621"/>
                    </a:lnTo>
                    <a:lnTo>
                      <a:pt x="1417" y="618"/>
                    </a:lnTo>
                    <a:lnTo>
                      <a:pt x="1415" y="611"/>
                    </a:lnTo>
                    <a:lnTo>
                      <a:pt x="1415" y="601"/>
                    </a:lnTo>
                    <a:lnTo>
                      <a:pt x="1415" y="588"/>
                    </a:lnTo>
                    <a:lnTo>
                      <a:pt x="1414" y="573"/>
                    </a:lnTo>
                    <a:lnTo>
                      <a:pt x="1412" y="565"/>
                    </a:lnTo>
                    <a:lnTo>
                      <a:pt x="1410" y="555"/>
                    </a:lnTo>
                    <a:lnTo>
                      <a:pt x="1406" y="545"/>
                    </a:lnTo>
                    <a:lnTo>
                      <a:pt x="1401" y="533"/>
                    </a:lnTo>
                    <a:lnTo>
                      <a:pt x="1395" y="533"/>
                    </a:lnTo>
                    <a:lnTo>
                      <a:pt x="1388" y="531"/>
                    </a:lnTo>
                    <a:lnTo>
                      <a:pt x="1382" y="528"/>
                    </a:lnTo>
                    <a:lnTo>
                      <a:pt x="1373" y="525"/>
                    </a:lnTo>
                    <a:lnTo>
                      <a:pt x="1357" y="515"/>
                    </a:lnTo>
                    <a:lnTo>
                      <a:pt x="1338" y="503"/>
                    </a:lnTo>
                    <a:lnTo>
                      <a:pt x="1318" y="492"/>
                    </a:lnTo>
                    <a:lnTo>
                      <a:pt x="1296" y="483"/>
                    </a:lnTo>
                    <a:lnTo>
                      <a:pt x="1286" y="478"/>
                    </a:lnTo>
                    <a:lnTo>
                      <a:pt x="1275" y="476"/>
                    </a:lnTo>
                    <a:lnTo>
                      <a:pt x="1264" y="474"/>
                    </a:lnTo>
                    <a:lnTo>
                      <a:pt x="1252" y="473"/>
                    </a:lnTo>
                    <a:lnTo>
                      <a:pt x="1248" y="473"/>
                    </a:lnTo>
                    <a:lnTo>
                      <a:pt x="1244" y="472"/>
                    </a:lnTo>
                    <a:lnTo>
                      <a:pt x="1241" y="470"/>
                    </a:lnTo>
                    <a:lnTo>
                      <a:pt x="1239" y="467"/>
                    </a:lnTo>
                    <a:lnTo>
                      <a:pt x="1238" y="462"/>
                    </a:lnTo>
                    <a:lnTo>
                      <a:pt x="1238" y="454"/>
                    </a:lnTo>
                    <a:lnTo>
                      <a:pt x="1237" y="445"/>
                    </a:lnTo>
                    <a:lnTo>
                      <a:pt x="1236" y="435"/>
                    </a:lnTo>
                    <a:lnTo>
                      <a:pt x="1234" y="430"/>
                    </a:lnTo>
                    <a:lnTo>
                      <a:pt x="1232" y="424"/>
                    </a:lnTo>
                    <a:lnTo>
                      <a:pt x="1228" y="419"/>
                    </a:lnTo>
                    <a:lnTo>
                      <a:pt x="1223" y="413"/>
                    </a:lnTo>
                    <a:lnTo>
                      <a:pt x="1206" y="395"/>
                    </a:lnTo>
                    <a:lnTo>
                      <a:pt x="1194" y="383"/>
                    </a:lnTo>
                    <a:lnTo>
                      <a:pt x="1182" y="371"/>
                    </a:lnTo>
                    <a:lnTo>
                      <a:pt x="1164" y="353"/>
                    </a:lnTo>
                    <a:lnTo>
                      <a:pt x="1137" y="349"/>
                    </a:lnTo>
                    <a:lnTo>
                      <a:pt x="1104" y="341"/>
                    </a:lnTo>
                    <a:lnTo>
                      <a:pt x="1096" y="340"/>
                    </a:lnTo>
                    <a:lnTo>
                      <a:pt x="1088" y="339"/>
                    </a:lnTo>
                    <a:lnTo>
                      <a:pt x="1079" y="339"/>
                    </a:lnTo>
                    <a:lnTo>
                      <a:pt x="1072" y="340"/>
                    </a:lnTo>
                    <a:lnTo>
                      <a:pt x="1064" y="341"/>
                    </a:lnTo>
                    <a:lnTo>
                      <a:pt x="1057" y="343"/>
                    </a:lnTo>
                    <a:lnTo>
                      <a:pt x="1050" y="348"/>
                    </a:lnTo>
                    <a:lnTo>
                      <a:pt x="1045" y="352"/>
                    </a:lnTo>
                    <a:lnTo>
                      <a:pt x="1039" y="353"/>
                    </a:lnTo>
                    <a:lnTo>
                      <a:pt x="1035" y="354"/>
                    </a:lnTo>
                    <a:lnTo>
                      <a:pt x="1031" y="357"/>
                    </a:lnTo>
                    <a:lnTo>
                      <a:pt x="1028" y="362"/>
                    </a:lnTo>
                    <a:lnTo>
                      <a:pt x="1024" y="367"/>
                    </a:lnTo>
                    <a:lnTo>
                      <a:pt x="1022" y="374"/>
                    </a:lnTo>
                    <a:lnTo>
                      <a:pt x="1020" y="381"/>
                    </a:lnTo>
                    <a:lnTo>
                      <a:pt x="1018" y="389"/>
                    </a:lnTo>
                    <a:lnTo>
                      <a:pt x="1016" y="407"/>
                    </a:lnTo>
                    <a:lnTo>
                      <a:pt x="1015" y="428"/>
                    </a:lnTo>
                    <a:lnTo>
                      <a:pt x="1015" y="449"/>
                    </a:lnTo>
                    <a:lnTo>
                      <a:pt x="1014" y="471"/>
                    </a:lnTo>
                    <a:lnTo>
                      <a:pt x="1008" y="472"/>
                    </a:lnTo>
                    <a:lnTo>
                      <a:pt x="1004" y="472"/>
                    </a:lnTo>
                    <a:lnTo>
                      <a:pt x="999" y="474"/>
                    </a:lnTo>
                    <a:lnTo>
                      <a:pt x="995" y="475"/>
                    </a:lnTo>
                    <a:lnTo>
                      <a:pt x="988" y="480"/>
                    </a:lnTo>
                    <a:lnTo>
                      <a:pt x="980" y="486"/>
                    </a:lnTo>
                    <a:lnTo>
                      <a:pt x="971" y="491"/>
                    </a:lnTo>
                    <a:lnTo>
                      <a:pt x="960" y="496"/>
                    </a:lnTo>
                    <a:lnTo>
                      <a:pt x="952" y="498"/>
                    </a:lnTo>
                    <a:lnTo>
                      <a:pt x="944" y="499"/>
                    </a:lnTo>
                    <a:lnTo>
                      <a:pt x="935" y="500"/>
                    </a:lnTo>
                    <a:lnTo>
                      <a:pt x="924" y="500"/>
                    </a:lnTo>
                    <a:lnTo>
                      <a:pt x="913" y="500"/>
                    </a:lnTo>
                    <a:lnTo>
                      <a:pt x="902" y="500"/>
                    </a:lnTo>
                    <a:lnTo>
                      <a:pt x="890" y="501"/>
                    </a:lnTo>
                    <a:lnTo>
                      <a:pt x="880" y="503"/>
                    </a:lnTo>
                    <a:lnTo>
                      <a:pt x="868" y="507"/>
                    </a:lnTo>
                    <a:lnTo>
                      <a:pt x="857" y="512"/>
                    </a:lnTo>
                    <a:lnTo>
                      <a:pt x="846" y="519"/>
                    </a:lnTo>
                    <a:lnTo>
                      <a:pt x="834" y="529"/>
                    </a:lnTo>
                    <a:lnTo>
                      <a:pt x="825" y="539"/>
                    </a:lnTo>
                    <a:lnTo>
                      <a:pt x="816" y="546"/>
                    </a:lnTo>
                    <a:lnTo>
                      <a:pt x="808" y="552"/>
                    </a:lnTo>
                    <a:lnTo>
                      <a:pt x="801" y="555"/>
                    </a:lnTo>
                    <a:lnTo>
                      <a:pt x="791" y="557"/>
                    </a:lnTo>
                    <a:lnTo>
                      <a:pt x="779" y="558"/>
                    </a:lnTo>
                    <a:lnTo>
                      <a:pt x="764" y="558"/>
                    </a:lnTo>
                    <a:lnTo>
                      <a:pt x="745" y="558"/>
                    </a:lnTo>
                    <a:lnTo>
                      <a:pt x="744" y="547"/>
                    </a:lnTo>
                    <a:lnTo>
                      <a:pt x="740" y="535"/>
                    </a:lnTo>
                    <a:lnTo>
                      <a:pt x="736" y="525"/>
                    </a:lnTo>
                    <a:lnTo>
                      <a:pt x="731" y="514"/>
                    </a:lnTo>
                    <a:lnTo>
                      <a:pt x="725" y="502"/>
                    </a:lnTo>
                    <a:lnTo>
                      <a:pt x="720" y="491"/>
                    </a:lnTo>
                    <a:lnTo>
                      <a:pt x="717" y="479"/>
                    </a:lnTo>
                    <a:lnTo>
                      <a:pt x="715" y="469"/>
                    </a:lnTo>
                    <a:lnTo>
                      <a:pt x="698" y="469"/>
                    </a:lnTo>
                    <a:lnTo>
                      <a:pt x="686" y="469"/>
                    </a:lnTo>
                    <a:lnTo>
                      <a:pt x="673" y="469"/>
                    </a:lnTo>
                    <a:lnTo>
                      <a:pt x="656" y="469"/>
                    </a:lnTo>
                    <a:lnTo>
                      <a:pt x="656" y="446"/>
                    </a:lnTo>
                    <a:lnTo>
                      <a:pt x="656" y="423"/>
                    </a:lnTo>
                    <a:lnTo>
                      <a:pt x="656" y="401"/>
                    </a:lnTo>
                    <a:lnTo>
                      <a:pt x="657" y="379"/>
                    </a:lnTo>
                    <a:lnTo>
                      <a:pt x="651" y="369"/>
                    </a:lnTo>
                    <a:lnTo>
                      <a:pt x="644" y="362"/>
                    </a:lnTo>
                    <a:lnTo>
                      <a:pt x="638" y="356"/>
                    </a:lnTo>
                    <a:lnTo>
                      <a:pt x="629" y="354"/>
                    </a:lnTo>
                    <a:lnTo>
                      <a:pt x="621" y="353"/>
                    </a:lnTo>
                    <a:lnTo>
                      <a:pt x="613" y="354"/>
                    </a:lnTo>
                    <a:lnTo>
                      <a:pt x="603" y="356"/>
                    </a:lnTo>
                    <a:lnTo>
                      <a:pt x="593" y="359"/>
                    </a:lnTo>
                    <a:lnTo>
                      <a:pt x="552" y="382"/>
                    </a:lnTo>
                    <a:lnTo>
                      <a:pt x="507" y="407"/>
                    </a:lnTo>
                    <a:lnTo>
                      <a:pt x="496" y="406"/>
                    </a:lnTo>
                    <a:lnTo>
                      <a:pt x="485" y="403"/>
                    </a:lnTo>
                    <a:lnTo>
                      <a:pt x="474" y="399"/>
                    </a:lnTo>
                    <a:lnTo>
                      <a:pt x="463" y="396"/>
                    </a:lnTo>
                    <a:lnTo>
                      <a:pt x="457" y="394"/>
                    </a:lnTo>
                    <a:lnTo>
                      <a:pt x="452" y="394"/>
                    </a:lnTo>
                    <a:lnTo>
                      <a:pt x="447" y="394"/>
                    </a:lnTo>
                    <a:lnTo>
                      <a:pt x="440" y="394"/>
                    </a:lnTo>
                    <a:lnTo>
                      <a:pt x="435" y="395"/>
                    </a:lnTo>
                    <a:lnTo>
                      <a:pt x="429" y="398"/>
                    </a:lnTo>
                    <a:lnTo>
                      <a:pt x="424" y="402"/>
                    </a:lnTo>
                    <a:lnTo>
                      <a:pt x="418" y="407"/>
                    </a:lnTo>
                    <a:lnTo>
                      <a:pt x="418" y="377"/>
                    </a:lnTo>
                    <a:lnTo>
                      <a:pt x="409" y="365"/>
                    </a:lnTo>
                    <a:lnTo>
                      <a:pt x="401" y="354"/>
                    </a:lnTo>
                    <a:lnTo>
                      <a:pt x="396" y="343"/>
                    </a:lnTo>
                    <a:lnTo>
                      <a:pt x="393" y="331"/>
                    </a:lnTo>
                    <a:lnTo>
                      <a:pt x="390" y="321"/>
                    </a:lnTo>
                    <a:lnTo>
                      <a:pt x="389" y="310"/>
                    </a:lnTo>
                    <a:lnTo>
                      <a:pt x="389" y="298"/>
                    </a:lnTo>
                    <a:lnTo>
                      <a:pt x="389" y="287"/>
                    </a:lnTo>
                    <a:lnTo>
                      <a:pt x="359" y="287"/>
                    </a:lnTo>
                    <a:lnTo>
                      <a:pt x="359" y="298"/>
                    </a:lnTo>
                    <a:lnTo>
                      <a:pt x="359" y="309"/>
                    </a:lnTo>
                    <a:lnTo>
                      <a:pt x="358" y="318"/>
                    </a:lnTo>
                    <a:lnTo>
                      <a:pt x="355" y="328"/>
                    </a:lnTo>
                    <a:lnTo>
                      <a:pt x="354" y="331"/>
                    </a:lnTo>
                    <a:lnTo>
                      <a:pt x="351" y="336"/>
                    </a:lnTo>
                    <a:lnTo>
                      <a:pt x="349" y="339"/>
                    </a:lnTo>
                    <a:lnTo>
                      <a:pt x="346" y="341"/>
                    </a:lnTo>
                    <a:lnTo>
                      <a:pt x="343" y="343"/>
                    </a:lnTo>
                    <a:lnTo>
                      <a:pt x="339" y="344"/>
                    </a:lnTo>
                    <a:lnTo>
                      <a:pt x="334" y="345"/>
                    </a:lnTo>
                    <a:lnTo>
                      <a:pt x="329" y="347"/>
                    </a:lnTo>
                    <a:lnTo>
                      <a:pt x="323" y="341"/>
                    </a:lnTo>
                    <a:lnTo>
                      <a:pt x="310" y="331"/>
                    </a:lnTo>
                    <a:lnTo>
                      <a:pt x="302" y="326"/>
                    </a:lnTo>
                    <a:lnTo>
                      <a:pt x="291" y="321"/>
                    </a:lnTo>
                    <a:lnTo>
                      <a:pt x="280" y="317"/>
                    </a:lnTo>
                    <a:lnTo>
                      <a:pt x="269" y="316"/>
                    </a:lnTo>
                    <a:lnTo>
                      <a:pt x="260" y="327"/>
                    </a:lnTo>
                    <a:lnTo>
                      <a:pt x="252" y="338"/>
                    </a:lnTo>
                    <a:lnTo>
                      <a:pt x="247" y="348"/>
                    </a:lnTo>
                    <a:lnTo>
                      <a:pt x="243" y="356"/>
                    </a:lnTo>
                    <a:lnTo>
                      <a:pt x="240" y="370"/>
                    </a:lnTo>
                    <a:lnTo>
                      <a:pt x="239" y="376"/>
                    </a:lnTo>
                    <a:lnTo>
                      <a:pt x="234" y="380"/>
                    </a:lnTo>
                    <a:lnTo>
                      <a:pt x="229" y="382"/>
                    </a:lnTo>
                    <a:lnTo>
                      <a:pt x="225" y="383"/>
                    </a:lnTo>
                    <a:lnTo>
                      <a:pt x="222" y="383"/>
                    </a:lnTo>
                    <a:lnTo>
                      <a:pt x="219" y="381"/>
                    </a:lnTo>
                    <a:lnTo>
                      <a:pt x="215" y="379"/>
                    </a:lnTo>
                    <a:lnTo>
                      <a:pt x="212" y="376"/>
                    </a:lnTo>
                    <a:lnTo>
                      <a:pt x="210" y="371"/>
                    </a:lnTo>
                    <a:lnTo>
                      <a:pt x="204" y="363"/>
                    </a:lnTo>
                    <a:lnTo>
                      <a:pt x="197" y="354"/>
                    </a:lnTo>
                    <a:lnTo>
                      <a:pt x="194" y="351"/>
                    </a:lnTo>
                    <a:lnTo>
                      <a:pt x="189" y="348"/>
                    </a:lnTo>
                    <a:lnTo>
                      <a:pt x="185" y="345"/>
                    </a:lnTo>
                    <a:lnTo>
                      <a:pt x="180" y="344"/>
                    </a:lnTo>
                    <a:lnTo>
                      <a:pt x="161" y="363"/>
                    </a:lnTo>
                    <a:lnTo>
                      <a:pt x="150" y="374"/>
                    </a:lnTo>
                    <a:lnTo>
                      <a:pt x="143" y="377"/>
                    </a:lnTo>
                    <a:lnTo>
                      <a:pt x="138" y="378"/>
                    </a:lnTo>
                    <a:lnTo>
                      <a:pt x="129" y="377"/>
                    </a:lnTo>
                    <a:lnTo>
                      <a:pt x="120" y="375"/>
                    </a:lnTo>
                    <a:lnTo>
                      <a:pt x="116" y="368"/>
                    </a:lnTo>
                    <a:lnTo>
                      <a:pt x="105" y="354"/>
                    </a:lnTo>
                    <a:lnTo>
                      <a:pt x="93" y="339"/>
                    </a:lnTo>
                    <a:lnTo>
                      <a:pt x="89" y="332"/>
                    </a:lnTo>
                    <a:lnTo>
                      <a:pt x="85" y="271"/>
                    </a:lnTo>
                    <a:lnTo>
                      <a:pt x="3" y="194"/>
                    </a:lnTo>
                    <a:lnTo>
                      <a:pt x="0" y="191"/>
                    </a:lnTo>
                    <a:lnTo>
                      <a:pt x="0" y="188"/>
                    </a:lnTo>
                    <a:lnTo>
                      <a:pt x="3" y="183"/>
                    </a:lnTo>
                    <a:lnTo>
                      <a:pt x="6" y="179"/>
                    </a:lnTo>
                    <a:lnTo>
                      <a:pt x="17" y="168"/>
                    </a:lnTo>
                    <a:lnTo>
                      <a:pt x="31" y="158"/>
                    </a:lnTo>
                    <a:lnTo>
                      <a:pt x="47" y="148"/>
                    </a:lnTo>
                    <a:lnTo>
                      <a:pt x="63" y="138"/>
                    </a:lnTo>
                    <a:lnTo>
                      <a:pt x="79" y="131"/>
                    </a:lnTo>
                    <a:lnTo>
                      <a:pt x="91" y="126"/>
                    </a:lnTo>
                    <a:lnTo>
                      <a:pt x="98" y="129"/>
                    </a:lnTo>
                    <a:lnTo>
                      <a:pt x="114" y="129"/>
                    </a:lnTo>
                    <a:lnTo>
                      <a:pt x="779" y="52"/>
                    </a:lnTo>
                    <a:lnTo>
                      <a:pt x="837" y="141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5999760" y="4908960"/>
                <a:ext cx="1314000" cy="976320"/>
              </a:xfrm>
              <a:custGeom>
                <a:avLst/>
                <a:gdLst/>
                <a:ahLst/>
                <a:rect l="l" t="t" r="r" b="b"/>
                <a:pathLst>
                  <a:path w="2527" h="1912">
                    <a:moveTo>
                      <a:pt x="837" y="141"/>
                    </a:moveTo>
                    <a:lnTo>
                      <a:pt x="1613" y="119"/>
                    </a:lnTo>
                    <a:lnTo>
                      <a:pt x="1613" y="119"/>
                    </a:lnTo>
                    <a:lnTo>
                      <a:pt x="1631" y="140"/>
                    </a:lnTo>
                    <a:lnTo>
                      <a:pt x="1646" y="160"/>
                    </a:lnTo>
                    <a:lnTo>
                      <a:pt x="1651" y="163"/>
                    </a:lnTo>
                    <a:lnTo>
                      <a:pt x="1655" y="167"/>
                    </a:lnTo>
                    <a:lnTo>
                      <a:pt x="1662" y="171"/>
                    </a:lnTo>
                    <a:lnTo>
                      <a:pt x="1667" y="173"/>
                    </a:lnTo>
                    <a:lnTo>
                      <a:pt x="1674" y="175"/>
                    </a:lnTo>
                    <a:lnTo>
                      <a:pt x="1682" y="177"/>
                    </a:lnTo>
                    <a:lnTo>
                      <a:pt x="1692" y="178"/>
                    </a:lnTo>
                    <a:lnTo>
                      <a:pt x="1703" y="178"/>
                    </a:lnTo>
                    <a:lnTo>
                      <a:pt x="1703" y="173"/>
                    </a:lnTo>
                    <a:lnTo>
                      <a:pt x="1703" y="156"/>
                    </a:lnTo>
                    <a:lnTo>
                      <a:pt x="1703" y="128"/>
                    </a:lnTo>
                    <a:lnTo>
                      <a:pt x="1703" y="90"/>
                    </a:lnTo>
                    <a:lnTo>
                      <a:pt x="1697" y="88"/>
                    </a:lnTo>
                    <a:lnTo>
                      <a:pt x="1692" y="87"/>
                    </a:lnTo>
                    <a:lnTo>
                      <a:pt x="1686" y="86"/>
                    </a:lnTo>
                    <a:lnTo>
                      <a:pt x="1681" y="84"/>
                    </a:lnTo>
                    <a:lnTo>
                      <a:pt x="1677" y="81"/>
                    </a:lnTo>
                    <a:lnTo>
                      <a:pt x="1672" y="78"/>
                    </a:lnTo>
                    <a:lnTo>
                      <a:pt x="1669" y="74"/>
                    </a:lnTo>
                    <a:lnTo>
                      <a:pt x="1666" y="70"/>
                    </a:lnTo>
                    <a:lnTo>
                      <a:pt x="1664" y="66"/>
                    </a:lnTo>
                    <a:lnTo>
                      <a:pt x="1662" y="61"/>
                    </a:lnTo>
                    <a:lnTo>
                      <a:pt x="1662" y="56"/>
                    </a:lnTo>
                    <a:lnTo>
                      <a:pt x="1662" y="51"/>
                    </a:lnTo>
                    <a:lnTo>
                      <a:pt x="1663" y="45"/>
                    </a:lnTo>
                    <a:lnTo>
                      <a:pt x="1665" y="40"/>
                    </a:lnTo>
                    <a:lnTo>
                      <a:pt x="1669" y="34"/>
                    </a:lnTo>
                    <a:lnTo>
                      <a:pt x="1673" y="29"/>
                    </a:lnTo>
                    <a:lnTo>
                      <a:pt x="1673" y="24"/>
                    </a:lnTo>
                    <a:lnTo>
                      <a:pt x="1674" y="19"/>
                    </a:lnTo>
                    <a:lnTo>
                      <a:pt x="1677" y="15"/>
                    </a:lnTo>
                    <a:lnTo>
                      <a:pt x="1679" y="12"/>
                    </a:lnTo>
                    <a:lnTo>
                      <a:pt x="1682" y="10"/>
                    </a:lnTo>
                    <a:lnTo>
                      <a:pt x="1684" y="6"/>
                    </a:lnTo>
                    <a:lnTo>
                      <a:pt x="1689" y="5"/>
                    </a:lnTo>
                    <a:lnTo>
                      <a:pt x="1693" y="3"/>
                    </a:lnTo>
                    <a:lnTo>
                      <a:pt x="1701" y="1"/>
                    </a:lnTo>
                    <a:lnTo>
                      <a:pt x="1711" y="0"/>
                    </a:lnTo>
                    <a:lnTo>
                      <a:pt x="1722" y="0"/>
                    </a:lnTo>
                    <a:lnTo>
                      <a:pt x="1734" y="0"/>
                    </a:lnTo>
                    <a:lnTo>
                      <a:pt x="1738" y="4"/>
                    </a:lnTo>
                    <a:lnTo>
                      <a:pt x="1752" y="15"/>
                    </a:lnTo>
                    <a:lnTo>
                      <a:pt x="1761" y="20"/>
                    </a:lnTo>
                    <a:lnTo>
                      <a:pt x="1771" y="26"/>
                    </a:lnTo>
                    <a:lnTo>
                      <a:pt x="1781" y="29"/>
                    </a:lnTo>
                    <a:lnTo>
                      <a:pt x="1793" y="30"/>
                    </a:lnTo>
                    <a:lnTo>
                      <a:pt x="1798" y="34"/>
                    </a:lnTo>
                    <a:lnTo>
                      <a:pt x="1807" y="42"/>
                    </a:lnTo>
                    <a:lnTo>
                      <a:pt x="1811" y="43"/>
                    </a:lnTo>
                    <a:lnTo>
                      <a:pt x="1813" y="43"/>
                    </a:lnTo>
                    <a:lnTo>
                      <a:pt x="1816" y="43"/>
                    </a:lnTo>
                    <a:lnTo>
                      <a:pt x="1818" y="43"/>
                    </a:lnTo>
                    <a:lnTo>
                      <a:pt x="1820" y="42"/>
                    </a:lnTo>
                    <a:lnTo>
                      <a:pt x="1821" y="39"/>
                    </a:lnTo>
                    <a:lnTo>
                      <a:pt x="1822" y="36"/>
                    </a:lnTo>
                    <a:lnTo>
                      <a:pt x="1822" y="30"/>
                    </a:lnTo>
                    <a:lnTo>
                      <a:pt x="1832" y="42"/>
                    </a:lnTo>
                    <a:lnTo>
                      <a:pt x="1840" y="53"/>
                    </a:lnTo>
                    <a:lnTo>
                      <a:pt x="1846" y="65"/>
                    </a:lnTo>
                    <a:lnTo>
                      <a:pt x="1852" y="75"/>
                    </a:lnTo>
                    <a:lnTo>
                      <a:pt x="1858" y="86"/>
                    </a:lnTo>
                    <a:lnTo>
                      <a:pt x="1863" y="98"/>
                    </a:lnTo>
                    <a:lnTo>
                      <a:pt x="1872" y="109"/>
                    </a:lnTo>
                    <a:lnTo>
                      <a:pt x="1882" y="121"/>
                    </a:lnTo>
                    <a:lnTo>
                      <a:pt x="1881" y="125"/>
                    </a:lnTo>
                    <a:lnTo>
                      <a:pt x="1874" y="139"/>
                    </a:lnTo>
                    <a:lnTo>
                      <a:pt x="1867" y="148"/>
                    </a:lnTo>
                    <a:lnTo>
                      <a:pt x="1856" y="158"/>
                    </a:lnTo>
                    <a:lnTo>
                      <a:pt x="1849" y="163"/>
                    </a:lnTo>
                    <a:lnTo>
                      <a:pt x="1841" y="168"/>
                    </a:lnTo>
                    <a:lnTo>
                      <a:pt x="1832" y="174"/>
                    </a:lnTo>
                    <a:lnTo>
                      <a:pt x="1821" y="179"/>
                    </a:lnTo>
                    <a:lnTo>
                      <a:pt x="1843" y="179"/>
                    </a:lnTo>
                    <a:lnTo>
                      <a:pt x="1862" y="180"/>
                    </a:lnTo>
                    <a:lnTo>
                      <a:pt x="1876" y="180"/>
                    </a:lnTo>
                    <a:lnTo>
                      <a:pt x="1881" y="180"/>
                    </a:lnTo>
                    <a:lnTo>
                      <a:pt x="1892" y="192"/>
                    </a:lnTo>
                    <a:lnTo>
                      <a:pt x="1902" y="207"/>
                    </a:lnTo>
                    <a:lnTo>
                      <a:pt x="1913" y="223"/>
                    </a:lnTo>
                    <a:lnTo>
                      <a:pt x="1922" y="240"/>
                    </a:lnTo>
                    <a:lnTo>
                      <a:pt x="1929" y="257"/>
                    </a:lnTo>
                    <a:lnTo>
                      <a:pt x="1935" y="273"/>
                    </a:lnTo>
                    <a:lnTo>
                      <a:pt x="1938" y="287"/>
                    </a:lnTo>
                    <a:lnTo>
                      <a:pt x="1940" y="300"/>
                    </a:lnTo>
                    <a:lnTo>
                      <a:pt x="1950" y="310"/>
                    </a:lnTo>
                    <a:lnTo>
                      <a:pt x="1957" y="318"/>
                    </a:lnTo>
                    <a:lnTo>
                      <a:pt x="1964" y="326"/>
                    </a:lnTo>
                    <a:lnTo>
                      <a:pt x="1969" y="334"/>
                    </a:lnTo>
                    <a:lnTo>
                      <a:pt x="1981" y="354"/>
                    </a:lnTo>
                    <a:lnTo>
                      <a:pt x="1998" y="390"/>
                    </a:lnTo>
                    <a:lnTo>
                      <a:pt x="2004" y="391"/>
                    </a:lnTo>
                    <a:lnTo>
                      <a:pt x="2008" y="392"/>
                    </a:lnTo>
                    <a:lnTo>
                      <a:pt x="2013" y="395"/>
                    </a:lnTo>
                    <a:lnTo>
                      <a:pt x="2016" y="399"/>
                    </a:lnTo>
                    <a:lnTo>
                      <a:pt x="2022" y="410"/>
                    </a:lnTo>
                    <a:lnTo>
                      <a:pt x="2028" y="423"/>
                    </a:lnTo>
                    <a:lnTo>
                      <a:pt x="2034" y="438"/>
                    </a:lnTo>
                    <a:lnTo>
                      <a:pt x="2040" y="453"/>
                    </a:lnTo>
                    <a:lnTo>
                      <a:pt x="2044" y="460"/>
                    </a:lnTo>
                    <a:lnTo>
                      <a:pt x="2048" y="467"/>
                    </a:lnTo>
                    <a:lnTo>
                      <a:pt x="2052" y="474"/>
                    </a:lnTo>
                    <a:lnTo>
                      <a:pt x="2058" y="479"/>
                    </a:lnTo>
                    <a:lnTo>
                      <a:pt x="2068" y="490"/>
                    </a:lnTo>
                    <a:lnTo>
                      <a:pt x="2075" y="498"/>
                    </a:lnTo>
                    <a:lnTo>
                      <a:pt x="2082" y="505"/>
                    </a:lnTo>
                    <a:lnTo>
                      <a:pt x="2087" y="514"/>
                    </a:lnTo>
                    <a:lnTo>
                      <a:pt x="2099" y="534"/>
                    </a:lnTo>
                    <a:lnTo>
                      <a:pt x="2116" y="570"/>
                    </a:lnTo>
                    <a:lnTo>
                      <a:pt x="2121" y="574"/>
                    </a:lnTo>
                    <a:lnTo>
                      <a:pt x="2131" y="588"/>
                    </a:lnTo>
                    <a:lnTo>
                      <a:pt x="2137" y="597"/>
                    </a:lnTo>
                    <a:lnTo>
                      <a:pt x="2141" y="608"/>
                    </a:lnTo>
                    <a:lnTo>
                      <a:pt x="2144" y="619"/>
                    </a:lnTo>
                    <a:lnTo>
                      <a:pt x="2145" y="629"/>
                    </a:lnTo>
                    <a:lnTo>
                      <a:pt x="2146" y="634"/>
                    </a:lnTo>
                    <a:lnTo>
                      <a:pt x="2150" y="645"/>
                    </a:lnTo>
                    <a:lnTo>
                      <a:pt x="2153" y="650"/>
                    </a:lnTo>
                    <a:lnTo>
                      <a:pt x="2158" y="654"/>
                    </a:lnTo>
                    <a:lnTo>
                      <a:pt x="2162" y="656"/>
                    </a:lnTo>
                    <a:lnTo>
                      <a:pt x="2166" y="659"/>
                    </a:lnTo>
                    <a:lnTo>
                      <a:pt x="2170" y="659"/>
                    </a:lnTo>
                    <a:lnTo>
                      <a:pt x="2176" y="660"/>
                    </a:lnTo>
                    <a:lnTo>
                      <a:pt x="2180" y="660"/>
                    </a:lnTo>
                    <a:lnTo>
                      <a:pt x="2190" y="663"/>
                    </a:lnTo>
                    <a:lnTo>
                      <a:pt x="2196" y="667"/>
                    </a:lnTo>
                    <a:lnTo>
                      <a:pt x="2200" y="673"/>
                    </a:lnTo>
                    <a:lnTo>
                      <a:pt x="2203" y="676"/>
                    </a:lnTo>
                    <a:lnTo>
                      <a:pt x="2204" y="680"/>
                    </a:lnTo>
                    <a:lnTo>
                      <a:pt x="2205" y="684"/>
                    </a:lnTo>
                    <a:lnTo>
                      <a:pt x="2205" y="690"/>
                    </a:lnTo>
                    <a:lnTo>
                      <a:pt x="2205" y="700"/>
                    </a:lnTo>
                    <a:lnTo>
                      <a:pt x="2208" y="723"/>
                    </a:lnTo>
                    <a:lnTo>
                      <a:pt x="2211" y="737"/>
                    </a:lnTo>
                    <a:lnTo>
                      <a:pt x="2217" y="753"/>
                    </a:lnTo>
                    <a:lnTo>
                      <a:pt x="2220" y="760"/>
                    </a:lnTo>
                    <a:lnTo>
                      <a:pt x="2224" y="767"/>
                    </a:lnTo>
                    <a:lnTo>
                      <a:pt x="2229" y="773"/>
                    </a:lnTo>
                    <a:lnTo>
                      <a:pt x="2234" y="780"/>
                    </a:lnTo>
                    <a:lnTo>
                      <a:pt x="2234" y="790"/>
                    </a:lnTo>
                    <a:lnTo>
                      <a:pt x="2235" y="801"/>
                    </a:lnTo>
                    <a:lnTo>
                      <a:pt x="2237" y="813"/>
                    </a:lnTo>
                    <a:lnTo>
                      <a:pt x="2238" y="824"/>
                    </a:lnTo>
                    <a:lnTo>
                      <a:pt x="2245" y="844"/>
                    </a:lnTo>
                    <a:lnTo>
                      <a:pt x="2252" y="865"/>
                    </a:lnTo>
                    <a:lnTo>
                      <a:pt x="2261" y="884"/>
                    </a:lnTo>
                    <a:lnTo>
                      <a:pt x="2271" y="902"/>
                    </a:lnTo>
                    <a:lnTo>
                      <a:pt x="2281" y="917"/>
                    </a:lnTo>
                    <a:lnTo>
                      <a:pt x="2292" y="929"/>
                    </a:lnTo>
                    <a:lnTo>
                      <a:pt x="2293" y="935"/>
                    </a:lnTo>
                    <a:lnTo>
                      <a:pt x="2294" y="941"/>
                    </a:lnTo>
                    <a:lnTo>
                      <a:pt x="2298" y="948"/>
                    </a:lnTo>
                    <a:lnTo>
                      <a:pt x="2302" y="956"/>
                    </a:lnTo>
                    <a:lnTo>
                      <a:pt x="2311" y="971"/>
                    </a:lnTo>
                    <a:lnTo>
                      <a:pt x="2321" y="985"/>
                    </a:lnTo>
                    <a:lnTo>
                      <a:pt x="2342" y="1008"/>
                    </a:lnTo>
                    <a:lnTo>
                      <a:pt x="2352" y="1018"/>
                    </a:lnTo>
                    <a:lnTo>
                      <a:pt x="2356" y="1029"/>
                    </a:lnTo>
                    <a:lnTo>
                      <a:pt x="2366" y="1053"/>
                    </a:lnTo>
                    <a:lnTo>
                      <a:pt x="2371" y="1067"/>
                    </a:lnTo>
                    <a:lnTo>
                      <a:pt x="2375" y="1082"/>
                    </a:lnTo>
                    <a:lnTo>
                      <a:pt x="2379" y="1096"/>
                    </a:lnTo>
                    <a:lnTo>
                      <a:pt x="2381" y="1109"/>
                    </a:lnTo>
                    <a:lnTo>
                      <a:pt x="2397" y="1139"/>
                    </a:lnTo>
                    <a:lnTo>
                      <a:pt x="2412" y="1164"/>
                    </a:lnTo>
                    <a:lnTo>
                      <a:pt x="2426" y="1186"/>
                    </a:lnTo>
                    <a:lnTo>
                      <a:pt x="2440" y="1203"/>
                    </a:lnTo>
                    <a:lnTo>
                      <a:pt x="2466" y="1230"/>
                    </a:lnTo>
                    <a:lnTo>
                      <a:pt x="2488" y="1255"/>
                    </a:lnTo>
                    <a:lnTo>
                      <a:pt x="2496" y="1268"/>
                    </a:lnTo>
                    <a:lnTo>
                      <a:pt x="2504" y="1283"/>
                    </a:lnTo>
                    <a:lnTo>
                      <a:pt x="2508" y="1291"/>
                    </a:lnTo>
                    <a:lnTo>
                      <a:pt x="2511" y="1301"/>
                    </a:lnTo>
                    <a:lnTo>
                      <a:pt x="2515" y="1312"/>
                    </a:lnTo>
                    <a:lnTo>
                      <a:pt x="2517" y="1324"/>
                    </a:lnTo>
                    <a:lnTo>
                      <a:pt x="2521" y="1350"/>
                    </a:lnTo>
                    <a:lnTo>
                      <a:pt x="2524" y="1382"/>
                    </a:lnTo>
                    <a:lnTo>
                      <a:pt x="2527" y="1421"/>
                    </a:lnTo>
                    <a:lnTo>
                      <a:pt x="2527" y="1467"/>
                    </a:lnTo>
                    <a:lnTo>
                      <a:pt x="2527" y="1502"/>
                    </a:lnTo>
                    <a:lnTo>
                      <a:pt x="2527" y="1519"/>
                    </a:lnTo>
                    <a:lnTo>
                      <a:pt x="2526" y="1526"/>
                    </a:lnTo>
                    <a:lnTo>
                      <a:pt x="2526" y="1527"/>
                    </a:lnTo>
                    <a:lnTo>
                      <a:pt x="2526" y="1567"/>
                    </a:lnTo>
                    <a:lnTo>
                      <a:pt x="2526" y="1601"/>
                    </a:lnTo>
                    <a:lnTo>
                      <a:pt x="2526" y="1636"/>
                    </a:lnTo>
                    <a:lnTo>
                      <a:pt x="2524" y="1676"/>
                    </a:lnTo>
                    <a:lnTo>
                      <a:pt x="2524" y="1681"/>
                    </a:lnTo>
                    <a:lnTo>
                      <a:pt x="2523" y="1684"/>
                    </a:lnTo>
                    <a:lnTo>
                      <a:pt x="2522" y="1688"/>
                    </a:lnTo>
                    <a:lnTo>
                      <a:pt x="2520" y="1689"/>
                    </a:lnTo>
                    <a:lnTo>
                      <a:pt x="2515" y="1691"/>
                    </a:lnTo>
                    <a:lnTo>
                      <a:pt x="2509" y="1691"/>
                    </a:lnTo>
                    <a:lnTo>
                      <a:pt x="2504" y="1691"/>
                    </a:lnTo>
                    <a:lnTo>
                      <a:pt x="2500" y="1693"/>
                    </a:lnTo>
                    <a:lnTo>
                      <a:pt x="2497" y="1694"/>
                    </a:lnTo>
                    <a:lnTo>
                      <a:pt x="2496" y="1697"/>
                    </a:lnTo>
                    <a:lnTo>
                      <a:pt x="2495" y="1701"/>
                    </a:lnTo>
                    <a:lnTo>
                      <a:pt x="2494" y="1706"/>
                    </a:lnTo>
                    <a:lnTo>
                      <a:pt x="2496" y="1718"/>
                    </a:lnTo>
                    <a:lnTo>
                      <a:pt x="2500" y="1733"/>
                    </a:lnTo>
                    <a:lnTo>
                      <a:pt x="2504" y="1748"/>
                    </a:lnTo>
                    <a:lnTo>
                      <a:pt x="2509" y="1765"/>
                    </a:lnTo>
                    <a:lnTo>
                      <a:pt x="2515" y="1782"/>
                    </a:lnTo>
                    <a:lnTo>
                      <a:pt x="2519" y="1798"/>
                    </a:lnTo>
                    <a:lnTo>
                      <a:pt x="2522" y="1813"/>
                    </a:lnTo>
                    <a:lnTo>
                      <a:pt x="2523" y="1825"/>
                    </a:lnTo>
                    <a:lnTo>
                      <a:pt x="2517" y="1836"/>
                    </a:lnTo>
                    <a:lnTo>
                      <a:pt x="2509" y="1844"/>
                    </a:lnTo>
                    <a:lnTo>
                      <a:pt x="2501" y="1853"/>
                    </a:lnTo>
                    <a:lnTo>
                      <a:pt x="2491" y="1859"/>
                    </a:lnTo>
                    <a:lnTo>
                      <a:pt x="2480" y="1865"/>
                    </a:lnTo>
                    <a:lnTo>
                      <a:pt x="2469" y="1870"/>
                    </a:lnTo>
                    <a:lnTo>
                      <a:pt x="2457" y="1873"/>
                    </a:lnTo>
                    <a:lnTo>
                      <a:pt x="2445" y="1877"/>
                    </a:lnTo>
                    <a:lnTo>
                      <a:pt x="2419" y="1881"/>
                    </a:lnTo>
                    <a:lnTo>
                      <a:pt x="2393" y="1883"/>
                    </a:lnTo>
                    <a:lnTo>
                      <a:pt x="2368" y="1883"/>
                    </a:lnTo>
                    <a:lnTo>
                      <a:pt x="2344" y="1883"/>
                    </a:lnTo>
                    <a:lnTo>
                      <a:pt x="2333" y="1893"/>
                    </a:lnTo>
                    <a:lnTo>
                      <a:pt x="2321" y="1900"/>
                    </a:lnTo>
                    <a:lnTo>
                      <a:pt x="2311" y="1906"/>
                    </a:lnTo>
                    <a:lnTo>
                      <a:pt x="2299" y="1909"/>
                    </a:lnTo>
                    <a:lnTo>
                      <a:pt x="2288" y="1911"/>
                    </a:lnTo>
                    <a:lnTo>
                      <a:pt x="2277" y="1912"/>
                    </a:lnTo>
                    <a:lnTo>
                      <a:pt x="2265" y="1912"/>
                    </a:lnTo>
                    <a:lnTo>
                      <a:pt x="2254" y="1912"/>
                    </a:lnTo>
                    <a:lnTo>
                      <a:pt x="2245" y="1912"/>
                    </a:lnTo>
                    <a:lnTo>
                      <a:pt x="2237" y="1912"/>
                    </a:lnTo>
                    <a:lnTo>
                      <a:pt x="2232" y="1910"/>
                    </a:lnTo>
                    <a:lnTo>
                      <a:pt x="2229" y="1908"/>
                    </a:lnTo>
                    <a:lnTo>
                      <a:pt x="2226" y="1905"/>
                    </a:lnTo>
                    <a:lnTo>
                      <a:pt x="2225" y="1899"/>
                    </a:lnTo>
                    <a:lnTo>
                      <a:pt x="2225" y="1892"/>
                    </a:lnTo>
                    <a:lnTo>
                      <a:pt x="2225" y="1882"/>
                    </a:lnTo>
                    <a:lnTo>
                      <a:pt x="2235" y="1872"/>
                    </a:lnTo>
                    <a:lnTo>
                      <a:pt x="2241" y="1865"/>
                    </a:lnTo>
                    <a:lnTo>
                      <a:pt x="2245" y="1861"/>
                    </a:lnTo>
                    <a:lnTo>
                      <a:pt x="2246" y="1858"/>
                    </a:lnTo>
                    <a:lnTo>
                      <a:pt x="2247" y="1855"/>
                    </a:lnTo>
                    <a:lnTo>
                      <a:pt x="2248" y="1853"/>
                    </a:lnTo>
                    <a:lnTo>
                      <a:pt x="2247" y="1850"/>
                    </a:lnTo>
                    <a:lnTo>
                      <a:pt x="2246" y="1847"/>
                    </a:lnTo>
                    <a:lnTo>
                      <a:pt x="2245" y="1844"/>
                    </a:lnTo>
                    <a:lnTo>
                      <a:pt x="2241" y="1841"/>
                    </a:lnTo>
                    <a:lnTo>
                      <a:pt x="2235" y="1832"/>
                    </a:lnTo>
                    <a:lnTo>
                      <a:pt x="2225" y="1823"/>
                    </a:lnTo>
                    <a:lnTo>
                      <a:pt x="2225" y="1813"/>
                    </a:lnTo>
                    <a:lnTo>
                      <a:pt x="2225" y="1805"/>
                    </a:lnTo>
                    <a:lnTo>
                      <a:pt x="2224" y="1800"/>
                    </a:lnTo>
                    <a:lnTo>
                      <a:pt x="2222" y="1797"/>
                    </a:lnTo>
                    <a:lnTo>
                      <a:pt x="2219" y="1795"/>
                    </a:lnTo>
                    <a:lnTo>
                      <a:pt x="2213" y="1793"/>
                    </a:lnTo>
                    <a:lnTo>
                      <a:pt x="2206" y="1792"/>
                    </a:lnTo>
                    <a:lnTo>
                      <a:pt x="2196" y="1792"/>
                    </a:lnTo>
                    <a:lnTo>
                      <a:pt x="2195" y="1784"/>
                    </a:lnTo>
                    <a:lnTo>
                      <a:pt x="2192" y="1763"/>
                    </a:lnTo>
                    <a:lnTo>
                      <a:pt x="2189" y="1751"/>
                    </a:lnTo>
                    <a:lnTo>
                      <a:pt x="2183" y="1742"/>
                    </a:lnTo>
                    <a:lnTo>
                      <a:pt x="2180" y="1738"/>
                    </a:lnTo>
                    <a:lnTo>
                      <a:pt x="2177" y="1735"/>
                    </a:lnTo>
                    <a:lnTo>
                      <a:pt x="2171" y="1733"/>
                    </a:lnTo>
                    <a:lnTo>
                      <a:pt x="2167" y="1733"/>
                    </a:lnTo>
                    <a:lnTo>
                      <a:pt x="2156" y="1733"/>
                    </a:lnTo>
                    <a:lnTo>
                      <a:pt x="2150" y="1732"/>
                    </a:lnTo>
                    <a:lnTo>
                      <a:pt x="2144" y="1731"/>
                    </a:lnTo>
                    <a:lnTo>
                      <a:pt x="2140" y="1729"/>
                    </a:lnTo>
                    <a:lnTo>
                      <a:pt x="2138" y="1725"/>
                    </a:lnTo>
                    <a:lnTo>
                      <a:pt x="2137" y="1720"/>
                    </a:lnTo>
                    <a:lnTo>
                      <a:pt x="2137" y="1712"/>
                    </a:lnTo>
                    <a:lnTo>
                      <a:pt x="2137" y="1703"/>
                    </a:lnTo>
                    <a:lnTo>
                      <a:pt x="2131" y="1703"/>
                    </a:lnTo>
                    <a:lnTo>
                      <a:pt x="2127" y="1702"/>
                    </a:lnTo>
                    <a:lnTo>
                      <a:pt x="2123" y="1700"/>
                    </a:lnTo>
                    <a:lnTo>
                      <a:pt x="2119" y="1697"/>
                    </a:lnTo>
                    <a:lnTo>
                      <a:pt x="2113" y="1693"/>
                    </a:lnTo>
                    <a:lnTo>
                      <a:pt x="2108" y="1688"/>
                    </a:lnTo>
                    <a:lnTo>
                      <a:pt x="2101" y="1682"/>
                    </a:lnTo>
                    <a:lnTo>
                      <a:pt x="2096" y="1677"/>
                    </a:lnTo>
                    <a:lnTo>
                      <a:pt x="2091" y="1675"/>
                    </a:lnTo>
                    <a:lnTo>
                      <a:pt x="2087" y="1674"/>
                    </a:lnTo>
                    <a:lnTo>
                      <a:pt x="2083" y="1673"/>
                    </a:lnTo>
                    <a:lnTo>
                      <a:pt x="2077" y="1673"/>
                    </a:lnTo>
                    <a:lnTo>
                      <a:pt x="2068" y="1673"/>
                    </a:lnTo>
                    <a:lnTo>
                      <a:pt x="2044" y="1673"/>
                    </a:lnTo>
                    <a:lnTo>
                      <a:pt x="2015" y="1671"/>
                    </a:lnTo>
                    <a:lnTo>
                      <a:pt x="1988" y="1671"/>
                    </a:lnTo>
                    <a:lnTo>
                      <a:pt x="1982" y="1670"/>
                    </a:lnTo>
                    <a:lnTo>
                      <a:pt x="1978" y="1669"/>
                    </a:lnTo>
                    <a:lnTo>
                      <a:pt x="1975" y="1666"/>
                    </a:lnTo>
                    <a:lnTo>
                      <a:pt x="1970" y="1662"/>
                    </a:lnTo>
                    <a:lnTo>
                      <a:pt x="1968" y="1656"/>
                    </a:lnTo>
                    <a:lnTo>
                      <a:pt x="1966" y="1651"/>
                    </a:lnTo>
                    <a:lnTo>
                      <a:pt x="1964" y="1644"/>
                    </a:lnTo>
                    <a:lnTo>
                      <a:pt x="1962" y="1638"/>
                    </a:lnTo>
                    <a:lnTo>
                      <a:pt x="1961" y="1623"/>
                    </a:lnTo>
                    <a:lnTo>
                      <a:pt x="1960" y="1609"/>
                    </a:lnTo>
                    <a:lnTo>
                      <a:pt x="1959" y="1595"/>
                    </a:lnTo>
                    <a:lnTo>
                      <a:pt x="1959" y="1582"/>
                    </a:lnTo>
                    <a:lnTo>
                      <a:pt x="1948" y="1561"/>
                    </a:lnTo>
                    <a:lnTo>
                      <a:pt x="1937" y="1543"/>
                    </a:lnTo>
                    <a:lnTo>
                      <a:pt x="1926" y="1527"/>
                    </a:lnTo>
                    <a:lnTo>
                      <a:pt x="1915" y="1515"/>
                    </a:lnTo>
                    <a:lnTo>
                      <a:pt x="1909" y="1509"/>
                    </a:lnTo>
                    <a:lnTo>
                      <a:pt x="1903" y="1504"/>
                    </a:lnTo>
                    <a:lnTo>
                      <a:pt x="1898" y="1501"/>
                    </a:lnTo>
                    <a:lnTo>
                      <a:pt x="1893" y="1498"/>
                    </a:lnTo>
                    <a:lnTo>
                      <a:pt x="1887" y="1495"/>
                    </a:lnTo>
                    <a:lnTo>
                      <a:pt x="1882" y="1493"/>
                    </a:lnTo>
                    <a:lnTo>
                      <a:pt x="1875" y="1492"/>
                    </a:lnTo>
                    <a:lnTo>
                      <a:pt x="1870" y="1492"/>
                    </a:lnTo>
                    <a:lnTo>
                      <a:pt x="1865" y="1486"/>
                    </a:lnTo>
                    <a:lnTo>
                      <a:pt x="1860" y="1480"/>
                    </a:lnTo>
                    <a:lnTo>
                      <a:pt x="1857" y="1475"/>
                    </a:lnTo>
                    <a:lnTo>
                      <a:pt x="1854" y="1468"/>
                    </a:lnTo>
                    <a:lnTo>
                      <a:pt x="1852" y="1462"/>
                    </a:lnTo>
                    <a:lnTo>
                      <a:pt x="1849" y="1454"/>
                    </a:lnTo>
                    <a:lnTo>
                      <a:pt x="1848" y="1448"/>
                    </a:lnTo>
                    <a:lnTo>
                      <a:pt x="1848" y="1439"/>
                    </a:lnTo>
                    <a:lnTo>
                      <a:pt x="1848" y="1431"/>
                    </a:lnTo>
                    <a:lnTo>
                      <a:pt x="1849" y="1421"/>
                    </a:lnTo>
                    <a:lnTo>
                      <a:pt x="1852" y="1411"/>
                    </a:lnTo>
                    <a:lnTo>
                      <a:pt x="1854" y="1399"/>
                    </a:lnTo>
                    <a:lnTo>
                      <a:pt x="1861" y="1373"/>
                    </a:lnTo>
                    <a:lnTo>
                      <a:pt x="1871" y="1343"/>
                    </a:lnTo>
                    <a:lnTo>
                      <a:pt x="1871" y="1343"/>
                    </a:lnTo>
                    <a:lnTo>
                      <a:pt x="1842" y="1342"/>
                    </a:lnTo>
                    <a:lnTo>
                      <a:pt x="1842" y="1342"/>
                    </a:lnTo>
                    <a:lnTo>
                      <a:pt x="1841" y="1348"/>
                    </a:lnTo>
                    <a:lnTo>
                      <a:pt x="1840" y="1352"/>
                    </a:lnTo>
                    <a:lnTo>
                      <a:pt x="1839" y="1356"/>
                    </a:lnTo>
                    <a:lnTo>
                      <a:pt x="1836" y="1359"/>
                    </a:lnTo>
                    <a:lnTo>
                      <a:pt x="1833" y="1363"/>
                    </a:lnTo>
                    <a:lnTo>
                      <a:pt x="1830" y="1365"/>
                    </a:lnTo>
                    <a:lnTo>
                      <a:pt x="1827" y="1367"/>
                    </a:lnTo>
                    <a:lnTo>
                      <a:pt x="1822" y="1368"/>
                    </a:lnTo>
                    <a:lnTo>
                      <a:pt x="1814" y="1370"/>
                    </a:lnTo>
                    <a:lnTo>
                      <a:pt x="1804" y="1371"/>
                    </a:lnTo>
                    <a:lnTo>
                      <a:pt x="1793" y="1372"/>
                    </a:lnTo>
                    <a:lnTo>
                      <a:pt x="1781" y="1371"/>
                    </a:lnTo>
                    <a:lnTo>
                      <a:pt x="1777" y="1367"/>
                    </a:lnTo>
                    <a:lnTo>
                      <a:pt x="1763" y="1353"/>
                    </a:lnTo>
                    <a:lnTo>
                      <a:pt x="1745" y="1333"/>
                    </a:lnTo>
                    <a:lnTo>
                      <a:pt x="1723" y="1312"/>
                    </a:lnTo>
                    <a:lnTo>
                      <a:pt x="1722" y="1306"/>
                    </a:lnTo>
                    <a:lnTo>
                      <a:pt x="1721" y="1302"/>
                    </a:lnTo>
                    <a:lnTo>
                      <a:pt x="1720" y="1298"/>
                    </a:lnTo>
                    <a:lnTo>
                      <a:pt x="1718" y="1294"/>
                    </a:lnTo>
                    <a:lnTo>
                      <a:pt x="1713" y="1287"/>
                    </a:lnTo>
                    <a:lnTo>
                      <a:pt x="1708" y="1282"/>
                    </a:lnTo>
                    <a:lnTo>
                      <a:pt x="1703" y="1276"/>
                    </a:lnTo>
                    <a:lnTo>
                      <a:pt x="1698" y="1270"/>
                    </a:lnTo>
                    <a:lnTo>
                      <a:pt x="1696" y="1265"/>
                    </a:lnTo>
                    <a:lnTo>
                      <a:pt x="1695" y="1262"/>
                    </a:lnTo>
                    <a:lnTo>
                      <a:pt x="1694" y="1257"/>
                    </a:lnTo>
                    <a:lnTo>
                      <a:pt x="1693" y="1251"/>
                    </a:lnTo>
                    <a:lnTo>
                      <a:pt x="1671" y="1230"/>
                    </a:lnTo>
                    <a:lnTo>
                      <a:pt x="1653" y="1210"/>
                    </a:lnTo>
                    <a:lnTo>
                      <a:pt x="1639" y="1196"/>
                    </a:lnTo>
                    <a:lnTo>
                      <a:pt x="1635" y="1192"/>
                    </a:lnTo>
                    <a:lnTo>
                      <a:pt x="1635" y="1186"/>
                    </a:lnTo>
                    <a:lnTo>
                      <a:pt x="1637" y="1179"/>
                    </a:lnTo>
                    <a:lnTo>
                      <a:pt x="1640" y="1171"/>
                    </a:lnTo>
                    <a:lnTo>
                      <a:pt x="1643" y="1164"/>
                    </a:lnTo>
                    <a:lnTo>
                      <a:pt x="1653" y="1148"/>
                    </a:lnTo>
                    <a:lnTo>
                      <a:pt x="1665" y="1128"/>
                    </a:lnTo>
                    <a:lnTo>
                      <a:pt x="1676" y="1109"/>
                    </a:lnTo>
                    <a:lnTo>
                      <a:pt x="1685" y="1087"/>
                    </a:lnTo>
                    <a:lnTo>
                      <a:pt x="1690" y="1076"/>
                    </a:lnTo>
                    <a:lnTo>
                      <a:pt x="1692" y="1066"/>
                    </a:lnTo>
                    <a:lnTo>
                      <a:pt x="1694" y="1054"/>
                    </a:lnTo>
                    <a:lnTo>
                      <a:pt x="1695" y="1043"/>
                    </a:lnTo>
                    <a:lnTo>
                      <a:pt x="1684" y="1044"/>
                    </a:lnTo>
                    <a:lnTo>
                      <a:pt x="1674" y="1045"/>
                    </a:lnTo>
                    <a:lnTo>
                      <a:pt x="1665" y="1048"/>
                    </a:lnTo>
                    <a:lnTo>
                      <a:pt x="1656" y="1052"/>
                    </a:lnTo>
                    <a:lnTo>
                      <a:pt x="1647" y="1057"/>
                    </a:lnTo>
                    <a:lnTo>
                      <a:pt x="1640" y="1061"/>
                    </a:lnTo>
                    <a:lnTo>
                      <a:pt x="1633" y="1067"/>
                    </a:lnTo>
                    <a:lnTo>
                      <a:pt x="1628" y="1072"/>
                    </a:lnTo>
                    <a:lnTo>
                      <a:pt x="1618" y="1083"/>
                    </a:lnTo>
                    <a:lnTo>
                      <a:pt x="1611" y="1093"/>
                    </a:lnTo>
                    <a:lnTo>
                      <a:pt x="1606" y="1099"/>
                    </a:lnTo>
                    <a:lnTo>
                      <a:pt x="1605" y="1102"/>
                    </a:lnTo>
                    <a:lnTo>
                      <a:pt x="1600" y="1096"/>
                    </a:lnTo>
                    <a:lnTo>
                      <a:pt x="1596" y="1091"/>
                    </a:lnTo>
                    <a:lnTo>
                      <a:pt x="1591" y="1085"/>
                    </a:lnTo>
                    <a:lnTo>
                      <a:pt x="1588" y="1079"/>
                    </a:lnTo>
                    <a:lnTo>
                      <a:pt x="1583" y="1067"/>
                    </a:lnTo>
                    <a:lnTo>
                      <a:pt x="1579" y="1054"/>
                    </a:lnTo>
                    <a:lnTo>
                      <a:pt x="1577" y="1039"/>
                    </a:lnTo>
                    <a:lnTo>
                      <a:pt x="1576" y="1022"/>
                    </a:lnTo>
                    <a:lnTo>
                      <a:pt x="1576" y="1003"/>
                    </a:lnTo>
                    <a:lnTo>
                      <a:pt x="1576" y="983"/>
                    </a:lnTo>
                    <a:lnTo>
                      <a:pt x="1566" y="961"/>
                    </a:lnTo>
                    <a:lnTo>
                      <a:pt x="1559" y="943"/>
                    </a:lnTo>
                    <a:lnTo>
                      <a:pt x="1555" y="926"/>
                    </a:lnTo>
                    <a:lnTo>
                      <a:pt x="1550" y="911"/>
                    </a:lnTo>
                    <a:lnTo>
                      <a:pt x="1549" y="898"/>
                    </a:lnTo>
                    <a:lnTo>
                      <a:pt x="1548" y="885"/>
                    </a:lnTo>
                    <a:lnTo>
                      <a:pt x="1547" y="875"/>
                    </a:lnTo>
                    <a:lnTo>
                      <a:pt x="1547" y="863"/>
                    </a:lnTo>
                    <a:lnTo>
                      <a:pt x="1548" y="857"/>
                    </a:lnTo>
                    <a:lnTo>
                      <a:pt x="1549" y="853"/>
                    </a:lnTo>
                    <a:lnTo>
                      <a:pt x="1550" y="850"/>
                    </a:lnTo>
                    <a:lnTo>
                      <a:pt x="1552" y="845"/>
                    </a:lnTo>
                    <a:lnTo>
                      <a:pt x="1557" y="840"/>
                    </a:lnTo>
                    <a:lnTo>
                      <a:pt x="1562" y="837"/>
                    </a:lnTo>
                    <a:lnTo>
                      <a:pt x="1573" y="834"/>
                    </a:lnTo>
                    <a:lnTo>
                      <a:pt x="1577" y="834"/>
                    </a:lnTo>
                    <a:lnTo>
                      <a:pt x="1583" y="827"/>
                    </a:lnTo>
                    <a:lnTo>
                      <a:pt x="1586" y="821"/>
                    </a:lnTo>
                    <a:lnTo>
                      <a:pt x="1589" y="814"/>
                    </a:lnTo>
                    <a:lnTo>
                      <a:pt x="1590" y="807"/>
                    </a:lnTo>
                    <a:lnTo>
                      <a:pt x="1591" y="799"/>
                    </a:lnTo>
                    <a:lnTo>
                      <a:pt x="1591" y="790"/>
                    </a:lnTo>
                    <a:lnTo>
                      <a:pt x="1590" y="783"/>
                    </a:lnTo>
                    <a:lnTo>
                      <a:pt x="1589" y="774"/>
                    </a:lnTo>
                    <a:lnTo>
                      <a:pt x="1583" y="742"/>
                    </a:lnTo>
                    <a:lnTo>
                      <a:pt x="1578" y="714"/>
                    </a:lnTo>
                    <a:lnTo>
                      <a:pt x="1578" y="709"/>
                    </a:lnTo>
                    <a:lnTo>
                      <a:pt x="1577" y="704"/>
                    </a:lnTo>
                    <a:lnTo>
                      <a:pt x="1576" y="700"/>
                    </a:lnTo>
                    <a:lnTo>
                      <a:pt x="1574" y="696"/>
                    </a:lnTo>
                    <a:lnTo>
                      <a:pt x="1570" y="690"/>
                    </a:lnTo>
                    <a:lnTo>
                      <a:pt x="1564" y="684"/>
                    </a:lnTo>
                    <a:lnTo>
                      <a:pt x="1558" y="678"/>
                    </a:lnTo>
                    <a:lnTo>
                      <a:pt x="1554" y="672"/>
                    </a:lnTo>
                    <a:lnTo>
                      <a:pt x="1551" y="668"/>
                    </a:lnTo>
                    <a:lnTo>
                      <a:pt x="1550" y="664"/>
                    </a:lnTo>
                    <a:lnTo>
                      <a:pt x="1549" y="660"/>
                    </a:lnTo>
                    <a:lnTo>
                      <a:pt x="1549" y="654"/>
                    </a:lnTo>
                    <a:lnTo>
                      <a:pt x="1538" y="645"/>
                    </a:lnTo>
                    <a:lnTo>
                      <a:pt x="1527" y="637"/>
                    </a:lnTo>
                    <a:lnTo>
                      <a:pt x="1515" y="632"/>
                    </a:lnTo>
                    <a:lnTo>
                      <a:pt x="1501" y="627"/>
                    </a:lnTo>
                    <a:lnTo>
                      <a:pt x="1487" y="625"/>
                    </a:lnTo>
                    <a:lnTo>
                      <a:pt x="1469" y="624"/>
                    </a:lnTo>
                    <a:lnTo>
                      <a:pt x="1451" y="624"/>
                    </a:lnTo>
                    <a:lnTo>
                      <a:pt x="1430" y="624"/>
                    </a:lnTo>
                    <a:lnTo>
                      <a:pt x="1425" y="623"/>
                    </a:lnTo>
                    <a:lnTo>
                      <a:pt x="1422" y="622"/>
                    </a:lnTo>
                    <a:lnTo>
                      <a:pt x="1419" y="621"/>
                    </a:lnTo>
                    <a:lnTo>
                      <a:pt x="1417" y="618"/>
                    </a:lnTo>
                    <a:lnTo>
                      <a:pt x="1415" y="611"/>
                    </a:lnTo>
                    <a:lnTo>
                      <a:pt x="1415" y="601"/>
                    </a:lnTo>
                    <a:lnTo>
                      <a:pt x="1415" y="588"/>
                    </a:lnTo>
                    <a:lnTo>
                      <a:pt x="1414" y="573"/>
                    </a:lnTo>
                    <a:lnTo>
                      <a:pt x="1412" y="565"/>
                    </a:lnTo>
                    <a:lnTo>
                      <a:pt x="1410" y="555"/>
                    </a:lnTo>
                    <a:lnTo>
                      <a:pt x="1406" y="545"/>
                    </a:lnTo>
                    <a:lnTo>
                      <a:pt x="1401" y="533"/>
                    </a:lnTo>
                    <a:lnTo>
                      <a:pt x="1395" y="533"/>
                    </a:lnTo>
                    <a:lnTo>
                      <a:pt x="1388" y="531"/>
                    </a:lnTo>
                    <a:lnTo>
                      <a:pt x="1382" y="528"/>
                    </a:lnTo>
                    <a:lnTo>
                      <a:pt x="1373" y="525"/>
                    </a:lnTo>
                    <a:lnTo>
                      <a:pt x="1357" y="515"/>
                    </a:lnTo>
                    <a:lnTo>
                      <a:pt x="1338" y="503"/>
                    </a:lnTo>
                    <a:lnTo>
                      <a:pt x="1318" y="492"/>
                    </a:lnTo>
                    <a:lnTo>
                      <a:pt x="1296" y="483"/>
                    </a:lnTo>
                    <a:lnTo>
                      <a:pt x="1286" y="478"/>
                    </a:lnTo>
                    <a:lnTo>
                      <a:pt x="1275" y="476"/>
                    </a:lnTo>
                    <a:lnTo>
                      <a:pt x="1264" y="474"/>
                    </a:lnTo>
                    <a:lnTo>
                      <a:pt x="1252" y="473"/>
                    </a:lnTo>
                    <a:lnTo>
                      <a:pt x="1248" y="473"/>
                    </a:lnTo>
                    <a:lnTo>
                      <a:pt x="1244" y="472"/>
                    </a:lnTo>
                    <a:lnTo>
                      <a:pt x="1241" y="470"/>
                    </a:lnTo>
                    <a:lnTo>
                      <a:pt x="1239" y="467"/>
                    </a:lnTo>
                    <a:lnTo>
                      <a:pt x="1238" y="462"/>
                    </a:lnTo>
                    <a:lnTo>
                      <a:pt x="1238" y="454"/>
                    </a:lnTo>
                    <a:lnTo>
                      <a:pt x="1237" y="445"/>
                    </a:lnTo>
                    <a:lnTo>
                      <a:pt x="1236" y="435"/>
                    </a:lnTo>
                    <a:lnTo>
                      <a:pt x="1234" y="430"/>
                    </a:lnTo>
                    <a:lnTo>
                      <a:pt x="1232" y="424"/>
                    </a:lnTo>
                    <a:lnTo>
                      <a:pt x="1228" y="419"/>
                    </a:lnTo>
                    <a:lnTo>
                      <a:pt x="1223" y="413"/>
                    </a:lnTo>
                    <a:lnTo>
                      <a:pt x="1206" y="395"/>
                    </a:lnTo>
                    <a:lnTo>
                      <a:pt x="1194" y="383"/>
                    </a:lnTo>
                    <a:lnTo>
                      <a:pt x="1182" y="371"/>
                    </a:lnTo>
                    <a:lnTo>
                      <a:pt x="1164" y="353"/>
                    </a:lnTo>
                    <a:lnTo>
                      <a:pt x="1137" y="349"/>
                    </a:lnTo>
                    <a:lnTo>
                      <a:pt x="1104" y="341"/>
                    </a:lnTo>
                    <a:lnTo>
                      <a:pt x="1096" y="340"/>
                    </a:lnTo>
                    <a:lnTo>
                      <a:pt x="1088" y="339"/>
                    </a:lnTo>
                    <a:lnTo>
                      <a:pt x="1079" y="339"/>
                    </a:lnTo>
                    <a:lnTo>
                      <a:pt x="1072" y="340"/>
                    </a:lnTo>
                    <a:lnTo>
                      <a:pt x="1064" y="341"/>
                    </a:lnTo>
                    <a:lnTo>
                      <a:pt x="1057" y="343"/>
                    </a:lnTo>
                    <a:lnTo>
                      <a:pt x="1050" y="348"/>
                    </a:lnTo>
                    <a:lnTo>
                      <a:pt x="1045" y="352"/>
                    </a:lnTo>
                    <a:lnTo>
                      <a:pt x="1039" y="353"/>
                    </a:lnTo>
                    <a:lnTo>
                      <a:pt x="1035" y="354"/>
                    </a:lnTo>
                    <a:lnTo>
                      <a:pt x="1031" y="357"/>
                    </a:lnTo>
                    <a:lnTo>
                      <a:pt x="1028" y="362"/>
                    </a:lnTo>
                    <a:lnTo>
                      <a:pt x="1024" y="367"/>
                    </a:lnTo>
                    <a:lnTo>
                      <a:pt x="1022" y="374"/>
                    </a:lnTo>
                    <a:lnTo>
                      <a:pt x="1020" y="381"/>
                    </a:lnTo>
                    <a:lnTo>
                      <a:pt x="1018" y="389"/>
                    </a:lnTo>
                    <a:lnTo>
                      <a:pt x="1016" y="407"/>
                    </a:lnTo>
                    <a:lnTo>
                      <a:pt x="1015" y="428"/>
                    </a:lnTo>
                    <a:lnTo>
                      <a:pt x="1015" y="449"/>
                    </a:lnTo>
                    <a:lnTo>
                      <a:pt x="1014" y="471"/>
                    </a:lnTo>
                    <a:lnTo>
                      <a:pt x="1008" y="472"/>
                    </a:lnTo>
                    <a:lnTo>
                      <a:pt x="1004" y="472"/>
                    </a:lnTo>
                    <a:lnTo>
                      <a:pt x="999" y="474"/>
                    </a:lnTo>
                    <a:lnTo>
                      <a:pt x="995" y="475"/>
                    </a:lnTo>
                    <a:lnTo>
                      <a:pt x="988" y="480"/>
                    </a:lnTo>
                    <a:lnTo>
                      <a:pt x="980" y="486"/>
                    </a:lnTo>
                    <a:lnTo>
                      <a:pt x="971" y="491"/>
                    </a:lnTo>
                    <a:lnTo>
                      <a:pt x="960" y="496"/>
                    </a:lnTo>
                    <a:lnTo>
                      <a:pt x="952" y="498"/>
                    </a:lnTo>
                    <a:lnTo>
                      <a:pt x="944" y="499"/>
                    </a:lnTo>
                    <a:lnTo>
                      <a:pt x="935" y="500"/>
                    </a:lnTo>
                    <a:lnTo>
                      <a:pt x="924" y="500"/>
                    </a:lnTo>
                    <a:lnTo>
                      <a:pt x="913" y="500"/>
                    </a:lnTo>
                    <a:lnTo>
                      <a:pt x="902" y="500"/>
                    </a:lnTo>
                    <a:lnTo>
                      <a:pt x="890" y="501"/>
                    </a:lnTo>
                    <a:lnTo>
                      <a:pt x="880" y="503"/>
                    </a:lnTo>
                    <a:lnTo>
                      <a:pt x="868" y="507"/>
                    </a:lnTo>
                    <a:lnTo>
                      <a:pt x="857" y="512"/>
                    </a:lnTo>
                    <a:lnTo>
                      <a:pt x="846" y="519"/>
                    </a:lnTo>
                    <a:lnTo>
                      <a:pt x="834" y="529"/>
                    </a:lnTo>
                    <a:lnTo>
                      <a:pt x="825" y="539"/>
                    </a:lnTo>
                    <a:lnTo>
                      <a:pt x="816" y="546"/>
                    </a:lnTo>
                    <a:lnTo>
                      <a:pt x="808" y="552"/>
                    </a:lnTo>
                    <a:lnTo>
                      <a:pt x="801" y="555"/>
                    </a:lnTo>
                    <a:lnTo>
                      <a:pt x="791" y="557"/>
                    </a:lnTo>
                    <a:lnTo>
                      <a:pt x="779" y="558"/>
                    </a:lnTo>
                    <a:lnTo>
                      <a:pt x="764" y="558"/>
                    </a:lnTo>
                    <a:lnTo>
                      <a:pt x="745" y="558"/>
                    </a:lnTo>
                    <a:lnTo>
                      <a:pt x="744" y="547"/>
                    </a:lnTo>
                    <a:lnTo>
                      <a:pt x="740" y="535"/>
                    </a:lnTo>
                    <a:lnTo>
                      <a:pt x="736" y="525"/>
                    </a:lnTo>
                    <a:lnTo>
                      <a:pt x="731" y="514"/>
                    </a:lnTo>
                    <a:lnTo>
                      <a:pt x="725" y="502"/>
                    </a:lnTo>
                    <a:lnTo>
                      <a:pt x="720" y="491"/>
                    </a:lnTo>
                    <a:lnTo>
                      <a:pt x="717" y="479"/>
                    </a:lnTo>
                    <a:lnTo>
                      <a:pt x="715" y="469"/>
                    </a:lnTo>
                    <a:lnTo>
                      <a:pt x="698" y="469"/>
                    </a:lnTo>
                    <a:lnTo>
                      <a:pt x="686" y="469"/>
                    </a:lnTo>
                    <a:lnTo>
                      <a:pt x="673" y="469"/>
                    </a:lnTo>
                    <a:lnTo>
                      <a:pt x="656" y="469"/>
                    </a:lnTo>
                    <a:lnTo>
                      <a:pt x="656" y="446"/>
                    </a:lnTo>
                    <a:lnTo>
                      <a:pt x="656" y="423"/>
                    </a:lnTo>
                    <a:lnTo>
                      <a:pt x="656" y="401"/>
                    </a:lnTo>
                    <a:lnTo>
                      <a:pt x="657" y="379"/>
                    </a:lnTo>
                    <a:lnTo>
                      <a:pt x="651" y="369"/>
                    </a:lnTo>
                    <a:lnTo>
                      <a:pt x="644" y="362"/>
                    </a:lnTo>
                    <a:lnTo>
                      <a:pt x="638" y="356"/>
                    </a:lnTo>
                    <a:lnTo>
                      <a:pt x="629" y="354"/>
                    </a:lnTo>
                    <a:lnTo>
                      <a:pt x="621" y="353"/>
                    </a:lnTo>
                    <a:lnTo>
                      <a:pt x="613" y="354"/>
                    </a:lnTo>
                    <a:lnTo>
                      <a:pt x="603" y="356"/>
                    </a:lnTo>
                    <a:lnTo>
                      <a:pt x="593" y="359"/>
                    </a:lnTo>
                    <a:lnTo>
                      <a:pt x="552" y="382"/>
                    </a:lnTo>
                    <a:lnTo>
                      <a:pt x="507" y="407"/>
                    </a:lnTo>
                    <a:lnTo>
                      <a:pt x="496" y="406"/>
                    </a:lnTo>
                    <a:lnTo>
                      <a:pt x="485" y="403"/>
                    </a:lnTo>
                    <a:lnTo>
                      <a:pt x="474" y="399"/>
                    </a:lnTo>
                    <a:lnTo>
                      <a:pt x="463" y="396"/>
                    </a:lnTo>
                    <a:lnTo>
                      <a:pt x="457" y="394"/>
                    </a:lnTo>
                    <a:lnTo>
                      <a:pt x="452" y="394"/>
                    </a:lnTo>
                    <a:lnTo>
                      <a:pt x="447" y="394"/>
                    </a:lnTo>
                    <a:lnTo>
                      <a:pt x="440" y="394"/>
                    </a:lnTo>
                    <a:lnTo>
                      <a:pt x="435" y="395"/>
                    </a:lnTo>
                    <a:lnTo>
                      <a:pt x="429" y="398"/>
                    </a:lnTo>
                    <a:lnTo>
                      <a:pt x="424" y="402"/>
                    </a:lnTo>
                    <a:lnTo>
                      <a:pt x="418" y="407"/>
                    </a:lnTo>
                    <a:lnTo>
                      <a:pt x="418" y="407"/>
                    </a:lnTo>
                    <a:lnTo>
                      <a:pt x="418" y="377"/>
                    </a:lnTo>
                    <a:lnTo>
                      <a:pt x="418" y="377"/>
                    </a:lnTo>
                    <a:lnTo>
                      <a:pt x="409" y="365"/>
                    </a:lnTo>
                    <a:lnTo>
                      <a:pt x="401" y="354"/>
                    </a:lnTo>
                    <a:lnTo>
                      <a:pt x="396" y="343"/>
                    </a:lnTo>
                    <a:lnTo>
                      <a:pt x="393" y="331"/>
                    </a:lnTo>
                    <a:lnTo>
                      <a:pt x="390" y="321"/>
                    </a:lnTo>
                    <a:lnTo>
                      <a:pt x="389" y="310"/>
                    </a:lnTo>
                    <a:lnTo>
                      <a:pt x="389" y="298"/>
                    </a:lnTo>
                    <a:lnTo>
                      <a:pt x="389" y="287"/>
                    </a:lnTo>
                    <a:lnTo>
                      <a:pt x="389" y="287"/>
                    </a:lnTo>
                    <a:lnTo>
                      <a:pt x="359" y="287"/>
                    </a:lnTo>
                    <a:lnTo>
                      <a:pt x="359" y="287"/>
                    </a:lnTo>
                    <a:lnTo>
                      <a:pt x="359" y="298"/>
                    </a:lnTo>
                    <a:lnTo>
                      <a:pt x="359" y="309"/>
                    </a:lnTo>
                    <a:lnTo>
                      <a:pt x="358" y="318"/>
                    </a:lnTo>
                    <a:lnTo>
                      <a:pt x="355" y="328"/>
                    </a:lnTo>
                    <a:lnTo>
                      <a:pt x="354" y="331"/>
                    </a:lnTo>
                    <a:lnTo>
                      <a:pt x="351" y="336"/>
                    </a:lnTo>
                    <a:lnTo>
                      <a:pt x="349" y="339"/>
                    </a:lnTo>
                    <a:lnTo>
                      <a:pt x="346" y="341"/>
                    </a:lnTo>
                    <a:lnTo>
                      <a:pt x="343" y="343"/>
                    </a:lnTo>
                    <a:lnTo>
                      <a:pt x="339" y="344"/>
                    </a:lnTo>
                    <a:lnTo>
                      <a:pt x="334" y="345"/>
                    </a:lnTo>
                    <a:lnTo>
                      <a:pt x="329" y="347"/>
                    </a:lnTo>
                    <a:lnTo>
                      <a:pt x="323" y="341"/>
                    </a:lnTo>
                    <a:lnTo>
                      <a:pt x="310" y="331"/>
                    </a:lnTo>
                    <a:lnTo>
                      <a:pt x="302" y="326"/>
                    </a:lnTo>
                    <a:lnTo>
                      <a:pt x="291" y="321"/>
                    </a:lnTo>
                    <a:lnTo>
                      <a:pt x="280" y="317"/>
                    </a:lnTo>
                    <a:lnTo>
                      <a:pt x="269" y="316"/>
                    </a:lnTo>
                    <a:lnTo>
                      <a:pt x="260" y="327"/>
                    </a:lnTo>
                    <a:lnTo>
                      <a:pt x="252" y="338"/>
                    </a:lnTo>
                    <a:lnTo>
                      <a:pt x="247" y="348"/>
                    </a:lnTo>
                    <a:lnTo>
                      <a:pt x="243" y="356"/>
                    </a:lnTo>
                    <a:lnTo>
                      <a:pt x="240" y="370"/>
                    </a:lnTo>
                    <a:lnTo>
                      <a:pt x="239" y="376"/>
                    </a:lnTo>
                    <a:lnTo>
                      <a:pt x="234" y="380"/>
                    </a:lnTo>
                    <a:lnTo>
                      <a:pt x="229" y="382"/>
                    </a:lnTo>
                    <a:lnTo>
                      <a:pt x="225" y="383"/>
                    </a:lnTo>
                    <a:lnTo>
                      <a:pt x="222" y="383"/>
                    </a:lnTo>
                    <a:lnTo>
                      <a:pt x="219" y="381"/>
                    </a:lnTo>
                    <a:lnTo>
                      <a:pt x="215" y="379"/>
                    </a:lnTo>
                    <a:lnTo>
                      <a:pt x="212" y="376"/>
                    </a:lnTo>
                    <a:lnTo>
                      <a:pt x="210" y="371"/>
                    </a:lnTo>
                    <a:lnTo>
                      <a:pt x="204" y="363"/>
                    </a:lnTo>
                    <a:lnTo>
                      <a:pt x="197" y="354"/>
                    </a:lnTo>
                    <a:lnTo>
                      <a:pt x="194" y="351"/>
                    </a:lnTo>
                    <a:lnTo>
                      <a:pt x="189" y="348"/>
                    </a:lnTo>
                    <a:lnTo>
                      <a:pt x="185" y="345"/>
                    </a:lnTo>
                    <a:lnTo>
                      <a:pt x="180" y="344"/>
                    </a:lnTo>
                    <a:lnTo>
                      <a:pt x="161" y="363"/>
                    </a:lnTo>
                    <a:lnTo>
                      <a:pt x="150" y="374"/>
                    </a:lnTo>
                    <a:lnTo>
                      <a:pt x="143" y="377"/>
                    </a:lnTo>
                    <a:lnTo>
                      <a:pt x="138" y="378"/>
                    </a:lnTo>
                    <a:lnTo>
                      <a:pt x="129" y="377"/>
                    </a:lnTo>
                    <a:lnTo>
                      <a:pt x="120" y="375"/>
                    </a:lnTo>
                    <a:lnTo>
                      <a:pt x="116" y="368"/>
                    </a:lnTo>
                    <a:lnTo>
                      <a:pt x="105" y="354"/>
                    </a:lnTo>
                    <a:lnTo>
                      <a:pt x="93" y="339"/>
                    </a:lnTo>
                    <a:lnTo>
                      <a:pt x="89" y="332"/>
                    </a:lnTo>
                    <a:lnTo>
                      <a:pt x="85" y="271"/>
                    </a:lnTo>
                    <a:lnTo>
                      <a:pt x="3" y="194"/>
                    </a:lnTo>
                    <a:lnTo>
                      <a:pt x="0" y="191"/>
                    </a:lnTo>
                    <a:lnTo>
                      <a:pt x="0" y="188"/>
                    </a:lnTo>
                    <a:lnTo>
                      <a:pt x="3" y="183"/>
                    </a:lnTo>
                    <a:lnTo>
                      <a:pt x="6" y="179"/>
                    </a:lnTo>
                    <a:lnTo>
                      <a:pt x="17" y="168"/>
                    </a:lnTo>
                    <a:lnTo>
                      <a:pt x="31" y="158"/>
                    </a:lnTo>
                    <a:lnTo>
                      <a:pt x="47" y="148"/>
                    </a:lnTo>
                    <a:lnTo>
                      <a:pt x="63" y="138"/>
                    </a:lnTo>
                    <a:lnTo>
                      <a:pt x="79" y="131"/>
                    </a:lnTo>
                    <a:lnTo>
                      <a:pt x="91" y="126"/>
                    </a:lnTo>
                    <a:lnTo>
                      <a:pt x="98" y="129"/>
                    </a:lnTo>
                    <a:lnTo>
                      <a:pt x="114" y="129"/>
                    </a:lnTo>
                    <a:lnTo>
                      <a:pt x="779" y="52"/>
                    </a:lnTo>
                    <a:lnTo>
                      <a:pt x="837" y="141"/>
                    </a:lnTo>
                    <a:lnTo>
                      <a:pt x="837" y="141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>
                <a:off x="7561080" y="2148120"/>
                <a:ext cx="233640" cy="471240"/>
              </a:xfrm>
              <a:custGeom>
                <a:avLst/>
                <a:gdLst/>
                <a:ahLst/>
                <a:rect l="l" t="t" r="r" b="b"/>
                <a:pathLst>
                  <a:path w="452" h="922">
                    <a:moveTo>
                      <a:pt x="1" y="115"/>
                    </a:moveTo>
                    <a:lnTo>
                      <a:pt x="68" y="105"/>
                    </a:lnTo>
                    <a:lnTo>
                      <a:pt x="129" y="93"/>
                    </a:lnTo>
                    <a:lnTo>
                      <a:pt x="184" y="81"/>
                    </a:lnTo>
                    <a:lnTo>
                      <a:pt x="235" y="68"/>
                    </a:lnTo>
                    <a:lnTo>
                      <a:pt x="260" y="61"/>
                    </a:lnTo>
                    <a:lnTo>
                      <a:pt x="284" y="54"/>
                    </a:lnTo>
                    <a:lnTo>
                      <a:pt x="306" y="46"/>
                    </a:lnTo>
                    <a:lnTo>
                      <a:pt x="329" y="39"/>
                    </a:lnTo>
                    <a:lnTo>
                      <a:pt x="352" y="29"/>
                    </a:lnTo>
                    <a:lnTo>
                      <a:pt x="374" y="20"/>
                    </a:lnTo>
                    <a:lnTo>
                      <a:pt x="397" y="11"/>
                    </a:lnTo>
                    <a:lnTo>
                      <a:pt x="419" y="0"/>
                    </a:lnTo>
                    <a:lnTo>
                      <a:pt x="419" y="17"/>
                    </a:lnTo>
                    <a:lnTo>
                      <a:pt x="419" y="29"/>
                    </a:lnTo>
                    <a:lnTo>
                      <a:pt x="419" y="41"/>
                    </a:lnTo>
                    <a:lnTo>
                      <a:pt x="419" y="59"/>
                    </a:lnTo>
                    <a:lnTo>
                      <a:pt x="419" y="119"/>
                    </a:lnTo>
                    <a:lnTo>
                      <a:pt x="419" y="129"/>
                    </a:lnTo>
                    <a:lnTo>
                      <a:pt x="420" y="138"/>
                    </a:lnTo>
                    <a:lnTo>
                      <a:pt x="421" y="146"/>
                    </a:lnTo>
                    <a:lnTo>
                      <a:pt x="423" y="152"/>
                    </a:lnTo>
                    <a:lnTo>
                      <a:pt x="426" y="158"/>
                    </a:lnTo>
                    <a:lnTo>
                      <a:pt x="429" y="162"/>
                    </a:lnTo>
                    <a:lnTo>
                      <a:pt x="433" y="166"/>
                    </a:lnTo>
                    <a:lnTo>
                      <a:pt x="436" y="169"/>
                    </a:lnTo>
                    <a:lnTo>
                      <a:pt x="442" y="176"/>
                    </a:lnTo>
                    <a:lnTo>
                      <a:pt x="448" y="182"/>
                    </a:lnTo>
                    <a:lnTo>
                      <a:pt x="450" y="186"/>
                    </a:lnTo>
                    <a:lnTo>
                      <a:pt x="451" y="189"/>
                    </a:lnTo>
                    <a:lnTo>
                      <a:pt x="452" y="193"/>
                    </a:lnTo>
                    <a:lnTo>
                      <a:pt x="452" y="199"/>
                    </a:lnTo>
                    <a:lnTo>
                      <a:pt x="447" y="298"/>
                    </a:lnTo>
                    <a:lnTo>
                      <a:pt x="446" y="302"/>
                    </a:lnTo>
                    <a:lnTo>
                      <a:pt x="443" y="307"/>
                    </a:lnTo>
                    <a:lnTo>
                      <a:pt x="440" y="309"/>
                    </a:lnTo>
                    <a:lnTo>
                      <a:pt x="436" y="310"/>
                    </a:lnTo>
                    <a:lnTo>
                      <a:pt x="426" y="312"/>
                    </a:lnTo>
                    <a:lnTo>
                      <a:pt x="413" y="313"/>
                    </a:lnTo>
                    <a:lnTo>
                      <a:pt x="407" y="315"/>
                    </a:lnTo>
                    <a:lnTo>
                      <a:pt x="400" y="316"/>
                    </a:lnTo>
                    <a:lnTo>
                      <a:pt x="394" y="320"/>
                    </a:lnTo>
                    <a:lnTo>
                      <a:pt x="387" y="323"/>
                    </a:lnTo>
                    <a:lnTo>
                      <a:pt x="382" y="328"/>
                    </a:lnTo>
                    <a:lnTo>
                      <a:pt x="375" y="335"/>
                    </a:lnTo>
                    <a:lnTo>
                      <a:pt x="370" y="343"/>
                    </a:lnTo>
                    <a:lnTo>
                      <a:pt x="366" y="354"/>
                    </a:lnTo>
                    <a:lnTo>
                      <a:pt x="365" y="359"/>
                    </a:lnTo>
                    <a:lnTo>
                      <a:pt x="365" y="364"/>
                    </a:lnTo>
                    <a:lnTo>
                      <a:pt x="365" y="368"/>
                    </a:lnTo>
                    <a:lnTo>
                      <a:pt x="365" y="372"/>
                    </a:lnTo>
                    <a:lnTo>
                      <a:pt x="368" y="380"/>
                    </a:lnTo>
                    <a:lnTo>
                      <a:pt x="372" y="389"/>
                    </a:lnTo>
                    <a:lnTo>
                      <a:pt x="378" y="398"/>
                    </a:lnTo>
                    <a:lnTo>
                      <a:pt x="382" y="411"/>
                    </a:lnTo>
                    <a:lnTo>
                      <a:pt x="383" y="418"/>
                    </a:lnTo>
                    <a:lnTo>
                      <a:pt x="384" y="426"/>
                    </a:lnTo>
                    <a:lnTo>
                      <a:pt x="385" y="436"/>
                    </a:lnTo>
                    <a:lnTo>
                      <a:pt x="385" y="446"/>
                    </a:lnTo>
                    <a:lnTo>
                      <a:pt x="385" y="451"/>
                    </a:lnTo>
                    <a:lnTo>
                      <a:pt x="384" y="457"/>
                    </a:lnTo>
                    <a:lnTo>
                      <a:pt x="383" y="461"/>
                    </a:lnTo>
                    <a:lnTo>
                      <a:pt x="381" y="464"/>
                    </a:lnTo>
                    <a:lnTo>
                      <a:pt x="374" y="472"/>
                    </a:lnTo>
                    <a:lnTo>
                      <a:pt x="367" y="479"/>
                    </a:lnTo>
                    <a:lnTo>
                      <a:pt x="357" y="489"/>
                    </a:lnTo>
                    <a:lnTo>
                      <a:pt x="347" y="501"/>
                    </a:lnTo>
                    <a:lnTo>
                      <a:pt x="337" y="516"/>
                    </a:lnTo>
                    <a:lnTo>
                      <a:pt x="326" y="535"/>
                    </a:lnTo>
                    <a:lnTo>
                      <a:pt x="347" y="558"/>
                    </a:lnTo>
                    <a:lnTo>
                      <a:pt x="366" y="581"/>
                    </a:lnTo>
                    <a:lnTo>
                      <a:pt x="373" y="592"/>
                    </a:lnTo>
                    <a:lnTo>
                      <a:pt x="379" y="602"/>
                    </a:lnTo>
                    <a:lnTo>
                      <a:pt x="381" y="609"/>
                    </a:lnTo>
                    <a:lnTo>
                      <a:pt x="383" y="614"/>
                    </a:lnTo>
                    <a:lnTo>
                      <a:pt x="384" y="620"/>
                    </a:lnTo>
                    <a:lnTo>
                      <a:pt x="384" y="625"/>
                    </a:lnTo>
                    <a:lnTo>
                      <a:pt x="383" y="636"/>
                    </a:lnTo>
                    <a:lnTo>
                      <a:pt x="382" y="648"/>
                    </a:lnTo>
                    <a:lnTo>
                      <a:pt x="379" y="659"/>
                    </a:lnTo>
                    <a:lnTo>
                      <a:pt x="375" y="669"/>
                    </a:lnTo>
                    <a:lnTo>
                      <a:pt x="367" y="691"/>
                    </a:lnTo>
                    <a:lnTo>
                      <a:pt x="357" y="710"/>
                    </a:lnTo>
                    <a:lnTo>
                      <a:pt x="353" y="720"/>
                    </a:lnTo>
                    <a:lnTo>
                      <a:pt x="349" y="730"/>
                    </a:lnTo>
                    <a:lnTo>
                      <a:pt x="347" y="738"/>
                    </a:lnTo>
                    <a:lnTo>
                      <a:pt x="345" y="746"/>
                    </a:lnTo>
                    <a:lnTo>
                      <a:pt x="345" y="755"/>
                    </a:lnTo>
                    <a:lnTo>
                      <a:pt x="346" y="761"/>
                    </a:lnTo>
                    <a:lnTo>
                      <a:pt x="348" y="768"/>
                    </a:lnTo>
                    <a:lnTo>
                      <a:pt x="353" y="774"/>
                    </a:lnTo>
                    <a:lnTo>
                      <a:pt x="362" y="785"/>
                    </a:lnTo>
                    <a:lnTo>
                      <a:pt x="371" y="797"/>
                    </a:lnTo>
                    <a:lnTo>
                      <a:pt x="376" y="808"/>
                    </a:lnTo>
                    <a:lnTo>
                      <a:pt x="383" y="819"/>
                    </a:lnTo>
                    <a:lnTo>
                      <a:pt x="388" y="830"/>
                    </a:lnTo>
                    <a:lnTo>
                      <a:pt x="395" y="841"/>
                    </a:lnTo>
                    <a:lnTo>
                      <a:pt x="402" y="853"/>
                    </a:lnTo>
                    <a:lnTo>
                      <a:pt x="412" y="864"/>
                    </a:lnTo>
                    <a:lnTo>
                      <a:pt x="406" y="869"/>
                    </a:lnTo>
                    <a:lnTo>
                      <a:pt x="397" y="875"/>
                    </a:lnTo>
                    <a:lnTo>
                      <a:pt x="386" y="880"/>
                    </a:lnTo>
                    <a:lnTo>
                      <a:pt x="375" y="885"/>
                    </a:lnTo>
                    <a:lnTo>
                      <a:pt x="348" y="895"/>
                    </a:lnTo>
                    <a:lnTo>
                      <a:pt x="318" y="904"/>
                    </a:lnTo>
                    <a:lnTo>
                      <a:pt x="287" y="911"/>
                    </a:lnTo>
                    <a:lnTo>
                      <a:pt x="257" y="918"/>
                    </a:lnTo>
                    <a:lnTo>
                      <a:pt x="227" y="921"/>
                    </a:lnTo>
                    <a:lnTo>
                      <a:pt x="203" y="922"/>
                    </a:lnTo>
                    <a:lnTo>
                      <a:pt x="193" y="889"/>
                    </a:lnTo>
                    <a:lnTo>
                      <a:pt x="185" y="855"/>
                    </a:lnTo>
                    <a:lnTo>
                      <a:pt x="180" y="822"/>
                    </a:lnTo>
                    <a:lnTo>
                      <a:pt x="175" y="787"/>
                    </a:lnTo>
                    <a:lnTo>
                      <a:pt x="169" y="754"/>
                    </a:lnTo>
                    <a:lnTo>
                      <a:pt x="163" y="720"/>
                    </a:lnTo>
                    <a:lnTo>
                      <a:pt x="155" y="687"/>
                    </a:lnTo>
                    <a:lnTo>
                      <a:pt x="145" y="653"/>
                    </a:lnTo>
                    <a:lnTo>
                      <a:pt x="140" y="648"/>
                    </a:lnTo>
                    <a:lnTo>
                      <a:pt x="135" y="645"/>
                    </a:lnTo>
                    <a:lnTo>
                      <a:pt x="129" y="641"/>
                    </a:lnTo>
                    <a:lnTo>
                      <a:pt x="123" y="640"/>
                    </a:lnTo>
                    <a:lnTo>
                      <a:pt x="112" y="638"/>
                    </a:lnTo>
                    <a:lnTo>
                      <a:pt x="101" y="638"/>
                    </a:lnTo>
                    <a:lnTo>
                      <a:pt x="89" y="637"/>
                    </a:lnTo>
                    <a:lnTo>
                      <a:pt x="78" y="636"/>
                    </a:lnTo>
                    <a:lnTo>
                      <a:pt x="73" y="634"/>
                    </a:lnTo>
                    <a:lnTo>
                      <a:pt x="68" y="632"/>
                    </a:lnTo>
                    <a:lnTo>
                      <a:pt x="61" y="627"/>
                    </a:lnTo>
                    <a:lnTo>
                      <a:pt x="56" y="623"/>
                    </a:lnTo>
                    <a:lnTo>
                      <a:pt x="58" y="611"/>
                    </a:lnTo>
                    <a:lnTo>
                      <a:pt x="61" y="600"/>
                    </a:lnTo>
                    <a:lnTo>
                      <a:pt x="65" y="589"/>
                    </a:lnTo>
                    <a:lnTo>
                      <a:pt x="71" y="578"/>
                    </a:lnTo>
                    <a:lnTo>
                      <a:pt x="77" y="567"/>
                    </a:lnTo>
                    <a:lnTo>
                      <a:pt x="82" y="556"/>
                    </a:lnTo>
                    <a:lnTo>
                      <a:pt x="85" y="544"/>
                    </a:lnTo>
                    <a:lnTo>
                      <a:pt x="87" y="533"/>
                    </a:lnTo>
                    <a:lnTo>
                      <a:pt x="85" y="521"/>
                    </a:lnTo>
                    <a:lnTo>
                      <a:pt x="82" y="506"/>
                    </a:lnTo>
                    <a:lnTo>
                      <a:pt x="76" y="492"/>
                    </a:lnTo>
                    <a:lnTo>
                      <a:pt x="69" y="477"/>
                    </a:lnTo>
                    <a:lnTo>
                      <a:pt x="64" y="471"/>
                    </a:lnTo>
                    <a:lnTo>
                      <a:pt x="60" y="464"/>
                    </a:lnTo>
                    <a:lnTo>
                      <a:pt x="55" y="459"/>
                    </a:lnTo>
                    <a:lnTo>
                      <a:pt x="49" y="453"/>
                    </a:lnTo>
                    <a:lnTo>
                      <a:pt x="44" y="449"/>
                    </a:lnTo>
                    <a:lnTo>
                      <a:pt x="38" y="446"/>
                    </a:lnTo>
                    <a:lnTo>
                      <a:pt x="33" y="444"/>
                    </a:lnTo>
                    <a:lnTo>
                      <a:pt x="28" y="444"/>
                    </a:lnTo>
                    <a:lnTo>
                      <a:pt x="28" y="438"/>
                    </a:lnTo>
                    <a:lnTo>
                      <a:pt x="29" y="434"/>
                    </a:lnTo>
                    <a:lnTo>
                      <a:pt x="31" y="430"/>
                    </a:lnTo>
                    <a:lnTo>
                      <a:pt x="33" y="425"/>
                    </a:lnTo>
                    <a:lnTo>
                      <a:pt x="37" y="419"/>
                    </a:lnTo>
                    <a:lnTo>
                      <a:pt x="43" y="413"/>
                    </a:lnTo>
                    <a:lnTo>
                      <a:pt x="48" y="408"/>
                    </a:lnTo>
                    <a:lnTo>
                      <a:pt x="54" y="402"/>
                    </a:lnTo>
                    <a:lnTo>
                      <a:pt x="56" y="398"/>
                    </a:lnTo>
                    <a:lnTo>
                      <a:pt x="57" y="394"/>
                    </a:lnTo>
                    <a:lnTo>
                      <a:pt x="58" y="390"/>
                    </a:lnTo>
                    <a:lnTo>
                      <a:pt x="58" y="384"/>
                    </a:lnTo>
                    <a:lnTo>
                      <a:pt x="58" y="373"/>
                    </a:lnTo>
                    <a:lnTo>
                      <a:pt x="57" y="364"/>
                    </a:lnTo>
                    <a:lnTo>
                      <a:pt x="56" y="356"/>
                    </a:lnTo>
                    <a:lnTo>
                      <a:pt x="54" y="349"/>
                    </a:lnTo>
                    <a:lnTo>
                      <a:pt x="50" y="342"/>
                    </a:lnTo>
                    <a:lnTo>
                      <a:pt x="47" y="336"/>
                    </a:lnTo>
                    <a:lnTo>
                      <a:pt x="44" y="330"/>
                    </a:lnTo>
                    <a:lnTo>
                      <a:pt x="40" y="324"/>
                    </a:lnTo>
                    <a:lnTo>
                      <a:pt x="31" y="313"/>
                    </a:lnTo>
                    <a:lnTo>
                      <a:pt x="21" y="300"/>
                    </a:lnTo>
                    <a:lnTo>
                      <a:pt x="10" y="284"/>
                    </a:lnTo>
                    <a:lnTo>
                      <a:pt x="0" y="264"/>
                    </a:lnTo>
                    <a:lnTo>
                      <a:pt x="0" y="233"/>
                    </a:lnTo>
                    <a:lnTo>
                      <a:pt x="0" y="190"/>
                    </a:lnTo>
                    <a:lnTo>
                      <a:pt x="1" y="147"/>
                    </a:lnTo>
                    <a:lnTo>
                      <a:pt x="1" y="115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7561080" y="2148120"/>
                <a:ext cx="233640" cy="471240"/>
              </a:xfrm>
              <a:custGeom>
                <a:avLst/>
                <a:gdLst/>
                <a:ahLst/>
                <a:rect l="l" t="t" r="r" b="b"/>
                <a:pathLst>
                  <a:path w="452" h="922">
                    <a:moveTo>
                      <a:pt x="1" y="115"/>
                    </a:moveTo>
                    <a:lnTo>
                      <a:pt x="68" y="105"/>
                    </a:lnTo>
                    <a:lnTo>
                      <a:pt x="129" y="93"/>
                    </a:lnTo>
                    <a:lnTo>
                      <a:pt x="184" y="81"/>
                    </a:lnTo>
                    <a:lnTo>
                      <a:pt x="235" y="68"/>
                    </a:lnTo>
                    <a:lnTo>
                      <a:pt x="260" y="61"/>
                    </a:lnTo>
                    <a:lnTo>
                      <a:pt x="284" y="54"/>
                    </a:lnTo>
                    <a:lnTo>
                      <a:pt x="306" y="46"/>
                    </a:lnTo>
                    <a:lnTo>
                      <a:pt x="329" y="39"/>
                    </a:lnTo>
                    <a:lnTo>
                      <a:pt x="352" y="29"/>
                    </a:lnTo>
                    <a:lnTo>
                      <a:pt x="374" y="20"/>
                    </a:lnTo>
                    <a:lnTo>
                      <a:pt x="397" y="11"/>
                    </a:lnTo>
                    <a:lnTo>
                      <a:pt x="419" y="0"/>
                    </a:lnTo>
                    <a:lnTo>
                      <a:pt x="419" y="17"/>
                    </a:lnTo>
                    <a:lnTo>
                      <a:pt x="419" y="29"/>
                    </a:lnTo>
                    <a:lnTo>
                      <a:pt x="419" y="41"/>
                    </a:lnTo>
                    <a:lnTo>
                      <a:pt x="419" y="59"/>
                    </a:lnTo>
                    <a:lnTo>
                      <a:pt x="419" y="119"/>
                    </a:lnTo>
                    <a:lnTo>
                      <a:pt x="419" y="129"/>
                    </a:lnTo>
                    <a:lnTo>
                      <a:pt x="420" y="138"/>
                    </a:lnTo>
                    <a:lnTo>
                      <a:pt x="421" y="146"/>
                    </a:lnTo>
                    <a:lnTo>
                      <a:pt x="423" y="152"/>
                    </a:lnTo>
                    <a:lnTo>
                      <a:pt x="426" y="158"/>
                    </a:lnTo>
                    <a:lnTo>
                      <a:pt x="429" y="162"/>
                    </a:lnTo>
                    <a:lnTo>
                      <a:pt x="433" y="166"/>
                    </a:lnTo>
                    <a:lnTo>
                      <a:pt x="436" y="169"/>
                    </a:lnTo>
                    <a:lnTo>
                      <a:pt x="442" y="176"/>
                    </a:lnTo>
                    <a:lnTo>
                      <a:pt x="448" y="182"/>
                    </a:lnTo>
                    <a:lnTo>
                      <a:pt x="450" y="186"/>
                    </a:lnTo>
                    <a:lnTo>
                      <a:pt x="451" y="189"/>
                    </a:lnTo>
                    <a:lnTo>
                      <a:pt x="452" y="193"/>
                    </a:lnTo>
                    <a:lnTo>
                      <a:pt x="452" y="199"/>
                    </a:lnTo>
                    <a:lnTo>
                      <a:pt x="447" y="298"/>
                    </a:lnTo>
                    <a:lnTo>
                      <a:pt x="446" y="302"/>
                    </a:lnTo>
                    <a:lnTo>
                      <a:pt x="443" y="307"/>
                    </a:lnTo>
                    <a:lnTo>
                      <a:pt x="440" y="309"/>
                    </a:lnTo>
                    <a:lnTo>
                      <a:pt x="436" y="310"/>
                    </a:lnTo>
                    <a:lnTo>
                      <a:pt x="426" y="312"/>
                    </a:lnTo>
                    <a:lnTo>
                      <a:pt x="413" y="313"/>
                    </a:lnTo>
                    <a:lnTo>
                      <a:pt x="407" y="315"/>
                    </a:lnTo>
                    <a:lnTo>
                      <a:pt x="400" y="316"/>
                    </a:lnTo>
                    <a:lnTo>
                      <a:pt x="394" y="320"/>
                    </a:lnTo>
                    <a:lnTo>
                      <a:pt x="387" y="323"/>
                    </a:lnTo>
                    <a:lnTo>
                      <a:pt x="382" y="328"/>
                    </a:lnTo>
                    <a:lnTo>
                      <a:pt x="375" y="335"/>
                    </a:lnTo>
                    <a:lnTo>
                      <a:pt x="370" y="343"/>
                    </a:lnTo>
                    <a:lnTo>
                      <a:pt x="366" y="354"/>
                    </a:lnTo>
                    <a:lnTo>
                      <a:pt x="365" y="359"/>
                    </a:lnTo>
                    <a:lnTo>
                      <a:pt x="365" y="364"/>
                    </a:lnTo>
                    <a:lnTo>
                      <a:pt x="365" y="368"/>
                    </a:lnTo>
                    <a:lnTo>
                      <a:pt x="365" y="372"/>
                    </a:lnTo>
                    <a:lnTo>
                      <a:pt x="368" y="380"/>
                    </a:lnTo>
                    <a:lnTo>
                      <a:pt x="372" y="389"/>
                    </a:lnTo>
                    <a:lnTo>
                      <a:pt x="378" y="398"/>
                    </a:lnTo>
                    <a:lnTo>
                      <a:pt x="382" y="411"/>
                    </a:lnTo>
                    <a:lnTo>
                      <a:pt x="383" y="418"/>
                    </a:lnTo>
                    <a:lnTo>
                      <a:pt x="384" y="426"/>
                    </a:lnTo>
                    <a:lnTo>
                      <a:pt x="385" y="436"/>
                    </a:lnTo>
                    <a:lnTo>
                      <a:pt x="385" y="446"/>
                    </a:lnTo>
                    <a:lnTo>
                      <a:pt x="385" y="451"/>
                    </a:lnTo>
                    <a:lnTo>
                      <a:pt x="384" y="457"/>
                    </a:lnTo>
                    <a:lnTo>
                      <a:pt x="383" y="461"/>
                    </a:lnTo>
                    <a:lnTo>
                      <a:pt x="381" y="464"/>
                    </a:lnTo>
                    <a:lnTo>
                      <a:pt x="374" y="472"/>
                    </a:lnTo>
                    <a:lnTo>
                      <a:pt x="367" y="479"/>
                    </a:lnTo>
                    <a:lnTo>
                      <a:pt x="357" y="489"/>
                    </a:lnTo>
                    <a:lnTo>
                      <a:pt x="347" y="501"/>
                    </a:lnTo>
                    <a:lnTo>
                      <a:pt x="337" y="516"/>
                    </a:lnTo>
                    <a:lnTo>
                      <a:pt x="326" y="535"/>
                    </a:lnTo>
                    <a:lnTo>
                      <a:pt x="347" y="558"/>
                    </a:lnTo>
                    <a:lnTo>
                      <a:pt x="366" y="581"/>
                    </a:lnTo>
                    <a:lnTo>
                      <a:pt x="373" y="592"/>
                    </a:lnTo>
                    <a:lnTo>
                      <a:pt x="379" y="602"/>
                    </a:lnTo>
                    <a:lnTo>
                      <a:pt x="381" y="609"/>
                    </a:lnTo>
                    <a:lnTo>
                      <a:pt x="383" y="614"/>
                    </a:lnTo>
                    <a:lnTo>
                      <a:pt x="384" y="620"/>
                    </a:lnTo>
                    <a:lnTo>
                      <a:pt x="384" y="625"/>
                    </a:lnTo>
                    <a:lnTo>
                      <a:pt x="383" y="636"/>
                    </a:lnTo>
                    <a:lnTo>
                      <a:pt x="382" y="648"/>
                    </a:lnTo>
                    <a:lnTo>
                      <a:pt x="379" y="659"/>
                    </a:lnTo>
                    <a:lnTo>
                      <a:pt x="375" y="669"/>
                    </a:lnTo>
                    <a:lnTo>
                      <a:pt x="367" y="691"/>
                    </a:lnTo>
                    <a:lnTo>
                      <a:pt x="357" y="710"/>
                    </a:lnTo>
                    <a:lnTo>
                      <a:pt x="353" y="720"/>
                    </a:lnTo>
                    <a:lnTo>
                      <a:pt x="349" y="730"/>
                    </a:lnTo>
                    <a:lnTo>
                      <a:pt x="347" y="738"/>
                    </a:lnTo>
                    <a:lnTo>
                      <a:pt x="345" y="746"/>
                    </a:lnTo>
                    <a:lnTo>
                      <a:pt x="345" y="755"/>
                    </a:lnTo>
                    <a:lnTo>
                      <a:pt x="346" y="761"/>
                    </a:lnTo>
                    <a:lnTo>
                      <a:pt x="348" y="768"/>
                    </a:lnTo>
                    <a:lnTo>
                      <a:pt x="353" y="774"/>
                    </a:lnTo>
                    <a:lnTo>
                      <a:pt x="362" y="785"/>
                    </a:lnTo>
                    <a:lnTo>
                      <a:pt x="371" y="797"/>
                    </a:lnTo>
                    <a:lnTo>
                      <a:pt x="376" y="808"/>
                    </a:lnTo>
                    <a:lnTo>
                      <a:pt x="383" y="819"/>
                    </a:lnTo>
                    <a:lnTo>
                      <a:pt x="388" y="830"/>
                    </a:lnTo>
                    <a:lnTo>
                      <a:pt x="395" y="841"/>
                    </a:lnTo>
                    <a:lnTo>
                      <a:pt x="402" y="853"/>
                    </a:lnTo>
                    <a:lnTo>
                      <a:pt x="412" y="864"/>
                    </a:lnTo>
                    <a:lnTo>
                      <a:pt x="406" y="869"/>
                    </a:lnTo>
                    <a:lnTo>
                      <a:pt x="397" y="875"/>
                    </a:lnTo>
                    <a:lnTo>
                      <a:pt x="386" y="880"/>
                    </a:lnTo>
                    <a:lnTo>
                      <a:pt x="375" y="885"/>
                    </a:lnTo>
                    <a:lnTo>
                      <a:pt x="348" y="895"/>
                    </a:lnTo>
                    <a:lnTo>
                      <a:pt x="318" y="904"/>
                    </a:lnTo>
                    <a:lnTo>
                      <a:pt x="287" y="911"/>
                    </a:lnTo>
                    <a:lnTo>
                      <a:pt x="257" y="918"/>
                    </a:lnTo>
                    <a:lnTo>
                      <a:pt x="227" y="921"/>
                    </a:lnTo>
                    <a:lnTo>
                      <a:pt x="203" y="922"/>
                    </a:lnTo>
                    <a:lnTo>
                      <a:pt x="193" y="889"/>
                    </a:lnTo>
                    <a:lnTo>
                      <a:pt x="185" y="855"/>
                    </a:lnTo>
                    <a:lnTo>
                      <a:pt x="180" y="822"/>
                    </a:lnTo>
                    <a:lnTo>
                      <a:pt x="175" y="787"/>
                    </a:lnTo>
                    <a:lnTo>
                      <a:pt x="169" y="754"/>
                    </a:lnTo>
                    <a:lnTo>
                      <a:pt x="163" y="720"/>
                    </a:lnTo>
                    <a:lnTo>
                      <a:pt x="155" y="687"/>
                    </a:lnTo>
                    <a:lnTo>
                      <a:pt x="145" y="653"/>
                    </a:lnTo>
                    <a:lnTo>
                      <a:pt x="140" y="648"/>
                    </a:lnTo>
                    <a:lnTo>
                      <a:pt x="135" y="645"/>
                    </a:lnTo>
                    <a:lnTo>
                      <a:pt x="129" y="641"/>
                    </a:lnTo>
                    <a:lnTo>
                      <a:pt x="123" y="640"/>
                    </a:lnTo>
                    <a:lnTo>
                      <a:pt x="112" y="638"/>
                    </a:lnTo>
                    <a:lnTo>
                      <a:pt x="101" y="638"/>
                    </a:lnTo>
                    <a:lnTo>
                      <a:pt x="89" y="637"/>
                    </a:lnTo>
                    <a:lnTo>
                      <a:pt x="78" y="636"/>
                    </a:lnTo>
                    <a:lnTo>
                      <a:pt x="73" y="634"/>
                    </a:lnTo>
                    <a:lnTo>
                      <a:pt x="68" y="632"/>
                    </a:lnTo>
                    <a:lnTo>
                      <a:pt x="61" y="627"/>
                    </a:lnTo>
                    <a:lnTo>
                      <a:pt x="56" y="623"/>
                    </a:lnTo>
                    <a:lnTo>
                      <a:pt x="58" y="611"/>
                    </a:lnTo>
                    <a:lnTo>
                      <a:pt x="61" y="600"/>
                    </a:lnTo>
                    <a:lnTo>
                      <a:pt x="65" y="589"/>
                    </a:lnTo>
                    <a:lnTo>
                      <a:pt x="71" y="578"/>
                    </a:lnTo>
                    <a:lnTo>
                      <a:pt x="77" y="567"/>
                    </a:lnTo>
                    <a:lnTo>
                      <a:pt x="82" y="556"/>
                    </a:lnTo>
                    <a:lnTo>
                      <a:pt x="85" y="544"/>
                    </a:lnTo>
                    <a:lnTo>
                      <a:pt x="87" y="533"/>
                    </a:lnTo>
                    <a:lnTo>
                      <a:pt x="85" y="521"/>
                    </a:lnTo>
                    <a:lnTo>
                      <a:pt x="82" y="506"/>
                    </a:lnTo>
                    <a:lnTo>
                      <a:pt x="76" y="492"/>
                    </a:lnTo>
                    <a:lnTo>
                      <a:pt x="69" y="477"/>
                    </a:lnTo>
                    <a:lnTo>
                      <a:pt x="64" y="471"/>
                    </a:lnTo>
                    <a:lnTo>
                      <a:pt x="60" y="464"/>
                    </a:lnTo>
                    <a:lnTo>
                      <a:pt x="55" y="459"/>
                    </a:lnTo>
                    <a:lnTo>
                      <a:pt x="49" y="453"/>
                    </a:lnTo>
                    <a:lnTo>
                      <a:pt x="44" y="449"/>
                    </a:lnTo>
                    <a:lnTo>
                      <a:pt x="38" y="446"/>
                    </a:lnTo>
                    <a:lnTo>
                      <a:pt x="33" y="444"/>
                    </a:lnTo>
                    <a:lnTo>
                      <a:pt x="28" y="444"/>
                    </a:lnTo>
                    <a:lnTo>
                      <a:pt x="28" y="438"/>
                    </a:lnTo>
                    <a:lnTo>
                      <a:pt x="29" y="434"/>
                    </a:lnTo>
                    <a:lnTo>
                      <a:pt x="31" y="430"/>
                    </a:lnTo>
                    <a:lnTo>
                      <a:pt x="33" y="425"/>
                    </a:lnTo>
                    <a:lnTo>
                      <a:pt x="37" y="419"/>
                    </a:lnTo>
                    <a:lnTo>
                      <a:pt x="43" y="413"/>
                    </a:lnTo>
                    <a:lnTo>
                      <a:pt x="48" y="408"/>
                    </a:lnTo>
                    <a:lnTo>
                      <a:pt x="54" y="402"/>
                    </a:lnTo>
                    <a:lnTo>
                      <a:pt x="56" y="398"/>
                    </a:lnTo>
                    <a:lnTo>
                      <a:pt x="57" y="394"/>
                    </a:lnTo>
                    <a:lnTo>
                      <a:pt x="58" y="390"/>
                    </a:lnTo>
                    <a:lnTo>
                      <a:pt x="58" y="384"/>
                    </a:lnTo>
                    <a:lnTo>
                      <a:pt x="58" y="373"/>
                    </a:lnTo>
                    <a:lnTo>
                      <a:pt x="57" y="364"/>
                    </a:lnTo>
                    <a:lnTo>
                      <a:pt x="56" y="356"/>
                    </a:lnTo>
                    <a:lnTo>
                      <a:pt x="54" y="349"/>
                    </a:lnTo>
                    <a:lnTo>
                      <a:pt x="50" y="342"/>
                    </a:lnTo>
                    <a:lnTo>
                      <a:pt x="47" y="336"/>
                    </a:lnTo>
                    <a:lnTo>
                      <a:pt x="44" y="330"/>
                    </a:lnTo>
                    <a:lnTo>
                      <a:pt x="40" y="324"/>
                    </a:lnTo>
                    <a:lnTo>
                      <a:pt x="31" y="313"/>
                    </a:lnTo>
                    <a:lnTo>
                      <a:pt x="21" y="300"/>
                    </a:lnTo>
                    <a:lnTo>
                      <a:pt x="10" y="284"/>
                    </a:lnTo>
                    <a:lnTo>
                      <a:pt x="0" y="264"/>
                    </a:lnTo>
                    <a:lnTo>
                      <a:pt x="0" y="233"/>
                    </a:lnTo>
                    <a:lnTo>
                      <a:pt x="0" y="190"/>
                    </a:lnTo>
                    <a:lnTo>
                      <a:pt x="1" y="147"/>
                    </a:lnTo>
                    <a:lnTo>
                      <a:pt x="1" y="115"/>
                    </a:lnTo>
                    <a:lnTo>
                      <a:pt x="1" y="115"/>
                    </a:lnTo>
                    <a:lnTo>
                      <a:pt x="1" y="115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6747480" y="2784960"/>
                <a:ext cx="821160" cy="526320"/>
              </a:xfrm>
              <a:custGeom>
                <a:avLst/>
                <a:gdLst/>
                <a:ahLst/>
                <a:rect l="l" t="t" r="r" b="b"/>
                <a:pathLst>
                  <a:path w="1577" h="1034">
                    <a:moveTo>
                      <a:pt x="0" y="258"/>
                    </a:moveTo>
                    <a:lnTo>
                      <a:pt x="5" y="257"/>
                    </a:lnTo>
                    <a:lnTo>
                      <a:pt x="11" y="257"/>
                    </a:lnTo>
                    <a:lnTo>
                      <a:pt x="16" y="255"/>
                    </a:lnTo>
                    <a:lnTo>
                      <a:pt x="22" y="253"/>
                    </a:lnTo>
                    <a:lnTo>
                      <a:pt x="33" y="247"/>
                    </a:lnTo>
                    <a:lnTo>
                      <a:pt x="44" y="240"/>
                    </a:lnTo>
                    <a:lnTo>
                      <a:pt x="67" y="220"/>
                    </a:lnTo>
                    <a:lnTo>
                      <a:pt x="90" y="199"/>
                    </a:lnTo>
                    <a:lnTo>
                      <a:pt x="107" y="181"/>
                    </a:lnTo>
                    <a:lnTo>
                      <a:pt x="120" y="170"/>
                    </a:lnTo>
                    <a:lnTo>
                      <a:pt x="132" y="158"/>
                    </a:lnTo>
                    <a:lnTo>
                      <a:pt x="150" y="139"/>
                    </a:lnTo>
                    <a:lnTo>
                      <a:pt x="160" y="146"/>
                    </a:lnTo>
                    <a:lnTo>
                      <a:pt x="168" y="151"/>
                    </a:lnTo>
                    <a:lnTo>
                      <a:pt x="174" y="157"/>
                    </a:lnTo>
                    <a:lnTo>
                      <a:pt x="179" y="162"/>
                    </a:lnTo>
                    <a:lnTo>
                      <a:pt x="182" y="167"/>
                    </a:lnTo>
                    <a:lnTo>
                      <a:pt x="185" y="174"/>
                    </a:lnTo>
                    <a:lnTo>
                      <a:pt x="186" y="179"/>
                    </a:lnTo>
                    <a:lnTo>
                      <a:pt x="187" y="185"/>
                    </a:lnTo>
                    <a:lnTo>
                      <a:pt x="182" y="207"/>
                    </a:lnTo>
                    <a:lnTo>
                      <a:pt x="179" y="229"/>
                    </a:lnTo>
                    <a:lnTo>
                      <a:pt x="246" y="219"/>
                    </a:lnTo>
                    <a:lnTo>
                      <a:pt x="314" y="208"/>
                    </a:lnTo>
                    <a:lnTo>
                      <a:pt x="383" y="198"/>
                    </a:lnTo>
                    <a:lnTo>
                      <a:pt x="452" y="186"/>
                    </a:lnTo>
                    <a:lnTo>
                      <a:pt x="523" y="175"/>
                    </a:lnTo>
                    <a:lnTo>
                      <a:pt x="593" y="163"/>
                    </a:lnTo>
                    <a:lnTo>
                      <a:pt x="664" y="150"/>
                    </a:lnTo>
                    <a:lnTo>
                      <a:pt x="734" y="137"/>
                    </a:lnTo>
                    <a:lnTo>
                      <a:pt x="807" y="123"/>
                    </a:lnTo>
                    <a:lnTo>
                      <a:pt x="878" y="109"/>
                    </a:lnTo>
                    <a:lnTo>
                      <a:pt x="950" y="93"/>
                    </a:lnTo>
                    <a:lnTo>
                      <a:pt x="1023" y="77"/>
                    </a:lnTo>
                    <a:lnTo>
                      <a:pt x="1095" y="59"/>
                    </a:lnTo>
                    <a:lnTo>
                      <a:pt x="1169" y="41"/>
                    </a:lnTo>
                    <a:lnTo>
                      <a:pt x="1241" y="22"/>
                    </a:lnTo>
                    <a:lnTo>
                      <a:pt x="1313" y="0"/>
                    </a:lnTo>
                    <a:lnTo>
                      <a:pt x="1314" y="5"/>
                    </a:lnTo>
                    <a:lnTo>
                      <a:pt x="1315" y="11"/>
                    </a:lnTo>
                    <a:lnTo>
                      <a:pt x="1316" y="17"/>
                    </a:lnTo>
                    <a:lnTo>
                      <a:pt x="1319" y="22"/>
                    </a:lnTo>
                    <a:lnTo>
                      <a:pt x="1322" y="27"/>
                    </a:lnTo>
                    <a:lnTo>
                      <a:pt x="1326" y="32"/>
                    </a:lnTo>
                    <a:lnTo>
                      <a:pt x="1331" y="37"/>
                    </a:lnTo>
                    <a:lnTo>
                      <a:pt x="1336" y="41"/>
                    </a:lnTo>
                    <a:lnTo>
                      <a:pt x="1341" y="45"/>
                    </a:lnTo>
                    <a:lnTo>
                      <a:pt x="1348" y="49"/>
                    </a:lnTo>
                    <a:lnTo>
                      <a:pt x="1355" y="52"/>
                    </a:lnTo>
                    <a:lnTo>
                      <a:pt x="1364" y="55"/>
                    </a:lnTo>
                    <a:lnTo>
                      <a:pt x="1373" y="57"/>
                    </a:lnTo>
                    <a:lnTo>
                      <a:pt x="1381" y="59"/>
                    </a:lnTo>
                    <a:lnTo>
                      <a:pt x="1392" y="60"/>
                    </a:lnTo>
                    <a:lnTo>
                      <a:pt x="1403" y="60"/>
                    </a:lnTo>
                    <a:lnTo>
                      <a:pt x="1403" y="71"/>
                    </a:lnTo>
                    <a:lnTo>
                      <a:pt x="1403" y="83"/>
                    </a:lnTo>
                    <a:lnTo>
                      <a:pt x="1404" y="94"/>
                    </a:lnTo>
                    <a:lnTo>
                      <a:pt x="1406" y="106"/>
                    </a:lnTo>
                    <a:lnTo>
                      <a:pt x="1409" y="117"/>
                    </a:lnTo>
                    <a:lnTo>
                      <a:pt x="1415" y="127"/>
                    </a:lnTo>
                    <a:lnTo>
                      <a:pt x="1422" y="139"/>
                    </a:lnTo>
                    <a:lnTo>
                      <a:pt x="1432" y="150"/>
                    </a:lnTo>
                    <a:lnTo>
                      <a:pt x="1443" y="150"/>
                    </a:lnTo>
                    <a:lnTo>
                      <a:pt x="1454" y="151"/>
                    </a:lnTo>
                    <a:lnTo>
                      <a:pt x="1459" y="152"/>
                    </a:lnTo>
                    <a:lnTo>
                      <a:pt x="1463" y="153"/>
                    </a:lnTo>
                    <a:lnTo>
                      <a:pt x="1469" y="155"/>
                    </a:lnTo>
                    <a:lnTo>
                      <a:pt x="1473" y="158"/>
                    </a:lnTo>
                    <a:lnTo>
                      <a:pt x="1476" y="161"/>
                    </a:lnTo>
                    <a:lnTo>
                      <a:pt x="1481" y="165"/>
                    </a:lnTo>
                    <a:lnTo>
                      <a:pt x="1484" y="170"/>
                    </a:lnTo>
                    <a:lnTo>
                      <a:pt x="1486" y="176"/>
                    </a:lnTo>
                    <a:lnTo>
                      <a:pt x="1488" y="182"/>
                    </a:lnTo>
                    <a:lnTo>
                      <a:pt x="1489" y="191"/>
                    </a:lnTo>
                    <a:lnTo>
                      <a:pt x="1490" y="200"/>
                    </a:lnTo>
                    <a:lnTo>
                      <a:pt x="1491" y="211"/>
                    </a:lnTo>
                    <a:lnTo>
                      <a:pt x="1486" y="211"/>
                    </a:lnTo>
                    <a:lnTo>
                      <a:pt x="1476" y="214"/>
                    </a:lnTo>
                    <a:lnTo>
                      <a:pt x="1471" y="217"/>
                    </a:lnTo>
                    <a:lnTo>
                      <a:pt x="1466" y="222"/>
                    </a:lnTo>
                    <a:lnTo>
                      <a:pt x="1463" y="226"/>
                    </a:lnTo>
                    <a:lnTo>
                      <a:pt x="1462" y="230"/>
                    </a:lnTo>
                    <a:lnTo>
                      <a:pt x="1461" y="234"/>
                    </a:lnTo>
                    <a:lnTo>
                      <a:pt x="1461" y="240"/>
                    </a:lnTo>
                    <a:lnTo>
                      <a:pt x="1459" y="250"/>
                    </a:lnTo>
                    <a:lnTo>
                      <a:pt x="1454" y="276"/>
                    </a:lnTo>
                    <a:lnTo>
                      <a:pt x="1449" y="292"/>
                    </a:lnTo>
                    <a:lnTo>
                      <a:pt x="1444" y="307"/>
                    </a:lnTo>
                    <a:lnTo>
                      <a:pt x="1441" y="313"/>
                    </a:lnTo>
                    <a:lnTo>
                      <a:pt x="1437" y="320"/>
                    </a:lnTo>
                    <a:lnTo>
                      <a:pt x="1434" y="325"/>
                    </a:lnTo>
                    <a:lnTo>
                      <a:pt x="1430" y="329"/>
                    </a:lnTo>
                    <a:lnTo>
                      <a:pt x="1428" y="333"/>
                    </a:lnTo>
                    <a:lnTo>
                      <a:pt x="1427" y="337"/>
                    </a:lnTo>
                    <a:lnTo>
                      <a:pt x="1428" y="340"/>
                    </a:lnTo>
                    <a:lnTo>
                      <a:pt x="1430" y="343"/>
                    </a:lnTo>
                    <a:lnTo>
                      <a:pt x="1436" y="351"/>
                    </a:lnTo>
                    <a:lnTo>
                      <a:pt x="1446" y="357"/>
                    </a:lnTo>
                    <a:lnTo>
                      <a:pt x="1450" y="361"/>
                    </a:lnTo>
                    <a:lnTo>
                      <a:pt x="1455" y="365"/>
                    </a:lnTo>
                    <a:lnTo>
                      <a:pt x="1458" y="369"/>
                    </a:lnTo>
                    <a:lnTo>
                      <a:pt x="1461" y="373"/>
                    </a:lnTo>
                    <a:lnTo>
                      <a:pt x="1462" y="377"/>
                    </a:lnTo>
                    <a:lnTo>
                      <a:pt x="1461" y="382"/>
                    </a:lnTo>
                    <a:lnTo>
                      <a:pt x="1459" y="387"/>
                    </a:lnTo>
                    <a:lnTo>
                      <a:pt x="1455" y="392"/>
                    </a:lnTo>
                    <a:lnTo>
                      <a:pt x="1450" y="397"/>
                    </a:lnTo>
                    <a:lnTo>
                      <a:pt x="1442" y="409"/>
                    </a:lnTo>
                    <a:lnTo>
                      <a:pt x="1437" y="418"/>
                    </a:lnTo>
                    <a:lnTo>
                      <a:pt x="1433" y="427"/>
                    </a:lnTo>
                    <a:lnTo>
                      <a:pt x="1431" y="437"/>
                    </a:lnTo>
                    <a:lnTo>
                      <a:pt x="1430" y="448"/>
                    </a:lnTo>
                    <a:lnTo>
                      <a:pt x="1431" y="460"/>
                    </a:lnTo>
                    <a:lnTo>
                      <a:pt x="1434" y="471"/>
                    </a:lnTo>
                    <a:lnTo>
                      <a:pt x="1439" y="482"/>
                    </a:lnTo>
                    <a:lnTo>
                      <a:pt x="1444" y="493"/>
                    </a:lnTo>
                    <a:lnTo>
                      <a:pt x="1449" y="504"/>
                    </a:lnTo>
                    <a:lnTo>
                      <a:pt x="1454" y="516"/>
                    </a:lnTo>
                    <a:lnTo>
                      <a:pt x="1457" y="527"/>
                    </a:lnTo>
                    <a:lnTo>
                      <a:pt x="1458" y="538"/>
                    </a:lnTo>
                    <a:lnTo>
                      <a:pt x="1518" y="539"/>
                    </a:lnTo>
                    <a:lnTo>
                      <a:pt x="1518" y="549"/>
                    </a:lnTo>
                    <a:lnTo>
                      <a:pt x="1518" y="556"/>
                    </a:lnTo>
                    <a:lnTo>
                      <a:pt x="1520" y="561"/>
                    </a:lnTo>
                    <a:lnTo>
                      <a:pt x="1522" y="565"/>
                    </a:lnTo>
                    <a:lnTo>
                      <a:pt x="1525" y="567"/>
                    </a:lnTo>
                    <a:lnTo>
                      <a:pt x="1530" y="568"/>
                    </a:lnTo>
                    <a:lnTo>
                      <a:pt x="1538" y="568"/>
                    </a:lnTo>
                    <a:lnTo>
                      <a:pt x="1548" y="569"/>
                    </a:lnTo>
                    <a:lnTo>
                      <a:pt x="1548" y="579"/>
                    </a:lnTo>
                    <a:lnTo>
                      <a:pt x="1548" y="586"/>
                    </a:lnTo>
                    <a:lnTo>
                      <a:pt x="1549" y="591"/>
                    </a:lnTo>
                    <a:lnTo>
                      <a:pt x="1551" y="595"/>
                    </a:lnTo>
                    <a:lnTo>
                      <a:pt x="1555" y="597"/>
                    </a:lnTo>
                    <a:lnTo>
                      <a:pt x="1559" y="598"/>
                    </a:lnTo>
                    <a:lnTo>
                      <a:pt x="1567" y="598"/>
                    </a:lnTo>
                    <a:lnTo>
                      <a:pt x="1577" y="598"/>
                    </a:lnTo>
                    <a:lnTo>
                      <a:pt x="1567" y="610"/>
                    </a:lnTo>
                    <a:lnTo>
                      <a:pt x="1559" y="621"/>
                    </a:lnTo>
                    <a:lnTo>
                      <a:pt x="1553" y="632"/>
                    </a:lnTo>
                    <a:lnTo>
                      <a:pt x="1547" y="644"/>
                    </a:lnTo>
                    <a:lnTo>
                      <a:pt x="1541" y="654"/>
                    </a:lnTo>
                    <a:lnTo>
                      <a:pt x="1535" y="665"/>
                    </a:lnTo>
                    <a:lnTo>
                      <a:pt x="1527" y="676"/>
                    </a:lnTo>
                    <a:lnTo>
                      <a:pt x="1517" y="688"/>
                    </a:lnTo>
                    <a:lnTo>
                      <a:pt x="1516" y="693"/>
                    </a:lnTo>
                    <a:lnTo>
                      <a:pt x="1514" y="699"/>
                    </a:lnTo>
                    <a:lnTo>
                      <a:pt x="1511" y="704"/>
                    </a:lnTo>
                    <a:lnTo>
                      <a:pt x="1508" y="709"/>
                    </a:lnTo>
                    <a:lnTo>
                      <a:pt x="1498" y="719"/>
                    </a:lnTo>
                    <a:lnTo>
                      <a:pt x="1487" y="729"/>
                    </a:lnTo>
                    <a:lnTo>
                      <a:pt x="1467" y="742"/>
                    </a:lnTo>
                    <a:lnTo>
                      <a:pt x="1457" y="747"/>
                    </a:lnTo>
                    <a:lnTo>
                      <a:pt x="1451" y="747"/>
                    </a:lnTo>
                    <a:lnTo>
                      <a:pt x="1447" y="748"/>
                    </a:lnTo>
                    <a:lnTo>
                      <a:pt x="1443" y="749"/>
                    </a:lnTo>
                    <a:lnTo>
                      <a:pt x="1440" y="752"/>
                    </a:lnTo>
                    <a:lnTo>
                      <a:pt x="1434" y="756"/>
                    </a:lnTo>
                    <a:lnTo>
                      <a:pt x="1431" y="761"/>
                    </a:lnTo>
                    <a:lnTo>
                      <a:pt x="1427" y="772"/>
                    </a:lnTo>
                    <a:lnTo>
                      <a:pt x="1427" y="776"/>
                    </a:lnTo>
                    <a:lnTo>
                      <a:pt x="1421" y="776"/>
                    </a:lnTo>
                    <a:lnTo>
                      <a:pt x="1417" y="777"/>
                    </a:lnTo>
                    <a:lnTo>
                      <a:pt x="1413" y="780"/>
                    </a:lnTo>
                    <a:lnTo>
                      <a:pt x="1409" y="782"/>
                    </a:lnTo>
                    <a:lnTo>
                      <a:pt x="1403" y="787"/>
                    </a:lnTo>
                    <a:lnTo>
                      <a:pt x="1396" y="795"/>
                    </a:lnTo>
                    <a:lnTo>
                      <a:pt x="1391" y="803"/>
                    </a:lnTo>
                    <a:lnTo>
                      <a:pt x="1385" y="814"/>
                    </a:lnTo>
                    <a:lnTo>
                      <a:pt x="1377" y="824"/>
                    </a:lnTo>
                    <a:lnTo>
                      <a:pt x="1366" y="836"/>
                    </a:lnTo>
                    <a:lnTo>
                      <a:pt x="1321" y="842"/>
                    </a:lnTo>
                    <a:lnTo>
                      <a:pt x="1264" y="851"/>
                    </a:lnTo>
                    <a:lnTo>
                      <a:pt x="1197" y="862"/>
                    </a:lnTo>
                    <a:lnTo>
                      <a:pt x="1121" y="875"/>
                    </a:lnTo>
                    <a:lnTo>
                      <a:pt x="1038" y="889"/>
                    </a:lnTo>
                    <a:lnTo>
                      <a:pt x="950" y="904"/>
                    </a:lnTo>
                    <a:lnTo>
                      <a:pt x="859" y="919"/>
                    </a:lnTo>
                    <a:lnTo>
                      <a:pt x="766" y="935"/>
                    </a:lnTo>
                    <a:lnTo>
                      <a:pt x="672" y="951"/>
                    </a:lnTo>
                    <a:lnTo>
                      <a:pt x="580" y="966"/>
                    </a:lnTo>
                    <a:lnTo>
                      <a:pt x="490" y="982"/>
                    </a:lnTo>
                    <a:lnTo>
                      <a:pt x="405" y="996"/>
                    </a:lnTo>
                    <a:lnTo>
                      <a:pt x="326" y="1007"/>
                    </a:lnTo>
                    <a:lnTo>
                      <a:pt x="255" y="1018"/>
                    </a:lnTo>
                    <a:lnTo>
                      <a:pt x="193" y="1028"/>
                    </a:lnTo>
                    <a:lnTo>
                      <a:pt x="143" y="1034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>
                <a:off x="6747480" y="2784960"/>
                <a:ext cx="821160" cy="526320"/>
              </a:xfrm>
              <a:custGeom>
                <a:avLst/>
                <a:gdLst/>
                <a:ahLst/>
                <a:rect l="l" t="t" r="r" b="b"/>
                <a:pathLst>
                  <a:path w="1577" h="1034">
                    <a:moveTo>
                      <a:pt x="0" y="258"/>
                    </a:moveTo>
                    <a:lnTo>
                      <a:pt x="5" y="257"/>
                    </a:lnTo>
                    <a:lnTo>
                      <a:pt x="11" y="257"/>
                    </a:lnTo>
                    <a:lnTo>
                      <a:pt x="16" y="255"/>
                    </a:lnTo>
                    <a:lnTo>
                      <a:pt x="22" y="253"/>
                    </a:lnTo>
                    <a:lnTo>
                      <a:pt x="33" y="247"/>
                    </a:lnTo>
                    <a:lnTo>
                      <a:pt x="44" y="240"/>
                    </a:lnTo>
                    <a:lnTo>
                      <a:pt x="67" y="220"/>
                    </a:lnTo>
                    <a:lnTo>
                      <a:pt x="90" y="199"/>
                    </a:lnTo>
                    <a:lnTo>
                      <a:pt x="107" y="181"/>
                    </a:lnTo>
                    <a:lnTo>
                      <a:pt x="120" y="170"/>
                    </a:lnTo>
                    <a:lnTo>
                      <a:pt x="132" y="158"/>
                    </a:lnTo>
                    <a:lnTo>
                      <a:pt x="150" y="139"/>
                    </a:lnTo>
                    <a:lnTo>
                      <a:pt x="160" y="146"/>
                    </a:lnTo>
                    <a:lnTo>
                      <a:pt x="168" y="151"/>
                    </a:lnTo>
                    <a:lnTo>
                      <a:pt x="174" y="157"/>
                    </a:lnTo>
                    <a:lnTo>
                      <a:pt x="179" y="162"/>
                    </a:lnTo>
                    <a:lnTo>
                      <a:pt x="182" y="167"/>
                    </a:lnTo>
                    <a:lnTo>
                      <a:pt x="185" y="174"/>
                    </a:lnTo>
                    <a:lnTo>
                      <a:pt x="186" y="179"/>
                    </a:lnTo>
                    <a:lnTo>
                      <a:pt x="187" y="185"/>
                    </a:lnTo>
                    <a:lnTo>
                      <a:pt x="182" y="207"/>
                    </a:lnTo>
                    <a:lnTo>
                      <a:pt x="179" y="229"/>
                    </a:lnTo>
                    <a:lnTo>
                      <a:pt x="246" y="219"/>
                    </a:lnTo>
                    <a:lnTo>
                      <a:pt x="314" y="208"/>
                    </a:lnTo>
                    <a:lnTo>
                      <a:pt x="383" y="198"/>
                    </a:lnTo>
                    <a:lnTo>
                      <a:pt x="452" y="186"/>
                    </a:lnTo>
                    <a:lnTo>
                      <a:pt x="523" y="175"/>
                    </a:lnTo>
                    <a:lnTo>
                      <a:pt x="593" y="163"/>
                    </a:lnTo>
                    <a:lnTo>
                      <a:pt x="664" y="150"/>
                    </a:lnTo>
                    <a:lnTo>
                      <a:pt x="734" y="137"/>
                    </a:lnTo>
                    <a:lnTo>
                      <a:pt x="807" y="123"/>
                    </a:lnTo>
                    <a:lnTo>
                      <a:pt x="878" y="109"/>
                    </a:lnTo>
                    <a:lnTo>
                      <a:pt x="950" y="93"/>
                    </a:lnTo>
                    <a:lnTo>
                      <a:pt x="1023" y="77"/>
                    </a:lnTo>
                    <a:lnTo>
                      <a:pt x="1095" y="59"/>
                    </a:lnTo>
                    <a:lnTo>
                      <a:pt x="1169" y="41"/>
                    </a:lnTo>
                    <a:lnTo>
                      <a:pt x="1241" y="22"/>
                    </a:lnTo>
                    <a:lnTo>
                      <a:pt x="1313" y="0"/>
                    </a:lnTo>
                    <a:lnTo>
                      <a:pt x="1314" y="5"/>
                    </a:lnTo>
                    <a:lnTo>
                      <a:pt x="1315" y="11"/>
                    </a:lnTo>
                    <a:lnTo>
                      <a:pt x="1316" y="17"/>
                    </a:lnTo>
                    <a:lnTo>
                      <a:pt x="1319" y="22"/>
                    </a:lnTo>
                    <a:lnTo>
                      <a:pt x="1322" y="27"/>
                    </a:lnTo>
                    <a:lnTo>
                      <a:pt x="1326" y="32"/>
                    </a:lnTo>
                    <a:lnTo>
                      <a:pt x="1331" y="37"/>
                    </a:lnTo>
                    <a:lnTo>
                      <a:pt x="1336" y="41"/>
                    </a:lnTo>
                    <a:lnTo>
                      <a:pt x="1341" y="45"/>
                    </a:lnTo>
                    <a:lnTo>
                      <a:pt x="1348" y="49"/>
                    </a:lnTo>
                    <a:lnTo>
                      <a:pt x="1355" y="52"/>
                    </a:lnTo>
                    <a:lnTo>
                      <a:pt x="1364" y="55"/>
                    </a:lnTo>
                    <a:lnTo>
                      <a:pt x="1373" y="57"/>
                    </a:lnTo>
                    <a:lnTo>
                      <a:pt x="1381" y="59"/>
                    </a:lnTo>
                    <a:lnTo>
                      <a:pt x="1392" y="60"/>
                    </a:lnTo>
                    <a:lnTo>
                      <a:pt x="1403" y="60"/>
                    </a:lnTo>
                    <a:lnTo>
                      <a:pt x="1403" y="71"/>
                    </a:lnTo>
                    <a:lnTo>
                      <a:pt x="1403" y="83"/>
                    </a:lnTo>
                    <a:lnTo>
                      <a:pt x="1404" y="94"/>
                    </a:lnTo>
                    <a:lnTo>
                      <a:pt x="1406" y="106"/>
                    </a:lnTo>
                    <a:lnTo>
                      <a:pt x="1409" y="117"/>
                    </a:lnTo>
                    <a:lnTo>
                      <a:pt x="1415" y="127"/>
                    </a:lnTo>
                    <a:lnTo>
                      <a:pt x="1422" y="139"/>
                    </a:lnTo>
                    <a:lnTo>
                      <a:pt x="1432" y="150"/>
                    </a:lnTo>
                    <a:lnTo>
                      <a:pt x="1443" y="150"/>
                    </a:lnTo>
                    <a:lnTo>
                      <a:pt x="1454" y="151"/>
                    </a:lnTo>
                    <a:lnTo>
                      <a:pt x="1459" y="152"/>
                    </a:lnTo>
                    <a:lnTo>
                      <a:pt x="1463" y="153"/>
                    </a:lnTo>
                    <a:lnTo>
                      <a:pt x="1469" y="155"/>
                    </a:lnTo>
                    <a:lnTo>
                      <a:pt x="1473" y="158"/>
                    </a:lnTo>
                    <a:lnTo>
                      <a:pt x="1476" y="161"/>
                    </a:lnTo>
                    <a:lnTo>
                      <a:pt x="1481" y="165"/>
                    </a:lnTo>
                    <a:lnTo>
                      <a:pt x="1484" y="170"/>
                    </a:lnTo>
                    <a:lnTo>
                      <a:pt x="1486" y="176"/>
                    </a:lnTo>
                    <a:lnTo>
                      <a:pt x="1488" y="182"/>
                    </a:lnTo>
                    <a:lnTo>
                      <a:pt x="1489" y="191"/>
                    </a:lnTo>
                    <a:lnTo>
                      <a:pt x="1490" y="200"/>
                    </a:lnTo>
                    <a:lnTo>
                      <a:pt x="1491" y="211"/>
                    </a:lnTo>
                    <a:lnTo>
                      <a:pt x="1486" y="211"/>
                    </a:lnTo>
                    <a:lnTo>
                      <a:pt x="1476" y="214"/>
                    </a:lnTo>
                    <a:lnTo>
                      <a:pt x="1471" y="217"/>
                    </a:lnTo>
                    <a:lnTo>
                      <a:pt x="1466" y="222"/>
                    </a:lnTo>
                    <a:lnTo>
                      <a:pt x="1463" y="226"/>
                    </a:lnTo>
                    <a:lnTo>
                      <a:pt x="1462" y="230"/>
                    </a:lnTo>
                    <a:lnTo>
                      <a:pt x="1461" y="234"/>
                    </a:lnTo>
                    <a:lnTo>
                      <a:pt x="1461" y="240"/>
                    </a:lnTo>
                    <a:lnTo>
                      <a:pt x="1459" y="250"/>
                    </a:lnTo>
                    <a:lnTo>
                      <a:pt x="1454" y="276"/>
                    </a:lnTo>
                    <a:lnTo>
                      <a:pt x="1449" y="292"/>
                    </a:lnTo>
                    <a:lnTo>
                      <a:pt x="1444" y="307"/>
                    </a:lnTo>
                    <a:lnTo>
                      <a:pt x="1441" y="313"/>
                    </a:lnTo>
                    <a:lnTo>
                      <a:pt x="1437" y="320"/>
                    </a:lnTo>
                    <a:lnTo>
                      <a:pt x="1434" y="325"/>
                    </a:lnTo>
                    <a:lnTo>
                      <a:pt x="1430" y="329"/>
                    </a:lnTo>
                    <a:lnTo>
                      <a:pt x="1428" y="333"/>
                    </a:lnTo>
                    <a:lnTo>
                      <a:pt x="1427" y="337"/>
                    </a:lnTo>
                    <a:lnTo>
                      <a:pt x="1428" y="340"/>
                    </a:lnTo>
                    <a:lnTo>
                      <a:pt x="1430" y="343"/>
                    </a:lnTo>
                    <a:lnTo>
                      <a:pt x="1436" y="351"/>
                    </a:lnTo>
                    <a:lnTo>
                      <a:pt x="1446" y="357"/>
                    </a:lnTo>
                    <a:lnTo>
                      <a:pt x="1450" y="361"/>
                    </a:lnTo>
                    <a:lnTo>
                      <a:pt x="1455" y="365"/>
                    </a:lnTo>
                    <a:lnTo>
                      <a:pt x="1458" y="369"/>
                    </a:lnTo>
                    <a:lnTo>
                      <a:pt x="1461" y="373"/>
                    </a:lnTo>
                    <a:lnTo>
                      <a:pt x="1462" y="377"/>
                    </a:lnTo>
                    <a:lnTo>
                      <a:pt x="1461" y="382"/>
                    </a:lnTo>
                    <a:lnTo>
                      <a:pt x="1459" y="387"/>
                    </a:lnTo>
                    <a:lnTo>
                      <a:pt x="1455" y="392"/>
                    </a:lnTo>
                    <a:lnTo>
                      <a:pt x="1450" y="397"/>
                    </a:lnTo>
                    <a:lnTo>
                      <a:pt x="1442" y="409"/>
                    </a:lnTo>
                    <a:lnTo>
                      <a:pt x="1437" y="418"/>
                    </a:lnTo>
                    <a:lnTo>
                      <a:pt x="1433" y="427"/>
                    </a:lnTo>
                    <a:lnTo>
                      <a:pt x="1431" y="437"/>
                    </a:lnTo>
                    <a:lnTo>
                      <a:pt x="1430" y="448"/>
                    </a:lnTo>
                    <a:lnTo>
                      <a:pt x="1431" y="460"/>
                    </a:lnTo>
                    <a:lnTo>
                      <a:pt x="1434" y="471"/>
                    </a:lnTo>
                    <a:lnTo>
                      <a:pt x="1439" y="482"/>
                    </a:lnTo>
                    <a:lnTo>
                      <a:pt x="1444" y="493"/>
                    </a:lnTo>
                    <a:lnTo>
                      <a:pt x="1449" y="504"/>
                    </a:lnTo>
                    <a:lnTo>
                      <a:pt x="1454" y="516"/>
                    </a:lnTo>
                    <a:lnTo>
                      <a:pt x="1457" y="527"/>
                    </a:lnTo>
                    <a:lnTo>
                      <a:pt x="1458" y="538"/>
                    </a:lnTo>
                    <a:lnTo>
                      <a:pt x="1458" y="538"/>
                    </a:lnTo>
                    <a:lnTo>
                      <a:pt x="1518" y="539"/>
                    </a:lnTo>
                    <a:lnTo>
                      <a:pt x="1518" y="539"/>
                    </a:lnTo>
                    <a:lnTo>
                      <a:pt x="1518" y="549"/>
                    </a:lnTo>
                    <a:lnTo>
                      <a:pt x="1518" y="556"/>
                    </a:lnTo>
                    <a:lnTo>
                      <a:pt x="1520" y="561"/>
                    </a:lnTo>
                    <a:lnTo>
                      <a:pt x="1522" y="565"/>
                    </a:lnTo>
                    <a:lnTo>
                      <a:pt x="1525" y="567"/>
                    </a:lnTo>
                    <a:lnTo>
                      <a:pt x="1530" y="568"/>
                    </a:lnTo>
                    <a:lnTo>
                      <a:pt x="1538" y="568"/>
                    </a:lnTo>
                    <a:lnTo>
                      <a:pt x="1548" y="569"/>
                    </a:lnTo>
                    <a:lnTo>
                      <a:pt x="1548" y="579"/>
                    </a:lnTo>
                    <a:lnTo>
                      <a:pt x="1548" y="586"/>
                    </a:lnTo>
                    <a:lnTo>
                      <a:pt x="1549" y="591"/>
                    </a:lnTo>
                    <a:lnTo>
                      <a:pt x="1551" y="595"/>
                    </a:lnTo>
                    <a:lnTo>
                      <a:pt x="1555" y="597"/>
                    </a:lnTo>
                    <a:lnTo>
                      <a:pt x="1559" y="598"/>
                    </a:lnTo>
                    <a:lnTo>
                      <a:pt x="1567" y="598"/>
                    </a:lnTo>
                    <a:lnTo>
                      <a:pt x="1577" y="598"/>
                    </a:lnTo>
                    <a:lnTo>
                      <a:pt x="1567" y="610"/>
                    </a:lnTo>
                    <a:lnTo>
                      <a:pt x="1559" y="621"/>
                    </a:lnTo>
                    <a:lnTo>
                      <a:pt x="1553" y="632"/>
                    </a:lnTo>
                    <a:lnTo>
                      <a:pt x="1547" y="644"/>
                    </a:lnTo>
                    <a:lnTo>
                      <a:pt x="1541" y="654"/>
                    </a:lnTo>
                    <a:lnTo>
                      <a:pt x="1535" y="665"/>
                    </a:lnTo>
                    <a:lnTo>
                      <a:pt x="1527" y="676"/>
                    </a:lnTo>
                    <a:lnTo>
                      <a:pt x="1517" y="688"/>
                    </a:lnTo>
                    <a:lnTo>
                      <a:pt x="1516" y="693"/>
                    </a:lnTo>
                    <a:lnTo>
                      <a:pt x="1514" y="699"/>
                    </a:lnTo>
                    <a:lnTo>
                      <a:pt x="1511" y="704"/>
                    </a:lnTo>
                    <a:lnTo>
                      <a:pt x="1508" y="709"/>
                    </a:lnTo>
                    <a:lnTo>
                      <a:pt x="1498" y="719"/>
                    </a:lnTo>
                    <a:lnTo>
                      <a:pt x="1487" y="729"/>
                    </a:lnTo>
                    <a:lnTo>
                      <a:pt x="1467" y="742"/>
                    </a:lnTo>
                    <a:lnTo>
                      <a:pt x="1457" y="747"/>
                    </a:lnTo>
                    <a:lnTo>
                      <a:pt x="1451" y="747"/>
                    </a:lnTo>
                    <a:lnTo>
                      <a:pt x="1447" y="748"/>
                    </a:lnTo>
                    <a:lnTo>
                      <a:pt x="1443" y="749"/>
                    </a:lnTo>
                    <a:lnTo>
                      <a:pt x="1440" y="752"/>
                    </a:lnTo>
                    <a:lnTo>
                      <a:pt x="1434" y="756"/>
                    </a:lnTo>
                    <a:lnTo>
                      <a:pt x="1431" y="761"/>
                    </a:lnTo>
                    <a:lnTo>
                      <a:pt x="1427" y="772"/>
                    </a:lnTo>
                    <a:lnTo>
                      <a:pt x="1427" y="776"/>
                    </a:lnTo>
                    <a:lnTo>
                      <a:pt x="1421" y="776"/>
                    </a:lnTo>
                    <a:lnTo>
                      <a:pt x="1417" y="777"/>
                    </a:lnTo>
                    <a:lnTo>
                      <a:pt x="1413" y="780"/>
                    </a:lnTo>
                    <a:lnTo>
                      <a:pt x="1409" y="782"/>
                    </a:lnTo>
                    <a:lnTo>
                      <a:pt x="1403" y="787"/>
                    </a:lnTo>
                    <a:lnTo>
                      <a:pt x="1396" y="795"/>
                    </a:lnTo>
                    <a:lnTo>
                      <a:pt x="1391" y="803"/>
                    </a:lnTo>
                    <a:lnTo>
                      <a:pt x="1385" y="814"/>
                    </a:lnTo>
                    <a:lnTo>
                      <a:pt x="1377" y="824"/>
                    </a:lnTo>
                    <a:lnTo>
                      <a:pt x="1366" y="836"/>
                    </a:lnTo>
                    <a:lnTo>
                      <a:pt x="1321" y="842"/>
                    </a:lnTo>
                    <a:lnTo>
                      <a:pt x="1264" y="851"/>
                    </a:lnTo>
                    <a:lnTo>
                      <a:pt x="1197" y="862"/>
                    </a:lnTo>
                    <a:lnTo>
                      <a:pt x="1121" y="875"/>
                    </a:lnTo>
                    <a:lnTo>
                      <a:pt x="1038" y="889"/>
                    </a:lnTo>
                    <a:lnTo>
                      <a:pt x="950" y="904"/>
                    </a:lnTo>
                    <a:lnTo>
                      <a:pt x="859" y="919"/>
                    </a:lnTo>
                    <a:lnTo>
                      <a:pt x="766" y="935"/>
                    </a:lnTo>
                    <a:lnTo>
                      <a:pt x="672" y="951"/>
                    </a:lnTo>
                    <a:lnTo>
                      <a:pt x="580" y="966"/>
                    </a:lnTo>
                    <a:lnTo>
                      <a:pt x="490" y="982"/>
                    </a:lnTo>
                    <a:lnTo>
                      <a:pt x="405" y="996"/>
                    </a:lnTo>
                    <a:lnTo>
                      <a:pt x="326" y="1007"/>
                    </a:lnTo>
                    <a:lnTo>
                      <a:pt x="255" y="1018"/>
                    </a:lnTo>
                    <a:lnTo>
                      <a:pt x="193" y="1028"/>
                    </a:lnTo>
                    <a:lnTo>
                      <a:pt x="143" y="1034"/>
                    </a:lnTo>
                    <a:lnTo>
                      <a:pt x="143" y="1034"/>
                    </a:lnTo>
                    <a:lnTo>
                      <a:pt x="0" y="258"/>
                    </a:lnTo>
                    <a:lnTo>
                      <a:pt x="0" y="258"/>
                    </a:lnTo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>
                <a:off x="6571080" y="3159720"/>
                <a:ext cx="661680" cy="665640"/>
              </a:xfrm>
              <a:custGeom>
                <a:avLst/>
                <a:gdLst/>
                <a:ahLst/>
                <a:rect l="l" t="t" r="r" b="b"/>
                <a:pathLst>
                  <a:path w="1272" h="1306">
                    <a:moveTo>
                      <a:pt x="1" y="862"/>
                    </a:moveTo>
                    <a:lnTo>
                      <a:pt x="6" y="866"/>
                    </a:lnTo>
                    <a:lnTo>
                      <a:pt x="11" y="871"/>
                    </a:lnTo>
                    <a:lnTo>
                      <a:pt x="15" y="873"/>
                    </a:lnTo>
                    <a:lnTo>
                      <a:pt x="18" y="874"/>
                    </a:lnTo>
                    <a:lnTo>
                      <a:pt x="21" y="875"/>
                    </a:lnTo>
                    <a:lnTo>
                      <a:pt x="25" y="875"/>
                    </a:lnTo>
                    <a:lnTo>
                      <a:pt x="28" y="874"/>
                    </a:lnTo>
                    <a:lnTo>
                      <a:pt x="30" y="873"/>
                    </a:lnTo>
                    <a:lnTo>
                      <a:pt x="36" y="870"/>
                    </a:lnTo>
                    <a:lnTo>
                      <a:pt x="42" y="866"/>
                    </a:lnTo>
                    <a:lnTo>
                      <a:pt x="46" y="864"/>
                    </a:lnTo>
                    <a:lnTo>
                      <a:pt x="51" y="863"/>
                    </a:lnTo>
                    <a:lnTo>
                      <a:pt x="55" y="862"/>
                    </a:lnTo>
                    <a:lnTo>
                      <a:pt x="60" y="862"/>
                    </a:lnTo>
                    <a:lnTo>
                      <a:pt x="60" y="851"/>
                    </a:lnTo>
                    <a:lnTo>
                      <a:pt x="61" y="840"/>
                    </a:lnTo>
                    <a:lnTo>
                      <a:pt x="62" y="830"/>
                    </a:lnTo>
                    <a:lnTo>
                      <a:pt x="65" y="821"/>
                    </a:lnTo>
                    <a:lnTo>
                      <a:pt x="66" y="817"/>
                    </a:lnTo>
                    <a:lnTo>
                      <a:pt x="68" y="813"/>
                    </a:lnTo>
                    <a:lnTo>
                      <a:pt x="70" y="810"/>
                    </a:lnTo>
                    <a:lnTo>
                      <a:pt x="73" y="808"/>
                    </a:lnTo>
                    <a:lnTo>
                      <a:pt x="76" y="806"/>
                    </a:lnTo>
                    <a:lnTo>
                      <a:pt x="81" y="804"/>
                    </a:lnTo>
                    <a:lnTo>
                      <a:pt x="85" y="803"/>
                    </a:lnTo>
                    <a:lnTo>
                      <a:pt x="90" y="803"/>
                    </a:lnTo>
                    <a:lnTo>
                      <a:pt x="90" y="780"/>
                    </a:lnTo>
                    <a:lnTo>
                      <a:pt x="90" y="758"/>
                    </a:lnTo>
                    <a:lnTo>
                      <a:pt x="90" y="736"/>
                    </a:lnTo>
                    <a:lnTo>
                      <a:pt x="92" y="713"/>
                    </a:lnTo>
                    <a:lnTo>
                      <a:pt x="92" y="702"/>
                    </a:lnTo>
                    <a:lnTo>
                      <a:pt x="92" y="691"/>
                    </a:lnTo>
                    <a:lnTo>
                      <a:pt x="93" y="682"/>
                    </a:lnTo>
                    <a:lnTo>
                      <a:pt x="95" y="672"/>
                    </a:lnTo>
                    <a:lnTo>
                      <a:pt x="97" y="669"/>
                    </a:lnTo>
                    <a:lnTo>
                      <a:pt x="99" y="664"/>
                    </a:lnTo>
                    <a:lnTo>
                      <a:pt x="101" y="661"/>
                    </a:lnTo>
                    <a:lnTo>
                      <a:pt x="105" y="659"/>
                    </a:lnTo>
                    <a:lnTo>
                      <a:pt x="108" y="657"/>
                    </a:lnTo>
                    <a:lnTo>
                      <a:pt x="112" y="655"/>
                    </a:lnTo>
                    <a:lnTo>
                      <a:pt x="116" y="655"/>
                    </a:lnTo>
                    <a:lnTo>
                      <a:pt x="122" y="654"/>
                    </a:lnTo>
                    <a:lnTo>
                      <a:pt x="122" y="648"/>
                    </a:lnTo>
                    <a:lnTo>
                      <a:pt x="123" y="644"/>
                    </a:lnTo>
                    <a:lnTo>
                      <a:pt x="124" y="641"/>
                    </a:lnTo>
                    <a:lnTo>
                      <a:pt x="126" y="637"/>
                    </a:lnTo>
                    <a:lnTo>
                      <a:pt x="128" y="634"/>
                    </a:lnTo>
                    <a:lnTo>
                      <a:pt x="132" y="633"/>
                    </a:lnTo>
                    <a:lnTo>
                      <a:pt x="134" y="632"/>
                    </a:lnTo>
                    <a:lnTo>
                      <a:pt x="137" y="632"/>
                    </a:lnTo>
                    <a:lnTo>
                      <a:pt x="139" y="632"/>
                    </a:lnTo>
                    <a:lnTo>
                      <a:pt x="142" y="633"/>
                    </a:lnTo>
                    <a:lnTo>
                      <a:pt x="144" y="635"/>
                    </a:lnTo>
                    <a:lnTo>
                      <a:pt x="147" y="637"/>
                    </a:lnTo>
                    <a:lnTo>
                      <a:pt x="149" y="641"/>
                    </a:lnTo>
                    <a:lnTo>
                      <a:pt x="150" y="644"/>
                    </a:lnTo>
                    <a:lnTo>
                      <a:pt x="151" y="649"/>
                    </a:lnTo>
                    <a:lnTo>
                      <a:pt x="151" y="654"/>
                    </a:lnTo>
                    <a:lnTo>
                      <a:pt x="163" y="656"/>
                    </a:lnTo>
                    <a:lnTo>
                      <a:pt x="174" y="659"/>
                    </a:lnTo>
                    <a:lnTo>
                      <a:pt x="183" y="663"/>
                    </a:lnTo>
                    <a:lnTo>
                      <a:pt x="192" y="670"/>
                    </a:lnTo>
                    <a:lnTo>
                      <a:pt x="206" y="680"/>
                    </a:lnTo>
                    <a:lnTo>
                      <a:pt x="210" y="685"/>
                    </a:lnTo>
                    <a:lnTo>
                      <a:pt x="216" y="684"/>
                    </a:lnTo>
                    <a:lnTo>
                      <a:pt x="220" y="683"/>
                    </a:lnTo>
                    <a:lnTo>
                      <a:pt x="224" y="682"/>
                    </a:lnTo>
                    <a:lnTo>
                      <a:pt x="228" y="680"/>
                    </a:lnTo>
                    <a:lnTo>
                      <a:pt x="230" y="677"/>
                    </a:lnTo>
                    <a:lnTo>
                      <a:pt x="232" y="675"/>
                    </a:lnTo>
                    <a:lnTo>
                      <a:pt x="233" y="672"/>
                    </a:lnTo>
                    <a:lnTo>
                      <a:pt x="233" y="670"/>
                    </a:lnTo>
                    <a:lnTo>
                      <a:pt x="233" y="667"/>
                    </a:lnTo>
                    <a:lnTo>
                      <a:pt x="232" y="664"/>
                    </a:lnTo>
                    <a:lnTo>
                      <a:pt x="230" y="661"/>
                    </a:lnTo>
                    <a:lnTo>
                      <a:pt x="228" y="659"/>
                    </a:lnTo>
                    <a:lnTo>
                      <a:pt x="224" y="658"/>
                    </a:lnTo>
                    <a:lnTo>
                      <a:pt x="221" y="656"/>
                    </a:lnTo>
                    <a:lnTo>
                      <a:pt x="216" y="655"/>
                    </a:lnTo>
                    <a:lnTo>
                      <a:pt x="211" y="655"/>
                    </a:lnTo>
                    <a:lnTo>
                      <a:pt x="210" y="649"/>
                    </a:lnTo>
                    <a:lnTo>
                      <a:pt x="209" y="645"/>
                    </a:lnTo>
                    <a:lnTo>
                      <a:pt x="208" y="641"/>
                    </a:lnTo>
                    <a:lnTo>
                      <a:pt x="206" y="636"/>
                    </a:lnTo>
                    <a:lnTo>
                      <a:pt x="202" y="631"/>
                    </a:lnTo>
                    <a:lnTo>
                      <a:pt x="196" y="624"/>
                    </a:lnTo>
                    <a:lnTo>
                      <a:pt x="191" y="619"/>
                    </a:lnTo>
                    <a:lnTo>
                      <a:pt x="187" y="613"/>
                    </a:lnTo>
                    <a:lnTo>
                      <a:pt x="184" y="608"/>
                    </a:lnTo>
                    <a:lnTo>
                      <a:pt x="183" y="605"/>
                    </a:lnTo>
                    <a:lnTo>
                      <a:pt x="182" y="600"/>
                    </a:lnTo>
                    <a:lnTo>
                      <a:pt x="181" y="594"/>
                    </a:lnTo>
                    <a:lnTo>
                      <a:pt x="187" y="590"/>
                    </a:lnTo>
                    <a:lnTo>
                      <a:pt x="196" y="576"/>
                    </a:lnTo>
                    <a:lnTo>
                      <a:pt x="202" y="567"/>
                    </a:lnTo>
                    <a:lnTo>
                      <a:pt x="207" y="558"/>
                    </a:lnTo>
                    <a:lnTo>
                      <a:pt x="210" y="547"/>
                    </a:lnTo>
                    <a:lnTo>
                      <a:pt x="211" y="535"/>
                    </a:lnTo>
                    <a:lnTo>
                      <a:pt x="182" y="535"/>
                    </a:lnTo>
                    <a:lnTo>
                      <a:pt x="182" y="506"/>
                    </a:lnTo>
                    <a:lnTo>
                      <a:pt x="188" y="505"/>
                    </a:lnTo>
                    <a:lnTo>
                      <a:pt x="192" y="505"/>
                    </a:lnTo>
                    <a:lnTo>
                      <a:pt x="196" y="502"/>
                    </a:lnTo>
                    <a:lnTo>
                      <a:pt x="200" y="500"/>
                    </a:lnTo>
                    <a:lnTo>
                      <a:pt x="205" y="496"/>
                    </a:lnTo>
                    <a:lnTo>
                      <a:pt x="208" y="491"/>
                    </a:lnTo>
                    <a:lnTo>
                      <a:pt x="211" y="481"/>
                    </a:lnTo>
                    <a:lnTo>
                      <a:pt x="213" y="475"/>
                    </a:lnTo>
                    <a:lnTo>
                      <a:pt x="302" y="507"/>
                    </a:lnTo>
                    <a:lnTo>
                      <a:pt x="306" y="500"/>
                    </a:lnTo>
                    <a:lnTo>
                      <a:pt x="310" y="495"/>
                    </a:lnTo>
                    <a:lnTo>
                      <a:pt x="313" y="488"/>
                    </a:lnTo>
                    <a:lnTo>
                      <a:pt x="314" y="481"/>
                    </a:lnTo>
                    <a:lnTo>
                      <a:pt x="315" y="468"/>
                    </a:lnTo>
                    <a:lnTo>
                      <a:pt x="313" y="454"/>
                    </a:lnTo>
                    <a:lnTo>
                      <a:pt x="312" y="440"/>
                    </a:lnTo>
                    <a:lnTo>
                      <a:pt x="311" y="428"/>
                    </a:lnTo>
                    <a:lnTo>
                      <a:pt x="312" y="421"/>
                    </a:lnTo>
                    <a:lnTo>
                      <a:pt x="313" y="416"/>
                    </a:lnTo>
                    <a:lnTo>
                      <a:pt x="315" y="412"/>
                    </a:lnTo>
                    <a:lnTo>
                      <a:pt x="318" y="407"/>
                    </a:lnTo>
                    <a:lnTo>
                      <a:pt x="351" y="379"/>
                    </a:lnTo>
                    <a:lnTo>
                      <a:pt x="373" y="361"/>
                    </a:lnTo>
                    <a:lnTo>
                      <a:pt x="382" y="353"/>
                    </a:lnTo>
                    <a:lnTo>
                      <a:pt x="387" y="347"/>
                    </a:lnTo>
                    <a:lnTo>
                      <a:pt x="390" y="343"/>
                    </a:lnTo>
                    <a:lnTo>
                      <a:pt x="391" y="338"/>
                    </a:lnTo>
                    <a:lnTo>
                      <a:pt x="392" y="333"/>
                    </a:lnTo>
                    <a:lnTo>
                      <a:pt x="393" y="329"/>
                    </a:lnTo>
                    <a:lnTo>
                      <a:pt x="394" y="180"/>
                    </a:lnTo>
                    <a:lnTo>
                      <a:pt x="395" y="168"/>
                    </a:lnTo>
                    <a:lnTo>
                      <a:pt x="398" y="157"/>
                    </a:lnTo>
                    <a:lnTo>
                      <a:pt x="404" y="146"/>
                    </a:lnTo>
                    <a:lnTo>
                      <a:pt x="409" y="134"/>
                    </a:lnTo>
                    <a:lnTo>
                      <a:pt x="414" y="123"/>
                    </a:lnTo>
                    <a:lnTo>
                      <a:pt x="420" y="113"/>
                    </a:lnTo>
                    <a:lnTo>
                      <a:pt x="423" y="101"/>
                    </a:lnTo>
                    <a:lnTo>
                      <a:pt x="424" y="90"/>
                    </a:lnTo>
                    <a:lnTo>
                      <a:pt x="419" y="89"/>
                    </a:lnTo>
                    <a:lnTo>
                      <a:pt x="414" y="87"/>
                    </a:lnTo>
                    <a:lnTo>
                      <a:pt x="411" y="85"/>
                    </a:lnTo>
                    <a:lnTo>
                      <a:pt x="408" y="80"/>
                    </a:lnTo>
                    <a:lnTo>
                      <a:pt x="405" y="75"/>
                    </a:lnTo>
                    <a:lnTo>
                      <a:pt x="404" y="69"/>
                    </a:lnTo>
                    <a:lnTo>
                      <a:pt x="403" y="63"/>
                    </a:lnTo>
                    <a:lnTo>
                      <a:pt x="403" y="56"/>
                    </a:lnTo>
                    <a:lnTo>
                      <a:pt x="403" y="49"/>
                    </a:lnTo>
                    <a:lnTo>
                      <a:pt x="404" y="41"/>
                    </a:lnTo>
                    <a:lnTo>
                      <a:pt x="406" y="34"/>
                    </a:lnTo>
                    <a:lnTo>
                      <a:pt x="408" y="27"/>
                    </a:lnTo>
                    <a:lnTo>
                      <a:pt x="411" y="20"/>
                    </a:lnTo>
                    <a:lnTo>
                      <a:pt x="416" y="13"/>
                    </a:lnTo>
                    <a:lnTo>
                      <a:pt x="420" y="7"/>
                    </a:lnTo>
                    <a:lnTo>
                      <a:pt x="425" y="0"/>
                    </a:lnTo>
                    <a:lnTo>
                      <a:pt x="483" y="299"/>
                    </a:lnTo>
                    <a:lnTo>
                      <a:pt x="749" y="253"/>
                    </a:lnTo>
                    <a:lnTo>
                      <a:pt x="780" y="451"/>
                    </a:lnTo>
                    <a:lnTo>
                      <a:pt x="899" y="362"/>
                    </a:lnTo>
                    <a:lnTo>
                      <a:pt x="899" y="303"/>
                    </a:lnTo>
                    <a:lnTo>
                      <a:pt x="922" y="307"/>
                    </a:lnTo>
                    <a:lnTo>
                      <a:pt x="948" y="315"/>
                    </a:lnTo>
                    <a:lnTo>
                      <a:pt x="956" y="316"/>
                    </a:lnTo>
                    <a:lnTo>
                      <a:pt x="963" y="316"/>
                    </a:lnTo>
                    <a:lnTo>
                      <a:pt x="971" y="317"/>
                    </a:lnTo>
                    <a:lnTo>
                      <a:pt x="979" y="316"/>
                    </a:lnTo>
                    <a:lnTo>
                      <a:pt x="988" y="315"/>
                    </a:lnTo>
                    <a:lnTo>
                      <a:pt x="998" y="311"/>
                    </a:lnTo>
                    <a:lnTo>
                      <a:pt x="1008" y="308"/>
                    </a:lnTo>
                    <a:lnTo>
                      <a:pt x="1019" y="304"/>
                    </a:lnTo>
                    <a:lnTo>
                      <a:pt x="1079" y="304"/>
                    </a:lnTo>
                    <a:lnTo>
                      <a:pt x="1109" y="244"/>
                    </a:lnTo>
                    <a:lnTo>
                      <a:pt x="1228" y="245"/>
                    </a:lnTo>
                    <a:lnTo>
                      <a:pt x="1229" y="268"/>
                    </a:lnTo>
                    <a:lnTo>
                      <a:pt x="1231" y="289"/>
                    </a:lnTo>
                    <a:lnTo>
                      <a:pt x="1233" y="298"/>
                    </a:lnTo>
                    <a:lnTo>
                      <a:pt x="1237" y="308"/>
                    </a:lnTo>
                    <a:lnTo>
                      <a:pt x="1242" y="317"/>
                    </a:lnTo>
                    <a:lnTo>
                      <a:pt x="1249" y="325"/>
                    </a:lnTo>
                    <a:lnTo>
                      <a:pt x="1257" y="333"/>
                    </a:lnTo>
                    <a:lnTo>
                      <a:pt x="1263" y="342"/>
                    </a:lnTo>
                    <a:lnTo>
                      <a:pt x="1269" y="350"/>
                    </a:lnTo>
                    <a:lnTo>
                      <a:pt x="1272" y="358"/>
                    </a:lnTo>
                    <a:lnTo>
                      <a:pt x="1272" y="362"/>
                    </a:lnTo>
                    <a:lnTo>
                      <a:pt x="1272" y="366"/>
                    </a:lnTo>
                    <a:lnTo>
                      <a:pt x="1271" y="370"/>
                    </a:lnTo>
                    <a:lnTo>
                      <a:pt x="1269" y="373"/>
                    </a:lnTo>
                    <a:lnTo>
                      <a:pt x="1266" y="376"/>
                    </a:lnTo>
                    <a:lnTo>
                      <a:pt x="1261" y="379"/>
                    </a:lnTo>
                    <a:lnTo>
                      <a:pt x="1256" y="383"/>
                    </a:lnTo>
                    <a:lnTo>
                      <a:pt x="1248" y="385"/>
                    </a:lnTo>
                    <a:lnTo>
                      <a:pt x="1228" y="390"/>
                    </a:lnTo>
                    <a:lnTo>
                      <a:pt x="1207" y="394"/>
                    </a:lnTo>
                    <a:lnTo>
                      <a:pt x="1189" y="396"/>
                    </a:lnTo>
                    <a:lnTo>
                      <a:pt x="1172" y="397"/>
                    </a:lnTo>
                    <a:lnTo>
                      <a:pt x="1147" y="396"/>
                    </a:lnTo>
                    <a:lnTo>
                      <a:pt x="1137" y="393"/>
                    </a:lnTo>
                    <a:lnTo>
                      <a:pt x="1126" y="384"/>
                    </a:lnTo>
                    <a:lnTo>
                      <a:pt x="1115" y="376"/>
                    </a:lnTo>
                    <a:lnTo>
                      <a:pt x="1106" y="370"/>
                    </a:lnTo>
                    <a:lnTo>
                      <a:pt x="1097" y="364"/>
                    </a:lnTo>
                    <a:lnTo>
                      <a:pt x="1089" y="358"/>
                    </a:lnTo>
                    <a:lnTo>
                      <a:pt x="1083" y="351"/>
                    </a:lnTo>
                    <a:lnTo>
                      <a:pt x="1081" y="348"/>
                    </a:lnTo>
                    <a:lnTo>
                      <a:pt x="1080" y="344"/>
                    </a:lnTo>
                    <a:lnTo>
                      <a:pt x="1079" y="339"/>
                    </a:lnTo>
                    <a:lnTo>
                      <a:pt x="1079" y="334"/>
                    </a:lnTo>
                    <a:lnTo>
                      <a:pt x="1073" y="339"/>
                    </a:lnTo>
                    <a:lnTo>
                      <a:pt x="1069" y="346"/>
                    </a:lnTo>
                    <a:lnTo>
                      <a:pt x="1065" y="353"/>
                    </a:lnTo>
                    <a:lnTo>
                      <a:pt x="1061" y="361"/>
                    </a:lnTo>
                    <a:lnTo>
                      <a:pt x="1059" y="369"/>
                    </a:lnTo>
                    <a:lnTo>
                      <a:pt x="1057" y="376"/>
                    </a:lnTo>
                    <a:lnTo>
                      <a:pt x="1056" y="385"/>
                    </a:lnTo>
                    <a:lnTo>
                      <a:pt x="1056" y="393"/>
                    </a:lnTo>
                    <a:lnTo>
                      <a:pt x="1056" y="402"/>
                    </a:lnTo>
                    <a:lnTo>
                      <a:pt x="1057" y="410"/>
                    </a:lnTo>
                    <a:lnTo>
                      <a:pt x="1058" y="418"/>
                    </a:lnTo>
                    <a:lnTo>
                      <a:pt x="1060" y="426"/>
                    </a:lnTo>
                    <a:lnTo>
                      <a:pt x="1064" y="433"/>
                    </a:lnTo>
                    <a:lnTo>
                      <a:pt x="1068" y="441"/>
                    </a:lnTo>
                    <a:lnTo>
                      <a:pt x="1072" y="447"/>
                    </a:lnTo>
                    <a:lnTo>
                      <a:pt x="1078" y="453"/>
                    </a:lnTo>
                    <a:lnTo>
                      <a:pt x="1071" y="458"/>
                    </a:lnTo>
                    <a:lnTo>
                      <a:pt x="1065" y="462"/>
                    </a:lnTo>
                    <a:lnTo>
                      <a:pt x="1058" y="467"/>
                    </a:lnTo>
                    <a:lnTo>
                      <a:pt x="1051" y="470"/>
                    </a:lnTo>
                    <a:lnTo>
                      <a:pt x="1035" y="477"/>
                    </a:lnTo>
                    <a:lnTo>
                      <a:pt x="1021" y="482"/>
                    </a:lnTo>
                    <a:lnTo>
                      <a:pt x="1008" y="488"/>
                    </a:lnTo>
                    <a:lnTo>
                      <a:pt x="998" y="494"/>
                    </a:lnTo>
                    <a:lnTo>
                      <a:pt x="993" y="498"/>
                    </a:lnTo>
                    <a:lnTo>
                      <a:pt x="990" y="502"/>
                    </a:lnTo>
                    <a:lnTo>
                      <a:pt x="988" y="507"/>
                    </a:lnTo>
                    <a:lnTo>
                      <a:pt x="988" y="512"/>
                    </a:lnTo>
                    <a:lnTo>
                      <a:pt x="990" y="514"/>
                    </a:lnTo>
                    <a:lnTo>
                      <a:pt x="996" y="522"/>
                    </a:lnTo>
                    <a:lnTo>
                      <a:pt x="1003" y="533"/>
                    </a:lnTo>
                    <a:lnTo>
                      <a:pt x="1010" y="546"/>
                    </a:lnTo>
                    <a:lnTo>
                      <a:pt x="1012" y="553"/>
                    </a:lnTo>
                    <a:lnTo>
                      <a:pt x="1013" y="560"/>
                    </a:lnTo>
                    <a:lnTo>
                      <a:pt x="1014" y="567"/>
                    </a:lnTo>
                    <a:lnTo>
                      <a:pt x="1012" y="575"/>
                    </a:lnTo>
                    <a:lnTo>
                      <a:pt x="1010" y="582"/>
                    </a:lnTo>
                    <a:lnTo>
                      <a:pt x="1004" y="589"/>
                    </a:lnTo>
                    <a:lnTo>
                      <a:pt x="997" y="595"/>
                    </a:lnTo>
                    <a:lnTo>
                      <a:pt x="987" y="602"/>
                    </a:lnTo>
                    <a:lnTo>
                      <a:pt x="981" y="602"/>
                    </a:lnTo>
                    <a:lnTo>
                      <a:pt x="969" y="601"/>
                    </a:lnTo>
                    <a:lnTo>
                      <a:pt x="949" y="601"/>
                    </a:lnTo>
                    <a:lnTo>
                      <a:pt x="927" y="601"/>
                    </a:lnTo>
                    <a:lnTo>
                      <a:pt x="922" y="606"/>
                    </a:lnTo>
                    <a:lnTo>
                      <a:pt x="912" y="619"/>
                    </a:lnTo>
                    <a:lnTo>
                      <a:pt x="907" y="629"/>
                    </a:lnTo>
                    <a:lnTo>
                      <a:pt x="902" y="639"/>
                    </a:lnTo>
                    <a:lnTo>
                      <a:pt x="898" y="649"/>
                    </a:lnTo>
                    <a:lnTo>
                      <a:pt x="897" y="660"/>
                    </a:lnTo>
                    <a:lnTo>
                      <a:pt x="896" y="671"/>
                    </a:lnTo>
                    <a:lnTo>
                      <a:pt x="896" y="682"/>
                    </a:lnTo>
                    <a:lnTo>
                      <a:pt x="895" y="692"/>
                    </a:lnTo>
                    <a:lnTo>
                      <a:pt x="893" y="701"/>
                    </a:lnTo>
                    <a:lnTo>
                      <a:pt x="891" y="705"/>
                    </a:lnTo>
                    <a:lnTo>
                      <a:pt x="889" y="709"/>
                    </a:lnTo>
                    <a:lnTo>
                      <a:pt x="886" y="712"/>
                    </a:lnTo>
                    <a:lnTo>
                      <a:pt x="884" y="715"/>
                    </a:lnTo>
                    <a:lnTo>
                      <a:pt x="880" y="717"/>
                    </a:lnTo>
                    <a:lnTo>
                      <a:pt x="877" y="718"/>
                    </a:lnTo>
                    <a:lnTo>
                      <a:pt x="871" y="719"/>
                    </a:lnTo>
                    <a:lnTo>
                      <a:pt x="867" y="719"/>
                    </a:lnTo>
                    <a:lnTo>
                      <a:pt x="866" y="715"/>
                    </a:lnTo>
                    <a:lnTo>
                      <a:pt x="863" y="704"/>
                    </a:lnTo>
                    <a:lnTo>
                      <a:pt x="859" y="699"/>
                    </a:lnTo>
                    <a:lnTo>
                      <a:pt x="854" y="695"/>
                    </a:lnTo>
                    <a:lnTo>
                      <a:pt x="851" y="692"/>
                    </a:lnTo>
                    <a:lnTo>
                      <a:pt x="846" y="691"/>
                    </a:lnTo>
                    <a:lnTo>
                      <a:pt x="842" y="690"/>
                    </a:lnTo>
                    <a:lnTo>
                      <a:pt x="837" y="689"/>
                    </a:lnTo>
                    <a:lnTo>
                      <a:pt x="837" y="685"/>
                    </a:lnTo>
                    <a:lnTo>
                      <a:pt x="836" y="681"/>
                    </a:lnTo>
                    <a:lnTo>
                      <a:pt x="834" y="678"/>
                    </a:lnTo>
                    <a:lnTo>
                      <a:pt x="831" y="677"/>
                    </a:lnTo>
                    <a:lnTo>
                      <a:pt x="829" y="676"/>
                    </a:lnTo>
                    <a:lnTo>
                      <a:pt x="826" y="676"/>
                    </a:lnTo>
                    <a:lnTo>
                      <a:pt x="823" y="677"/>
                    </a:lnTo>
                    <a:lnTo>
                      <a:pt x="818" y="678"/>
                    </a:lnTo>
                    <a:lnTo>
                      <a:pt x="810" y="682"/>
                    </a:lnTo>
                    <a:lnTo>
                      <a:pt x="799" y="685"/>
                    </a:lnTo>
                    <a:lnTo>
                      <a:pt x="788" y="688"/>
                    </a:lnTo>
                    <a:lnTo>
                      <a:pt x="777" y="689"/>
                    </a:lnTo>
                    <a:lnTo>
                      <a:pt x="776" y="700"/>
                    </a:lnTo>
                    <a:lnTo>
                      <a:pt x="772" y="712"/>
                    </a:lnTo>
                    <a:lnTo>
                      <a:pt x="768" y="723"/>
                    </a:lnTo>
                    <a:lnTo>
                      <a:pt x="762" y="734"/>
                    </a:lnTo>
                    <a:lnTo>
                      <a:pt x="757" y="744"/>
                    </a:lnTo>
                    <a:lnTo>
                      <a:pt x="751" y="756"/>
                    </a:lnTo>
                    <a:lnTo>
                      <a:pt x="748" y="767"/>
                    </a:lnTo>
                    <a:lnTo>
                      <a:pt x="747" y="778"/>
                    </a:lnTo>
                    <a:lnTo>
                      <a:pt x="746" y="783"/>
                    </a:lnTo>
                    <a:lnTo>
                      <a:pt x="743" y="797"/>
                    </a:lnTo>
                    <a:lnTo>
                      <a:pt x="740" y="806"/>
                    </a:lnTo>
                    <a:lnTo>
                      <a:pt x="734" y="816"/>
                    </a:lnTo>
                    <a:lnTo>
                      <a:pt x="727" y="826"/>
                    </a:lnTo>
                    <a:lnTo>
                      <a:pt x="717" y="837"/>
                    </a:lnTo>
                    <a:lnTo>
                      <a:pt x="717" y="843"/>
                    </a:lnTo>
                    <a:lnTo>
                      <a:pt x="718" y="848"/>
                    </a:lnTo>
                    <a:lnTo>
                      <a:pt x="719" y="851"/>
                    </a:lnTo>
                    <a:lnTo>
                      <a:pt x="720" y="856"/>
                    </a:lnTo>
                    <a:lnTo>
                      <a:pt x="724" y="862"/>
                    </a:lnTo>
                    <a:lnTo>
                      <a:pt x="728" y="867"/>
                    </a:lnTo>
                    <a:lnTo>
                      <a:pt x="729" y="871"/>
                    </a:lnTo>
                    <a:lnTo>
                      <a:pt x="729" y="873"/>
                    </a:lnTo>
                    <a:lnTo>
                      <a:pt x="729" y="876"/>
                    </a:lnTo>
                    <a:lnTo>
                      <a:pt x="729" y="879"/>
                    </a:lnTo>
                    <a:lnTo>
                      <a:pt x="727" y="884"/>
                    </a:lnTo>
                    <a:lnTo>
                      <a:pt x="724" y="888"/>
                    </a:lnTo>
                    <a:lnTo>
                      <a:pt x="721" y="892"/>
                    </a:lnTo>
                    <a:lnTo>
                      <a:pt x="716" y="898"/>
                    </a:lnTo>
                    <a:lnTo>
                      <a:pt x="716" y="907"/>
                    </a:lnTo>
                    <a:lnTo>
                      <a:pt x="716" y="915"/>
                    </a:lnTo>
                    <a:lnTo>
                      <a:pt x="714" y="921"/>
                    </a:lnTo>
                    <a:lnTo>
                      <a:pt x="711" y="927"/>
                    </a:lnTo>
                    <a:lnTo>
                      <a:pt x="708" y="932"/>
                    </a:lnTo>
                    <a:lnTo>
                      <a:pt x="703" y="939"/>
                    </a:lnTo>
                    <a:lnTo>
                      <a:pt x="695" y="947"/>
                    </a:lnTo>
                    <a:lnTo>
                      <a:pt x="686" y="957"/>
                    </a:lnTo>
                    <a:lnTo>
                      <a:pt x="686" y="979"/>
                    </a:lnTo>
                    <a:lnTo>
                      <a:pt x="686" y="1001"/>
                    </a:lnTo>
                    <a:lnTo>
                      <a:pt x="686" y="1024"/>
                    </a:lnTo>
                    <a:lnTo>
                      <a:pt x="684" y="1046"/>
                    </a:lnTo>
                    <a:lnTo>
                      <a:pt x="667" y="1046"/>
                    </a:lnTo>
                    <a:lnTo>
                      <a:pt x="655" y="1046"/>
                    </a:lnTo>
                    <a:lnTo>
                      <a:pt x="643" y="1046"/>
                    </a:lnTo>
                    <a:lnTo>
                      <a:pt x="625" y="1046"/>
                    </a:lnTo>
                    <a:lnTo>
                      <a:pt x="625" y="1067"/>
                    </a:lnTo>
                    <a:lnTo>
                      <a:pt x="625" y="1087"/>
                    </a:lnTo>
                    <a:lnTo>
                      <a:pt x="625" y="1100"/>
                    </a:lnTo>
                    <a:lnTo>
                      <a:pt x="625" y="1105"/>
                    </a:lnTo>
                    <a:lnTo>
                      <a:pt x="615" y="1105"/>
                    </a:lnTo>
                    <a:lnTo>
                      <a:pt x="592" y="1105"/>
                    </a:lnTo>
                    <a:lnTo>
                      <a:pt x="561" y="1105"/>
                    </a:lnTo>
                    <a:lnTo>
                      <a:pt x="535" y="1105"/>
                    </a:lnTo>
                    <a:lnTo>
                      <a:pt x="535" y="1127"/>
                    </a:lnTo>
                    <a:lnTo>
                      <a:pt x="535" y="1146"/>
                    </a:lnTo>
                    <a:lnTo>
                      <a:pt x="534" y="1159"/>
                    </a:lnTo>
                    <a:lnTo>
                      <a:pt x="534" y="1164"/>
                    </a:lnTo>
                    <a:lnTo>
                      <a:pt x="542" y="1185"/>
                    </a:lnTo>
                    <a:lnTo>
                      <a:pt x="549" y="1216"/>
                    </a:lnTo>
                    <a:lnTo>
                      <a:pt x="554" y="1235"/>
                    </a:lnTo>
                    <a:lnTo>
                      <a:pt x="557" y="1252"/>
                    </a:lnTo>
                    <a:lnTo>
                      <a:pt x="560" y="1269"/>
                    </a:lnTo>
                    <a:lnTo>
                      <a:pt x="561" y="1283"/>
                    </a:lnTo>
                    <a:lnTo>
                      <a:pt x="561" y="1290"/>
                    </a:lnTo>
                    <a:lnTo>
                      <a:pt x="561" y="1295"/>
                    </a:lnTo>
                    <a:lnTo>
                      <a:pt x="560" y="1299"/>
                    </a:lnTo>
                    <a:lnTo>
                      <a:pt x="559" y="1303"/>
                    </a:lnTo>
                    <a:lnTo>
                      <a:pt x="557" y="1305"/>
                    </a:lnTo>
                    <a:lnTo>
                      <a:pt x="555" y="1306"/>
                    </a:lnTo>
                    <a:lnTo>
                      <a:pt x="552" y="1305"/>
                    </a:lnTo>
                    <a:lnTo>
                      <a:pt x="547" y="1303"/>
                    </a:lnTo>
                    <a:lnTo>
                      <a:pt x="543" y="1298"/>
                    </a:lnTo>
                    <a:lnTo>
                      <a:pt x="538" y="1293"/>
                    </a:lnTo>
                    <a:lnTo>
                      <a:pt x="531" y="1284"/>
                    </a:lnTo>
                    <a:lnTo>
                      <a:pt x="525" y="1275"/>
                    </a:lnTo>
                    <a:lnTo>
                      <a:pt x="507" y="1248"/>
                    </a:lnTo>
                    <a:lnTo>
                      <a:pt x="487" y="1211"/>
                    </a:lnTo>
                    <a:lnTo>
                      <a:pt x="486" y="1241"/>
                    </a:lnTo>
                    <a:lnTo>
                      <a:pt x="459" y="1241"/>
                    </a:lnTo>
                    <a:lnTo>
                      <a:pt x="426" y="1240"/>
                    </a:lnTo>
                    <a:lnTo>
                      <a:pt x="394" y="1240"/>
                    </a:lnTo>
                    <a:lnTo>
                      <a:pt x="367" y="1240"/>
                    </a:lnTo>
                    <a:lnTo>
                      <a:pt x="367" y="1270"/>
                    </a:lnTo>
                    <a:lnTo>
                      <a:pt x="348" y="1268"/>
                    </a:lnTo>
                    <a:lnTo>
                      <a:pt x="302" y="1263"/>
                    </a:lnTo>
                    <a:lnTo>
                      <a:pt x="277" y="1258"/>
                    </a:lnTo>
                    <a:lnTo>
                      <a:pt x="255" y="1253"/>
                    </a:lnTo>
                    <a:lnTo>
                      <a:pt x="244" y="1251"/>
                    </a:lnTo>
                    <a:lnTo>
                      <a:pt x="235" y="1248"/>
                    </a:lnTo>
                    <a:lnTo>
                      <a:pt x="228" y="1243"/>
                    </a:lnTo>
                    <a:lnTo>
                      <a:pt x="223" y="1240"/>
                    </a:lnTo>
                    <a:lnTo>
                      <a:pt x="220" y="1236"/>
                    </a:lnTo>
                    <a:lnTo>
                      <a:pt x="218" y="1233"/>
                    </a:lnTo>
                    <a:lnTo>
                      <a:pt x="217" y="1231"/>
                    </a:lnTo>
                    <a:lnTo>
                      <a:pt x="217" y="1229"/>
                    </a:lnTo>
                    <a:lnTo>
                      <a:pt x="219" y="1226"/>
                    </a:lnTo>
                    <a:lnTo>
                      <a:pt x="223" y="1225"/>
                    </a:lnTo>
                    <a:lnTo>
                      <a:pt x="227" y="1223"/>
                    </a:lnTo>
                    <a:lnTo>
                      <a:pt x="229" y="1221"/>
                    </a:lnTo>
                    <a:lnTo>
                      <a:pt x="229" y="1218"/>
                    </a:lnTo>
                    <a:lnTo>
                      <a:pt x="229" y="1216"/>
                    </a:lnTo>
                    <a:lnTo>
                      <a:pt x="227" y="1213"/>
                    </a:lnTo>
                    <a:lnTo>
                      <a:pt x="223" y="1210"/>
                    </a:lnTo>
                    <a:lnTo>
                      <a:pt x="207" y="1195"/>
                    </a:lnTo>
                    <a:lnTo>
                      <a:pt x="194" y="1185"/>
                    </a:lnTo>
                    <a:lnTo>
                      <a:pt x="183" y="1179"/>
                    </a:lnTo>
                    <a:lnTo>
                      <a:pt x="176" y="1177"/>
                    </a:lnTo>
                    <a:lnTo>
                      <a:pt x="170" y="1176"/>
                    </a:lnTo>
                    <a:lnTo>
                      <a:pt x="166" y="1177"/>
                    </a:lnTo>
                    <a:lnTo>
                      <a:pt x="165" y="1178"/>
                    </a:lnTo>
                    <a:lnTo>
                      <a:pt x="164" y="1179"/>
                    </a:lnTo>
                    <a:lnTo>
                      <a:pt x="160" y="1174"/>
                    </a:lnTo>
                    <a:lnTo>
                      <a:pt x="156" y="1168"/>
                    </a:lnTo>
                    <a:lnTo>
                      <a:pt x="155" y="1162"/>
                    </a:lnTo>
                    <a:lnTo>
                      <a:pt x="156" y="1157"/>
                    </a:lnTo>
                    <a:lnTo>
                      <a:pt x="157" y="1150"/>
                    </a:lnTo>
                    <a:lnTo>
                      <a:pt x="160" y="1145"/>
                    </a:lnTo>
                    <a:lnTo>
                      <a:pt x="163" y="1140"/>
                    </a:lnTo>
                    <a:lnTo>
                      <a:pt x="166" y="1134"/>
                    </a:lnTo>
                    <a:lnTo>
                      <a:pt x="174" y="1122"/>
                    </a:lnTo>
                    <a:lnTo>
                      <a:pt x="178" y="1113"/>
                    </a:lnTo>
                    <a:lnTo>
                      <a:pt x="180" y="1107"/>
                    </a:lnTo>
                    <a:lnTo>
                      <a:pt x="180" y="1103"/>
                    </a:lnTo>
                    <a:lnTo>
                      <a:pt x="178" y="1099"/>
                    </a:lnTo>
                    <a:lnTo>
                      <a:pt x="176" y="1094"/>
                    </a:lnTo>
                    <a:lnTo>
                      <a:pt x="171" y="1091"/>
                    </a:lnTo>
                    <a:lnTo>
                      <a:pt x="168" y="1088"/>
                    </a:lnTo>
                    <a:lnTo>
                      <a:pt x="165" y="1087"/>
                    </a:lnTo>
                    <a:lnTo>
                      <a:pt x="162" y="1086"/>
                    </a:lnTo>
                    <a:lnTo>
                      <a:pt x="155" y="1084"/>
                    </a:lnTo>
                    <a:lnTo>
                      <a:pt x="149" y="1087"/>
                    </a:lnTo>
                    <a:lnTo>
                      <a:pt x="142" y="1089"/>
                    </a:lnTo>
                    <a:lnTo>
                      <a:pt x="135" y="1091"/>
                    </a:lnTo>
                    <a:lnTo>
                      <a:pt x="126" y="1093"/>
                    </a:lnTo>
                    <a:lnTo>
                      <a:pt x="115" y="1094"/>
                    </a:lnTo>
                    <a:lnTo>
                      <a:pt x="111" y="1093"/>
                    </a:lnTo>
                    <a:lnTo>
                      <a:pt x="106" y="1092"/>
                    </a:lnTo>
                    <a:lnTo>
                      <a:pt x="101" y="1091"/>
                    </a:lnTo>
                    <a:lnTo>
                      <a:pt x="98" y="1089"/>
                    </a:lnTo>
                    <a:lnTo>
                      <a:pt x="92" y="1084"/>
                    </a:lnTo>
                    <a:lnTo>
                      <a:pt x="86" y="1079"/>
                    </a:lnTo>
                    <a:lnTo>
                      <a:pt x="81" y="1074"/>
                    </a:lnTo>
                    <a:lnTo>
                      <a:pt x="74" y="1068"/>
                    </a:lnTo>
                    <a:lnTo>
                      <a:pt x="70" y="1066"/>
                    </a:lnTo>
                    <a:lnTo>
                      <a:pt x="67" y="1065"/>
                    </a:lnTo>
                    <a:lnTo>
                      <a:pt x="61" y="1064"/>
                    </a:lnTo>
                    <a:lnTo>
                      <a:pt x="56" y="1064"/>
                    </a:lnTo>
                    <a:lnTo>
                      <a:pt x="39" y="1014"/>
                    </a:lnTo>
                    <a:lnTo>
                      <a:pt x="29" y="1002"/>
                    </a:lnTo>
                    <a:lnTo>
                      <a:pt x="21" y="992"/>
                    </a:lnTo>
                    <a:lnTo>
                      <a:pt x="16" y="982"/>
                    </a:lnTo>
                    <a:lnTo>
                      <a:pt x="13" y="973"/>
                    </a:lnTo>
                    <a:lnTo>
                      <a:pt x="9" y="959"/>
                    </a:lnTo>
                    <a:lnTo>
                      <a:pt x="9" y="954"/>
                    </a:lnTo>
                    <a:lnTo>
                      <a:pt x="0" y="921"/>
                    </a:lnTo>
                    <a:lnTo>
                      <a:pt x="0" y="916"/>
                    </a:lnTo>
                    <a:lnTo>
                      <a:pt x="0" y="903"/>
                    </a:lnTo>
                    <a:lnTo>
                      <a:pt x="1" y="884"/>
                    </a:lnTo>
                    <a:lnTo>
                      <a:pt x="1" y="862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6571080" y="3159720"/>
                <a:ext cx="661680" cy="665640"/>
              </a:xfrm>
              <a:custGeom>
                <a:avLst/>
                <a:gdLst/>
                <a:ahLst/>
                <a:rect l="l" t="t" r="r" b="b"/>
                <a:pathLst>
                  <a:path w="1272" h="1306">
                    <a:moveTo>
                      <a:pt x="1" y="862"/>
                    </a:moveTo>
                    <a:lnTo>
                      <a:pt x="6" y="866"/>
                    </a:lnTo>
                    <a:lnTo>
                      <a:pt x="11" y="871"/>
                    </a:lnTo>
                    <a:lnTo>
                      <a:pt x="15" y="873"/>
                    </a:lnTo>
                    <a:lnTo>
                      <a:pt x="18" y="874"/>
                    </a:lnTo>
                    <a:lnTo>
                      <a:pt x="21" y="875"/>
                    </a:lnTo>
                    <a:lnTo>
                      <a:pt x="25" y="875"/>
                    </a:lnTo>
                    <a:lnTo>
                      <a:pt x="28" y="874"/>
                    </a:lnTo>
                    <a:lnTo>
                      <a:pt x="30" y="873"/>
                    </a:lnTo>
                    <a:lnTo>
                      <a:pt x="36" y="870"/>
                    </a:lnTo>
                    <a:lnTo>
                      <a:pt x="42" y="866"/>
                    </a:lnTo>
                    <a:lnTo>
                      <a:pt x="46" y="864"/>
                    </a:lnTo>
                    <a:lnTo>
                      <a:pt x="51" y="863"/>
                    </a:lnTo>
                    <a:lnTo>
                      <a:pt x="55" y="862"/>
                    </a:lnTo>
                    <a:lnTo>
                      <a:pt x="60" y="862"/>
                    </a:lnTo>
                    <a:lnTo>
                      <a:pt x="60" y="851"/>
                    </a:lnTo>
                    <a:lnTo>
                      <a:pt x="61" y="840"/>
                    </a:lnTo>
                    <a:lnTo>
                      <a:pt x="62" y="830"/>
                    </a:lnTo>
                    <a:lnTo>
                      <a:pt x="65" y="821"/>
                    </a:lnTo>
                    <a:lnTo>
                      <a:pt x="66" y="817"/>
                    </a:lnTo>
                    <a:lnTo>
                      <a:pt x="68" y="813"/>
                    </a:lnTo>
                    <a:lnTo>
                      <a:pt x="70" y="810"/>
                    </a:lnTo>
                    <a:lnTo>
                      <a:pt x="73" y="808"/>
                    </a:lnTo>
                    <a:lnTo>
                      <a:pt x="76" y="806"/>
                    </a:lnTo>
                    <a:lnTo>
                      <a:pt x="81" y="804"/>
                    </a:lnTo>
                    <a:lnTo>
                      <a:pt x="85" y="803"/>
                    </a:lnTo>
                    <a:lnTo>
                      <a:pt x="90" y="803"/>
                    </a:lnTo>
                    <a:lnTo>
                      <a:pt x="90" y="780"/>
                    </a:lnTo>
                    <a:lnTo>
                      <a:pt x="90" y="758"/>
                    </a:lnTo>
                    <a:lnTo>
                      <a:pt x="90" y="736"/>
                    </a:lnTo>
                    <a:lnTo>
                      <a:pt x="92" y="713"/>
                    </a:lnTo>
                    <a:lnTo>
                      <a:pt x="92" y="702"/>
                    </a:lnTo>
                    <a:lnTo>
                      <a:pt x="92" y="691"/>
                    </a:lnTo>
                    <a:lnTo>
                      <a:pt x="93" y="682"/>
                    </a:lnTo>
                    <a:lnTo>
                      <a:pt x="95" y="672"/>
                    </a:lnTo>
                    <a:lnTo>
                      <a:pt x="97" y="669"/>
                    </a:lnTo>
                    <a:lnTo>
                      <a:pt x="99" y="664"/>
                    </a:lnTo>
                    <a:lnTo>
                      <a:pt x="101" y="661"/>
                    </a:lnTo>
                    <a:lnTo>
                      <a:pt x="105" y="659"/>
                    </a:lnTo>
                    <a:lnTo>
                      <a:pt x="108" y="657"/>
                    </a:lnTo>
                    <a:lnTo>
                      <a:pt x="112" y="655"/>
                    </a:lnTo>
                    <a:lnTo>
                      <a:pt x="116" y="655"/>
                    </a:lnTo>
                    <a:lnTo>
                      <a:pt x="122" y="654"/>
                    </a:lnTo>
                    <a:lnTo>
                      <a:pt x="122" y="648"/>
                    </a:lnTo>
                    <a:lnTo>
                      <a:pt x="123" y="644"/>
                    </a:lnTo>
                    <a:lnTo>
                      <a:pt x="124" y="641"/>
                    </a:lnTo>
                    <a:lnTo>
                      <a:pt x="126" y="637"/>
                    </a:lnTo>
                    <a:lnTo>
                      <a:pt x="128" y="634"/>
                    </a:lnTo>
                    <a:lnTo>
                      <a:pt x="132" y="633"/>
                    </a:lnTo>
                    <a:lnTo>
                      <a:pt x="134" y="632"/>
                    </a:lnTo>
                    <a:lnTo>
                      <a:pt x="137" y="632"/>
                    </a:lnTo>
                    <a:lnTo>
                      <a:pt x="139" y="632"/>
                    </a:lnTo>
                    <a:lnTo>
                      <a:pt x="142" y="633"/>
                    </a:lnTo>
                    <a:lnTo>
                      <a:pt x="144" y="635"/>
                    </a:lnTo>
                    <a:lnTo>
                      <a:pt x="147" y="637"/>
                    </a:lnTo>
                    <a:lnTo>
                      <a:pt x="149" y="641"/>
                    </a:lnTo>
                    <a:lnTo>
                      <a:pt x="150" y="644"/>
                    </a:lnTo>
                    <a:lnTo>
                      <a:pt x="151" y="649"/>
                    </a:lnTo>
                    <a:lnTo>
                      <a:pt x="151" y="654"/>
                    </a:lnTo>
                    <a:lnTo>
                      <a:pt x="163" y="656"/>
                    </a:lnTo>
                    <a:lnTo>
                      <a:pt x="174" y="659"/>
                    </a:lnTo>
                    <a:lnTo>
                      <a:pt x="183" y="663"/>
                    </a:lnTo>
                    <a:lnTo>
                      <a:pt x="192" y="670"/>
                    </a:lnTo>
                    <a:lnTo>
                      <a:pt x="206" y="680"/>
                    </a:lnTo>
                    <a:lnTo>
                      <a:pt x="210" y="685"/>
                    </a:lnTo>
                    <a:lnTo>
                      <a:pt x="216" y="684"/>
                    </a:lnTo>
                    <a:lnTo>
                      <a:pt x="220" y="683"/>
                    </a:lnTo>
                    <a:lnTo>
                      <a:pt x="224" y="682"/>
                    </a:lnTo>
                    <a:lnTo>
                      <a:pt x="228" y="680"/>
                    </a:lnTo>
                    <a:lnTo>
                      <a:pt x="230" y="677"/>
                    </a:lnTo>
                    <a:lnTo>
                      <a:pt x="232" y="675"/>
                    </a:lnTo>
                    <a:lnTo>
                      <a:pt x="233" y="672"/>
                    </a:lnTo>
                    <a:lnTo>
                      <a:pt x="233" y="670"/>
                    </a:lnTo>
                    <a:lnTo>
                      <a:pt x="233" y="667"/>
                    </a:lnTo>
                    <a:lnTo>
                      <a:pt x="232" y="664"/>
                    </a:lnTo>
                    <a:lnTo>
                      <a:pt x="230" y="661"/>
                    </a:lnTo>
                    <a:lnTo>
                      <a:pt x="228" y="659"/>
                    </a:lnTo>
                    <a:lnTo>
                      <a:pt x="224" y="658"/>
                    </a:lnTo>
                    <a:lnTo>
                      <a:pt x="221" y="656"/>
                    </a:lnTo>
                    <a:lnTo>
                      <a:pt x="216" y="655"/>
                    </a:lnTo>
                    <a:lnTo>
                      <a:pt x="211" y="655"/>
                    </a:lnTo>
                    <a:lnTo>
                      <a:pt x="210" y="649"/>
                    </a:lnTo>
                    <a:lnTo>
                      <a:pt x="209" y="645"/>
                    </a:lnTo>
                    <a:lnTo>
                      <a:pt x="208" y="641"/>
                    </a:lnTo>
                    <a:lnTo>
                      <a:pt x="206" y="636"/>
                    </a:lnTo>
                    <a:lnTo>
                      <a:pt x="202" y="631"/>
                    </a:lnTo>
                    <a:lnTo>
                      <a:pt x="196" y="624"/>
                    </a:lnTo>
                    <a:lnTo>
                      <a:pt x="191" y="619"/>
                    </a:lnTo>
                    <a:lnTo>
                      <a:pt x="187" y="613"/>
                    </a:lnTo>
                    <a:lnTo>
                      <a:pt x="184" y="608"/>
                    </a:lnTo>
                    <a:lnTo>
                      <a:pt x="183" y="605"/>
                    </a:lnTo>
                    <a:lnTo>
                      <a:pt x="182" y="600"/>
                    </a:lnTo>
                    <a:lnTo>
                      <a:pt x="181" y="594"/>
                    </a:lnTo>
                    <a:lnTo>
                      <a:pt x="187" y="590"/>
                    </a:lnTo>
                    <a:lnTo>
                      <a:pt x="196" y="576"/>
                    </a:lnTo>
                    <a:lnTo>
                      <a:pt x="202" y="567"/>
                    </a:lnTo>
                    <a:lnTo>
                      <a:pt x="207" y="558"/>
                    </a:lnTo>
                    <a:lnTo>
                      <a:pt x="210" y="547"/>
                    </a:lnTo>
                    <a:lnTo>
                      <a:pt x="211" y="535"/>
                    </a:lnTo>
                    <a:lnTo>
                      <a:pt x="211" y="535"/>
                    </a:lnTo>
                    <a:lnTo>
                      <a:pt x="182" y="535"/>
                    </a:lnTo>
                    <a:lnTo>
                      <a:pt x="182" y="506"/>
                    </a:lnTo>
                    <a:lnTo>
                      <a:pt x="182" y="506"/>
                    </a:lnTo>
                    <a:lnTo>
                      <a:pt x="188" y="505"/>
                    </a:lnTo>
                    <a:lnTo>
                      <a:pt x="192" y="505"/>
                    </a:lnTo>
                    <a:lnTo>
                      <a:pt x="196" y="502"/>
                    </a:lnTo>
                    <a:lnTo>
                      <a:pt x="200" y="500"/>
                    </a:lnTo>
                    <a:lnTo>
                      <a:pt x="205" y="496"/>
                    </a:lnTo>
                    <a:lnTo>
                      <a:pt x="208" y="491"/>
                    </a:lnTo>
                    <a:lnTo>
                      <a:pt x="211" y="481"/>
                    </a:lnTo>
                    <a:lnTo>
                      <a:pt x="213" y="475"/>
                    </a:lnTo>
                    <a:lnTo>
                      <a:pt x="213" y="475"/>
                    </a:lnTo>
                    <a:lnTo>
                      <a:pt x="302" y="507"/>
                    </a:lnTo>
                    <a:lnTo>
                      <a:pt x="302" y="507"/>
                    </a:lnTo>
                    <a:lnTo>
                      <a:pt x="306" y="500"/>
                    </a:lnTo>
                    <a:lnTo>
                      <a:pt x="310" y="495"/>
                    </a:lnTo>
                    <a:lnTo>
                      <a:pt x="313" y="488"/>
                    </a:lnTo>
                    <a:lnTo>
                      <a:pt x="314" y="481"/>
                    </a:lnTo>
                    <a:lnTo>
                      <a:pt x="315" y="468"/>
                    </a:lnTo>
                    <a:lnTo>
                      <a:pt x="313" y="454"/>
                    </a:lnTo>
                    <a:lnTo>
                      <a:pt x="312" y="440"/>
                    </a:lnTo>
                    <a:lnTo>
                      <a:pt x="311" y="428"/>
                    </a:lnTo>
                    <a:lnTo>
                      <a:pt x="312" y="421"/>
                    </a:lnTo>
                    <a:lnTo>
                      <a:pt x="313" y="416"/>
                    </a:lnTo>
                    <a:lnTo>
                      <a:pt x="315" y="412"/>
                    </a:lnTo>
                    <a:lnTo>
                      <a:pt x="318" y="407"/>
                    </a:lnTo>
                    <a:lnTo>
                      <a:pt x="351" y="379"/>
                    </a:lnTo>
                    <a:lnTo>
                      <a:pt x="373" y="361"/>
                    </a:lnTo>
                    <a:lnTo>
                      <a:pt x="382" y="353"/>
                    </a:lnTo>
                    <a:lnTo>
                      <a:pt x="387" y="347"/>
                    </a:lnTo>
                    <a:lnTo>
                      <a:pt x="390" y="343"/>
                    </a:lnTo>
                    <a:lnTo>
                      <a:pt x="391" y="338"/>
                    </a:lnTo>
                    <a:lnTo>
                      <a:pt x="392" y="333"/>
                    </a:lnTo>
                    <a:lnTo>
                      <a:pt x="393" y="329"/>
                    </a:lnTo>
                    <a:lnTo>
                      <a:pt x="393" y="329"/>
                    </a:lnTo>
                    <a:lnTo>
                      <a:pt x="394" y="180"/>
                    </a:lnTo>
                    <a:lnTo>
                      <a:pt x="394" y="180"/>
                    </a:lnTo>
                    <a:lnTo>
                      <a:pt x="395" y="168"/>
                    </a:lnTo>
                    <a:lnTo>
                      <a:pt x="398" y="157"/>
                    </a:lnTo>
                    <a:lnTo>
                      <a:pt x="404" y="146"/>
                    </a:lnTo>
                    <a:lnTo>
                      <a:pt x="409" y="134"/>
                    </a:lnTo>
                    <a:lnTo>
                      <a:pt x="414" y="123"/>
                    </a:lnTo>
                    <a:lnTo>
                      <a:pt x="420" y="113"/>
                    </a:lnTo>
                    <a:lnTo>
                      <a:pt x="423" y="101"/>
                    </a:lnTo>
                    <a:lnTo>
                      <a:pt x="424" y="90"/>
                    </a:lnTo>
                    <a:lnTo>
                      <a:pt x="419" y="89"/>
                    </a:lnTo>
                    <a:lnTo>
                      <a:pt x="414" y="87"/>
                    </a:lnTo>
                    <a:lnTo>
                      <a:pt x="411" y="85"/>
                    </a:lnTo>
                    <a:lnTo>
                      <a:pt x="408" y="80"/>
                    </a:lnTo>
                    <a:lnTo>
                      <a:pt x="405" y="75"/>
                    </a:lnTo>
                    <a:lnTo>
                      <a:pt x="404" y="69"/>
                    </a:lnTo>
                    <a:lnTo>
                      <a:pt x="403" y="63"/>
                    </a:lnTo>
                    <a:lnTo>
                      <a:pt x="403" y="56"/>
                    </a:lnTo>
                    <a:lnTo>
                      <a:pt x="403" y="49"/>
                    </a:lnTo>
                    <a:lnTo>
                      <a:pt x="404" y="41"/>
                    </a:lnTo>
                    <a:lnTo>
                      <a:pt x="406" y="34"/>
                    </a:lnTo>
                    <a:lnTo>
                      <a:pt x="408" y="27"/>
                    </a:lnTo>
                    <a:lnTo>
                      <a:pt x="411" y="20"/>
                    </a:lnTo>
                    <a:lnTo>
                      <a:pt x="416" y="13"/>
                    </a:lnTo>
                    <a:lnTo>
                      <a:pt x="420" y="7"/>
                    </a:lnTo>
                    <a:lnTo>
                      <a:pt x="425" y="0"/>
                    </a:lnTo>
                    <a:lnTo>
                      <a:pt x="425" y="0"/>
                    </a:lnTo>
                    <a:lnTo>
                      <a:pt x="483" y="299"/>
                    </a:lnTo>
                    <a:lnTo>
                      <a:pt x="749" y="253"/>
                    </a:lnTo>
                    <a:lnTo>
                      <a:pt x="780" y="451"/>
                    </a:lnTo>
                    <a:lnTo>
                      <a:pt x="899" y="362"/>
                    </a:lnTo>
                    <a:lnTo>
                      <a:pt x="899" y="303"/>
                    </a:lnTo>
                    <a:lnTo>
                      <a:pt x="899" y="303"/>
                    </a:lnTo>
                    <a:lnTo>
                      <a:pt x="922" y="307"/>
                    </a:lnTo>
                    <a:lnTo>
                      <a:pt x="948" y="315"/>
                    </a:lnTo>
                    <a:lnTo>
                      <a:pt x="956" y="316"/>
                    </a:lnTo>
                    <a:lnTo>
                      <a:pt x="963" y="316"/>
                    </a:lnTo>
                    <a:lnTo>
                      <a:pt x="971" y="317"/>
                    </a:lnTo>
                    <a:lnTo>
                      <a:pt x="979" y="316"/>
                    </a:lnTo>
                    <a:lnTo>
                      <a:pt x="988" y="315"/>
                    </a:lnTo>
                    <a:lnTo>
                      <a:pt x="998" y="311"/>
                    </a:lnTo>
                    <a:lnTo>
                      <a:pt x="1008" y="308"/>
                    </a:lnTo>
                    <a:lnTo>
                      <a:pt x="1019" y="304"/>
                    </a:lnTo>
                    <a:lnTo>
                      <a:pt x="1019" y="304"/>
                    </a:lnTo>
                    <a:lnTo>
                      <a:pt x="1079" y="304"/>
                    </a:lnTo>
                    <a:lnTo>
                      <a:pt x="1109" y="244"/>
                    </a:lnTo>
                    <a:lnTo>
                      <a:pt x="1228" y="245"/>
                    </a:lnTo>
                    <a:lnTo>
                      <a:pt x="1228" y="245"/>
                    </a:lnTo>
                    <a:lnTo>
                      <a:pt x="1229" y="268"/>
                    </a:lnTo>
                    <a:lnTo>
                      <a:pt x="1231" y="289"/>
                    </a:lnTo>
                    <a:lnTo>
                      <a:pt x="1233" y="298"/>
                    </a:lnTo>
                    <a:lnTo>
                      <a:pt x="1237" y="308"/>
                    </a:lnTo>
                    <a:lnTo>
                      <a:pt x="1242" y="317"/>
                    </a:lnTo>
                    <a:lnTo>
                      <a:pt x="1249" y="325"/>
                    </a:lnTo>
                    <a:lnTo>
                      <a:pt x="1257" y="333"/>
                    </a:lnTo>
                    <a:lnTo>
                      <a:pt x="1263" y="342"/>
                    </a:lnTo>
                    <a:lnTo>
                      <a:pt x="1269" y="350"/>
                    </a:lnTo>
                    <a:lnTo>
                      <a:pt x="1272" y="358"/>
                    </a:lnTo>
                    <a:lnTo>
                      <a:pt x="1272" y="362"/>
                    </a:lnTo>
                    <a:lnTo>
                      <a:pt x="1272" y="366"/>
                    </a:lnTo>
                    <a:lnTo>
                      <a:pt x="1271" y="370"/>
                    </a:lnTo>
                    <a:lnTo>
                      <a:pt x="1269" y="373"/>
                    </a:lnTo>
                    <a:lnTo>
                      <a:pt x="1266" y="376"/>
                    </a:lnTo>
                    <a:lnTo>
                      <a:pt x="1261" y="379"/>
                    </a:lnTo>
                    <a:lnTo>
                      <a:pt x="1256" y="383"/>
                    </a:lnTo>
                    <a:lnTo>
                      <a:pt x="1248" y="385"/>
                    </a:lnTo>
                    <a:lnTo>
                      <a:pt x="1228" y="390"/>
                    </a:lnTo>
                    <a:lnTo>
                      <a:pt x="1207" y="394"/>
                    </a:lnTo>
                    <a:lnTo>
                      <a:pt x="1189" y="396"/>
                    </a:lnTo>
                    <a:lnTo>
                      <a:pt x="1172" y="397"/>
                    </a:lnTo>
                    <a:lnTo>
                      <a:pt x="1147" y="396"/>
                    </a:lnTo>
                    <a:lnTo>
                      <a:pt x="1137" y="393"/>
                    </a:lnTo>
                    <a:lnTo>
                      <a:pt x="1126" y="384"/>
                    </a:lnTo>
                    <a:lnTo>
                      <a:pt x="1115" y="376"/>
                    </a:lnTo>
                    <a:lnTo>
                      <a:pt x="1106" y="370"/>
                    </a:lnTo>
                    <a:lnTo>
                      <a:pt x="1097" y="364"/>
                    </a:lnTo>
                    <a:lnTo>
                      <a:pt x="1089" y="358"/>
                    </a:lnTo>
                    <a:lnTo>
                      <a:pt x="1083" y="351"/>
                    </a:lnTo>
                    <a:lnTo>
                      <a:pt x="1081" y="348"/>
                    </a:lnTo>
                    <a:lnTo>
                      <a:pt x="1080" y="344"/>
                    </a:lnTo>
                    <a:lnTo>
                      <a:pt x="1079" y="339"/>
                    </a:lnTo>
                    <a:lnTo>
                      <a:pt x="1079" y="334"/>
                    </a:lnTo>
                    <a:lnTo>
                      <a:pt x="1073" y="339"/>
                    </a:lnTo>
                    <a:lnTo>
                      <a:pt x="1069" y="346"/>
                    </a:lnTo>
                    <a:lnTo>
                      <a:pt x="1065" y="353"/>
                    </a:lnTo>
                    <a:lnTo>
                      <a:pt x="1061" y="361"/>
                    </a:lnTo>
                    <a:lnTo>
                      <a:pt x="1059" y="369"/>
                    </a:lnTo>
                    <a:lnTo>
                      <a:pt x="1057" y="376"/>
                    </a:lnTo>
                    <a:lnTo>
                      <a:pt x="1056" y="385"/>
                    </a:lnTo>
                    <a:lnTo>
                      <a:pt x="1056" y="393"/>
                    </a:lnTo>
                    <a:lnTo>
                      <a:pt x="1056" y="402"/>
                    </a:lnTo>
                    <a:lnTo>
                      <a:pt x="1057" y="410"/>
                    </a:lnTo>
                    <a:lnTo>
                      <a:pt x="1058" y="418"/>
                    </a:lnTo>
                    <a:lnTo>
                      <a:pt x="1060" y="426"/>
                    </a:lnTo>
                    <a:lnTo>
                      <a:pt x="1064" y="433"/>
                    </a:lnTo>
                    <a:lnTo>
                      <a:pt x="1068" y="441"/>
                    </a:lnTo>
                    <a:lnTo>
                      <a:pt x="1072" y="447"/>
                    </a:lnTo>
                    <a:lnTo>
                      <a:pt x="1078" y="453"/>
                    </a:lnTo>
                    <a:lnTo>
                      <a:pt x="1071" y="458"/>
                    </a:lnTo>
                    <a:lnTo>
                      <a:pt x="1065" y="462"/>
                    </a:lnTo>
                    <a:lnTo>
                      <a:pt x="1058" y="467"/>
                    </a:lnTo>
                    <a:lnTo>
                      <a:pt x="1051" y="470"/>
                    </a:lnTo>
                    <a:lnTo>
                      <a:pt x="1035" y="477"/>
                    </a:lnTo>
                    <a:lnTo>
                      <a:pt x="1021" y="482"/>
                    </a:lnTo>
                    <a:lnTo>
                      <a:pt x="1008" y="488"/>
                    </a:lnTo>
                    <a:lnTo>
                      <a:pt x="998" y="494"/>
                    </a:lnTo>
                    <a:lnTo>
                      <a:pt x="993" y="498"/>
                    </a:lnTo>
                    <a:lnTo>
                      <a:pt x="990" y="502"/>
                    </a:lnTo>
                    <a:lnTo>
                      <a:pt x="988" y="507"/>
                    </a:lnTo>
                    <a:lnTo>
                      <a:pt x="988" y="512"/>
                    </a:lnTo>
                    <a:lnTo>
                      <a:pt x="990" y="514"/>
                    </a:lnTo>
                    <a:lnTo>
                      <a:pt x="996" y="522"/>
                    </a:lnTo>
                    <a:lnTo>
                      <a:pt x="1003" y="533"/>
                    </a:lnTo>
                    <a:lnTo>
                      <a:pt x="1010" y="546"/>
                    </a:lnTo>
                    <a:lnTo>
                      <a:pt x="1012" y="553"/>
                    </a:lnTo>
                    <a:lnTo>
                      <a:pt x="1013" y="560"/>
                    </a:lnTo>
                    <a:lnTo>
                      <a:pt x="1014" y="567"/>
                    </a:lnTo>
                    <a:lnTo>
                      <a:pt x="1012" y="575"/>
                    </a:lnTo>
                    <a:lnTo>
                      <a:pt x="1010" y="582"/>
                    </a:lnTo>
                    <a:lnTo>
                      <a:pt x="1004" y="589"/>
                    </a:lnTo>
                    <a:lnTo>
                      <a:pt x="997" y="595"/>
                    </a:lnTo>
                    <a:lnTo>
                      <a:pt x="987" y="602"/>
                    </a:lnTo>
                    <a:lnTo>
                      <a:pt x="981" y="602"/>
                    </a:lnTo>
                    <a:lnTo>
                      <a:pt x="969" y="601"/>
                    </a:lnTo>
                    <a:lnTo>
                      <a:pt x="949" y="601"/>
                    </a:lnTo>
                    <a:lnTo>
                      <a:pt x="927" y="601"/>
                    </a:lnTo>
                    <a:lnTo>
                      <a:pt x="922" y="606"/>
                    </a:lnTo>
                    <a:lnTo>
                      <a:pt x="912" y="619"/>
                    </a:lnTo>
                    <a:lnTo>
                      <a:pt x="907" y="629"/>
                    </a:lnTo>
                    <a:lnTo>
                      <a:pt x="902" y="639"/>
                    </a:lnTo>
                    <a:lnTo>
                      <a:pt x="898" y="649"/>
                    </a:lnTo>
                    <a:lnTo>
                      <a:pt x="897" y="660"/>
                    </a:lnTo>
                    <a:lnTo>
                      <a:pt x="896" y="671"/>
                    </a:lnTo>
                    <a:lnTo>
                      <a:pt x="896" y="682"/>
                    </a:lnTo>
                    <a:lnTo>
                      <a:pt x="895" y="692"/>
                    </a:lnTo>
                    <a:lnTo>
                      <a:pt x="893" y="701"/>
                    </a:lnTo>
                    <a:lnTo>
                      <a:pt x="891" y="705"/>
                    </a:lnTo>
                    <a:lnTo>
                      <a:pt x="889" y="709"/>
                    </a:lnTo>
                    <a:lnTo>
                      <a:pt x="886" y="712"/>
                    </a:lnTo>
                    <a:lnTo>
                      <a:pt x="884" y="715"/>
                    </a:lnTo>
                    <a:lnTo>
                      <a:pt x="880" y="717"/>
                    </a:lnTo>
                    <a:lnTo>
                      <a:pt x="877" y="718"/>
                    </a:lnTo>
                    <a:lnTo>
                      <a:pt x="871" y="719"/>
                    </a:lnTo>
                    <a:lnTo>
                      <a:pt x="867" y="719"/>
                    </a:lnTo>
                    <a:lnTo>
                      <a:pt x="866" y="715"/>
                    </a:lnTo>
                    <a:lnTo>
                      <a:pt x="863" y="704"/>
                    </a:lnTo>
                    <a:lnTo>
                      <a:pt x="859" y="699"/>
                    </a:lnTo>
                    <a:lnTo>
                      <a:pt x="854" y="695"/>
                    </a:lnTo>
                    <a:lnTo>
                      <a:pt x="851" y="692"/>
                    </a:lnTo>
                    <a:lnTo>
                      <a:pt x="846" y="691"/>
                    </a:lnTo>
                    <a:lnTo>
                      <a:pt x="842" y="690"/>
                    </a:lnTo>
                    <a:lnTo>
                      <a:pt x="837" y="689"/>
                    </a:lnTo>
                    <a:lnTo>
                      <a:pt x="837" y="685"/>
                    </a:lnTo>
                    <a:lnTo>
                      <a:pt x="836" y="681"/>
                    </a:lnTo>
                    <a:lnTo>
                      <a:pt x="834" y="678"/>
                    </a:lnTo>
                    <a:lnTo>
                      <a:pt x="831" y="677"/>
                    </a:lnTo>
                    <a:lnTo>
                      <a:pt x="829" y="676"/>
                    </a:lnTo>
                    <a:lnTo>
                      <a:pt x="826" y="676"/>
                    </a:lnTo>
                    <a:lnTo>
                      <a:pt x="823" y="677"/>
                    </a:lnTo>
                    <a:lnTo>
                      <a:pt x="818" y="678"/>
                    </a:lnTo>
                    <a:lnTo>
                      <a:pt x="810" y="682"/>
                    </a:lnTo>
                    <a:lnTo>
                      <a:pt x="799" y="685"/>
                    </a:lnTo>
                    <a:lnTo>
                      <a:pt x="788" y="688"/>
                    </a:lnTo>
                    <a:lnTo>
                      <a:pt x="777" y="689"/>
                    </a:lnTo>
                    <a:lnTo>
                      <a:pt x="776" y="700"/>
                    </a:lnTo>
                    <a:lnTo>
                      <a:pt x="772" y="712"/>
                    </a:lnTo>
                    <a:lnTo>
                      <a:pt x="768" y="723"/>
                    </a:lnTo>
                    <a:lnTo>
                      <a:pt x="762" y="734"/>
                    </a:lnTo>
                    <a:lnTo>
                      <a:pt x="757" y="744"/>
                    </a:lnTo>
                    <a:lnTo>
                      <a:pt x="751" y="756"/>
                    </a:lnTo>
                    <a:lnTo>
                      <a:pt x="748" y="767"/>
                    </a:lnTo>
                    <a:lnTo>
                      <a:pt x="747" y="778"/>
                    </a:lnTo>
                    <a:lnTo>
                      <a:pt x="746" y="783"/>
                    </a:lnTo>
                    <a:lnTo>
                      <a:pt x="743" y="797"/>
                    </a:lnTo>
                    <a:lnTo>
                      <a:pt x="740" y="806"/>
                    </a:lnTo>
                    <a:lnTo>
                      <a:pt x="734" y="816"/>
                    </a:lnTo>
                    <a:lnTo>
                      <a:pt x="727" y="826"/>
                    </a:lnTo>
                    <a:lnTo>
                      <a:pt x="717" y="837"/>
                    </a:lnTo>
                    <a:lnTo>
                      <a:pt x="717" y="843"/>
                    </a:lnTo>
                    <a:lnTo>
                      <a:pt x="718" y="848"/>
                    </a:lnTo>
                    <a:lnTo>
                      <a:pt x="719" y="851"/>
                    </a:lnTo>
                    <a:lnTo>
                      <a:pt x="720" y="856"/>
                    </a:lnTo>
                    <a:lnTo>
                      <a:pt x="724" y="862"/>
                    </a:lnTo>
                    <a:lnTo>
                      <a:pt x="728" y="867"/>
                    </a:lnTo>
                    <a:lnTo>
                      <a:pt x="729" y="871"/>
                    </a:lnTo>
                    <a:lnTo>
                      <a:pt x="729" y="873"/>
                    </a:lnTo>
                    <a:lnTo>
                      <a:pt x="729" y="876"/>
                    </a:lnTo>
                    <a:lnTo>
                      <a:pt x="729" y="879"/>
                    </a:lnTo>
                    <a:lnTo>
                      <a:pt x="727" y="884"/>
                    </a:lnTo>
                    <a:lnTo>
                      <a:pt x="724" y="888"/>
                    </a:lnTo>
                    <a:lnTo>
                      <a:pt x="721" y="892"/>
                    </a:lnTo>
                    <a:lnTo>
                      <a:pt x="716" y="898"/>
                    </a:lnTo>
                    <a:lnTo>
                      <a:pt x="716" y="907"/>
                    </a:lnTo>
                    <a:lnTo>
                      <a:pt x="716" y="915"/>
                    </a:lnTo>
                    <a:lnTo>
                      <a:pt x="714" y="921"/>
                    </a:lnTo>
                    <a:lnTo>
                      <a:pt x="711" y="927"/>
                    </a:lnTo>
                    <a:lnTo>
                      <a:pt x="708" y="932"/>
                    </a:lnTo>
                    <a:lnTo>
                      <a:pt x="703" y="939"/>
                    </a:lnTo>
                    <a:lnTo>
                      <a:pt x="695" y="947"/>
                    </a:lnTo>
                    <a:lnTo>
                      <a:pt x="686" y="957"/>
                    </a:lnTo>
                    <a:lnTo>
                      <a:pt x="686" y="979"/>
                    </a:lnTo>
                    <a:lnTo>
                      <a:pt x="686" y="1001"/>
                    </a:lnTo>
                    <a:lnTo>
                      <a:pt x="686" y="1024"/>
                    </a:lnTo>
                    <a:lnTo>
                      <a:pt x="684" y="1046"/>
                    </a:lnTo>
                    <a:lnTo>
                      <a:pt x="667" y="1046"/>
                    </a:lnTo>
                    <a:lnTo>
                      <a:pt x="655" y="1046"/>
                    </a:lnTo>
                    <a:lnTo>
                      <a:pt x="643" y="1046"/>
                    </a:lnTo>
                    <a:lnTo>
                      <a:pt x="625" y="1046"/>
                    </a:lnTo>
                    <a:lnTo>
                      <a:pt x="625" y="1067"/>
                    </a:lnTo>
                    <a:lnTo>
                      <a:pt x="625" y="1087"/>
                    </a:lnTo>
                    <a:lnTo>
                      <a:pt x="625" y="1100"/>
                    </a:lnTo>
                    <a:lnTo>
                      <a:pt x="625" y="1105"/>
                    </a:lnTo>
                    <a:lnTo>
                      <a:pt x="615" y="1105"/>
                    </a:lnTo>
                    <a:lnTo>
                      <a:pt x="592" y="1105"/>
                    </a:lnTo>
                    <a:lnTo>
                      <a:pt x="561" y="1105"/>
                    </a:lnTo>
                    <a:lnTo>
                      <a:pt x="535" y="1105"/>
                    </a:lnTo>
                    <a:lnTo>
                      <a:pt x="535" y="1127"/>
                    </a:lnTo>
                    <a:lnTo>
                      <a:pt x="535" y="1146"/>
                    </a:lnTo>
                    <a:lnTo>
                      <a:pt x="534" y="1159"/>
                    </a:lnTo>
                    <a:lnTo>
                      <a:pt x="534" y="1164"/>
                    </a:lnTo>
                    <a:lnTo>
                      <a:pt x="542" y="1185"/>
                    </a:lnTo>
                    <a:lnTo>
                      <a:pt x="549" y="1216"/>
                    </a:lnTo>
                    <a:lnTo>
                      <a:pt x="554" y="1235"/>
                    </a:lnTo>
                    <a:lnTo>
                      <a:pt x="557" y="1252"/>
                    </a:lnTo>
                    <a:lnTo>
                      <a:pt x="560" y="1269"/>
                    </a:lnTo>
                    <a:lnTo>
                      <a:pt x="561" y="1283"/>
                    </a:lnTo>
                    <a:lnTo>
                      <a:pt x="561" y="1290"/>
                    </a:lnTo>
                    <a:lnTo>
                      <a:pt x="561" y="1295"/>
                    </a:lnTo>
                    <a:lnTo>
                      <a:pt x="560" y="1299"/>
                    </a:lnTo>
                    <a:lnTo>
                      <a:pt x="559" y="1303"/>
                    </a:lnTo>
                    <a:lnTo>
                      <a:pt x="557" y="1305"/>
                    </a:lnTo>
                    <a:lnTo>
                      <a:pt x="555" y="1306"/>
                    </a:lnTo>
                    <a:lnTo>
                      <a:pt x="552" y="1305"/>
                    </a:lnTo>
                    <a:lnTo>
                      <a:pt x="547" y="1303"/>
                    </a:lnTo>
                    <a:lnTo>
                      <a:pt x="543" y="1298"/>
                    </a:lnTo>
                    <a:lnTo>
                      <a:pt x="538" y="1293"/>
                    </a:lnTo>
                    <a:lnTo>
                      <a:pt x="531" y="1284"/>
                    </a:lnTo>
                    <a:lnTo>
                      <a:pt x="525" y="1275"/>
                    </a:lnTo>
                    <a:lnTo>
                      <a:pt x="507" y="1248"/>
                    </a:lnTo>
                    <a:lnTo>
                      <a:pt x="487" y="1211"/>
                    </a:lnTo>
                    <a:lnTo>
                      <a:pt x="487" y="1211"/>
                    </a:lnTo>
                    <a:lnTo>
                      <a:pt x="486" y="1241"/>
                    </a:lnTo>
                    <a:lnTo>
                      <a:pt x="486" y="1241"/>
                    </a:lnTo>
                    <a:lnTo>
                      <a:pt x="459" y="1241"/>
                    </a:lnTo>
                    <a:lnTo>
                      <a:pt x="426" y="1240"/>
                    </a:lnTo>
                    <a:lnTo>
                      <a:pt x="394" y="1240"/>
                    </a:lnTo>
                    <a:lnTo>
                      <a:pt x="367" y="1240"/>
                    </a:lnTo>
                    <a:lnTo>
                      <a:pt x="367" y="1240"/>
                    </a:lnTo>
                    <a:lnTo>
                      <a:pt x="367" y="1270"/>
                    </a:lnTo>
                    <a:lnTo>
                      <a:pt x="367" y="1270"/>
                    </a:lnTo>
                    <a:lnTo>
                      <a:pt x="348" y="1268"/>
                    </a:lnTo>
                    <a:lnTo>
                      <a:pt x="302" y="1263"/>
                    </a:lnTo>
                    <a:lnTo>
                      <a:pt x="277" y="1258"/>
                    </a:lnTo>
                    <a:lnTo>
                      <a:pt x="255" y="1253"/>
                    </a:lnTo>
                    <a:lnTo>
                      <a:pt x="244" y="1251"/>
                    </a:lnTo>
                    <a:lnTo>
                      <a:pt x="235" y="1248"/>
                    </a:lnTo>
                    <a:lnTo>
                      <a:pt x="228" y="1243"/>
                    </a:lnTo>
                    <a:lnTo>
                      <a:pt x="223" y="1240"/>
                    </a:lnTo>
                    <a:lnTo>
                      <a:pt x="220" y="1236"/>
                    </a:lnTo>
                    <a:lnTo>
                      <a:pt x="218" y="1233"/>
                    </a:lnTo>
                    <a:lnTo>
                      <a:pt x="217" y="1231"/>
                    </a:lnTo>
                    <a:lnTo>
                      <a:pt x="217" y="1229"/>
                    </a:lnTo>
                    <a:lnTo>
                      <a:pt x="219" y="1226"/>
                    </a:lnTo>
                    <a:lnTo>
                      <a:pt x="223" y="1225"/>
                    </a:lnTo>
                    <a:lnTo>
                      <a:pt x="227" y="1223"/>
                    </a:lnTo>
                    <a:lnTo>
                      <a:pt x="229" y="1221"/>
                    </a:lnTo>
                    <a:lnTo>
                      <a:pt x="229" y="1218"/>
                    </a:lnTo>
                    <a:lnTo>
                      <a:pt x="229" y="1216"/>
                    </a:lnTo>
                    <a:lnTo>
                      <a:pt x="227" y="1213"/>
                    </a:lnTo>
                    <a:lnTo>
                      <a:pt x="223" y="1210"/>
                    </a:lnTo>
                    <a:lnTo>
                      <a:pt x="207" y="1195"/>
                    </a:lnTo>
                    <a:lnTo>
                      <a:pt x="194" y="1185"/>
                    </a:lnTo>
                    <a:lnTo>
                      <a:pt x="183" y="1179"/>
                    </a:lnTo>
                    <a:lnTo>
                      <a:pt x="176" y="1177"/>
                    </a:lnTo>
                    <a:lnTo>
                      <a:pt x="170" y="1176"/>
                    </a:lnTo>
                    <a:lnTo>
                      <a:pt x="166" y="1177"/>
                    </a:lnTo>
                    <a:lnTo>
                      <a:pt x="165" y="1178"/>
                    </a:lnTo>
                    <a:lnTo>
                      <a:pt x="164" y="1179"/>
                    </a:lnTo>
                    <a:lnTo>
                      <a:pt x="160" y="1174"/>
                    </a:lnTo>
                    <a:lnTo>
                      <a:pt x="156" y="1168"/>
                    </a:lnTo>
                    <a:lnTo>
                      <a:pt x="155" y="1162"/>
                    </a:lnTo>
                    <a:lnTo>
                      <a:pt x="156" y="1157"/>
                    </a:lnTo>
                    <a:lnTo>
                      <a:pt x="157" y="1150"/>
                    </a:lnTo>
                    <a:lnTo>
                      <a:pt x="160" y="1145"/>
                    </a:lnTo>
                    <a:lnTo>
                      <a:pt x="163" y="1140"/>
                    </a:lnTo>
                    <a:lnTo>
                      <a:pt x="166" y="1134"/>
                    </a:lnTo>
                    <a:lnTo>
                      <a:pt x="174" y="1122"/>
                    </a:lnTo>
                    <a:lnTo>
                      <a:pt x="178" y="1113"/>
                    </a:lnTo>
                    <a:lnTo>
                      <a:pt x="180" y="1107"/>
                    </a:lnTo>
                    <a:lnTo>
                      <a:pt x="180" y="1103"/>
                    </a:lnTo>
                    <a:lnTo>
                      <a:pt x="178" y="1099"/>
                    </a:lnTo>
                    <a:lnTo>
                      <a:pt x="176" y="1094"/>
                    </a:lnTo>
                    <a:lnTo>
                      <a:pt x="171" y="1091"/>
                    </a:lnTo>
                    <a:lnTo>
                      <a:pt x="168" y="1088"/>
                    </a:lnTo>
                    <a:lnTo>
                      <a:pt x="165" y="1087"/>
                    </a:lnTo>
                    <a:lnTo>
                      <a:pt x="162" y="1086"/>
                    </a:lnTo>
                    <a:lnTo>
                      <a:pt x="155" y="1084"/>
                    </a:lnTo>
                    <a:lnTo>
                      <a:pt x="149" y="1087"/>
                    </a:lnTo>
                    <a:lnTo>
                      <a:pt x="142" y="1089"/>
                    </a:lnTo>
                    <a:lnTo>
                      <a:pt x="135" y="1091"/>
                    </a:lnTo>
                    <a:lnTo>
                      <a:pt x="126" y="1093"/>
                    </a:lnTo>
                    <a:lnTo>
                      <a:pt x="115" y="1094"/>
                    </a:lnTo>
                    <a:lnTo>
                      <a:pt x="111" y="1093"/>
                    </a:lnTo>
                    <a:lnTo>
                      <a:pt x="106" y="1092"/>
                    </a:lnTo>
                    <a:lnTo>
                      <a:pt x="101" y="1091"/>
                    </a:lnTo>
                    <a:lnTo>
                      <a:pt x="98" y="1089"/>
                    </a:lnTo>
                    <a:lnTo>
                      <a:pt x="92" y="1084"/>
                    </a:lnTo>
                    <a:lnTo>
                      <a:pt x="86" y="1079"/>
                    </a:lnTo>
                    <a:lnTo>
                      <a:pt x="81" y="1074"/>
                    </a:lnTo>
                    <a:lnTo>
                      <a:pt x="74" y="1068"/>
                    </a:lnTo>
                    <a:lnTo>
                      <a:pt x="70" y="1066"/>
                    </a:lnTo>
                    <a:lnTo>
                      <a:pt x="67" y="1065"/>
                    </a:lnTo>
                    <a:lnTo>
                      <a:pt x="61" y="1064"/>
                    </a:lnTo>
                    <a:lnTo>
                      <a:pt x="56" y="1064"/>
                    </a:lnTo>
                    <a:lnTo>
                      <a:pt x="56" y="1064"/>
                    </a:lnTo>
                    <a:lnTo>
                      <a:pt x="39" y="1014"/>
                    </a:lnTo>
                    <a:lnTo>
                      <a:pt x="39" y="1014"/>
                    </a:lnTo>
                    <a:lnTo>
                      <a:pt x="29" y="1002"/>
                    </a:lnTo>
                    <a:lnTo>
                      <a:pt x="21" y="992"/>
                    </a:lnTo>
                    <a:lnTo>
                      <a:pt x="16" y="982"/>
                    </a:lnTo>
                    <a:lnTo>
                      <a:pt x="13" y="973"/>
                    </a:lnTo>
                    <a:lnTo>
                      <a:pt x="9" y="959"/>
                    </a:lnTo>
                    <a:lnTo>
                      <a:pt x="9" y="954"/>
                    </a:lnTo>
                    <a:lnTo>
                      <a:pt x="9" y="954"/>
                    </a:lnTo>
                    <a:lnTo>
                      <a:pt x="0" y="921"/>
                    </a:lnTo>
                    <a:lnTo>
                      <a:pt x="0" y="921"/>
                    </a:lnTo>
                    <a:lnTo>
                      <a:pt x="0" y="916"/>
                    </a:lnTo>
                    <a:lnTo>
                      <a:pt x="0" y="903"/>
                    </a:lnTo>
                    <a:lnTo>
                      <a:pt x="1" y="884"/>
                    </a:lnTo>
                    <a:lnTo>
                      <a:pt x="1" y="862"/>
                    </a:lnTo>
                    <a:lnTo>
                      <a:pt x="1" y="862"/>
                    </a:lnTo>
                    <a:lnTo>
                      <a:pt x="1" y="862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>
                <a:off x="5556240" y="3889800"/>
                <a:ext cx="1198800" cy="415800"/>
              </a:xfrm>
              <a:custGeom>
                <a:avLst/>
                <a:gdLst/>
                <a:ahLst/>
                <a:rect l="l" t="t" r="r" b="b"/>
                <a:pathLst>
                  <a:path w="2303" h="816">
                    <a:moveTo>
                      <a:pt x="30" y="816"/>
                    </a:moveTo>
                    <a:lnTo>
                      <a:pt x="35" y="815"/>
                    </a:lnTo>
                    <a:lnTo>
                      <a:pt x="38" y="814"/>
                    </a:lnTo>
                    <a:lnTo>
                      <a:pt x="40" y="813"/>
                    </a:lnTo>
                    <a:lnTo>
                      <a:pt x="43" y="811"/>
                    </a:lnTo>
                    <a:lnTo>
                      <a:pt x="45" y="805"/>
                    </a:lnTo>
                    <a:lnTo>
                      <a:pt x="45" y="797"/>
                    </a:lnTo>
                    <a:lnTo>
                      <a:pt x="45" y="788"/>
                    </a:lnTo>
                    <a:lnTo>
                      <a:pt x="47" y="779"/>
                    </a:lnTo>
                    <a:lnTo>
                      <a:pt x="48" y="773"/>
                    </a:lnTo>
                    <a:lnTo>
                      <a:pt x="51" y="768"/>
                    </a:lnTo>
                    <a:lnTo>
                      <a:pt x="54" y="762"/>
                    </a:lnTo>
                    <a:lnTo>
                      <a:pt x="60" y="757"/>
                    </a:lnTo>
                    <a:lnTo>
                      <a:pt x="49" y="746"/>
                    </a:lnTo>
                    <a:lnTo>
                      <a:pt x="38" y="739"/>
                    </a:lnTo>
                    <a:lnTo>
                      <a:pt x="29" y="732"/>
                    </a:lnTo>
                    <a:lnTo>
                      <a:pt x="19" y="727"/>
                    </a:lnTo>
                    <a:lnTo>
                      <a:pt x="11" y="720"/>
                    </a:lnTo>
                    <a:lnTo>
                      <a:pt x="6" y="714"/>
                    </a:lnTo>
                    <a:lnTo>
                      <a:pt x="4" y="711"/>
                    </a:lnTo>
                    <a:lnTo>
                      <a:pt x="2" y="706"/>
                    </a:lnTo>
                    <a:lnTo>
                      <a:pt x="2" y="702"/>
                    </a:lnTo>
                    <a:lnTo>
                      <a:pt x="0" y="697"/>
                    </a:lnTo>
                    <a:lnTo>
                      <a:pt x="2" y="686"/>
                    </a:lnTo>
                    <a:lnTo>
                      <a:pt x="4" y="677"/>
                    </a:lnTo>
                    <a:lnTo>
                      <a:pt x="7" y="668"/>
                    </a:lnTo>
                    <a:lnTo>
                      <a:pt x="11" y="662"/>
                    </a:lnTo>
                    <a:lnTo>
                      <a:pt x="16" y="656"/>
                    </a:lnTo>
                    <a:lnTo>
                      <a:pt x="22" y="650"/>
                    </a:lnTo>
                    <a:lnTo>
                      <a:pt x="27" y="646"/>
                    </a:lnTo>
                    <a:lnTo>
                      <a:pt x="35" y="641"/>
                    </a:lnTo>
                    <a:lnTo>
                      <a:pt x="49" y="633"/>
                    </a:lnTo>
                    <a:lnTo>
                      <a:pt x="64" y="625"/>
                    </a:lnTo>
                    <a:lnTo>
                      <a:pt x="72" y="622"/>
                    </a:lnTo>
                    <a:lnTo>
                      <a:pt x="78" y="618"/>
                    </a:lnTo>
                    <a:lnTo>
                      <a:pt x="85" y="613"/>
                    </a:lnTo>
                    <a:lnTo>
                      <a:pt x="91" y="608"/>
                    </a:lnTo>
                    <a:lnTo>
                      <a:pt x="91" y="518"/>
                    </a:lnTo>
                    <a:lnTo>
                      <a:pt x="121" y="518"/>
                    </a:lnTo>
                    <a:lnTo>
                      <a:pt x="121" y="489"/>
                    </a:lnTo>
                    <a:lnTo>
                      <a:pt x="127" y="477"/>
                    </a:lnTo>
                    <a:lnTo>
                      <a:pt x="132" y="467"/>
                    </a:lnTo>
                    <a:lnTo>
                      <a:pt x="135" y="456"/>
                    </a:lnTo>
                    <a:lnTo>
                      <a:pt x="140" y="444"/>
                    </a:lnTo>
                    <a:lnTo>
                      <a:pt x="145" y="422"/>
                    </a:lnTo>
                    <a:lnTo>
                      <a:pt x="148" y="400"/>
                    </a:lnTo>
                    <a:lnTo>
                      <a:pt x="151" y="377"/>
                    </a:lnTo>
                    <a:lnTo>
                      <a:pt x="153" y="355"/>
                    </a:lnTo>
                    <a:lnTo>
                      <a:pt x="153" y="333"/>
                    </a:lnTo>
                    <a:lnTo>
                      <a:pt x="153" y="310"/>
                    </a:lnTo>
                    <a:lnTo>
                      <a:pt x="198" y="300"/>
                    </a:lnTo>
                    <a:lnTo>
                      <a:pt x="242" y="294"/>
                    </a:lnTo>
                    <a:lnTo>
                      <a:pt x="288" y="287"/>
                    </a:lnTo>
                    <a:lnTo>
                      <a:pt x="332" y="282"/>
                    </a:lnTo>
                    <a:lnTo>
                      <a:pt x="377" y="277"/>
                    </a:lnTo>
                    <a:lnTo>
                      <a:pt x="422" y="270"/>
                    </a:lnTo>
                    <a:lnTo>
                      <a:pt x="467" y="264"/>
                    </a:lnTo>
                    <a:lnTo>
                      <a:pt x="511" y="254"/>
                    </a:lnTo>
                    <a:lnTo>
                      <a:pt x="534" y="232"/>
                    </a:lnTo>
                    <a:lnTo>
                      <a:pt x="557" y="213"/>
                    </a:lnTo>
                    <a:lnTo>
                      <a:pt x="567" y="205"/>
                    </a:lnTo>
                    <a:lnTo>
                      <a:pt x="579" y="200"/>
                    </a:lnTo>
                    <a:lnTo>
                      <a:pt x="585" y="198"/>
                    </a:lnTo>
                    <a:lnTo>
                      <a:pt x="590" y="196"/>
                    </a:lnTo>
                    <a:lnTo>
                      <a:pt x="596" y="194"/>
                    </a:lnTo>
                    <a:lnTo>
                      <a:pt x="601" y="194"/>
                    </a:lnTo>
                    <a:lnTo>
                      <a:pt x="606" y="190"/>
                    </a:lnTo>
                    <a:lnTo>
                      <a:pt x="612" y="188"/>
                    </a:lnTo>
                    <a:lnTo>
                      <a:pt x="616" y="187"/>
                    </a:lnTo>
                    <a:lnTo>
                      <a:pt x="619" y="187"/>
                    </a:lnTo>
                    <a:lnTo>
                      <a:pt x="624" y="189"/>
                    </a:lnTo>
                    <a:lnTo>
                      <a:pt x="627" y="191"/>
                    </a:lnTo>
                    <a:lnTo>
                      <a:pt x="631" y="194"/>
                    </a:lnTo>
                    <a:lnTo>
                      <a:pt x="634" y="199"/>
                    </a:lnTo>
                    <a:lnTo>
                      <a:pt x="644" y="207"/>
                    </a:lnTo>
                    <a:lnTo>
                      <a:pt x="656" y="216"/>
                    </a:lnTo>
                    <a:lnTo>
                      <a:pt x="662" y="219"/>
                    </a:lnTo>
                    <a:lnTo>
                      <a:pt x="671" y="223"/>
                    </a:lnTo>
                    <a:lnTo>
                      <a:pt x="680" y="225"/>
                    </a:lnTo>
                    <a:lnTo>
                      <a:pt x="691" y="225"/>
                    </a:lnTo>
                    <a:lnTo>
                      <a:pt x="696" y="225"/>
                    </a:lnTo>
                    <a:lnTo>
                      <a:pt x="699" y="223"/>
                    </a:lnTo>
                    <a:lnTo>
                      <a:pt x="701" y="220"/>
                    </a:lnTo>
                    <a:lnTo>
                      <a:pt x="704" y="216"/>
                    </a:lnTo>
                    <a:lnTo>
                      <a:pt x="706" y="207"/>
                    </a:lnTo>
                    <a:lnTo>
                      <a:pt x="706" y="197"/>
                    </a:lnTo>
                    <a:lnTo>
                      <a:pt x="706" y="186"/>
                    </a:lnTo>
                    <a:lnTo>
                      <a:pt x="708" y="177"/>
                    </a:lnTo>
                    <a:lnTo>
                      <a:pt x="710" y="173"/>
                    </a:lnTo>
                    <a:lnTo>
                      <a:pt x="712" y="170"/>
                    </a:lnTo>
                    <a:lnTo>
                      <a:pt x="715" y="167"/>
                    </a:lnTo>
                    <a:lnTo>
                      <a:pt x="721" y="166"/>
                    </a:lnTo>
                    <a:lnTo>
                      <a:pt x="761" y="161"/>
                    </a:lnTo>
                    <a:lnTo>
                      <a:pt x="801" y="158"/>
                    </a:lnTo>
                    <a:lnTo>
                      <a:pt x="839" y="154"/>
                    </a:lnTo>
                    <a:lnTo>
                      <a:pt x="876" y="153"/>
                    </a:lnTo>
                    <a:lnTo>
                      <a:pt x="949" y="151"/>
                    </a:lnTo>
                    <a:lnTo>
                      <a:pt x="1018" y="151"/>
                    </a:lnTo>
                    <a:lnTo>
                      <a:pt x="1084" y="151"/>
                    </a:lnTo>
                    <a:lnTo>
                      <a:pt x="1146" y="152"/>
                    </a:lnTo>
                    <a:lnTo>
                      <a:pt x="1178" y="152"/>
                    </a:lnTo>
                    <a:lnTo>
                      <a:pt x="1207" y="151"/>
                    </a:lnTo>
                    <a:lnTo>
                      <a:pt x="1236" y="150"/>
                    </a:lnTo>
                    <a:lnTo>
                      <a:pt x="1265" y="149"/>
                    </a:lnTo>
                    <a:lnTo>
                      <a:pt x="1334" y="143"/>
                    </a:lnTo>
                    <a:lnTo>
                      <a:pt x="1401" y="136"/>
                    </a:lnTo>
                    <a:lnTo>
                      <a:pt x="1465" y="130"/>
                    </a:lnTo>
                    <a:lnTo>
                      <a:pt x="1528" y="122"/>
                    </a:lnTo>
                    <a:lnTo>
                      <a:pt x="1588" y="113"/>
                    </a:lnTo>
                    <a:lnTo>
                      <a:pt x="1647" y="105"/>
                    </a:lnTo>
                    <a:lnTo>
                      <a:pt x="1707" y="96"/>
                    </a:lnTo>
                    <a:lnTo>
                      <a:pt x="1766" y="86"/>
                    </a:lnTo>
                    <a:lnTo>
                      <a:pt x="1826" y="77"/>
                    </a:lnTo>
                    <a:lnTo>
                      <a:pt x="1886" y="66"/>
                    </a:lnTo>
                    <a:lnTo>
                      <a:pt x="1949" y="55"/>
                    </a:lnTo>
                    <a:lnTo>
                      <a:pt x="2014" y="44"/>
                    </a:lnTo>
                    <a:lnTo>
                      <a:pt x="2081" y="34"/>
                    </a:lnTo>
                    <a:lnTo>
                      <a:pt x="2151" y="23"/>
                    </a:lnTo>
                    <a:lnTo>
                      <a:pt x="2224" y="11"/>
                    </a:lnTo>
                    <a:lnTo>
                      <a:pt x="2303" y="0"/>
                    </a:lnTo>
                    <a:lnTo>
                      <a:pt x="2302" y="119"/>
                    </a:lnTo>
                    <a:lnTo>
                      <a:pt x="2284" y="119"/>
                    </a:lnTo>
                    <a:lnTo>
                      <a:pt x="2272" y="119"/>
                    </a:lnTo>
                    <a:lnTo>
                      <a:pt x="2260" y="119"/>
                    </a:lnTo>
                    <a:lnTo>
                      <a:pt x="2243" y="119"/>
                    </a:lnTo>
                    <a:lnTo>
                      <a:pt x="2241" y="129"/>
                    </a:lnTo>
                    <a:lnTo>
                      <a:pt x="2241" y="152"/>
                    </a:lnTo>
                    <a:lnTo>
                      <a:pt x="2241" y="181"/>
                    </a:lnTo>
                    <a:lnTo>
                      <a:pt x="2241" y="208"/>
                    </a:lnTo>
                    <a:lnTo>
                      <a:pt x="2219" y="208"/>
                    </a:lnTo>
                    <a:lnTo>
                      <a:pt x="2196" y="207"/>
                    </a:lnTo>
                    <a:lnTo>
                      <a:pt x="2174" y="207"/>
                    </a:lnTo>
                    <a:lnTo>
                      <a:pt x="2152" y="207"/>
                    </a:lnTo>
                    <a:lnTo>
                      <a:pt x="2122" y="237"/>
                    </a:lnTo>
                    <a:lnTo>
                      <a:pt x="2111" y="246"/>
                    </a:lnTo>
                    <a:lnTo>
                      <a:pt x="2099" y="254"/>
                    </a:lnTo>
                    <a:lnTo>
                      <a:pt x="2088" y="259"/>
                    </a:lnTo>
                    <a:lnTo>
                      <a:pt x="2077" y="262"/>
                    </a:lnTo>
                    <a:lnTo>
                      <a:pt x="2065" y="265"/>
                    </a:lnTo>
                    <a:lnTo>
                      <a:pt x="2055" y="266"/>
                    </a:lnTo>
                    <a:lnTo>
                      <a:pt x="2044" y="266"/>
                    </a:lnTo>
                    <a:lnTo>
                      <a:pt x="2032" y="266"/>
                    </a:lnTo>
                    <a:lnTo>
                      <a:pt x="2032" y="271"/>
                    </a:lnTo>
                    <a:lnTo>
                      <a:pt x="2032" y="285"/>
                    </a:lnTo>
                    <a:lnTo>
                      <a:pt x="2032" y="304"/>
                    </a:lnTo>
                    <a:lnTo>
                      <a:pt x="2032" y="326"/>
                    </a:lnTo>
                    <a:lnTo>
                      <a:pt x="2020" y="336"/>
                    </a:lnTo>
                    <a:lnTo>
                      <a:pt x="2009" y="342"/>
                    </a:lnTo>
                    <a:lnTo>
                      <a:pt x="1997" y="348"/>
                    </a:lnTo>
                    <a:lnTo>
                      <a:pt x="1987" y="351"/>
                    </a:lnTo>
                    <a:lnTo>
                      <a:pt x="1976" y="353"/>
                    </a:lnTo>
                    <a:lnTo>
                      <a:pt x="1964" y="354"/>
                    </a:lnTo>
                    <a:lnTo>
                      <a:pt x="1953" y="354"/>
                    </a:lnTo>
                    <a:lnTo>
                      <a:pt x="1942" y="354"/>
                    </a:lnTo>
                    <a:lnTo>
                      <a:pt x="1937" y="355"/>
                    </a:lnTo>
                    <a:lnTo>
                      <a:pt x="1933" y="356"/>
                    </a:lnTo>
                    <a:lnTo>
                      <a:pt x="1928" y="358"/>
                    </a:lnTo>
                    <a:lnTo>
                      <a:pt x="1925" y="360"/>
                    </a:lnTo>
                    <a:lnTo>
                      <a:pt x="1922" y="363"/>
                    </a:lnTo>
                    <a:lnTo>
                      <a:pt x="1920" y="365"/>
                    </a:lnTo>
                    <a:lnTo>
                      <a:pt x="1917" y="369"/>
                    </a:lnTo>
                    <a:lnTo>
                      <a:pt x="1915" y="374"/>
                    </a:lnTo>
                    <a:lnTo>
                      <a:pt x="1913" y="382"/>
                    </a:lnTo>
                    <a:lnTo>
                      <a:pt x="1912" y="392"/>
                    </a:lnTo>
                    <a:lnTo>
                      <a:pt x="1912" y="403"/>
                    </a:lnTo>
                    <a:lnTo>
                      <a:pt x="1912" y="414"/>
                    </a:lnTo>
                    <a:lnTo>
                      <a:pt x="1900" y="416"/>
                    </a:lnTo>
                    <a:lnTo>
                      <a:pt x="1889" y="419"/>
                    </a:lnTo>
                    <a:lnTo>
                      <a:pt x="1877" y="423"/>
                    </a:lnTo>
                    <a:lnTo>
                      <a:pt x="1867" y="429"/>
                    </a:lnTo>
                    <a:lnTo>
                      <a:pt x="1856" y="434"/>
                    </a:lnTo>
                    <a:lnTo>
                      <a:pt x="1844" y="438"/>
                    </a:lnTo>
                    <a:lnTo>
                      <a:pt x="1833" y="442"/>
                    </a:lnTo>
                    <a:lnTo>
                      <a:pt x="1822" y="443"/>
                    </a:lnTo>
                    <a:lnTo>
                      <a:pt x="1817" y="444"/>
                    </a:lnTo>
                    <a:lnTo>
                      <a:pt x="1812" y="445"/>
                    </a:lnTo>
                    <a:lnTo>
                      <a:pt x="1808" y="446"/>
                    </a:lnTo>
                    <a:lnTo>
                      <a:pt x="1804" y="448"/>
                    </a:lnTo>
                    <a:lnTo>
                      <a:pt x="1798" y="453"/>
                    </a:lnTo>
                    <a:lnTo>
                      <a:pt x="1792" y="458"/>
                    </a:lnTo>
                    <a:lnTo>
                      <a:pt x="1786" y="463"/>
                    </a:lnTo>
                    <a:lnTo>
                      <a:pt x="1780" y="468"/>
                    </a:lnTo>
                    <a:lnTo>
                      <a:pt x="1776" y="470"/>
                    </a:lnTo>
                    <a:lnTo>
                      <a:pt x="1772" y="471"/>
                    </a:lnTo>
                    <a:lnTo>
                      <a:pt x="1767" y="472"/>
                    </a:lnTo>
                    <a:lnTo>
                      <a:pt x="1762" y="473"/>
                    </a:lnTo>
                    <a:lnTo>
                      <a:pt x="1757" y="473"/>
                    </a:lnTo>
                    <a:lnTo>
                      <a:pt x="1752" y="474"/>
                    </a:lnTo>
                    <a:lnTo>
                      <a:pt x="1748" y="475"/>
                    </a:lnTo>
                    <a:lnTo>
                      <a:pt x="1745" y="477"/>
                    </a:lnTo>
                    <a:lnTo>
                      <a:pt x="1738" y="482"/>
                    </a:lnTo>
                    <a:lnTo>
                      <a:pt x="1732" y="487"/>
                    </a:lnTo>
                    <a:lnTo>
                      <a:pt x="1726" y="492"/>
                    </a:lnTo>
                    <a:lnTo>
                      <a:pt x="1720" y="498"/>
                    </a:lnTo>
                    <a:lnTo>
                      <a:pt x="1717" y="499"/>
                    </a:lnTo>
                    <a:lnTo>
                      <a:pt x="1712" y="501"/>
                    </a:lnTo>
                    <a:lnTo>
                      <a:pt x="1708" y="501"/>
                    </a:lnTo>
                    <a:lnTo>
                      <a:pt x="1703" y="502"/>
                    </a:lnTo>
                    <a:lnTo>
                      <a:pt x="1703" y="508"/>
                    </a:lnTo>
                    <a:lnTo>
                      <a:pt x="1704" y="512"/>
                    </a:lnTo>
                    <a:lnTo>
                      <a:pt x="1705" y="516"/>
                    </a:lnTo>
                    <a:lnTo>
                      <a:pt x="1707" y="519"/>
                    </a:lnTo>
                    <a:lnTo>
                      <a:pt x="1711" y="526"/>
                    </a:lnTo>
                    <a:lnTo>
                      <a:pt x="1717" y="531"/>
                    </a:lnTo>
                    <a:lnTo>
                      <a:pt x="1722" y="538"/>
                    </a:lnTo>
                    <a:lnTo>
                      <a:pt x="1727" y="544"/>
                    </a:lnTo>
                    <a:lnTo>
                      <a:pt x="1728" y="548"/>
                    </a:lnTo>
                    <a:lnTo>
                      <a:pt x="1731" y="552"/>
                    </a:lnTo>
                    <a:lnTo>
                      <a:pt x="1732" y="556"/>
                    </a:lnTo>
                    <a:lnTo>
                      <a:pt x="1732" y="562"/>
                    </a:lnTo>
                    <a:lnTo>
                      <a:pt x="1696" y="579"/>
                    </a:lnTo>
                    <a:lnTo>
                      <a:pt x="1676" y="591"/>
                    </a:lnTo>
                    <a:lnTo>
                      <a:pt x="1667" y="597"/>
                    </a:lnTo>
                    <a:lnTo>
                      <a:pt x="1659" y="603"/>
                    </a:lnTo>
                    <a:lnTo>
                      <a:pt x="1652" y="611"/>
                    </a:lnTo>
                    <a:lnTo>
                      <a:pt x="1642" y="621"/>
                    </a:lnTo>
                    <a:lnTo>
                      <a:pt x="1640" y="639"/>
                    </a:lnTo>
                    <a:lnTo>
                      <a:pt x="1640" y="652"/>
                    </a:lnTo>
                    <a:lnTo>
                      <a:pt x="1641" y="656"/>
                    </a:lnTo>
                    <a:lnTo>
                      <a:pt x="1642" y="658"/>
                    </a:lnTo>
                    <a:lnTo>
                      <a:pt x="1643" y="659"/>
                    </a:lnTo>
                    <a:lnTo>
                      <a:pt x="1645" y="660"/>
                    </a:lnTo>
                    <a:lnTo>
                      <a:pt x="1652" y="662"/>
                    </a:lnTo>
                    <a:lnTo>
                      <a:pt x="1660" y="663"/>
                    </a:lnTo>
                    <a:lnTo>
                      <a:pt x="1539" y="678"/>
                    </a:lnTo>
                    <a:lnTo>
                      <a:pt x="1421" y="693"/>
                    </a:lnTo>
                    <a:lnTo>
                      <a:pt x="1306" y="708"/>
                    </a:lnTo>
                    <a:lnTo>
                      <a:pt x="1194" y="721"/>
                    </a:lnTo>
                    <a:lnTo>
                      <a:pt x="1085" y="735"/>
                    </a:lnTo>
                    <a:lnTo>
                      <a:pt x="978" y="747"/>
                    </a:lnTo>
                    <a:lnTo>
                      <a:pt x="873" y="759"/>
                    </a:lnTo>
                    <a:lnTo>
                      <a:pt x="772" y="770"/>
                    </a:lnTo>
                    <a:lnTo>
                      <a:pt x="672" y="780"/>
                    </a:lnTo>
                    <a:lnTo>
                      <a:pt x="575" y="788"/>
                    </a:lnTo>
                    <a:lnTo>
                      <a:pt x="480" y="796"/>
                    </a:lnTo>
                    <a:lnTo>
                      <a:pt x="386" y="803"/>
                    </a:lnTo>
                    <a:lnTo>
                      <a:pt x="295" y="808"/>
                    </a:lnTo>
                    <a:lnTo>
                      <a:pt x="205" y="812"/>
                    </a:lnTo>
                    <a:lnTo>
                      <a:pt x="117" y="815"/>
                    </a:lnTo>
                    <a:lnTo>
                      <a:pt x="30" y="816"/>
                    </a:lnTo>
                    <a:close/>
                  </a:path>
                </a:pathLst>
              </a:custGeom>
              <a:solidFill>
                <a:srgbClr val="f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>
                <a:off x="5556240" y="3889800"/>
                <a:ext cx="1198800" cy="415800"/>
              </a:xfrm>
              <a:custGeom>
                <a:avLst/>
                <a:gdLst/>
                <a:ahLst/>
                <a:rect l="l" t="t" r="r" b="b"/>
                <a:pathLst>
                  <a:path w="2303" h="816">
                    <a:moveTo>
                      <a:pt x="30" y="816"/>
                    </a:moveTo>
                    <a:lnTo>
                      <a:pt x="35" y="815"/>
                    </a:lnTo>
                    <a:lnTo>
                      <a:pt x="38" y="814"/>
                    </a:lnTo>
                    <a:lnTo>
                      <a:pt x="40" y="813"/>
                    </a:lnTo>
                    <a:lnTo>
                      <a:pt x="43" y="811"/>
                    </a:lnTo>
                    <a:lnTo>
                      <a:pt x="45" y="805"/>
                    </a:lnTo>
                    <a:lnTo>
                      <a:pt x="45" y="797"/>
                    </a:lnTo>
                    <a:lnTo>
                      <a:pt x="45" y="788"/>
                    </a:lnTo>
                    <a:lnTo>
                      <a:pt x="47" y="779"/>
                    </a:lnTo>
                    <a:lnTo>
                      <a:pt x="48" y="773"/>
                    </a:lnTo>
                    <a:lnTo>
                      <a:pt x="51" y="768"/>
                    </a:lnTo>
                    <a:lnTo>
                      <a:pt x="54" y="762"/>
                    </a:lnTo>
                    <a:lnTo>
                      <a:pt x="60" y="757"/>
                    </a:lnTo>
                    <a:lnTo>
                      <a:pt x="49" y="746"/>
                    </a:lnTo>
                    <a:lnTo>
                      <a:pt x="38" y="739"/>
                    </a:lnTo>
                    <a:lnTo>
                      <a:pt x="29" y="732"/>
                    </a:lnTo>
                    <a:lnTo>
                      <a:pt x="19" y="727"/>
                    </a:lnTo>
                    <a:lnTo>
                      <a:pt x="11" y="720"/>
                    </a:lnTo>
                    <a:lnTo>
                      <a:pt x="6" y="714"/>
                    </a:lnTo>
                    <a:lnTo>
                      <a:pt x="4" y="711"/>
                    </a:lnTo>
                    <a:lnTo>
                      <a:pt x="2" y="706"/>
                    </a:lnTo>
                    <a:lnTo>
                      <a:pt x="2" y="702"/>
                    </a:lnTo>
                    <a:lnTo>
                      <a:pt x="0" y="697"/>
                    </a:lnTo>
                    <a:lnTo>
                      <a:pt x="2" y="686"/>
                    </a:lnTo>
                    <a:lnTo>
                      <a:pt x="4" y="677"/>
                    </a:lnTo>
                    <a:lnTo>
                      <a:pt x="7" y="668"/>
                    </a:lnTo>
                    <a:lnTo>
                      <a:pt x="11" y="662"/>
                    </a:lnTo>
                    <a:lnTo>
                      <a:pt x="16" y="656"/>
                    </a:lnTo>
                    <a:lnTo>
                      <a:pt x="22" y="650"/>
                    </a:lnTo>
                    <a:lnTo>
                      <a:pt x="27" y="646"/>
                    </a:lnTo>
                    <a:lnTo>
                      <a:pt x="35" y="641"/>
                    </a:lnTo>
                    <a:lnTo>
                      <a:pt x="49" y="633"/>
                    </a:lnTo>
                    <a:lnTo>
                      <a:pt x="64" y="625"/>
                    </a:lnTo>
                    <a:lnTo>
                      <a:pt x="72" y="622"/>
                    </a:lnTo>
                    <a:lnTo>
                      <a:pt x="78" y="618"/>
                    </a:lnTo>
                    <a:lnTo>
                      <a:pt x="85" y="613"/>
                    </a:lnTo>
                    <a:lnTo>
                      <a:pt x="91" y="608"/>
                    </a:lnTo>
                    <a:lnTo>
                      <a:pt x="91" y="608"/>
                    </a:lnTo>
                    <a:lnTo>
                      <a:pt x="91" y="518"/>
                    </a:lnTo>
                    <a:lnTo>
                      <a:pt x="121" y="518"/>
                    </a:lnTo>
                    <a:lnTo>
                      <a:pt x="121" y="489"/>
                    </a:lnTo>
                    <a:lnTo>
                      <a:pt x="121" y="489"/>
                    </a:lnTo>
                    <a:lnTo>
                      <a:pt x="127" y="477"/>
                    </a:lnTo>
                    <a:lnTo>
                      <a:pt x="132" y="467"/>
                    </a:lnTo>
                    <a:lnTo>
                      <a:pt x="135" y="456"/>
                    </a:lnTo>
                    <a:lnTo>
                      <a:pt x="140" y="444"/>
                    </a:lnTo>
                    <a:lnTo>
                      <a:pt x="145" y="422"/>
                    </a:lnTo>
                    <a:lnTo>
                      <a:pt x="148" y="400"/>
                    </a:lnTo>
                    <a:lnTo>
                      <a:pt x="151" y="377"/>
                    </a:lnTo>
                    <a:lnTo>
                      <a:pt x="153" y="355"/>
                    </a:lnTo>
                    <a:lnTo>
                      <a:pt x="153" y="333"/>
                    </a:lnTo>
                    <a:lnTo>
                      <a:pt x="153" y="310"/>
                    </a:lnTo>
                    <a:lnTo>
                      <a:pt x="198" y="300"/>
                    </a:lnTo>
                    <a:lnTo>
                      <a:pt x="242" y="294"/>
                    </a:lnTo>
                    <a:lnTo>
                      <a:pt x="288" y="287"/>
                    </a:lnTo>
                    <a:lnTo>
                      <a:pt x="332" y="282"/>
                    </a:lnTo>
                    <a:lnTo>
                      <a:pt x="377" y="277"/>
                    </a:lnTo>
                    <a:lnTo>
                      <a:pt x="422" y="270"/>
                    </a:lnTo>
                    <a:lnTo>
                      <a:pt x="467" y="264"/>
                    </a:lnTo>
                    <a:lnTo>
                      <a:pt x="511" y="254"/>
                    </a:lnTo>
                    <a:lnTo>
                      <a:pt x="534" y="232"/>
                    </a:lnTo>
                    <a:lnTo>
                      <a:pt x="557" y="213"/>
                    </a:lnTo>
                    <a:lnTo>
                      <a:pt x="567" y="205"/>
                    </a:lnTo>
                    <a:lnTo>
                      <a:pt x="579" y="200"/>
                    </a:lnTo>
                    <a:lnTo>
                      <a:pt x="585" y="198"/>
                    </a:lnTo>
                    <a:lnTo>
                      <a:pt x="590" y="196"/>
                    </a:lnTo>
                    <a:lnTo>
                      <a:pt x="596" y="194"/>
                    </a:lnTo>
                    <a:lnTo>
                      <a:pt x="601" y="194"/>
                    </a:lnTo>
                    <a:lnTo>
                      <a:pt x="606" y="190"/>
                    </a:lnTo>
                    <a:lnTo>
                      <a:pt x="612" y="188"/>
                    </a:lnTo>
                    <a:lnTo>
                      <a:pt x="616" y="187"/>
                    </a:lnTo>
                    <a:lnTo>
                      <a:pt x="619" y="187"/>
                    </a:lnTo>
                    <a:lnTo>
                      <a:pt x="624" y="189"/>
                    </a:lnTo>
                    <a:lnTo>
                      <a:pt x="627" y="191"/>
                    </a:lnTo>
                    <a:lnTo>
                      <a:pt x="631" y="194"/>
                    </a:lnTo>
                    <a:lnTo>
                      <a:pt x="634" y="199"/>
                    </a:lnTo>
                    <a:lnTo>
                      <a:pt x="644" y="207"/>
                    </a:lnTo>
                    <a:lnTo>
                      <a:pt x="656" y="216"/>
                    </a:lnTo>
                    <a:lnTo>
                      <a:pt x="662" y="219"/>
                    </a:lnTo>
                    <a:lnTo>
                      <a:pt x="671" y="223"/>
                    </a:lnTo>
                    <a:lnTo>
                      <a:pt x="680" y="225"/>
                    </a:lnTo>
                    <a:lnTo>
                      <a:pt x="691" y="225"/>
                    </a:lnTo>
                    <a:lnTo>
                      <a:pt x="696" y="225"/>
                    </a:lnTo>
                    <a:lnTo>
                      <a:pt x="699" y="223"/>
                    </a:lnTo>
                    <a:lnTo>
                      <a:pt x="701" y="220"/>
                    </a:lnTo>
                    <a:lnTo>
                      <a:pt x="704" y="216"/>
                    </a:lnTo>
                    <a:lnTo>
                      <a:pt x="706" y="207"/>
                    </a:lnTo>
                    <a:lnTo>
                      <a:pt x="706" y="197"/>
                    </a:lnTo>
                    <a:lnTo>
                      <a:pt x="706" y="186"/>
                    </a:lnTo>
                    <a:lnTo>
                      <a:pt x="708" y="177"/>
                    </a:lnTo>
                    <a:lnTo>
                      <a:pt x="710" y="173"/>
                    </a:lnTo>
                    <a:lnTo>
                      <a:pt x="712" y="170"/>
                    </a:lnTo>
                    <a:lnTo>
                      <a:pt x="715" y="167"/>
                    </a:lnTo>
                    <a:lnTo>
                      <a:pt x="721" y="166"/>
                    </a:lnTo>
                    <a:lnTo>
                      <a:pt x="761" y="161"/>
                    </a:lnTo>
                    <a:lnTo>
                      <a:pt x="801" y="158"/>
                    </a:lnTo>
                    <a:lnTo>
                      <a:pt x="839" y="154"/>
                    </a:lnTo>
                    <a:lnTo>
                      <a:pt x="876" y="153"/>
                    </a:lnTo>
                    <a:lnTo>
                      <a:pt x="949" y="151"/>
                    </a:lnTo>
                    <a:lnTo>
                      <a:pt x="1018" y="151"/>
                    </a:lnTo>
                    <a:lnTo>
                      <a:pt x="1084" y="151"/>
                    </a:lnTo>
                    <a:lnTo>
                      <a:pt x="1146" y="152"/>
                    </a:lnTo>
                    <a:lnTo>
                      <a:pt x="1178" y="152"/>
                    </a:lnTo>
                    <a:lnTo>
                      <a:pt x="1207" y="151"/>
                    </a:lnTo>
                    <a:lnTo>
                      <a:pt x="1236" y="150"/>
                    </a:lnTo>
                    <a:lnTo>
                      <a:pt x="1265" y="149"/>
                    </a:lnTo>
                    <a:lnTo>
                      <a:pt x="1334" y="143"/>
                    </a:lnTo>
                    <a:lnTo>
                      <a:pt x="1401" y="136"/>
                    </a:lnTo>
                    <a:lnTo>
                      <a:pt x="1465" y="130"/>
                    </a:lnTo>
                    <a:lnTo>
                      <a:pt x="1528" y="122"/>
                    </a:lnTo>
                    <a:lnTo>
                      <a:pt x="1588" y="113"/>
                    </a:lnTo>
                    <a:lnTo>
                      <a:pt x="1647" y="105"/>
                    </a:lnTo>
                    <a:lnTo>
                      <a:pt x="1707" y="96"/>
                    </a:lnTo>
                    <a:lnTo>
                      <a:pt x="1766" y="86"/>
                    </a:lnTo>
                    <a:lnTo>
                      <a:pt x="1826" y="77"/>
                    </a:lnTo>
                    <a:lnTo>
                      <a:pt x="1886" y="66"/>
                    </a:lnTo>
                    <a:lnTo>
                      <a:pt x="1949" y="55"/>
                    </a:lnTo>
                    <a:lnTo>
                      <a:pt x="2014" y="44"/>
                    </a:lnTo>
                    <a:lnTo>
                      <a:pt x="2081" y="34"/>
                    </a:lnTo>
                    <a:lnTo>
                      <a:pt x="2151" y="23"/>
                    </a:lnTo>
                    <a:lnTo>
                      <a:pt x="2224" y="11"/>
                    </a:lnTo>
                    <a:lnTo>
                      <a:pt x="2303" y="0"/>
                    </a:lnTo>
                    <a:lnTo>
                      <a:pt x="2303" y="0"/>
                    </a:lnTo>
                    <a:lnTo>
                      <a:pt x="2302" y="119"/>
                    </a:lnTo>
                    <a:lnTo>
                      <a:pt x="2302" y="119"/>
                    </a:lnTo>
                    <a:lnTo>
                      <a:pt x="2284" y="119"/>
                    </a:lnTo>
                    <a:lnTo>
                      <a:pt x="2272" y="119"/>
                    </a:lnTo>
                    <a:lnTo>
                      <a:pt x="2260" y="119"/>
                    </a:lnTo>
                    <a:lnTo>
                      <a:pt x="2243" y="119"/>
                    </a:lnTo>
                    <a:lnTo>
                      <a:pt x="2241" y="129"/>
                    </a:lnTo>
                    <a:lnTo>
                      <a:pt x="2241" y="152"/>
                    </a:lnTo>
                    <a:lnTo>
                      <a:pt x="2241" y="181"/>
                    </a:lnTo>
                    <a:lnTo>
                      <a:pt x="2241" y="208"/>
                    </a:lnTo>
                    <a:lnTo>
                      <a:pt x="2219" y="208"/>
                    </a:lnTo>
                    <a:lnTo>
                      <a:pt x="2196" y="207"/>
                    </a:lnTo>
                    <a:lnTo>
                      <a:pt x="2174" y="207"/>
                    </a:lnTo>
                    <a:lnTo>
                      <a:pt x="2152" y="207"/>
                    </a:lnTo>
                    <a:lnTo>
                      <a:pt x="2152" y="207"/>
                    </a:lnTo>
                    <a:lnTo>
                      <a:pt x="2122" y="237"/>
                    </a:lnTo>
                    <a:lnTo>
                      <a:pt x="2122" y="237"/>
                    </a:lnTo>
                    <a:lnTo>
                      <a:pt x="2111" y="246"/>
                    </a:lnTo>
                    <a:lnTo>
                      <a:pt x="2099" y="254"/>
                    </a:lnTo>
                    <a:lnTo>
                      <a:pt x="2088" y="259"/>
                    </a:lnTo>
                    <a:lnTo>
                      <a:pt x="2077" y="262"/>
                    </a:lnTo>
                    <a:lnTo>
                      <a:pt x="2065" y="265"/>
                    </a:lnTo>
                    <a:lnTo>
                      <a:pt x="2055" y="266"/>
                    </a:lnTo>
                    <a:lnTo>
                      <a:pt x="2044" y="266"/>
                    </a:lnTo>
                    <a:lnTo>
                      <a:pt x="2032" y="266"/>
                    </a:lnTo>
                    <a:lnTo>
                      <a:pt x="2032" y="271"/>
                    </a:lnTo>
                    <a:lnTo>
                      <a:pt x="2032" y="285"/>
                    </a:lnTo>
                    <a:lnTo>
                      <a:pt x="2032" y="304"/>
                    </a:lnTo>
                    <a:lnTo>
                      <a:pt x="2032" y="326"/>
                    </a:lnTo>
                    <a:lnTo>
                      <a:pt x="2020" y="336"/>
                    </a:lnTo>
                    <a:lnTo>
                      <a:pt x="2009" y="342"/>
                    </a:lnTo>
                    <a:lnTo>
                      <a:pt x="1997" y="348"/>
                    </a:lnTo>
                    <a:lnTo>
                      <a:pt x="1987" y="351"/>
                    </a:lnTo>
                    <a:lnTo>
                      <a:pt x="1976" y="353"/>
                    </a:lnTo>
                    <a:lnTo>
                      <a:pt x="1964" y="354"/>
                    </a:lnTo>
                    <a:lnTo>
                      <a:pt x="1953" y="354"/>
                    </a:lnTo>
                    <a:lnTo>
                      <a:pt x="1942" y="354"/>
                    </a:lnTo>
                    <a:lnTo>
                      <a:pt x="1937" y="355"/>
                    </a:lnTo>
                    <a:lnTo>
                      <a:pt x="1933" y="356"/>
                    </a:lnTo>
                    <a:lnTo>
                      <a:pt x="1928" y="358"/>
                    </a:lnTo>
                    <a:lnTo>
                      <a:pt x="1925" y="360"/>
                    </a:lnTo>
                    <a:lnTo>
                      <a:pt x="1922" y="363"/>
                    </a:lnTo>
                    <a:lnTo>
                      <a:pt x="1920" y="365"/>
                    </a:lnTo>
                    <a:lnTo>
                      <a:pt x="1917" y="369"/>
                    </a:lnTo>
                    <a:lnTo>
                      <a:pt x="1915" y="374"/>
                    </a:lnTo>
                    <a:lnTo>
                      <a:pt x="1913" y="382"/>
                    </a:lnTo>
                    <a:lnTo>
                      <a:pt x="1912" y="392"/>
                    </a:lnTo>
                    <a:lnTo>
                      <a:pt x="1912" y="403"/>
                    </a:lnTo>
                    <a:lnTo>
                      <a:pt x="1912" y="414"/>
                    </a:lnTo>
                    <a:lnTo>
                      <a:pt x="1900" y="416"/>
                    </a:lnTo>
                    <a:lnTo>
                      <a:pt x="1889" y="419"/>
                    </a:lnTo>
                    <a:lnTo>
                      <a:pt x="1877" y="423"/>
                    </a:lnTo>
                    <a:lnTo>
                      <a:pt x="1867" y="429"/>
                    </a:lnTo>
                    <a:lnTo>
                      <a:pt x="1856" y="434"/>
                    </a:lnTo>
                    <a:lnTo>
                      <a:pt x="1844" y="438"/>
                    </a:lnTo>
                    <a:lnTo>
                      <a:pt x="1833" y="442"/>
                    </a:lnTo>
                    <a:lnTo>
                      <a:pt x="1822" y="443"/>
                    </a:lnTo>
                    <a:lnTo>
                      <a:pt x="1817" y="444"/>
                    </a:lnTo>
                    <a:lnTo>
                      <a:pt x="1812" y="445"/>
                    </a:lnTo>
                    <a:lnTo>
                      <a:pt x="1808" y="446"/>
                    </a:lnTo>
                    <a:lnTo>
                      <a:pt x="1804" y="448"/>
                    </a:lnTo>
                    <a:lnTo>
                      <a:pt x="1798" y="453"/>
                    </a:lnTo>
                    <a:lnTo>
                      <a:pt x="1792" y="458"/>
                    </a:lnTo>
                    <a:lnTo>
                      <a:pt x="1786" y="463"/>
                    </a:lnTo>
                    <a:lnTo>
                      <a:pt x="1780" y="468"/>
                    </a:lnTo>
                    <a:lnTo>
                      <a:pt x="1776" y="470"/>
                    </a:lnTo>
                    <a:lnTo>
                      <a:pt x="1772" y="471"/>
                    </a:lnTo>
                    <a:lnTo>
                      <a:pt x="1767" y="472"/>
                    </a:lnTo>
                    <a:lnTo>
                      <a:pt x="1762" y="473"/>
                    </a:lnTo>
                    <a:lnTo>
                      <a:pt x="1757" y="473"/>
                    </a:lnTo>
                    <a:lnTo>
                      <a:pt x="1752" y="474"/>
                    </a:lnTo>
                    <a:lnTo>
                      <a:pt x="1748" y="475"/>
                    </a:lnTo>
                    <a:lnTo>
                      <a:pt x="1745" y="477"/>
                    </a:lnTo>
                    <a:lnTo>
                      <a:pt x="1738" y="482"/>
                    </a:lnTo>
                    <a:lnTo>
                      <a:pt x="1732" y="487"/>
                    </a:lnTo>
                    <a:lnTo>
                      <a:pt x="1726" y="492"/>
                    </a:lnTo>
                    <a:lnTo>
                      <a:pt x="1720" y="498"/>
                    </a:lnTo>
                    <a:lnTo>
                      <a:pt x="1717" y="499"/>
                    </a:lnTo>
                    <a:lnTo>
                      <a:pt x="1712" y="501"/>
                    </a:lnTo>
                    <a:lnTo>
                      <a:pt x="1708" y="501"/>
                    </a:lnTo>
                    <a:lnTo>
                      <a:pt x="1703" y="502"/>
                    </a:lnTo>
                    <a:lnTo>
                      <a:pt x="1703" y="508"/>
                    </a:lnTo>
                    <a:lnTo>
                      <a:pt x="1704" y="512"/>
                    </a:lnTo>
                    <a:lnTo>
                      <a:pt x="1705" y="516"/>
                    </a:lnTo>
                    <a:lnTo>
                      <a:pt x="1707" y="519"/>
                    </a:lnTo>
                    <a:lnTo>
                      <a:pt x="1711" y="526"/>
                    </a:lnTo>
                    <a:lnTo>
                      <a:pt x="1717" y="531"/>
                    </a:lnTo>
                    <a:lnTo>
                      <a:pt x="1722" y="538"/>
                    </a:lnTo>
                    <a:lnTo>
                      <a:pt x="1727" y="544"/>
                    </a:lnTo>
                    <a:lnTo>
                      <a:pt x="1728" y="548"/>
                    </a:lnTo>
                    <a:lnTo>
                      <a:pt x="1731" y="552"/>
                    </a:lnTo>
                    <a:lnTo>
                      <a:pt x="1732" y="556"/>
                    </a:lnTo>
                    <a:lnTo>
                      <a:pt x="1732" y="562"/>
                    </a:lnTo>
                    <a:lnTo>
                      <a:pt x="1696" y="579"/>
                    </a:lnTo>
                    <a:lnTo>
                      <a:pt x="1676" y="591"/>
                    </a:lnTo>
                    <a:lnTo>
                      <a:pt x="1667" y="597"/>
                    </a:lnTo>
                    <a:lnTo>
                      <a:pt x="1659" y="603"/>
                    </a:lnTo>
                    <a:lnTo>
                      <a:pt x="1652" y="611"/>
                    </a:lnTo>
                    <a:lnTo>
                      <a:pt x="1642" y="621"/>
                    </a:lnTo>
                    <a:lnTo>
                      <a:pt x="1640" y="639"/>
                    </a:lnTo>
                    <a:lnTo>
                      <a:pt x="1640" y="652"/>
                    </a:lnTo>
                    <a:lnTo>
                      <a:pt x="1641" y="656"/>
                    </a:lnTo>
                    <a:lnTo>
                      <a:pt x="1642" y="658"/>
                    </a:lnTo>
                    <a:lnTo>
                      <a:pt x="1643" y="659"/>
                    </a:lnTo>
                    <a:lnTo>
                      <a:pt x="1645" y="660"/>
                    </a:lnTo>
                    <a:lnTo>
                      <a:pt x="1652" y="662"/>
                    </a:lnTo>
                    <a:lnTo>
                      <a:pt x="1660" y="663"/>
                    </a:lnTo>
                    <a:lnTo>
                      <a:pt x="1539" y="678"/>
                    </a:lnTo>
                    <a:lnTo>
                      <a:pt x="1421" y="693"/>
                    </a:lnTo>
                    <a:lnTo>
                      <a:pt x="1306" y="708"/>
                    </a:lnTo>
                    <a:lnTo>
                      <a:pt x="1194" y="721"/>
                    </a:lnTo>
                    <a:lnTo>
                      <a:pt x="1085" y="735"/>
                    </a:lnTo>
                    <a:lnTo>
                      <a:pt x="978" y="747"/>
                    </a:lnTo>
                    <a:lnTo>
                      <a:pt x="873" y="759"/>
                    </a:lnTo>
                    <a:lnTo>
                      <a:pt x="772" y="770"/>
                    </a:lnTo>
                    <a:lnTo>
                      <a:pt x="672" y="780"/>
                    </a:lnTo>
                    <a:lnTo>
                      <a:pt x="575" y="788"/>
                    </a:lnTo>
                    <a:lnTo>
                      <a:pt x="480" y="796"/>
                    </a:lnTo>
                    <a:lnTo>
                      <a:pt x="386" y="803"/>
                    </a:lnTo>
                    <a:lnTo>
                      <a:pt x="295" y="808"/>
                    </a:lnTo>
                    <a:lnTo>
                      <a:pt x="205" y="812"/>
                    </a:lnTo>
                    <a:lnTo>
                      <a:pt x="117" y="815"/>
                    </a:lnTo>
                    <a:lnTo>
                      <a:pt x="30" y="816"/>
                    </a:lnTo>
                    <a:lnTo>
                      <a:pt x="30" y="816"/>
                    </a:lnTo>
                    <a:lnTo>
                      <a:pt x="30" y="816"/>
                    </a:lnTo>
                    <a:close/>
                  </a:path>
                </a:pathLst>
              </a:custGeom>
              <a:noFill/>
              <a:ln w="4680">
                <a:solidFill>
                  <a:srgbClr val="abb0b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>
                <a:off x="1007640" y="5721480"/>
                <a:ext cx="680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PARTIAL OWNERSHIP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1007640" y="5721480"/>
                <a:ext cx="680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PARTIAL OWNERSHIP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4949280" y="5400360"/>
                <a:ext cx="1309680" cy="419040"/>
              </a:xfrm>
              <a:prstGeom prst="rect">
                <a:avLst/>
              </a:prstGeom>
              <a:solidFill>
                <a:srgbClr val="002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4949280" y="5400360"/>
                <a:ext cx="1309680" cy="419040"/>
              </a:xfrm>
              <a:custGeom>
                <a:avLst/>
                <a:gdLst/>
                <a:ahLst/>
                <a:rect l="l" t="t" r="r" b="b"/>
                <a:pathLst>
                  <a:path w="2517" h="820">
                    <a:moveTo>
                      <a:pt x="2517" y="820"/>
                    </a:moveTo>
                    <a:lnTo>
                      <a:pt x="2517" y="0"/>
                    </a:lnTo>
                    <a:lnTo>
                      <a:pt x="0" y="0"/>
                    </a:lnTo>
                    <a:lnTo>
                      <a:pt x="0" y="820"/>
                    </a:lnTo>
                    <a:lnTo>
                      <a:pt x="2517" y="820"/>
                    </a:lnTo>
                    <a:lnTo>
                      <a:pt x="2517" y="820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>
                <a:off x="4919400" y="5388120"/>
                <a:ext cx="1309680" cy="41760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4919400" y="5388120"/>
                <a:ext cx="1309680" cy="417600"/>
              </a:xfrm>
              <a:custGeom>
                <a:avLst/>
                <a:gdLst/>
                <a:ahLst/>
                <a:rect l="l" t="t" r="r" b="b"/>
                <a:pathLst>
                  <a:path w="2517" h="820">
                    <a:moveTo>
                      <a:pt x="2517" y="820"/>
                    </a:moveTo>
                    <a:lnTo>
                      <a:pt x="2517" y="0"/>
                    </a:lnTo>
                    <a:lnTo>
                      <a:pt x="0" y="0"/>
                    </a:lnTo>
                    <a:lnTo>
                      <a:pt x="0" y="820"/>
                    </a:lnTo>
                    <a:lnTo>
                      <a:pt x="2517" y="820"/>
                    </a:lnTo>
                    <a:lnTo>
                      <a:pt x="2517" y="820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5128560" y="5416920"/>
                <a:ext cx="7232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Houston Pipe 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5153760" y="5510160"/>
                <a:ext cx="681840" cy="1440"/>
              </a:xfrm>
              <a:prstGeom prst="line">
                <a:avLst/>
              </a:prstGeom>
              <a:ln w="3240">
                <a:solidFill>
                  <a:srgbClr val="00202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5086800" y="5535000"/>
                <a:ext cx="5068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- 4,137Miles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5062320" y="5620680"/>
                <a:ext cx="9979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- 2.5Bcf/d Peak Capacity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5109840" y="57063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5109840" y="56970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5109840" y="567288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5061960" y="5441400"/>
                <a:ext cx="57600" cy="55080"/>
              </a:xfrm>
              <a:custGeom>
                <a:avLst/>
                <a:gdLst/>
                <a:ahLst/>
                <a:rect l="l" t="t" r="r" b="b"/>
                <a:pathLst>
                  <a:path w="111" h="110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0"/>
                    </a:lnTo>
                    <a:lnTo>
                      <a:pt x="111" y="5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5061960" y="5441400"/>
                <a:ext cx="57600" cy="55080"/>
              </a:xfrm>
              <a:custGeom>
                <a:avLst/>
                <a:gdLst/>
                <a:ahLst/>
                <a:rect l="l" t="t" r="r" b="b"/>
                <a:pathLst>
                  <a:path w="111" h="110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0"/>
                    </a:lnTo>
                    <a:lnTo>
                      <a:pt x="111" y="55"/>
                    </a:lnTo>
                    <a:lnTo>
                      <a:pt x="111" y="55"/>
                    </a:lnTo>
                    <a:close/>
                  </a:path>
                </a:pathLst>
              </a:custGeom>
              <a:noFill/>
              <a:ln w="1440">
                <a:solidFill>
                  <a:srgbClr val="001f1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4403160" y="559908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18" h="26">
                    <a:moveTo>
                      <a:pt x="18" y="1"/>
                    </a:moveTo>
                    <a:lnTo>
                      <a:pt x="15" y="0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8" y="1"/>
                    </a:lnTo>
                    <a:lnTo>
                      <a:pt x="3" y="4"/>
                    </a:lnTo>
                    <a:lnTo>
                      <a:pt x="1" y="8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0"/>
                    </a:lnTo>
                    <a:lnTo>
                      <a:pt x="3" y="22"/>
                    </a:lnTo>
                    <a:lnTo>
                      <a:pt x="6" y="25"/>
                    </a:lnTo>
                    <a:lnTo>
                      <a:pt x="8" y="26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4407840" y="5599080"/>
                <a:ext cx="42120" cy="25920"/>
              </a:xfrm>
              <a:custGeom>
                <a:avLst/>
                <a:gdLst/>
                <a:ahLst/>
                <a:rect l="l" t="t" r="r" b="b"/>
                <a:pathLst>
                  <a:path w="81" h="50">
                    <a:moveTo>
                      <a:pt x="81" y="24"/>
                    </a:moveTo>
                    <a:lnTo>
                      <a:pt x="10" y="0"/>
                    </a:lnTo>
                    <a:lnTo>
                      <a:pt x="0" y="25"/>
                    </a:lnTo>
                    <a:lnTo>
                      <a:pt x="70" y="50"/>
                    </a:lnTo>
                    <a:lnTo>
                      <a:pt x="81" y="2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4443480" y="5611320"/>
                <a:ext cx="9360" cy="13680"/>
              </a:xfrm>
              <a:custGeom>
                <a:avLst/>
                <a:gdLst/>
                <a:ahLst/>
                <a:rect l="l" t="t" r="r" b="b"/>
                <a:pathLst>
                  <a:path w="19" h="26">
                    <a:moveTo>
                      <a:pt x="0" y="26"/>
                    </a:moveTo>
                    <a:lnTo>
                      <a:pt x="3" y="26"/>
                    </a:lnTo>
                    <a:lnTo>
                      <a:pt x="6" y="26"/>
                    </a:lnTo>
                    <a:lnTo>
                      <a:pt x="9" y="26"/>
                    </a:lnTo>
                    <a:lnTo>
                      <a:pt x="11" y="24"/>
                    </a:lnTo>
                    <a:lnTo>
                      <a:pt x="15" y="21"/>
                    </a:lnTo>
                    <a:lnTo>
                      <a:pt x="18" y="17"/>
                    </a:lnTo>
                    <a:lnTo>
                      <a:pt x="19" y="12"/>
                    </a:lnTo>
                    <a:lnTo>
                      <a:pt x="18" y="7"/>
                    </a:lnTo>
                    <a:lnTo>
                      <a:pt x="17" y="5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11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4276440" y="5644800"/>
                <a:ext cx="14040" cy="792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0" y="1"/>
                    </a:moveTo>
                    <a:lnTo>
                      <a:pt x="0" y="4"/>
                    </a:lnTo>
                    <a:lnTo>
                      <a:pt x="1" y="7"/>
                    </a:lnTo>
                    <a:lnTo>
                      <a:pt x="2" y="9"/>
                    </a:lnTo>
                    <a:lnTo>
                      <a:pt x="4" y="10"/>
                    </a:lnTo>
                    <a:lnTo>
                      <a:pt x="8" y="12"/>
                    </a:lnTo>
                    <a:lnTo>
                      <a:pt x="13" y="14"/>
                    </a:lnTo>
                    <a:lnTo>
                      <a:pt x="18" y="12"/>
                    </a:lnTo>
                    <a:lnTo>
                      <a:pt x="23" y="9"/>
                    </a:lnTo>
                    <a:lnTo>
                      <a:pt x="24" y="8"/>
                    </a:lnTo>
                    <a:lnTo>
                      <a:pt x="25" y="5"/>
                    </a:lnTo>
                    <a:lnTo>
                      <a:pt x="26" y="3"/>
                    </a:lnTo>
                    <a:lnTo>
                      <a:pt x="27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4276440" y="5560920"/>
                <a:ext cx="14040" cy="85680"/>
              </a:xfrm>
              <a:custGeom>
                <a:avLst/>
                <a:gdLst/>
                <a:ahLst/>
                <a:rect l="l" t="t" r="r" b="b"/>
                <a:pathLst>
                  <a:path w="28" h="167">
                    <a:moveTo>
                      <a:pt x="2" y="1"/>
                    </a:moveTo>
                    <a:lnTo>
                      <a:pt x="0" y="167"/>
                    </a:lnTo>
                    <a:lnTo>
                      <a:pt x="27" y="166"/>
                    </a:lnTo>
                    <a:lnTo>
                      <a:pt x="28" y="0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4276440" y="5554800"/>
                <a:ext cx="14040" cy="6120"/>
              </a:xfrm>
              <a:custGeom>
                <a:avLst/>
                <a:gdLst/>
                <a:ahLst/>
                <a:rect l="l" t="t" r="r" b="b"/>
                <a:pathLst>
                  <a:path w="26" h="13">
                    <a:moveTo>
                      <a:pt x="26" y="12"/>
                    </a:moveTo>
                    <a:lnTo>
                      <a:pt x="26" y="9"/>
                    </a:lnTo>
                    <a:lnTo>
                      <a:pt x="25" y="7"/>
                    </a:lnTo>
                    <a:lnTo>
                      <a:pt x="24" y="5"/>
                    </a:lnTo>
                    <a:lnTo>
                      <a:pt x="23" y="3"/>
                    </a:lnTo>
                    <a:lnTo>
                      <a:pt x="19" y="0"/>
                    </a:lnTo>
                    <a:lnTo>
                      <a:pt x="13" y="0"/>
                    </a:lnTo>
                    <a:lnTo>
                      <a:pt x="9" y="2"/>
                    </a:lnTo>
                    <a:lnTo>
                      <a:pt x="5" y="4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0" y="13"/>
                    </a:lnTo>
                    <a:lnTo>
                      <a:pt x="26" y="1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4819680" y="529164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3">
                    <a:moveTo>
                      <a:pt x="0" y="0"/>
                    </a:moveTo>
                    <a:lnTo>
                      <a:pt x="0" y="4"/>
                    </a:lnTo>
                    <a:lnTo>
                      <a:pt x="2" y="6"/>
                    </a:lnTo>
                    <a:lnTo>
                      <a:pt x="3" y="8"/>
                    </a:lnTo>
                    <a:lnTo>
                      <a:pt x="4" y="10"/>
                    </a:lnTo>
                    <a:lnTo>
                      <a:pt x="8" y="13"/>
                    </a:lnTo>
                    <a:lnTo>
                      <a:pt x="13" y="13"/>
                    </a:lnTo>
                    <a:lnTo>
                      <a:pt x="18" y="13"/>
                    </a:lnTo>
                    <a:lnTo>
                      <a:pt x="22" y="10"/>
                    </a:lnTo>
                    <a:lnTo>
                      <a:pt x="24" y="9"/>
                    </a:lnTo>
                    <a:lnTo>
                      <a:pt x="26" y="6"/>
                    </a:lnTo>
                    <a:lnTo>
                      <a:pt x="26" y="4"/>
                    </a:lnTo>
                    <a:lnTo>
                      <a:pt x="2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4819680" y="5218200"/>
                <a:ext cx="18720" cy="73440"/>
              </a:xfrm>
              <a:custGeom>
                <a:avLst/>
                <a:gdLst/>
                <a:ahLst/>
                <a:rect l="l" t="t" r="r" b="b"/>
                <a:pathLst>
                  <a:path w="36" h="145">
                    <a:moveTo>
                      <a:pt x="24" y="0"/>
                    </a:moveTo>
                    <a:lnTo>
                      <a:pt x="9" y="13"/>
                    </a:lnTo>
                    <a:lnTo>
                      <a:pt x="0" y="145"/>
                    </a:lnTo>
                    <a:lnTo>
                      <a:pt x="27" y="145"/>
                    </a:lnTo>
                    <a:lnTo>
                      <a:pt x="36" y="13"/>
                    </a:lnTo>
                    <a:lnTo>
                      <a:pt x="24" y="0"/>
                    </a:lnTo>
                    <a:lnTo>
                      <a:pt x="36" y="13"/>
                    </a:lnTo>
                    <a:lnTo>
                      <a:pt x="36" y="9"/>
                    </a:lnTo>
                    <a:lnTo>
                      <a:pt x="36" y="7"/>
                    </a:lnTo>
                    <a:lnTo>
                      <a:pt x="34" y="5"/>
                    </a:lnTo>
                    <a:lnTo>
                      <a:pt x="33" y="3"/>
                    </a:lnTo>
                    <a:lnTo>
                      <a:pt x="29" y="1"/>
                    </a:lnTo>
                    <a:lnTo>
                      <a:pt x="24" y="0"/>
                    </a:lnTo>
                    <a:lnTo>
                      <a:pt x="19" y="1"/>
                    </a:lnTo>
                    <a:lnTo>
                      <a:pt x="15" y="3"/>
                    </a:lnTo>
                    <a:lnTo>
                      <a:pt x="12" y="5"/>
                    </a:lnTo>
                    <a:lnTo>
                      <a:pt x="11" y="7"/>
                    </a:lnTo>
                    <a:lnTo>
                      <a:pt x="10" y="9"/>
                    </a:lnTo>
                    <a:lnTo>
                      <a:pt x="9" y="13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640" bIns="26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4807440" y="5218200"/>
                <a:ext cx="24480" cy="13680"/>
              </a:xfrm>
              <a:custGeom>
                <a:avLst/>
                <a:gdLst/>
                <a:ahLst/>
                <a:rect l="l" t="t" r="r" b="b"/>
                <a:pathLst>
                  <a:path w="49" h="28">
                    <a:moveTo>
                      <a:pt x="0" y="25"/>
                    </a:moveTo>
                    <a:lnTo>
                      <a:pt x="47" y="28"/>
                    </a:lnTo>
                    <a:lnTo>
                      <a:pt x="49" y="1"/>
                    </a:lnTo>
                    <a:lnTo>
                      <a:pt x="2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4800960" y="5218200"/>
                <a:ext cx="6120" cy="11880"/>
              </a:xfrm>
              <a:custGeom>
                <a:avLst/>
                <a:gdLst/>
                <a:ahLst/>
                <a:rect l="l" t="t" r="r" b="b"/>
                <a:pathLst>
                  <a:path w="14" h="25">
                    <a:moveTo>
                      <a:pt x="14" y="0"/>
                    </a:moveTo>
                    <a:lnTo>
                      <a:pt x="10" y="0"/>
                    </a:lnTo>
                    <a:lnTo>
                      <a:pt x="8" y="0"/>
                    </a:lnTo>
                    <a:lnTo>
                      <a:pt x="6" y="2"/>
                    </a:lnTo>
                    <a:lnTo>
                      <a:pt x="4" y="3"/>
                    </a:lnTo>
                    <a:lnTo>
                      <a:pt x="1" y="7"/>
                    </a:lnTo>
                    <a:lnTo>
                      <a:pt x="0" y="11"/>
                    </a:lnTo>
                    <a:lnTo>
                      <a:pt x="0" y="17"/>
                    </a:lnTo>
                    <a:lnTo>
                      <a:pt x="2" y="21"/>
                    </a:lnTo>
                    <a:lnTo>
                      <a:pt x="4" y="23"/>
                    </a:lnTo>
                    <a:lnTo>
                      <a:pt x="6" y="24"/>
                    </a:lnTo>
                    <a:lnTo>
                      <a:pt x="8" y="25"/>
                    </a:lnTo>
                    <a:lnTo>
                      <a:pt x="12" y="2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4727520" y="525816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19" h="26">
                    <a:moveTo>
                      <a:pt x="19" y="1"/>
                    </a:moveTo>
                    <a:lnTo>
                      <a:pt x="17" y="0"/>
                    </a:lnTo>
                    <a:lnTo>
                      <a:pt x="13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5" y="5"/>
                    </a:lnTo>
                    <a:lnTo>
                      <a:pt x="2" y="9"/>
                    </a:lnTo>
                    <a:lnTo>
                      <a:pt x="0" y="14"/>
                    </a:lnTo>
                    <a:lnTo>
                      <a:pt x="0" y="19"/>
                    </a:lnTo>
                    <a:lnTo>
                      <a:pt x="2" y="21"/>
                    </a:lnTo>
                    <a:lnTo>
                      <a:pt x="4" y="23"/>
                    </a:lnTo>
                    <a:lnTo>
                      <a:pt x="6" y="25"/>
                    </a:lnTo>
                    <a:lnTo>
                      <a:pt x="8" y="26"/>
                    </a:lnTo>
                    <a:lnTo>
                      <a:pt x="19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4732200" y="5258160"/>
                <a:ext cx="59400" cy="31680"/>
              </a:xfrm>
              <a:custGeom>
                <a:avLst/>
                <a:gdLst/>
                <a:ahLst/>
                <a:rect l="l" t="t" r="r" b="b"/>
                <a:pathLst>
                  <a:path w="113" h="61">
                    <a:moveTo>
                      <a:pt x="98" y="61"/>
                    </a:moveTo>
                    <a:lnTo>
                      <a:pt x="105" y="35"/>
                    </a:lnTo>
                    <a:lnTo>
                      <a:pt x="11" y="0"/>
                    </a:lnTo>
                    <a:lnTo>
                      <a:pt x="0" y="25"/>
                    </a:lnTo>
                    <a:lnTo>
                      <a:pt x="94" y="60"/>
                    </a:lnTo>
                    <a:lnTo>
                      <a:pt x="98" y="61"/>
                    </a:lnTo>
                    <a:lnTo>
                      <a:pt x="94" y="60"/>
                    </a:lnTo>
                    <a:lnTo>
                      <a:pt x="97" y="61"/>
                    </a:lnTo>
                    <a:lnTo>
                      <a:pt x="100" y="61"/>
                    </a:lnTo>
                    <a:lnTo>
                      <a:pt x="103" y="61"/>
                    </a:lnTo>
                    <a:lnTo>
                      <a:pt x="105" y="60"/>
                    </a:lnTo>
                    <a:lnTo>
                      <a:pt x="109" y="57"/>
                    </a:lnTo>
                    <a:lnTo>
                      <a:pt x="112" y="52"/>
                    </a:lnTo>
                    <a:lnTo>
                      <a:pt x="113" y="47"/>
                    </a:lnTo>
                    <a:lnTo>
                      <a:pt x="112" y="43"/>
                    </a:lnTo>
                    <a:lnTo>
                      <a:pt x="111" y="40"/>
                    </a:lnTo>
                    <a:lnTo>
                      <a:pt x="110" y="38"/>
                    </a:lnTo>
                    <a:lnTo>
                      <a:pt x="108" y="36"/>
                    </a:lnTo>
                    <a:lnTo>
                      <a:pt x="105" y="35"/>
                    </a:lnTo>
                    <a:lnTo>
                      <a:pt x="98" y="6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>
                <a:off x="4784040" y="5276520"/>
                <a:ext cx="43200" cy="15120"/>
              </a:xfrm>
              <a:custGeom>
                <a:avLst/>
                <a:gdLst/>
                <a:ahLst/>
                <a:rect l="l" t="t" r="r" b="b"/>
                <a:pathLst>
                  <a:path w="86" h="32">
                    <a:moveTo>
                      <a:pt x="86" y="5"/>
                    </a:moveTo>
                    <a:lnTo>
                      <a:pt x="4" y="0"/>
                    </a:lnTo>
                    <a:lnTo>
                      <a:pt x="0" y="27"/>
                    </a:lnTo>
                    <a:lnTo>
                      <a:pt x="82" y="32"/>
                    </a:lnTo>
                    <a:lnTo>
                      <a:pt x="86" y="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>
                <a:off x="4826160" y="527760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0" y="27"/>
                    </a:moveTo>
                    <a:lnTo>
                      <a:pt x="4" y="27"/>
                    </a:lnTo>
                    <a:lnTo>
                      <a:pt x="7" y="26"/>
                    </a:lnTo>
                    <a:lnTo>
                      <a:pt x="9" y="25"/>
                    </a:lnTo>
                    <a:lnTo>
                      <a:pt x="11" y="24"/>
                    </a:lnTo>
                    <a:lnTo>
                      <a:pt x="14" y="20"/>
                    </a:lnTo>
                    <a:lnTo>
                      <a:pt x="15" y="15"/>
                    </a:lnTo>
                    <a:lnTo>
                      <a:pt x="15" y="10"/>
                    </a:lnTo>
                    <a:lnTo>
                      <a:pt x="13" y="6"/>
                    </a:lnTo>
                    <a:lnTo>
                      <a:pt x="11" y="4"/>
                    </a:lnTo>
                    <a:lnTo>
                      <a:pt x="10" y="3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4438800" y="561132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26" y="5"/>
                    </a:moveTo>
                    <a:lnTo>
                      <a:pt x="24" y="3"/>
                    </a:lnTo>
                    <a:lnTo>
                      <a:pt x="22" y="1"/>
                    </a:lnTo>
                    <a:lnTo>
                      <a:pt x="20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3" y="5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1" y="15"/>
                    </a:lnTo>
                    <a:lnTo>
                      <a:pt x="1" y="18"/>
                    </a:lnTo>
                    <a:lnTo>
                      <a:pt x="3" y="20"/>
                    </a:lnTo>
                    <a:lnTo>
                      <a:pt x="26" y="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4440600" y="5614560"/>
                <a:ext cx="30960" cy="38520"/>
              </a:xfrm>
              <a:custGeom>
                <a:avLst/>
                <a:gdLst/>
                <a:ahLst/>
                <a:rect l="l" t="t" r="r" b="b"/>
                <a:pathLst>
                  <a:path w="62" h="75">
                    <a:moveTo>
                      <a:pt x="62" y="59"/>
                    </a:moveTo>
                    <a:lnTo>
                      <a:pt x="62" y="59"/>
                    </a:lnTo>
                    <a:lnTo>
                      <a:pt x="23" y="0"/>
                    </a:lnTo>
                    <a:lnTo>
                      <a:pt x="0" y="15"/>
                    </a:lnTo>
                    <a:lnTo>
                      <a:pt x="39" y="75"/>
                    </a:lnTo>
                    <a:lnTo>
                      <a:pt x="62" y="5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>
                <a:off x="4460760" y="564480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8">
                    <a:moveTo>
                      <a:pt x="38" y="25"/>
                    </a:moveTo>
                    <a:lnTo>
                      <a:pt x="37" y="23"/>
                    </a:lnTo>
                    <a:lnTo>
                      <a:pt x="23" y="0"/>
                    </a:lnTo>
                    <a:lnTo>
                      <a:pt x="0" y="16"/>
                    </a:lnTo>
                    <a:lnTo>
                      <a:pt x="14" y="38"/>
                    </a:lnTo>
                    <a:lnTo>
                      <a:pt x="38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4466880" y="5657400"/>
                <a:ext cx="18720" cy="21240"/>
              </a:xfrm>
              <a:custGeom>
                <a:avLst/>
                <a:gdLst/>
                <a:ahLst/>
                <a:rect l="l" t="t" r="r" b="b"/>
                <a:pathLst>
                  <a:path w="37" h="43">
                    <a:moveTo>
                      <a:pt x="13" y="43"/>
                    </a:moveTo>
                    <a:lnTo>
                      <a:pt x="37" y="29"/>
                    </a:lnTo>
                    <a:lnTo>
                      <a:pt x="25" y="0"/>
                    </a:lnTo>
                    <a:lnTo>
                      <a:pt x="0" y="11"/>
                    </a:lnTo>
                    <a:lnTo>
                      <a:pt x="12" y="40"/>
                    </a:lnTo>
                    <a:lnTo>
                      <a:pt x="13" y="4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4473000" y="5671080"/>
                <a:ext cx="20160" cy="19800"/>
              </a:xfrm>
              <a:custGeom>
                <a:avLst/>
                <a:gdLst/>
                <a:ahLst/>
                <a:rect l="l" t="t" r="r" b="b"/>
                <a:pathLst>
                  <a:path w="38" h="41">
                    <a:moveTo>
                      <a:pt x="22" y="41"/>
                    </a:moveTo>
                    <a:lnTo>
                      <a:pt x="38" y="20"/>
                    </a:lnTo>
                    <a:lnTo>
                      <a:pt x="22" y="0"/>
                    </a:lnTo>
                    <a:lnTo>
                      <a:pt x="0" y="17"/>
                    </a:lnTo>
                    <a:lnTo>
                      <a:pt x="16" y="37"/>
                    </a:lnTo>
                    <a:lnTo>
                      <a:pt x="22" y="4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>
                <a:off x="4485600" y="5679000"/>
                <a:ext cx="23400" cy="18000"/>
              </a:xfrm>
              <a:custGeom>
                <a:avLst/>
                <a:gdLst/>
                <a:ahLst/>
                <a:rect l="l" t="t" r="r" b="b"/>
                <a:pathLst>
                  <a:path w="46" h="37">
                    <a:moveTo>
                      <a:pt x="46" y="13"/>
                    </a:moveTo>
                    <a:lnTo>
                      <a:pt x="42" y="11"/>
                    </a:lnTo>
                    <a:lnTo>
                      <a:pt x="11" y="0"/>
                    </a:lnTo>
                    <a:lnTo>
                      <a:pt x="0" y="26"/>
                    </a:lnTo>
                    <a:lnTo>
                      <a:pt x="32" y="37"/>
                    </a:lnTo>
                    <a:lnTo>
                      <a:pt x="46" y="1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4499640" y="5684760"/>
                <a:ext cx="21600" cy="19440"/>
              </a:xfrm>
              <a:custGeom>
                <a:avLst/>
                <a:gdLst/>
                <a:ahLst/>
                <a:rect l="l" t="t" r="r" b="b"/>
                <a:pathLst>
                  <a:path w="42" h="38">
                    <a:moveTo>
                      <a:pt x="42" y="28"/>
                    </a:moveTo>
                    <a:lnTo>
                      <a:pt x="38" y="18"/>
                    </a:lnTo>
                    <a:lnTo>
                      <a:pt x="18" y="0"/>
                    </a:lnTo>
                    <a:lnTo>
                      <a:pt x="0" y="21"/>
                    </a:lnTo>
                    <a:lnTo>
                      <a:pt x="19" y="38"/>
                    </a:lnTo>
                    <a:lnTo>
                      <a:pt x="42" y="2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>
                <a:off x="4492080" y="5698800"/>
                <a:ext cx="29520" cy="102240"/>
              </a:xfrm>
              <a:custGeom>
                <a:avLst/>
                <a:gdLst/>
                <a:ahLst/>
                <a:rect l="l" t="t" r="r" b="b"/>
                <a:pathLst>
                  <a:path w="56" h="203">
                    <a:moveTo>
                      <a:pt x="1" y="203"/>
                    </a:moveTo>
                    <a:lnTo>
                      <a:pt x="27" y="200"/>
                    </a:lnTo>
                    <a:lnTo>
                      <a:pt x="56" y="2"/>
                    </a:lnTo>
                    <a:lnTo>
                      <a:pt x="29" y="0"/>
                    </a:lnTo>
                    <a:lnTo>
                      <a:pt x="0" y="198"/>
                    </a:lnTo>
                    <a:lnTo>
                      <a:pt x="1" y="20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4493160" y="5796720"/>
                <a:ext cx="28080" cy="48600"/>
              </a:xfrm>
              <a:custGeom>
                <a:avLst/>
                <a:gdLst/>
                <a:ahLst/>
                <a:rect l="l" t="t" r="r" b="b"/>
                <a:pathLst>
                  <a:path w="56" h="97">
                    <a:moveTo>
                      <a:pt x="56" y="86"/>
                    </a:moveTo>
                    <a:lnTo>
                      <a:pt x="25" y="0"/>
                    </a:lnTo>
                    <a:lnTo>
                      <a:pt x="0" y="10"/>
                    </a:lnTo>
                    <a:lnTo>
                      <a:pt x="31" y="97"/>
                    </a:lnTo>
                    <a:lnTo>
                      <a:pt x="56" y="8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4509360" y="5841000"/>
                <a:ext cx="13680" cy="900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0" y="11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8" y="18"/>
                    </a:lnTo>
                    <a:lnTo>
                      <a:pt x="12" y="18"/>
                    </a:lnTo>
                    <a:lnTo>
                      <a:pt x="18" y="17"/>
                    </a:lnTo>
                    <a:lnTo>
                      <a:pt x="22" y="15"/>
                    </a:lnTo>
                    <a:lnTo>
                      <a:pt x="25" y="11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4563720" y="551664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5">
                    <a:moveTo>
                      <a:pt x="14" y="25"/>
                    </a:moveTo>
                    <a:lnTo>
                      <a:pt x="16" y="22"/>
                    </a:lnTo>
                    <a:lnTo>
                      <a:pt x="18" y="20"/>
                    </a:lnTo>
                    <a:lnTo>
                      <a:pt x="19" y="17"/>
                    </a:lnTo>
                    <a:lnTo>
                      <a:pt x="21" y="15"/>
                    </a:lnTo>
                    <a:lnTo>
                      <a:pt x="21" y="11"/>
                    </a:lnTo>
                    <a:lnTo>
                      <a:pt x="18" y="6"/>
                    </a:lnTo>
                    <a:lnTo>
                      <a:pt x="15" y="2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3"/>
                    </a:lnTo>
                    <a:lnTo>
                      <a:pt x="14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4446720" y="5518080"/>
                <a:ext cx="124920" cy="85680"/>
              </a:xfrm>
              <a:custGeom>
                <a:avLst/>
                <a:gdLst/>
                <a:ahLst/>
                <a:rect l="l" t="t" r="r" b="b"/>
                <a:pathLst>
                  <a:path w="239" h="168">
                    <a:moveTo>
                      <a:pt x="0" y="152"/>
                    </a:moveTo>
                    <a:lnTo>
                      <a:pt x="19" y="168"/>
                    </a:lnTo>
                    <a:lnTo>
                      <a:pt x="239" y="22"/>
                    </a:lnTo>
                    <a:lnTo>
                      <a:pt x="225" y="0"/>
                    </a:lnTo>
                    <a:lnTo>
                      <a:pt x="5" y="147"/>
                    </a:lnTo>
                    <a:lnTo>
                      <a:pt x="0" y="15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4437360" y="5594760"/>
                <a:ext cx="21240" cy="22680"/>
              </a:xfrm>
              <a:custGeom>
                <a:avLst/>
                <a:gdLst/>
                <a:ahLst/>
                <a:rect l="l" t="t" r="r" b="b"/>
                <a:pathLst>
                  <a:path w="41" h="45">
                    <a:moveTo>
                      <a:pt x="24" y="45"/>
                    </a:moveTo>
                    <a:lnTo>
                      <a:pt x="41" y="11"/>
                    </a:lnTo>
                    <a:lnTo>
                      <a:pt x="17" y="0"/>
                    </a:lnTo>
                    <a:lnTo>
                      <a:pt x="0" y="35"/>
                    </a:lnTo>
                    <a:lnTo>
                      <a:pt x="24" y="4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4437360" y="5613120"/>
                <a:ext cx="12240" cy="900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1" y="0"/>
                    </a:moveTo>
                    <a:lnTo>
                      <a:pt x="0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11"/>
                    </a:lnTo>
                    <a:lnTo>
                      <a:pt x="3" y="14"/>
                    </a:lnTo>
                    <a:lnTo>
                      <a:pt x="8" y="17"/>
                    </a:lnTo>
                    <a:lnTo>
                      <a:pt x="12" y="18"/>
                    </a:lnTo>
                    <a:lnTo>
                      <a:pt x="17" y="17"/>
                    </a:lnTo>
                    <a:lnTo>
                      <a:pt x="19" y="16"/>
                    </a:lnTo>
                    <a:lnTo>
                      <a:pt x="22" y="15"/>
                    </a:lnTo>
                    <a:lnTo>
                      <a:pt x="24" y="13"/>
                    </a:lnTo>
                    <a:lnTo>
                      <a:pt x="25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4237560" y="5554800"/>
                <a:ext cx="7560" cy="12240"/>
              </a:xfrm>
              <a:custGeom>
                <a:avLst/>
                <a:gdLst/>
                <a:ahLst/>
                <a:rect l="l" t="t" r="r" b="b"/>
                <a:pathLst>
                  <a:path w="14" h="26">
                    <a:moveTo>
                      <a:pt x="14" y="0"/>
                    </a:moveTo>
                    <a:lnTo>
                      <a:pt x="10" y="0"/>
                    </a:lnTo>
                    <a:lnTo>
                      <a:pt x="8" y="1"/>
                    </a:lnTo>
                    <a:lnTo>
                      <a:pt x="6" y="3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1" y="19"/>
                    </a:lnTo>
                    <a:lnTo>
                      <a:pt x="3" y="22"/>
                    </a:lnTo>
                    <a:lnTo>
                      <a:pt x="4" y="24"/>
                    </a:lnTo>
                    <a:lnTo>
                      <a:pt x="6" y="25"/>
                    </a:lnTo>
                    <a:lnTo>
                      <a:pt x="9" y="26"/>
                    </a:lnTo>
                    <a:lnTo>
                      <a:pt x="13" y="2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4245120" y="5554800"/>
                <a:ext cx="131040" cy="12240"/>
              </a:xfrm>
              <a:custGeom>
                <a:avLst/>
                <a:gdLst/>
                <a:ahLst/>
                <a:rect l="l" t="t" r="r" b="b"/>
                <a:pathLst>
                  <a:path w="254" h="26">
                    <a:moveTo>
                      <a:pt x="254" y="26"/>
                    </a:moveTo>
                    <a:lnTo>
                      <a:pt x="253" y="0"/>
                    </a:lnTo>
                    <a:lnTo>
                      <a:pt x="1" y="0"/>
                    </a:lnTo>
                    <a:lnTo>
                      <a:pt x="0" y="26"/>
                    </a:lnTo>
                    <a:lnTo>
                      <a:pt x="251" y="26"/>
                    </a:lnTo>
                    <a:lnTo>
                      <a:pt x="254" y="2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4374720" y="5539320"/>
                <a:ext cx="60840" cy="27720"/>
              </a:xfrm>
              <a:custGeom>
                <a:avLst/>
                <a:gdLst/>
                <a:ahLst/>
                <a:rect l="l" t="t" r="r" b="b"/>
                <a:pathLst>
                  <a:path w="117" h="54">
                    <a:moveTo>
                      <a:pt x="112" y="0"/>
                    </a:moveTo>
                    <a:lnTo>
                      <a:pt x="111" y="0"/>
                    </a:lnTo>
                    <a:lnTo>
                      <a:pt x="0" y="28"/>
                    </a:lnTo>
                    <a:lnTo>
                      <a:pt x="5" y="54"/>
                    </a:lnTo>
                    <a:lnTo>
                      <a:pt x="117" y="2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>
                <a:off x="4432320" y="5535000"/>
                <a:ext cx="28080" cy="18360"/>
              </a:xfrm>
              <a:custGeom>
                <a:avLst/>
                <a:gdLst/>
                <a:ahLst/>
                <a:rect l="l" t="t" r="r" b="b"/>
                <a:pathLst>
                  <a:path w="54" h="35">
                    <a:moveTo>
                      <a:pt x="54" y="23"/>
                    </a:moveTo>
                    <a:lnTo>
                      <a:pt x="46" y="0"/>
                    </a:lnTo>
                    <a:lnTo>
                      <a:pt x="0" y="9"/>
                    </a:lnTo>
                    <a:lnTo>
                      <a:pt x="4" y="35"/>
                    </a:lnTo>
                    <a:lnTo>
                      <a:pt x="50" y="25"/>
                    </a:lnTo>
                    <a:lnTo>
                      <a:pt x="54" y="2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4454280" y="5513400"/>
                <a:ext cx="43560" cy="33480"/>
              </a:xfrm>
              <a:custGeom>
                <a:avLst/>
                <a:gdLst/>
                <a:ahLst/>
                <a:rect l="l" t="t" r="r" b="b"/>
                <a:pathLst>
                  <a:path w="84" h="67">
                    <a:moveTo>
                      <a:pt x="84" y="22"/>
                    </a:moveTo>
                    <a:lnTo>
                      <a:pt x="70" y="0"/>
                    </a:lnTo>
                    <a:lnTo>
                      <a:pt x="0" y="46"/>
                    </a:lnTo>
                    <a:lnTo>
                      <a:pt x="13" y="67"/>
                    </a:lnTo>
                    <a:lnTo>
                      <a:pt x="84" y="23"/>
                    </a:lnTo>
                    <a:lnTo>
                      <a:pt x="84" y="2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4488840" y="5501160"/>
                <a:ext cx="28080" cy="22680"/>
              </a:xfrm>
              <a:custGeom>
                <a:avLst/>
                <a:gdLst/>
                <a:ahLst/>
                <a:rect l="l" t="t" r="r" b="b"/>
                <a:pathLst>
                  <a:path w="53" h="46">
                    <a:moveTo>
                      <a:pt x="53" y="19"/>
                    </a:moveTo>
                    <a:lnTo>
                      <a:pt x="37" y="0"/>
                    </a:lnTo>
                    <a:lnTo>
                      <a:pt x="0" y="25"/>
                    </a:lnTo>
                    <a:lnTo>
                      <a:pt x="16" y="46"/>
                    </a:lnTo>
                    <a:lnTo>
                      <a:pt x="52" y="20"/>
                    </a:lnTo>
                    <a:lnTo>
                      <a:pt x="53" y="1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>
                <a:off x="4507560" y="5482800"/>
                <a:ext cx="29520" cy="27360"/>
              </a:xfrm>
              <a:custGeom>
                <a:avLst/>
                <a:gdLst/>
                <a:ahLst/>
                <a:rect l="l" t="t" r="r" b="b"/>
                <a:pathLst>
                  <a:path w="56" h="54">
                    <a:moveTo>
                      <a:pt x="56" y="19"/>
                    </a:moveTo>
                    <a:lnTo>
                      <a:pt x="38" y="0"/>
                    </a:lnTo>
                    <a:lnTo>
                      <a:pt x="0" y="36"/>
                    </a:lnTo>
                    <a:lnTo>
                      <a:pt x="17" y="54"/>
                    </a:lnTo>
                    <a:lnTo>
                      <a:pt x="55" y="19"/>
                    </a:lnTo>
                    <a:lnTo>
                      <a:pt x="56" y="1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>
                <a:off x="4527720" y="547380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6" h="36">
                    <a:moveTo>
                      <a:pt x="18" y="0"/>
                    </a:moveTo>
                    <a:lnTo>
                      <a:pt x="18" y="0"/>
                    </a:lnTo>
                    <a:lnTo>
                      <a:pt x="0" y="18"/>
                    </a:lnTo>
                    <a:lnTo>
                      <a:pt x="18" y="36"/>
                    </a:lnTo>
                    <a:lnTo>
                      <a:pt x="36" y="18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4537080" y="5466240"/>
                <a:ext cx="16920" cy="18000"/>
              </a:xfrm>
              <a:custGeom>
                <a:avLst/>
                <a:gdLst/>
                <a:ahLst/>
                <a:rect l="l" t="t" r="r" b="b"/>
                <a:pathLst>
                  <a:path w="34" h="35">
                    <a:moveTo>
                      <a:pt x="20" y="0"/>
                    </a:moveTo>
                    <a:lnTo>
                      <a:pt x="16" y="2"/>
                    </a:lnTo>
                    <a:lnTo>
                      <a:pt x="0" y="16"/>
                    </a:lnTo>
                    <a:lnTo>
                      <a:pt x="18" y="35"/>
                    </a:lnTo>
                    <a:lnTo>
                      <a:pt x="34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>
                <a:off x="4548240" y="5455440"/>
                <a:ext cx="24480" cy="20880"/>
              </a:xfrm>
              <a:custGeom>
                <a:avLst/>
                <a:gdLst/>
                <a:ahLst/>
                <a:rect l="l" t="t" r="r" b="b"/>
                <a:pathLst>
                  <a:path w="49" h="42">
                    <a:moveTo>
                      <a:pt x="49" y="24"/>
                    </a:moveTo>
                    <a:lnTo>
                      <a:pt x="39" y="0"/>
                    </a:lnTo>
                    <a:lnTo>
                      <a:pt x="0" y="20"/>
                    </a:lnTo>
                    <a:lnTo>
                      <a:pt x="10" y="42"/>
                    </a:lnTo>
                    <a:lnTo>
                      <a:pt x="49" y="24"/>
                    </a:lnTo>
                    <a:lnTo>
                      <a:pt x="49" y="2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4566960" y="5446080"/>
                <a:ext cx="24480" cy="21240"/>
              </a:xfrm>
              <a:custGeom>
                <a:avLst/>
                <a:gdLst/>
                <a:ahLst/>
                <a:rect l="l" t="t" r="r" b="b"/>
                <a:pathLst>
                  <a:path w="48" h="44">
                    <a:moveTo>
                      <a:pt x="37" y="0"/>
                    </a:moveTo>
                    <a:lnTo>
                      <a:pt x="36" y="1"/>
                    </a:lnTo>
                    <a:lnTo>
                      <a:pt x="0" y="21"/>
                    </a:lnTo>
                    <a:lnTo>
                      <a:pt x="12" y="44"/>
                    </a:lnTo>
                    <a:lnTo>
                      <a:pt x="48" y="23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4585680" y="5438520"/>
                <a:ext cx="21240" cy="19800"/>
              </a:xfrm>
              <a:custGeom>
                <a:avLst/>
                <a:gdLst/>
                <a:ahLst/>
                <a:rect l="l" t="t" r="r" b="b"/>
                <a:pathLst>
                  <a:path w="40" h="37">
                    <a:moveTo>
                      <a:pt x="32" y="0"/>
                    </a:moveTo>
                    <a:lnTo>
                      <a:pt x="30" y="0"/>
                    </a:lnTo>
                    <a:lnTo>
                      <a:pt x="0" y="13"/>
                    </a:lnTo>
                    <a:lnTo>
                      <a:pt x="10" y="37"/>
                    </a:lnTo>
                    <a:lnTo>
                      <a:pt x="40" y="2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>
                <a:off x="4602600" y="543384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5" h="33">
                    <a:moveTo>
                      <a:pt x="35" y="23"/>
                    </a:moveTo>
                    <a:lnTo>
                      <a:pt x="23" y="0"/>
                    </a:lnTo>
                    <a:lnTo>
                      <a:pt x="0" y="9"/>
                    </a:lnTo>
                    <a:lnTo>
                      <a:pt x="7" y="33"/>
                    </a:lnTo>
                    <a:lnTo>
                      <a:pt x="31" y="25"/>
                    </a:lnTo>
                    <a:lnTo>
                      <a:pt x="35" y="2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4612320" y="5426280"/>
                <a:ext cx="20160" cy="19440"/>
              </a:xfrm>
              <a:custGeom>
                <a:avLst/>
                <a:gdLst/>
                <a:ahLst/>
                <a:rect l="l" t="t" r="r" b="b"/>
                <a:pathLst>
                  <a:path w="38" h="38">
                    <a:moveTo>
                      <a:pt x="21" y="0"/>
                    </a:moveTo>
                    <a:lnTo>
                      <a:pt x="21" y="0"/>
                    </a:lnTo>
                    <a:lnTo>
                      <a:pt x="0" y="17"/>
                    </a:lnTo>
                    <a:lnTo>
                      <a:pt x="17" y="38"/>
                    </a:lnTo>
                    <a:lnTo>
                      <a:pt x="38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4622760" y="5415480"/>
                <a:ext cx="21600" cy="21240"/>
              </a:xfrm>
              <a:custGeom>
                <a:avLst/>
                <a:gdLst/>
                <a:ahLst/>
                <a:rect l="l" t="t" r="r" b="b"/>
                <a:pathLst>
                  <a:path w="43" h="42">
                    <a:moveTo>
                      <a:pt x="29" y="0"/>
                    </a:moveTo>
                    <a:lnTo>
                      <a:pt x="27" y="1"/>
                    </a:lnTo>
                    <a:lnTo>
                      <a:pt x="0" y="22"/>
                    </a:lnTo>
                    <a:lnTo>
                      <a:pt x="17" y="42"/>
                    </a:lnTo>
                    <a:lnTo>
                      <a:pt x="4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4638960" y="5406480"/>
                <a:ext cx="21240" cy="20880"/>
              </a:xfrm>
              <a:custGeom>
                <a:avLst/>
                <a:gdLst/>
                <a:ahLst/>
                <a:rect l="l" t="t" r="r" b="b"/>
                <a:pathLst>
                  <a:path w="43" h="42">
                    <a:moveTo>
                      <a:pt x="35" y="0"/>
                    </a:moveTo>
                    <a:lnTo>
                      <a:pt x="30" y="2"/>
                    </a:lnTo>
                    <a:lnTo>
                      <a:pt x="0" y="19"/>
                    </a:lnTo>
                    <a:lnTo>
                      <a:pt x="13" y="42"/>
                    </a:lnTo>
                    <a:lnTo>
                      <a:pt x="43" y="25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4655880" y="5404680"/>
                <a:ext cx="12240" cy="15120"/>
              </a:xfrm>
              <a:custGeom>
                <a:avLst/>
                <a:gdLst/>
                <a:ahLst/>
                <a:rect l="l" t="t" r="r" b="b"/>
                <a:pathLst>
                  <a:path w="23" h="29">
                    <a:moveTo>
                      <a:pt x="23" y="26"/>
                    </a:moveTo>
                    <a:lnTo>
                      <a:pt x="17" y="0"/>
                    </a:lnTo>
                    <a:lnTo>
                      <a:pt x="0" y="2"/>
                    </a:lnTo>
                    <a:lnTo>
                      <a:pt x="2" y="29"/>
                    </a:lnTo>
                    <a:lnTo>
                      <a:pt x="20" y="26"/>
                    </a:lnTo>
                    <a:lnTo>
                      <a:pt x="23" y="2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4663440" y="5392800"/>
                <a:ext cx="40680" cy="25920"/>
              </a:xfrm>
              <a:custGeom>
                <a:avLst/>
                <a:gdLst/>
                <a:ahLst/>
                <a:rect l="l" t="t" r="r" b="b"/>
                <a:pathLst>
                  <a:path w="76" h="50">
                    <a:moveTo>
                      <a:pt x="76" y="25"/>
                    </a:moveTo>
                    <a:lnTo>
                      <a:pt x="68" y="0"/>
                    </a:lnTo>
                    <a:lnTo>
                      <a:pt x="0" y="25"/>
                    </a:lnTo>
                    <a:lnTo>
                      <a:pt x="8" y="50"/>
                    </a:lnTo>
                    <a:lnTo>
                      <a:pt x="76" y="25"/>
                    </a:lnTo>
                    <a:lnTo>
                      <a:pt x="76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4699800" y="5369760"/>
                <a:ext cx="60840" cy="34920"/>
              </a:xfrm>
              <a:custGeom>
                <a:avLst/>
                <a:gdLst/>
                <a:ahLst/>
                <a:rect l="l" t="t" r="r" b="b"/>
                <a:pathLst>
                  <a:path w="118" h="70">
                    <a:moveTo>
                      <a:pt x="118" y="23"/>
                    </a:moveTo>
                    <a:lnTo>
                      <a:pt x="108" y="0"/>
                    </a:lnTo>
                    <a:lnTo>
                      <a:pt x="0" y="45"/>
                    </a:lnTo>
                    <a:lnTo>
                      <a:pt x="9" y="70"/>
                    </a:lnTo>
                    <a:lnTo>
                      <a:pt x="118" y="24"/>
                    </a:lnTo>
                    <a:lnTo>
                      <a:pt x="118" y="2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4754160" y="536364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6" h="34">
                    <a:moveTo>
                      <a:pt x="36" y="22"/>
                    </a:moveTo>
                    <a:lnTo>
                      <a:pt x="23" y="0"/>
                    </a:lnTo>
                    <a:lnTo>
                      <a:pt x="0" y="11"/>
                    </a:lnTo>
                    <a:lnTo>
                      <a:pt x="11" y="34"/>
                    </a:lnTo>
                    <a:lnTo>
                      <a:pt x="34" y="22"/>
                    </a:lnTo>
                    <a:lnTo>
                      <a:pt x="36" y="2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>
                <a:off x="4765320" y="5339160"/>
                <a:ext cx="46440" cy="36360"/>
              </a:xfrm>
              <a:custGeom>
                <a:avLst/>
                <a:gdLst/>
                <a:ahLst/>
                <a:rect l="l" t="t" r="r" b="b"/>
                <a:pathLst>
                  <a:path w="88" h="72">
                    <a:moveTo>
                      <a:pt x="74" y="0"/>
                    </a:moveTo>
                    <a:lnTo>
                      <a:pt x="0" y="51"/>
                    </a:lnTo>
                    <a:lnTo>
                      <a:pt x="15" y="72"/>
                    </a:lnTo>
                    <a:lnTo>
                      <a:pt x="88" y="22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4804200" y="533736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5">
                    <a:moveTo>
                      <a:pt x="14" y="25"/>
                    </a:moveTo>
                    <a:lnTo>
                      <a:pt x="18" y="23"/>
                    </a:lnTo>
                    <a:lnTo>
                      <a:pt x="19" y="20"/>
                    </a:lnTo>
                    <a:lnTo>
                      <a:pt x="20" y="17"/>
                    </a:lnTo>
                    <a:lnTo>
                      <a:pt x="21" y="15"/>
                    </a:lnTo>
                    <a:lnTo>
                      <a:pt x="21" y="11"/>
                    </a:lnTo>
                    <a:lnTo>
                      <a:pt x="19" y="5"/>
                    </a:lnTo>
                    <a:lnTo>
                      <a:pt x="15" y="2"/>
                    </a:lnTo>
                    <a:lnTo>
                      <a:pt x="11" y="0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14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5083560" y="517536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8" h="26">
                    <a:moveTo>
                      <a:pt x="10" y="26"/>
                    </a:moveTo>
                    <a:lnTo>
                      <a:pt x="13" y="24"/>
                    </a:lnTo>
                    <a:lnTo>
                      <a:pt x="15" y="23"/>
                    </a:lnTo>
                    <a:lnTo>
                      <a:pt x="16" y="21"/>
                    </a:lnTo>
                    <a:lnTo>
                      <a:pt x="18" y="19"/>
                    </a:lnTo>
                    <a:lnTo>
                      <a:pt x="18" y="13"/>
                    </a:lnTo>
                    <a:lnTo>
                      <a:pt x="17" y="9"/>
                    </a:lnTo>
                    <a:lnTo>
                      <a:pt x="15" y="5"/>
                    </a:lnTo>
                    <a:lnTo>
                      <a:pt x="11" y="1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10" y="2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>
                <a:off x="4816440" y="5175360"/>
                <a:ext cx="273240" cy="125280"/>
              </a:xfrm>
              <a:custGeom>
                <a:avLst/>
                <a:gdLst/>
                <a:ahLst/>
                <a:rect l="l" t="t" r="r" b="b"/>
                <a:pathLst>
                  <a:path w="525" h="246">
                    <a:moveTo>
                      <a:pt x="0" y="229"/>
                    </a:moveTo>
                    <a:lnTo>
                      <a:pt x="17" y="246"/>
                    </a:lnTo>
                    <a:lnTo>
                      <a:pt x="525" y="25"/>
                    </a:lnTo>
                    <a:lnTo>
                      <a:pt x="515" y="0"/>
                    </a:lnTo>
                    <a:lnTo>
                      <a:pt x="7" y="222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>
                <a:off x="4800960" y="5291640"/>
                <a:ext cx="28080" cy="39240"/>
              </a:xfrm>
              <a:custGeom>
                <a:avLst/>
                <a:gdLst/>
                <a:ahLst/>
                <a:rect l="l" t="t" r="r" b="b"/>
                <a:pathLst>
                  <a:path w="53" h="76">
                    <a:moveTo>
                      <a:pt x="0" y="74"/>
                    </a:moveTo>
                    <a:lnTo>
                      <a:pt x="25" y="76"/>
                    </a:lnTo>
                    <a:lnTo>
                      <a:pt x="53" y="9"/>
                    </a:lnTo>
                    <a:lnTo>
                      <a:pt x="28" y="0"/>
                    </a:lnTo>
                    <a:lnTo>
                      <a:pt x="0" y="6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560" bIns="-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>
                <a:off x="4800960" y="5328360"/>
                <a:ext cx="15480" cy="48600"/>
              </a:xfrm>
              <a:custGeom>
                <a:avLst/>
                <a:gdLst/>
                <a:ahLst/>
                <a:rect l="l" t="t" r="r" b="b"/>
                <a:pathLst>
                  <a:path w="30" h="96">
                    <a:moveTo>
                      <a:pt x="25" y="96"/>
                    </a:moveTo>
                    <a:lnTo>
                      <a:pt x="30" y="85"/>
                    </a:lnTo>
                    <a:lnTo>
                      <a:pt x="26" y="0"/>
                    </a:lnTo>
                    <a:lnTo>
                      <a:pt x="0" y="3"/>
                    </a:lnTo>
                    <a:lnTo>
                      <a:pt x="3" y="88"/>
                    </a:lnTo>
                    <a:lnTo>
                      <a:pt x="25" y="9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>
                <a:off x="4762080" y="5367960"/>
                <a:ext cx="52920" cy="50400"/>
              </a:xfrm>
              <a:custGeom>
                <a:avLst/>
                <a:gdLst/>
                <a:ahLst/>
                <a:rect l="l" t="t" r="r" b="b"/>
                <a:pathLst>
                  <a:path w="100" h="99">
                    <a:moveTo>
                      <a:pt x="14" y="99"/>
                    </a:moveTo>
                    <a:lnTo>
                      <a:pt x="18" y="96"/>
                    </a:lnTo>
                    <a:lnTo>
                      <a:pt x="100" y="19"/>
                    </a:lnTo>
                    <a:lnTo>
                      <a:pt x="82" y="0"/>
                    </a:lnTo>
                    <a:lnTo>
                      <a:pt x="0" y="77"/>
                    </a:lnTo>
                    <a:lnTo>
                      <a:pt x="14" y="9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>
                <a:off x="4707360" y="5406480"/>
                <a:ext cx="62280" cy="38160"/>
              </a:xfrm>
              <a:custGeom>
                <a:avLst/>
                <a:gdLst/>
                <a:ahLst/>
                <a:rect l="l" t="t" r="r" b="b"/>
                <a:pathLst>
                  <a:path w="120" h="75">
                    <a:moveTo>
                      <a:pt x="10" y="75"/>
                    </a:moveTo>
                    <a:lnTo>
                      <a:pt x="120" y="24"/>
                    </a:lnTo>
                    <a:lnTo>
                      <a:pt x="110" y="0"/>
                    </a:lnTo>
                    <a:lnTo>
                      <a:pt x="0" y="52"/>
                    </a:lnTo>
                    <a:lnTo>
                      <a:pt x="10" y="7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>
                <a:off x="4702680" y="543240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8" h="24">
                    <a:moveTo>
                      <a:pt x="8" y="0"/>
                    </a:moveTo>
                    <a:lnTo>
                      <a:pt x="5" y="1"/>
                    </a:lnTo>
                    <a:lnTo>
                      <a:pt x="3" y="3"/>
                    </a:lnTo>
                    <a:lnTo>
                      <a:pt x="2" y="5"/>
                    </a:lnTo>
                    <a:lnTo>
                      <a:pt x="1" y="7"/>
                    </a:lnTo>
                    <a:lnTo>
                      <a:pt x="0" y="13"/>
                    </a:lnTo>
                    <a:lnTo>
                      <a:pt x="1" y="17"/>
                    </a:lnTo>
                    <a:lnTo>
                      <a:pt x="4" y="21"/>
                    </a:lnTo>
                    <a:lnTo>
                      <a:pt x="7" y="24"/>
                    </a:lnTo>
                    <a:lnTo>
                      <a:pt x="11" y="24"/>
                    </a:lnTo>
                    <a:lnTo>
                      <a:pt x="13" y="24"/>
                    </a:lnTo>
                    <a:lnTo>
                      <a:pt x="16" y="24"/>
                    </a:lnTo>
                    <a:lnTo>
                      <a:pt x="18" y="2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5" name=""/>
              <p:cNvSpPr/>
              <p:nvPr/>
            </p:nvSpPr>
            <p:spPr>
              <a:xfrm>
                <a:off x="4710240" y="543096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7" h="26">
                    <a:moveTo>
                      <a:pt x="7" y="26"/>
                    </a:moveTo>
                    <a:lnTo>
                      <a:pt x="11" y="25"/>
                    </a:lnTo>
                    <a:lnTo>
                      <a:pt x="13" y="23"/>
                    </a:lnTo>
                    <a:lnTo>
                      <a:pt x="15" y="21"/>
                    </a:lnTo>
                    <a:lnTo>
                      <a:pt x="16" y="19"/>
                    </a:lnTo>
                    <a:lnTo>
                      <a:pt x="17" y="14"/>
                    </a:lnTo>
                    <a:lnTo>
                      <a:pt x="17" y="9"/>
                    </a:lnTo>
                    <a:lnTo>
                      <a:pt x="15" y="5"/>
                    </a:lnTo>
                    <a:lnTo>
                      <a:pt x="11" y="1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7" y="2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4671360" y="5430960"/>
                <a:ext cx="42120" cy="25920"/>
              </a:xfrm>
              <a:custGeom>
                <a:avLst/>
                <a:gdLst/>
                <a:ahLst/>
                <a:rect l="l" t="t" r="r" b="b"/>
                <a:pathLst>
                  <a:path w="81" h="51">
                    <a:moveTo>
                      <a:pt x="7" y="51"/>
                    </a:moveTo>
                    <a:lnTo>
                      <a:pt x="8" y="51"/>
                    </a:lnTo>
                    <a:lnTo>
                      <a:pt x="81" y="25"/>
                    </a:lnTo>
                    <a:lnTo>
                      <a:pt x="74" y="0"/>
                    </a:lnTo>
                    <a:lnTo>
                      <a:pt x="0" y="26"/>
                    </a:lnTo>
                    <a:lnTo>
                      <a:pt x="7" y="5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>
                <a:off x="4646520" y="5442840"/>
                <a:ext cx="29160" cy="19800"/>
              </a:xfrm>
              <a:custGeom>
                <a:avLst/>
                <a:gdLst/>
                <a:ahLst/>
                <a:rect l="l" t="t" r="r" b="b"/>
                <a:pathLst>
                  <a:path w="56" h="39">
                    <a:moveTo>
                      <a:pt x="0" y="13"/>
                    </a:moveTo>
                    <a:lnTo>
                      <a:pt x="7" y="39"/>
                    </a:lnTo>
                    <a:lnTo>
                      <a:pt x="56" y="26"/>
                    </a:lnTo>
                    <a:lnTo>
                      <a:pt x="51" y="0"/>
                    </a:lnTo>
                    <a:lnTo>
                      <a:pt x="2" y="13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>
                <a:off x="4627800" y="5450760"/>
                <a:ext cx="23040" cy="18360"/>
              </a:xfrm>
              <a:custGeom>
                <a:avLst/>
                <a:gdLst/>
                <a:ahLst/>
                <a:rect l="l" t="t" r="r" b="b"/>
                <a:pathLst>
                  <a:path w="45" h="37">
                    <a:moveTo>
                      <a:pt x="0" y="16"/>
                    </a:moveTo>
                    <a:lnTo>
                      <a:pt x="14" y="37"/>
                    </a:lnTo>
                    <a:lnTo>
                      <a:pt x="45" y="25"/>
                    </a:lnTo>
                    <a:lnTo>
                      <a:pt x="37" y="0"/>
                    </a:lnTo>
                    <a:lnTo>
                      <a:pt x="7" y="12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>
                <a:off x="4615200" y="5458680"/>
                <a:ext cx="23400" cy="22680"/>
              </a:xfrm>
              <a:custGeom>
                <a:avLst/>
                <a:gdLst/>
                <a:ahLst/>
                <a:rect l="l" t="t" r="r" b="b"/>
                <a:pathLst>
                  <a:path w="43" h="46">
                    <a:moveTo>
                      <a:pt x="19" y="46"/>
                    </a:moveTo>
                    <a:lnTo>
                      <a:pt x="21" y="43"/>
                    </a:lnTo>
                    <a:lnTo>
                      <a:pt x="43" y="17"/>
                    </a:lnTo>
                    <a:lnTo>
                      <a:pt x="22" y="0"/>
                    </a:lnTo>
                    <a:lnTo>
                      <a:pt x="0" y="27"/>
                    </a:lnTo>
                    <a:lnTo>
                      <a:pt x="19" y="4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4601160" y="5470560"/>
                <a:ext cx="24480" cy="21240"/>
              </a:xfrm>
              <a:custGeom>
                <a:avLst/>
                <a:gdLst/>
                <a:ahLst/>
                <a:rect l="l" t="t" r="r" b="b"/>
                <a:pathLst>
                  <a:path w="46" h="42">
                    <a:moveTo>
                      <a:pt x="0" y="21"/>
                    </a:moveTo>
                    <a:lnTo>
                      <a:pt x="16" y="42"/>
                    </a:lnTo>
                    <a:lnTo>
                      <a:pt x="46" y="22"/>
                    </a:lnTo>
                    <a:lnTo>
                      <a:pt x="31" y="0"/>
                    </a:lnTo>
                    <a:lnTo>
                      <a:pt x="2" y="21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>
                <a:off x="4585680" y="5481360"/>
                <a:ext cx="24480" cy="22680"/>
              </a:xfrm>
              <a:custGeom>
                <a:avLst/>
                <a:gdLst/>
                <a:ahLst/>
                <a:rect l="l" t="t" r="r" b="b"/>
                <a:pathLst>
                  <a:path w="48" h="44">
                    <a:moveTo>
                      <a:pt x="0" y="25"/>
                    </a:moveTo>
                    <a:lnTo>
                      <a:pt x="17" y="44"/>
                    </a:lnTo>
                    <a:lnTo>
                      <a:pt x="48" y="20"/>
                    </a:lnTo>
                    <a:lnTo>
                      <a:pt x="31" y="0"/>
                    </a:lnTo>
                    <a:lnTo>
                      <a:pt x="2" y="23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>
                <a:off x="4560480" y="5493600"/>
                <a:ext cx="35640" cy="34920"/>
              </a:xfrm>
              <a:custGeom>
                <a:avLst/>
                <a:gdLst/>
                <a:ahLst/>
                <a:rect l="l" t="t" r="r" b="b"/>
                <a:pathLst>
                  <a:path w="67" h="68">
                    <a:moveTo>
                      <a:pt x="19" y="68"/>
                    </a:moveTo>
                    <a:lnTo>
                      <a:pt x="67" y="17"/>
                    </a:lnTo>
                    <a:lnTo>
                      <a:pt x="47" y="0"/>
                    </a:lnTo>
                    <a:lnTo>
                      <a:pt x="0" y="50"/>
                    </a:lnTo>
                    <a:lnTo>
                      <a:pt x="19" y="6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>
                <a:off x="4559040" y="551952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4" h="23">
                    <a:moveTo>
                      <a:pt x="5" y="0"/>
                    </a:moveTo>
                    <a:lnTo>
                      <a:pt x="2" y="2"/>
                    </a:lnTo>
                    <a:lnTo>
                      <a:pt x="1" y="6"/>
                    </a:lnTo>
                    <a:lnTo>
                      <a:pt x="0" y="8"/>
                    </a:lnTo>
                    <a:lnTo>
                      <a:pt x="0" y="10"/>
                    </a:lnTo>
                    <a:lnTo>
                      <a:pt x="1" y="15"/>
                    </a:lnTo>
                    <a:lnTo>
                      <a:pt x="5" y="19"/>
                    </a:lnTo>
                    <a:lnTo>
                      <a:pt x="9" y="22"/>
                    </a:lnTo>
                    <a:lnTo>
                      <a:pt x="13" y="23"/>
                    </a:lnTo>
                    <a:lnTo>
                      <a:pt x="16" y="22"/>
                    </a:lnTo>
                    <a:lnTo>
                      <a:pt x="19" y="21"/>
                    </a:lnTo>
                    <a:lnTo>
                      <a:pt x="21" y="20"/>
                    </a:lnTo>
                    <a:lnTo>
                      <a:pt x="24" y="1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4704480" y="5433840"/>
                <a:ext cx="13680" cy="1044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26" y="8"/>
                    </a:moveTo>
                    <a:lnTo>
                      <a:pt x="24" y="4"/>
                    </a:lnTo>
                    <a:lnTo>
                      <a:pt x="23" y="3"/>
                    </a:lnTo>
                    <a:lnTo>
                      <a:pt x="21" y="1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8" y="1"/>
                    </a:lnTo>
                    <a:lnTo>
                      <a:pt x="4" y="4"/>
                    </a:lnTo>
                    <a:lnTo>
                      <a:pt x="1" y="9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19"/>
                    </a:lnTo>
                    <a:lnTo>
                      <a:pt x="26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>
                <a:off x="4705560" y="5438520"/>
                <a:ext cx="23040" cy="30240"/>
              </a:xfrm>
              <a:custGeom>
                <a:avLst/>
                <a:gdLst/>
                <a:ahLst/>
                <a:rect l="l" t="t" r="r" b="b"/>
                <a:pathLst>
                  <a:path w="47" h="61">
                    <a:moveTo>
                      <a:pt x="22" y="61"/>
                    </a:moveTo>
                    <a:lnTo>
                      <a:pt x="47" y="48"/>
                    </a:lnTo>
                    <a:lnTo>
                      <a:pt x="25" y="0"/>
                    </a:lnTo>
                    <a:lnTo>
                      <a:pt x="0" y="11"/>
                    </a:lnTo>
                    <a:lnTo>
                      <a:pt x="22" y="60"/>
                    </a:lnTo>
                    <a:lnTo>
                      <a:pt x="22" y="6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>
                <a:off x="4716720" y="5463000"/>
                <a:ext cx="20160" cy="19440"/>
              </a:xfrm>
              <a:custGeom>
                <a:avLst/>
                <a:gdLst/>
                <a:ahLst/>
                <a:rect l="l" t="t" r="r" b="b"/>
                <a:pathLst>
                  <a:path w="40" h="40">
                    <a:moveTo>
                      <a:pt x="40" y="31"/>
                    </a:moveTo>
                    <a:lnTo>
                      <a:pt x="38" y="25"/>
                    </a:lnTo>
                    <a:lnTo>
                      <a:pt x="24" y="0"/>
                    </a:lnTo>
                    <a:lnTo>
                      <a:pt x="0" y="14"/>
                    </a:lnTo>
                    <a:lnTo>
                      <a:pt x="15" y="40"/>
                    </a:lnTo>
                    <a:lnTo>
                      <a:pt x="40" y="3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>
                <a:off x="4723200" y="5478480"/>
                <a:ext cx="13680" cy="16560"/>
              </a:xfrm>
              <a:custGeom>
                <a:avLst/>
                <a:gdLst/>
                <a:ahLst/>
                <a:rect l="l" t="t" r="r" b="b"/>
                <a:pathLst>
                  <a:path w="27" h="32">
                    <a:moveTo>
                      <a:pt x="25" y="32"/>
                    </a:moveTo>
                    <a:lnTo>
                      <a:pt x="27" y="26"/>
                    </a:lnTo>
                    <a:lnTo>
                      <a:pt x="27" y="0"/>
                    </a:lnTo>
                    <a:lnTo>
                      <a:pt x="0" y="3"/>
                    </a:lnTo>
                    <a:lnTo>
                      <a:pt x="0" y="27"/>
                    </a:lnTo>
                    <a:lnTo>
                      <a:pt x="25" y="3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4719960" y="5489280"/>
                <a:ext cx="16920" cy="16560"/>
              </a:xfrm>
              <a:custGeom>
                <a:avLst/>
                <a:gdLst/>
                <a:ahLst/>
                <a:rect l="l" t="t" r="r" b="b"/>
                <a:pathLst>
                  <a:path w="32" h="33">
                    <a:moveTo>
                      <a:pt x="16" y="33"/>
                    </a:moveTo>
                    <a:lnTo>
                      <a:pt x="24" y="26"/>
                    </a:lnTo>
                    <a:lnTo>
                      <a:pt x="32" y="10"/>
                    </a:lnTo>
                    <a:lnTo>
                      <a:pt x="8" y="0"/>
                    </a:lnTo>
                    <a:lnTo>
                      <a:pt x="0" y="15"/>
                    </a:lnTo>
                    <a:lnTo>
                      <a:pt x="16" y="3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4719960" y="549360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7" y="27"/>
                    </a:moveTo>
                    <a:lnTo>
                      <a:pt x="8" y="27"/>
                    </a:lnTo>
                    <a:lnTo>
                      <a:pt x="15" y="24"/>
                    </a:lnTo>
                    <a:lnTo>
                      <a:pt x="7" y="0"/>
                    </a:lnTo>
                    <a:lnTo>
                      <a:pt x="0" y="2"/>
                    </a:lnTo>
                    <a:lnTo>
                      <a:pt x="7" y="2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>
                <a:off x="4705560" y="5495040"/>
                <a:ext cx="18720" cy="16920"/>
              </a:xfrm>
              <a:custGeom>
                <a:avLst/>
                <a:gdLst/>
                <a:ahLst/>
                <a:rect l="l" t="t" r="r" b="b"/>
                <a:pathLst>
                  <a:path w="36" h="33">
                    <a:moveTo>
                      <a:pt x="0" y="8"/>
                    </a:moveTo>
                    <a:lnTo>
                      <a:pt x="8" y="33"/>
                    </a:lnTo>
                    <a:lnTo>
                      <a:pt x="36" y="25"/>
                    </a:lnTo>
                    <a:lnTo>
                      <a:pt x="29" y="0"/>
                    </a:lnTo>
                    <a:lnTo>
                      <a:pt x="1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>
                <a:off x="4699800" y="5499720"/>
                <a:ext cx="10440" cy="15120"/>
              </a:xfrm>
              <a:custGeom>
                <a:avLst/>
                <a:gdLst/>
                <a:ahLst/>
                <a:rect l="l" t="t" r="r" b="b"/>
                <a:pathLst>
                  <a:path w="20" h="31">
                    <a:moveTo>
                      <a:pt x="5" y="31"/>
                    </a:moveTo>
                    <a:lnTo>
                      <a:pt x="9" y="30"/>
                    </a:lnTo>
                    <a:lnTo>
                      <a:pt x="20" y="25"/>
                    </a:lnTo>
                    <a:lnTo>
                      <a:pt x="10" y="0"/>
                    </a:lnTo>
                    <a:lnTo>
                      <a:pt x="0" y="5"/>
                    </a:lnTo>
                    <a:lnTo>
                      <a:pt x="5" y="3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4691520" y="550116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2" h="28">
                    <a:moveTo>
                      <a:pt x="0" y="2"/>
                    </a:moveTo>
                    <a:lnTo>
                      <a:pt x="4" y="28"/>
                    </a:lnTo>
                    <a:lnTo>
                      <a:pt x="22" y="27"/>
                    </a:lnTo>
                    <a:lnTo>
                      <a:pt x="22" y="0"/>
                    </a:lnTo>
                    <a:lnTo>
                      <a:pt x="3" y="1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>
                <a:off x="4671360" y="5502600"/>
                <a:ext cx="23040" cy="16920"/>
              </a:xfrm>
              <a:custGeom>
                <a:avLst/>
                <a:gdLst/>
                <a:ahLst/>
                <a:rect l="l" t="t" r="r" b="b"/>
                <a:pathLst>
                  <a:path w="44" h="35">
                    <a:moveTo>
                      <a:pt x="0" y="12"/>
                    </a:moveTo>
                    <a:lnTo>
                      <a:pt x="11" y="35"/>
                    </a:lnTo>
                    <a:lnTo>
                      <a:pt x="44" y="25"/>
                    </a:lnTo>
                    <a:lnTo>
                      <a:pt x="37" y="0"/>
                    </a:lnTo>
                    <a:lnTo>
                      <a:pt x="5" y="9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>
                <a:off x="4660560" y="5509080"/>
                <a:ext cx="20520" cy="18360"/>
              </a:xfrm>
              <a:custGeom>
                <a:avLst/>
                <a:gdLst/>
                <a:ahLst/>
                <a:rect l="l" t="t" r="r" b="b"/>
                <a:pathLst>
                  <a:path w="38" h="36">
                    <a:moveTo>
                      <a:pt x="0" y="16"/>
                    </a:moveTo>
                    <a:lnTo>
                      <a:pt x="16" y="36"/>
                    </a:lnTo>
                    <a:lnTo>
                      <a:pt x="38" y="20"/>
                    </a:lnTo>
                    <a:lnTo>
                      <a:pt x="21" y="0"/>
                    </a:lnTo>
                    <a:lnTo>
                      <a:pt x="1" y="16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>
                <a:off x="4655880" y="551664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7" h="29">
                    <a:moveTo>
                      <a:pt x="16" y="29"/>
                    </a:moveTo>
                    <a:lnTo>
                      <a:pt x="16" y="29"/>
                    </a:lnTo>
                    <a:lnTo>
                      <a:pt x="27" y="20"/>
                    </a:lnTo>
                    <a:lnTo>
                      <a:pt x="10" y="0"/>
                    </a:lnTo>
                    <a:lnTo>
                      <a:pt x="0" y="10"/>
                    </a:lnTo>
                    <a:lnTo>
                      <a:pt x="16" y="2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4649400" y="5520960"/>
                <a:ext cx="14040" cy="16920"/>
              </a:xfrm>
              <a:custGeom>
                <a:avLst/>
                <a:gdLst/>
                <a:ahLst/>
                <a:rect l="l" t="t" r="r" b="b"/>
                <a:pathLst>
                  <a:path w="29" h="33">
                    <a:moveTo>
                      <a:pt x="12" y="33"/>
                    </a:moveTo>
                    <a:lnTo>
                      <a:pt x="15" y="32"/>
                    </a:lnTo>
                    <a:lnTo>
                      <a:pt x="29" y="21"/>
                    </a:lnTo>
                    <a:lnTo>
                      <a:pt x="13" y="0"/>
                    </a:lnTo>
                    <a:lnTo>
                      <a:pt x="0" y="11"/>
                    </a:lnTo>
                    <a:lnTo>
                      <a:pt x="12" y="3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>
                <a:off x="4641480" y="552600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6" h="30">
                    <a:moveTo>
                      <a:pt x="0" y="8"/>
                    </a:moveTo>
                    <a:lnTo>
                      <a:pt x="13" y="30"/>
                    </a:lnTo>
                    <a:lnTo>
                      <a:pt x="26" y="24"/>
                    </a:lnTo>
                    <a:lnTo>
                      <a:pt x="17" y="0"/>
                    </a:lnTo>
                    <a:lnTo>
                      <a:pt x="3" y="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4635720" y="5528520"/>
                <a:ext cx="13680" cy="15120"/>
              </a:xfrm>
              <a:custGeom>
                <a:avLst/>
                <a:gdLst/>
                <a:ahLst/>
                <a:rect l="l" t="t" r="r" b="b"/>
                <a:pathLst>
                  <a:path w="27" h="29">
                    <a:moveTo>
                      <a:pt x="0" y="8"/>
                    </a:moveTo>
                    <a:lnTo>
                      <a:pt x="18" y="29"/>
                    </a:lnTo>
                    <a:lnTo>
                      <a:pt x="27" y="20"/>
                    </a:lnTo>
                    <a:lnTo>
                      <a:pt x="11" y="0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>
                <a:off x="4629240" y="5533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0" y="12"/>
                    </a:moveTo>
                    <a:lnTo>
                      <a:pt x="19" y="29"/>
                    </a:lnTo>
                    <a:lnTo>
                      <a:pt x="30" y="21"/>
                    </a:lnTo>
                    <a:lnTo>
                      <a:pt x="12" y="0"/>
                    </a:lnTo>
                    <a:lnTo>
                      <a:pt x="3" y="9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4621320" y="5539320"/>
                <a:ext cx="18720" cy="15120"/>
              </a:xfrm>
              <a:custGeom>
                <a:avLst/>
                <a:gdLst/>
                <a:ahLst/>
                <a:rect l="l" t="t" r="r" b="b"/>
                <a:pathLst>
                  <a:path w="36" h="30">
                    <a:moveTo>
                      <a:pt x="0" y="24"/>
                    </a:moveTo>
                    <a:lnTo>
                      <a:pt x="24" y="30"/>
                    </a:lnTo>
                    <a:lnTo>
                      <a:pt x="36" y="15"/>
                    </a:lnTo>
                    <a:lnTo>
                      <a:pt x="15" y="0"/>
                    </a:lnTo>
                    <a:lnTo>
                      <a:pt x="2" y="1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4621320" y="5551560"/>
                <a:ext cx="14040" cy="4680"/>
              </a:xfrm>
              <a:custGeom>
                <a:avLst/>
                <a:gdLst/>
                <a:ahLst/>
                <a:rect l="l" t="t" r="r" b="b"/>
                <a:pathLst>
                  <a:path w="27" h="11">
                    <a:moveTo>
                      <a:pt x="0" y="11"/>
                    </a:moveTo>
                    <a:lnTo>
                      <a:pt x="27" y="5"/>
                    </a:lnTo>
                    <a:lnTo>
                      <a:pt x="27" y="0"/>
                    </a:lnTo>
                    <a:lnTo>
                      <a:pt x="0" y="1"/>
                    </a:lnTo>
                    <a:lnTo>
                      <a:pt x="0" y="7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4621320" y="5551560"/>
                <a:ext cx="17280" cy="12240"/>
              </a:xfrm>
              <a:custGeom>
                <a:avLst/>
                <a:gdLst/>
                <a:ahLst/>
                <a:rect l="l" t="t" r="r" b="b"/>
                <a:pathLst>
                  <a:path w="32" h="24">
                    <a:moveTo>
                      <a:pt x="32" y="18"/>
                    </a:moveTo>
                    <a:lnTo>
                      <a:pt x="31" y="15"/>
                    </a:lnTo>
                    <a:lnTo>
                      <a:pt x="26" y="0"/>
                    </a:lnTo>
                    <a:lnTo>
                      <a:pt x="0" y="9"/>
                    </a:lnTo>
                    <a:lnTo>
                      <a:pt x="5" y="24"/>
                    </a:lnTo>
                    <a:lnTo>
                      <a:pt x="32" y="1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4624560" y="5560920"/>
                <a:ext cx="14040" cy="4320"/>
              </a:xfrm>
              <a:custGeom>
                <a:avLst/>
                <a:gdLst/>
                <a:ahLst/>
                <a:rect l="l" t="t" r="r" b="b"/>
                <a:pathLst>
                  <a:path w="27" h="9">
                    <a:moveTo>
                      <a:pt x="26" y="8"/>
                    </a:moveTo>
                    <a:lnTo>
                      <a:pt x="27" y="0"/>
                    </a:lnTo>
                    <a:lnTo>
                      <a:pt x="0" y="1"/>
                    </a:lnTo>
                    <a:lnTo>
                      <a:pt x="0" y="9"/>
                    </a:lnTo>
                    <a:lnTo>
                      <a:pt x="26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480" bIns="-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4624560" y="556560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6" h="14">
                    <a:moveTo>
                      <a:pt x="0" y="1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2" y="9"/>
                    </a:lnTo>
                    <a:lnTo>
                      <a:pt x="3" y="11"/>
                    </a:lnTo>
                    <a:lnTo>
                      <a:pt x="7" y="13"/>
                    </a:lnTo>
                    <a:lnTo>
                      <a:pt x="13" y="14"/>
                    </a:lnTo>
                    <a:lnTo>
                      <a:pt x="17" y="13"/>
                    </a:lnTo>
                    <a:lnTo>
                      <a:pt x="21" y="10"/>
                    </a:lnTo>
                    <a:lnTo>
                      <a:pt x="23" y="8"/>
                    </a:lnTo>
                    <a:lnTo>
                      <a:pt x="24" y="5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>
                <a:off x="4660560" y="5515200"/>
                <a:ext cx="14040" cy="10440"/>
              </a:xfrm>
              <a:custGeom>
                <a:avLst/>
                <a:gdLst/>
                <a:ahLst/>
                <a:rect l="l" t="t" r="r" b="b"/>
                <a:pathLst>
                  <a:path w="25" h="21">
                    <a:moveTo>
                      <a:pt x="25" y="6"/>
                    </a:moveTo>
                    <a:lnTo>
                      <a:pt x="23" y="3"/>
                    </a:lnTo>
                    <a:lnTo>
                      <a:pt x="20" y="2"/>
                    </a:lnTo>
                    <a:lnTo>
                      <a:pt x="18" y="1"/>
                    </a:lnTo>
                    <a:lnTo>
                      <a:pt x="15" y="0"/>
                    </a:lnTo>
                    <a:lnTo>
                      <a:pt x="11" y="1"/>
                    </a:lnTo>
                    <a:lnTo>
                      <a:pt x="6" y="3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0" y="18"/>
                    </a:lnTo>
                    <a:lnTo>
                      <a:pt x="2" y="21"/>
                    </a:lnTo>
                    <a:lnTo>
                      <a:pt x="25" y="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>
                <a:off x="4662360" y="5518080"/>
                <a:ext cx="27720" cy="32040"/>
              </a:xfrm>
              <a:custGeom>
                <a:avLst/>
                <a:gdLst/>
                <a:ahLst/>
                <a:rect l="l" t="t" r="r" b="b"/>
                <a:pathLst>
                  <a:path w="54" h="64">
                    <a:moveTo>
                      <a:pt x="54" y="49"/>
                    </a:moveTo>
                    <a:lnTo>
                      <a:pt x="23" y="0"/>
                    </a:lnTo>
                    <a:lnTo>
                      <a:pt x="0" y="15"/>
                    </a:lnTo>
                    <a:lnTo>
                      <a:pt x="31" y="64"/>
                    </a:lnTo>
                    <a:lnTo>
                      <a:pt x="54" y="4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>
                <a:off x="4677840" y="5542560"/>
                <a:ext cx="13680" cy="10440"/>
              </a:xfrm>
              <a:custGeom>
                <a:avLst/>
                <a:gdLst/>
                <a:ahLst/>
                <a:rect l="l" t="t" r="r" b="b"/>
                <a:pathLst>
                  <a:path w="25" h="20">
                    <a:moveTo>
                      <a:pt x="0" y="15"/>
                    </a:moveTo>
                    <a:lnTo>
                      <a:pt x="2" y="17"/>
                    </a:lnTo>
                    <a:lnTo>
                      <a:pt x="5" y="19"/>
                    </a:lnTo>
                    <a:lnTo>
                      <a:pt x="7" y="20"/>
                    </a:lnTo>
                    <a:lnTo>
                      <a:pt x="9" y="20"/>
                    </a:lnTo>
                    <a:lnTo>
                      <a:pt x="14" y="20"/>
                    </a:lnTo>
                    <a:lnTo>
                      <a:pt x="19" y="18"/>
                    </a:lnTo>
                    <a:lnTo>
                      <a:pt x="23" y="15"/>
                    </a:lnTo>
                    <a:lnTo>
                      <a:pt x="25" y="10"/>
                    </a:lnTo>
                    <a:lnTo>
                      <a:pt x="25" y="7"/>
                    </a:lnTo>
                    <a:lnTo>
                      <a:pt x="25" y="5"/>
                    </a:lnTo>
                    <a:lnTo>
                      <a:pt x="25" y="2"/>
                    </a:lnTo>
                    <a:lnTo>
                      <a:pt x="2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4206240" y="571248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2" h="24">
                    <a:moveTo>
                      <a:pt x="5" y="0"/>
                    </a:moveTo>
                    <a:lnTo>
                      <a:pt x="3" y="2"/>
                    </a:lnTo>
                    <a:lnTo>
                      <a:pt x="1" y="6"/>
                    </a:lnTo>
                    <a:lnTo>
                      <a:pt x="0" y="8"/>
                    </a:lnTo>
                    <a:lnTo>
                      <a:pt x="0" y="10"/>
                    </a:lnTo>
                    <a:lnTo>
                      <a:pt x="0" y="15"/>
                    </a:lnTo>
                    <a:lnTo>
                      <a:pt x="3" y="20"/>
                    </a:lnTo>
                    <a:lnTo>
                      <a:pt x="7" y="22"/>
                    </a:lnTo>
                    <a:lnTo>
                      <a:pt x="11" y="24"/>
                    </a:lnTo>
                    <a:lnTo>
                      <a:pt x="14" y="24"/>
                    </a:lnTo>
                    <a:lnTo>
                      <a:pt x="16" y="23"/>
                    </a:lnTo>
                    <a:lnTo>
                      <a:pt x="19" y="22"/>
                    </a:lnTo>
                    <a:lnTo>
                      <a:pt x="22" y="2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>
                <a:off x="4207680" y="5675760"/>
                <a:ext cx="54720" cy="47160"/>
              </a:xfrm>
              <a:custGeom>
                <a:avLst/>
                <a:gdLst/>
                <a:ahLst/>
                <a:rect l="l" t="t" r="r" b="b"/>
                <a:pathLst>
                  <a:path w="105" h="93">
                    <a:moveTo>
                      <a:pt x="105" y="18"/>
                    </a:moveTo>
                    <a:lnTo>
                      <a:pt x="87" y="0"/>
                    </a:lnTo>
                    <a:lnTo>
                      <a:pt x="0" y="72"/>
                    </a:lnTo>
                    <a:lnTo>
                      <a:pt x="17" y="93"/>
                    </a:lnTo>
                    <a:lnTo>
                      <a:pt x="103" y="19"/>
                    </a:lnTo>
                    <a:lnTo>
                      <a:pt x="105" y="1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>
                <a:off x="4253040" y="5642280"/>
                <a:ext cx="39240" cy="42480"/>
              </a:xfrm>
              <a:custGeom>
                <a:avLst/>
                <a:gdLst/>
                <a:ahLst/>
                <a:rect l="l" t="t" r="r" b="b"/>
                <a:pathLst>
                  <a:path w="77" h="85">
                    <a:moveTo>
                      <a:pt x="77" y="14"/>
                    </a:moveTo>
                    <a:lnTo>
                      <a:pt x="56" y="0"/>
                    </a:lnTo>
                    <a:lnTo>
                      <a:pt x="0" y="69"/>
                    </a:lnTo>
                    <a:lnTo>
                      <a:pt x="20" y="85"/>
                    </a:lnTo>
                    <a:lnTo>
                      <a:pt x="76" y="16"/>
                    </a:lnTo>
                    <a:lnTo>
                      <a:pt x="77" y="1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>
                <a:off x="4281120" y="5544000"/>
                <a:ext cx="66600" cy="104040"/>
              </a:xfrm>
              <a:custGeom>
                <a:avLst/>
                <a:gdLst/>
                <a:ahLst/>
                <a:rect l="l" t="t" r="r" b="b"/>
                <a:pathLst>
                  <a:path w="128" h="206">
                    <a:moveTo>
                      <a:pt x="128" y="12"/>
                    </a:moveTo>
                    <a:lnTo>
                      <a:pt x="105" y="0"/>
                    </a:lnTo>
                    <a:lnTo>
                      <a:pt x="0" y="194"/>
                    </a:lnTo>
                    <a:lnTo>
                      <a:pt x="22" y="206"/>
                    </a:lnTo>
                    <a:lnTo>
                      <a:pt x="128" y="12"/>
                    </a:lnTo>
                    <a:lnTo>
                      <a:pt x="128" y="1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4335840" y="5484240"/>
                <a:ext cx="45000" cy="65880"/>
              </a:xfrm>
              <a:custGeom>
                <a:avLst/>
                <a:gdLst/>
                <a:ahLst/>
                <a:rect l="l" t="t" r="r" b="b"/>
                <a:pathLst>
                  <a:path w="86" h="128">
                    <a:moveTo>
                      <a:pt x="86" y="8"/>
                    </a:moveTo>
                    <a:lnTo>
                      <a:pt x="61" y="0"/>
                    </a:lnTo>
                    <a:lnTo>
                      <a:pt x="0" y="116"/>
                    </a:lnTo>
                    <a:lnTo>
                      <a:pt x="23" y="128"/>
                    </a:lnTo>
                    <a:lnTo>
                      <a:pt x="85" y="12"/>
                    </a:lnTo>
                    <a:lnTo>
                      <a:pt x="86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>
                <a:off x="4366800" y="5418720"/>
                <a:ext cx="29520" cy="70200"/>
              </a:xfrm>
              <a:custGeom>
                <a:avLst/>
                <a:gdLst/>
                <a:ahLst/>
                <a:rect l="l" t="t" r="r" b="b"/>
                <a:pathLst>
                  <a:path w="57" h="136">
                    <a:moveTo>
                      <a:pt x="57" y="0"/>
                    </a:moveTo>
                    <a:lnTo>
                      <a:pt x="31" y="0"/>
                    </a:lnTo>
                    <a:lnTo>
                      <a:pt x="0" y="131"/>
                    </a:lnTo>
                    <a:lnTo>
                      <a:pt x="26" y="136"/>
                    </a:lnTo>
                    <a:lnTo>
                      <a:pt x="57" y="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>
                <a:off x="4381200" y="5392800"/>
                <a:ext cx="15480" cy="28800"/>
              </a:xfrm>
              <a:custGeom>
                <a:avLst/>
                <a:gdLst/>
                <a:ahLst/>
                <a:rect l="l" t="t" r="r" b="b"/>
                <a:pathLst>
                  <a:path w="30" h="57">
                    <a:moveTo>
                      <a:pt x="0" y="0"/>
                    </a:moveTo>
                    <a:lnTo>
                      <a:pt x="0" y="5"/>
                    </a:lnTo>
                    <a:lnTo>
                      <a:pt x="3" y="57"/>
                    </a:lnTo>
                    <a:lnTo>
                      <a:pt x="30" y="53"/>
                    </a:lnTo>
                    <a:lnTo>
                      <a:pt x="27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>
                <a:off x="4381200" y="5337360"/>
                <a:ext cx="29520" cy="57960"/>
              </a:xfrm>
              <a:custGeom>
                <a:avLst/>
                <a:gdLst/>
                <a:ahLst/>
                <a:rect l="l" t="t" r="r" b="b"/>
                <a:pathLst>
                  <a:path w="58" h="112">
                    <a:moveTo>
                      <a:pt x="58" y="5"/>
                    </a:moveTo>
                    <a:lnTo>
                      <a:pt x="32" y="0"/>
                    </a:lnTo>
                    <a:lnTo>
                      <a:pt x="0" y="106"/>
                    </a:lnTo>
                    <a:lnTo>
                      <a:pt x="26" y="112"/>
                    </a:lnTo>
                    <a:lnTo>
                      <a:pt x="58" y="6"/>
                    </a:lnTo>
                    <a:lnTo>
                      <a:pt x="58" y="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160" bIns="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4398120" y="5299200"/>
                <a:ext cx="20520" cy="41040"/>
              </a:xfrm>
              <a:custGeom>
                <a:avLst/>
                <a:gdLst/>
                <a:ahLst/>
                <a:rect l="l" t="t" r="r" b="b"/>
                <a:pathLst>
                  <a:path w="41" h="81">
                    <a:moveTo>
                      <a:pt x="41" y="1"/>
                    </a:moveTo>
                    <a:lnTo>
                      <a:pt x="14" y="0"/>
                    </a:lnTo>
                    <a:lnTo>
                      <a:pt x="0" y="78"/>
                    </a:lnTo>
                    <a:lnTo>
                      <a:pt x="26" y="81"/>
                    </a:lnTo>
                    <a:lnTo>
                      <a:pt x="40" y="4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>
                <a:off x="4404600" y="5258160"/>
                <a:ext cx="17280" cy="41040"/>
              </a:xfrm>
              <a:custGeom>
                <a:avLst/>
                <a:gdLst/>
                <a:ahLst/>
                <a:rect l="l" t="t" r="r" b="b"/>
                <a:pathLst>
                  <a:path w="31" h="81">
                    <a:moveTo>
                      <a:pt x="5" y="0"/>
                    </a:moveTo>
                    <a:lnTo>
                      <a:pt x="4" y="0"/>
                    </a:lnTo>
                    <a:lnTo>
                      <a:pt x="0" y="81"/>
                    </a:lnTo>
                    <a:lnTo>
                      <a:pt x="27" y="81"/>
                    </a:lnTo>
                    <a:lnTo>
                      <a:pt x="31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4407840" y="5173560"/>
                <a:ext cx="23040" cy="85680"/>
              </a:xfrm>
              <a:custGeom>
                <a:avLst/>
                <a:gdLst/>
                <a:ahLst/>
                <a:rect l="l" t="t" r="r" b="b"/>
                <a:pathLst>
                  <a:path w="44" h="168">
                    <a:moveTo>
                      <a:pt x="18" y="0"/>
                    </a:moveTo>
                    <a:lnTo>
                      <a:pt x="0" y="166"/>
                    </a:lnTo>
                    <a:lnTo>
                      <a:pt x="26" y="168"/>
                    </a:lnTo>
                    <a:lnTo>
                      <a:pt x="44" y="2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4416840" y="516780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6" h="14">
                    <a:moveTo>
                      <a:pt x="26" y="14"/>
                    </a:moveTo>
                    <a:lnTo>
                      <a:pt x="26" y="11"/>
                    </a:lnTo>
                    <a:lnTo>
                      <a:pt x="26" y="8"/>
                    </a:lnTo>
                    <a:lnTo>
                      <a:pt x="25" y="6"/>
                    </a:lnTo>
                    <a:lnTo>
                      <a:pt x="23" y="4"/>
                    </a:lnTo>
                    <a:lnTo>
                      <a:pt x="20" y="1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4" y="2"/>
                    </a:lnTo>
                    <a:lnTo>
                      <a:pt x="3" y="5"/>
                    </a:lnTo>
                    <a:lnTo>
                      <a:pt x="1" y="7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26" y="1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5612760" y="5256360"/>
                <a:ext cx="18720" cy="15480"/>
              </a:xfrm>
              <a:custGeom>
                <a:avLst/>
                <a:gdLst/>
                <a:ahLst/>
                <a:rect l="l" t="t" r="r" b="b"/>
                <a:pathLst>
                  <a:path w="36" h="31">
                    <a:moveTo>
                      <a:pt x="0" y="13"/>
                    </a:moveTo>
                    <a:lnTo>
                      <a:pt x="6" y="25"/>
                    </a:lnTo>
                    <a:lnTo>
                      <a:pt x="9" y="31"/>
                    </a:lnTo>
                    <a:lnTo>
                      <a:pt x="36" y="29"/>
                    </a:lnTo>
                    <a:lnTo>
                      <a:pt x="31" y="12"/>
                    </a:lnTo>
                    <a:lnTo>
                      <a:pt x="24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5598720" y="5231880"/>
                <a:ext cx="20160" cy="18360"/>
              </a:xfrm>
              <a:custGeom>
                <a:avLst/>
                <a:gdLst/>
                <a:ahLst/>
                <a:rect l="l" t="t" r="r" b="b"/>
                <a:pathLst>
                  <a:path w="37" h="36">
                    <a:moveTo>
                      <a:pt x="0" y="14"/>
                    </a:moveTo>
                    <a:lnTo>
                      <a:pt x="2" y="15"/>
                    </a:lnTo>
                    <a:lnTo>
                      <a:pt x="13" y="36"/>
                    </a:lnTo>
                    <a:lnTo>
                      <a:pt x="37" y="22"/>
                    </a:lnTo>
                    <a:lnTo>
                      <a:pt x="25" y="2"/>
                    </a:lnTo>
                    <a:lnTo>
                      <a:pt x="25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5586120" y="520920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6" h="36">
                    <a:moveTo>
                      <a:pt x="0" y="13"/>
                    </a:moveTo>
                    <a:lnTo>
                      <a:pt x="6" y="25"/>
                    </a:lnTo>
                    <a:lnTo>
                      <a:pt x="13" y="36"/>
                    </a:lnTo>
                    <a:lnTo>
                      <a:pt x="36" y="23"/>
                    </a:lnTo>
                    <a:lnTo>
                      <a:pt x="30" y="11"/>
                    </a:lnTo>
                    <a:lnTo>
                      <a:pt x="24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5573520" y="5186160"/>
                <a:ext cx="18720" cy="18000"/>
              </a:xfrm>
              <a:custGeom>
                <a:avLst/>
                <a:gdLst/>
                <a:ahLst/>
                <a:rect l="l" t="t" r="r" b="b"/>
                <a:pathLst>
                  <a:path w="36" h="37">
                    <a:moveTo>
                      <a:pt x="0" y="14"/>
                    </a:moveTo>
                    <a:lnTo>
                      <a:pt x="12" y="36"/>
                    </a:lnTo>
                    <a:lnTo>
                      <a:pt x="13" y="37"/>
                    </a:lnTo>
                    <a:lnTo>
                      <a:pt x="36" y="23"/>
                    </a:lnTo>
                    <a:lnTo>
                      <a:pt x="35" y="21"/>
                    </a:lnTo>
                    <a:lnTo>
                      <a:pt x="24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5562720" y="5162760"/>
                <a:ext cx="17280" cy="18360"/>
              </a:xfrm>
              <a:custGeom>
                <a:avLst/>
                <a:gdLst/>
                <a:ahLst/>
                <a:rect l="l" t="t" r="r" b="b"/>
                <a:pathLst>
                  <a:path w="34" h="34">
                    <a:moveTo>
                      <a:pt x="3" y="21"/>
                    </a:moveTo>
                    <a:lnTo>
                      <a:pt x="0" y="17"/>
                    </a:lnTo>
                    <a:lnTo>
                      <a:pt x="4" y="26"/>
                    </a:lnTo>
                    <a:lnTo>
                      <a:pt x="10" y="34"/>
                    </a:lnTo>
                    <a:lnTo>
                      <a:pt x="34" y="20"/>
                    </a:lnTo>
                    <a:lnTo>
                      <a:pt x="28" y="12"/>
                    </a:lnTo>
                    <a:lnTo>
                      <a:pt x="24" y="4"/>
                    </a:lnTo>
                    <a:lnTo>
                      <a:pt x="20" y="0"/>
                    </a:lnTo>
                    <a:lnTo>
                      <a:pt x="3" y="21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5561280" y="516132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2" h="26">
                    <a:moveTo>
                      <a:pt x="0" y="23"/>
                    </a:moveTo>
                    <a:lnTo>
                      <a:pt x="16" y="0"/>
                    </a:lnTo>
                    <a:lnTo>
                      <a:pt x="22" y="5"/>
                    </a:lnTo>
                    <a:lnTo>
                      <a:pt x="5" y="2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5539320" y="514620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0" y="23"/>
                    </a:moveTo>
                    <a:lnTo>
                      <a:pt x="16" y="0"/>
                    </a:lnTo>
                    <a:lnTo>
                      <a:pt x="38" y="15"/>
                    </a:lnTo>
                    <a:lnTo>
                      <a:pt x="21" y="37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>
                <a:off x="5525280" y="513684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1" h="28">
                    <a:moveTo>
                      <a:pt x="12" y="0"/>
                    </a:moveTo>
                    <a:lnTo>
                      <a:pt x="0" y="24"/>
                    </a:lnTo>
                    <a:lnTo>
                      <a:pt x="5" y="28"/>
                    </a:lnTo>
                    <a:lnTo>
                      <a:pt x="21" y="5"/>
                    </a:lnTo>
                    <a:lnTo>
                      <a:pt x="16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14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5517360" y="513396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6" h="31">
                    <a:moveTo>
                      <a:pt x="0" y="26"/>
                    </a:moveTo>
                    <a:lnTo>
                      <a:pt x="6" y="0"/>
                    </a:lnTo>
                    <a:lnTo>
                      <a:pt x="26" y="5"/>
                    </a:lnTo>
                    <a:lnTo>
                      <a:pt x="19" y="31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5489280" y="5129280"/>
                <a:ext cx="16920" cy="15480"/>
              </a:xfrm>
              <a:custGeom>
                <a:avLst/>
                <a:gdLst/>
                <a:ahLst/>
                <a:rect l="l" t="t" r="r" b="b"/>
                <a:pathLst>
                  <a:path w="33" h="31">
                    <a:moveTo>
                      <a:pt x="0" y="26"/>
                    </a:moveTo>
                    <a:lnTo>
                      <a:pt x="7" y="0"/>
                    </a:lnTo>
                    <a:lnTo>
                      <a:pt x="33" y="5"/>
                    </a:lnTo>
                    <a:lnTo>
                      <a:pt x="27" y="31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>
                <a:off x="5463000" y="5132520"/>
                <a:ext cx="16920" cy="16920"/>
              </a:xfrm>
              <a:custGeom>
                <a:avLst/>
                <a:gdLst/>
                <a:ahLst/>
                <a:rect l="l" t="t" r="r" b="b"/>
                <a:pathLst>
                  <a:path w="33" h="34">
                    <a:moveTo>
                      <a:pt x="8" y="34"/>
                    </a:moveTo>
                    <a:lnTo>
                      <a:pt x="0" y="9"/>
                    </a:lnTo>
                    <a:lnTo>
                      <a:pt x="26" y="0"/>
                    </a:lnTo>
                    <a:lnTo>
                      <a:pt x="33" y="25"/>
                    </a:ln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5436360" y="5140080"/>
                <a:ext cx="16920" cy="18360"/>
              </a:xfrm>
              <a:custGeom>
                <a:avLst/>
                <a:gdLst/>
                <a:ahLst/>
                <a:rect l="l" t="t" r="r" b="b"/>
                <a:pathLst>
                  <a:path w="33" h="35">
                    <a:moveTo>
                      <a:pt x="1" y="34"/>
                    </a:moveTo>
                    <a:lnTo>
                      <a:pt x="7" y="34"/>
                    </a:lnTo>
                    <a:lnTo>
                      <a:pt x="33" y="25"/>
                    </a:lnTo>
                    <a:lnTo>
                      <a:pt x="25" y="0"/>
                    </a:lnTo>
                    <a:lnTo>
                      <a:pt x="0" y="8"/>
                    </a:lnTo>
                    <a:lnTo>
                      <a:pt x="1" y="34"/>
                    </a:lnTo>
                    <a:lnTo>
                      <a:pt x="1" y="34"/>
                    </a:lnTo>
                    <a:lnTo>
                      <a:pt x="5" y="35"/>
                    </a:lnTo>
                    <a:lnTo>
                      <a:pt x="7" y="34"/>
                    </a:lnTo>
                    <a:lnTo>
                      <a:pt x="1" y="3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5436360" y="5144760"/>
                <a:ext cx="2880" cy="13320"/>
              </a:xfrm>
              <a:custGeom>
                <a:avLst/>
                <a:gdLst/>
                <a:ahLst/>
                <a:rect l="l" t="t" r="r" b="b"/>
                <a:pathLst>
                  <a:path w="7" h="26">
                    <a:moveTo>
                      <a:pt x="0" y="26"/>
                    </a:moveTo>
                    <a:lnTo>
                      <a:pt x="6" y="0"/>
                    </a:lnTo>
                    <a:lnTo>
                      <a:pt x="7" y="0"/>
                    </a:lnTo>
                    <a:lnTo>
                      <a:pt x="1" y="26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>
                <a:off x="5408280" y="5140080"/>
                <a:ext cx="16920" cy="16920"/>
              </a:xfrm>
              <a:custGeom>
                <a:avLst/>
                <a:gdLst/>
                <a:ahLst/>
                <a:rect l="l" t="t" r="r" b="b"/>
                <a:pathLst>
                  <a:path w="32" h="31">
                    <a:moveTo>
                      <a:pt x="0" y="26"/>
                    </a:moveTo>
                    <a:lnTo>
                      <a:pt x="6" y="0"/>
                    </a:lnTo>
                    <a:lnTo>
                      <a:pt x="32" y="4"/>
                    </a:lnTo>
                    <a:lnTo>
                      <a:pt x="26" y="31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5382000" y="5136840"/>
                <a:ext cx="15480" cy="15480"/>
              </a:xfrm>
              <a:custGeom>
                <a:avLst/>
                <a:gdLst/>
                <a:ahLst/>
                <a:rect l="l" t="t" r="r" b="b"/>
                <a:pathLst>
                  <a:path w="32" h="30">
                    <a:moveTo>
                      <a:pt x="0" y="27"/>
                    </a:moveTo>
                    <a:lnTo>
                      <a:pt x="6" y="0"/>
                    </a:lnTo>
                    <a:lnTo>
                      <a:pt x="32" y="4"/>
                    </a:lnTo>
                    <a:lnTo>
                      <a:pt x="27" y="3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>
                <a:off x="5358240" y="514944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18" y="37"/>
                    </a:moveTo>
                    <a:lnTo>
                      <a:pt x="0" y="19"/>
                    </a:lnTo>
                    <a:lnTo>
                      <a:pt x="19" y="0"/>
                    </a:lnTo>
                    <a:lnTo>
                      <a:pt x="38" y="17"/>
                    </a:lnTo>
                    <a:lnTo>
                      <a:pt x="18" y="3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5340960" y="516780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1" h="31">
                    <a:moveTo>
                      <a:pt x="0" y="14"/>
                    </a:moveTo>
                    <a:lnTo>
                      <a:pt x="20" y="31"/>
                    </a:lnTo>
                    <a:lnTo>
                      <a:pt x="31" y="19"/>
                    </a:lnTo>
                    <a:lnTo>
                      <a:pt x="13" y="0"/>
                    </a:lnTo>
                    <a:lnTo>
                      <a:pt x="2" y="12"/>
                    </a:lnTo>
                    <a:lnTo>
                      <a:pt x="0" y="14"/>
                    </a:lnTo>
                    <a:lnTo>
                      <a:pt x="2" y="12"/>
                    </a:lnTo>
                    <a:lnTo>
                      <a:pt x="1" y="13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>
                <a:off x="5338080" y="5175360"/>
                <a:ext cx="14040" cy="11880"/>
              </a:xfrm>
              <a:custGeom>
                <a:avLst/>
                <a:gdLst/>
                <a:ahLst/>
                <a:rect l="l" t="t" r="r" b="b"/>
                <a:pathLst>
                  <a:path w="29" h="23">
                    <a:moveTo>
                      <a:pt x="23" y="23"/>
                    </a:moveTo>
                    <a:lnTo>
                      <a:pt x="0" y="10"/>
                    </a:lnTo>
                    <a:lnTo>
                      <a:pt x="7" y="0"/>
                    </a:lnTo>
                    <a:lnTo>
                      <a:pt x="29" y="14"/>
                    </a:lnTo>
                    <a:lnTo>
                      <a:pt x="23" y="2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5322240" y="519192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23" y="37"/>
                    </a:moveTo>
                    <a:lnTo>
                      <a:pt x="0" y="23"/>
                    </a:lnTo>
                    <a:lnTo>
                      <a:pt x="15" y="0"/>
                    </a:lnTo>
                    <a:lnTo>
                      <a:pt x="38" y="14"/>
                    </a:lnTo>
                    <a:lnTo>
                      <a:pt x="23" y="3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>
                <a:off x="5302080" y="521208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6" h="35">
                    <a:moveTo>
                      <a:pt x="11" y="35"/>
                    </a:moveTo>
                    <a:lnTo>
                      <a:pt x="0" y="12"/>
                    </a:lnTo>
                    <a:lnTo>
                      <a:pt x="25" y="0"/>
                    </a:lnTo>
                    <a:lnTo>
                      <a:pt x="36" y="23"/>
                    </a:lnTo>
                    <a:lnTo>
                      <a:pt x="11" y="35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5276880" y="5222520"/>
                <a:ext cx="18720" cy="19800"/>
              </a:xfrm>
              <a:custGeom>
                <a:avLst/>
                <a:gdLst/>
                <a:ahLst/>
                <a:rect l="l" t="t" r="r" b="b"/>
                <a:pathLst>
                  <a:path w="34" h="37">
                    <a:moveTo>
                      <a:pt x="3" y="37"/>
                    </a:moveTo>
                    <a:lnTo>
                      <a:pt x="9" y="35"/>
                    </a:lnTo>
                    <a:lnTo>
                      <a:pt x="34" y="24"/>
                    </a:lnTo>
                    <a:lnTo>
                      <a:pt x="23" y="0"/>
                    </a:lnTo>
                    <a:lnTo>
                      <a:pt x="0" y="11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6" y="37"/>
                    </a:lnTo>
                    <a:lnTo>
                      <a:pt x="9" y="35"/>
                    </a:lnTo>
                    <a:lnTo>
                      <a:pt x="3" y="3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>
                <a:off x="5278680" y="5229000"/>
                <a:ext cx="1080" cy="13680"/>
              </a:xfrm>
              <a:custGeom>
                <a:avLst/>
                <a:gdLst/>
                <a:ahLst/>
                <a:rect l="l" t="t" r="r" b="b"/>
                <a:pathLst>
                  <a:path w="3" h="27">
                    <a:moveTo>
                      <a:pt x="0" y="27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>
                <a:off x="5250600" y="5227560"/>
                <a:ext cx="15480" cy="13320"/>
              </a:xfrm>
              <a:custGeom>
                <a:avLst/>
                <a:gdLst/>
                <a:ahLst/>
                <a:rect l="l" t="t" r="r" b="b"/>
                <a:pathLst>
                  <a:path w="30" h="28">
                    <a:moveTo>
                      <a:pt x="0" y="27"/>
                    </a:moveTo>
                    <a:lnTo>
                      <a:pt x="3" y="0"/>
                    </a:lnTo>
                    <a:lnTo>
                      <a:pt x="30" y="2"/>
                    </a:lnTo>
                    <a:lnTo>
                      <a:pt x="27" y="2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>
                <a:off x="5223960" y="5225760"/>
                <a:ext cx="14040" cy="13680"/>
              </a:xfrm>
              <a:custGeom>
                <a:avLst/>
                <a:gdLst/>
                <a:ahLst/>
                <a:rect l="l" t="t" r="r" b="b"/>
                <a:pathLst>
                  <a:path w="29" h="28">
                    <a:moveTo>
                      <a:pt x="0" y="27"/>
                    </a:moveTo>
                    <a:lnTo>
                      <a:pt x="3" y="0"/>
                    </a:lnTo>
                    <a:lnTo>
                      <a:pt x="29" y="2"/>
                    </a:lnTo>
                    <a:lnTo>
                      <a:pt x="26" y="28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5195880" y="5222520"/>
                <a:ext cx="15480" cy="15480"/>
              </a:xfrm>
              <a:custGeom>
                <a:avLst/>
                <a:gdLst/>
                <a:ahLst/>
                <a:rect l="l" t="t" r="r" b="b"/>
                <a:pathLst>
                  <a:path w="31" h="29">
                    <a:moveTo>
                      <a:pt x="0" y="26"/>
                    </a:moveTo>
                    <a:lnTo>
                      <a:pt x="4" y="0"/>
                    </a:lnTo>
                    <a:lnTo>
                      <a:pt x="31" y="2"/>
                    </a:lnTo>
                    <a:lnTo>
                      <a:pt x="27" y="29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>
                <a:off x="5167800" y="521964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29">
                    <a:moveTo>
                      <a:pt x="0" y="27"/>
                    </a:moveTo>
                    <a:lnTo>
                      <a:pt x="4" y="0"/>
                    </a:lnTo>
                    <a:lnTo>
                      <a:pt x="30" y="3"/>
                    </a:lnTo>
                    <a:lnTo>
                      <a:pt x="27" y="29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5139720" y="5218200"/>
                <a:ext cx="15480" cy="13680"/>
              </a:xfrm>
              <a:custGeom>
                <a:avLst/>
                <a:gdLst/>
                <a:ahLst/>
                <a:rect l="l" t="t" r="r" b="b"/>
                <a:pathLst>
                  <a:path w="30" h="28">
                    <a:moveTo>
                      <a:pt x="0" y="26"/>
                    </a:moveTo>
                    <a:lnTo>
                      <a:pt x="4" y="0"/>
                    </a:lnTo>
                    <a:lnTo>
                      <a:pt x="30" y="2"/>
                    </a:lnTo>
                    <a:lnTo>
                      <a:pt x="26" y="28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>
                <a:off x="5119560" y="5214960"/>
                <a:ext cx="9000" cy="15120"/>
              </a:xfrm>
              <a:custGeom>
                <a:avLst/>
                <a:gdLst/>
                <a:ahLst/>
                <a:rect l="l" t="t" r="r" b="b"/>
                <a:pathLst>
                  <a:path w="17" h="28">
                    <a:moveTo>
                      <a:pt x="0" y="0"/>
                    </a:moveTo>
                    <a:lnTo>
                      <a:pt x="0" y="27"/>
                    </a:lnTo>
                    <a:lnTo>
                      <a:pt x="13" y="28"/>
                    </a:lnTo>
                    <a:lnTo>
                      <a:pt x="1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5113080" y="5214960"/>
                <a:ext cx="7560" cy="15120"/>
              </a:xfrm>
              <a:custGeom>
                <a:avLst/>
                <a:gdLst/>
                <a:ahLst/>
                <a:rect l="l" t="t" r="r" b="b"/>
                <a:pathLst>
                  <a:path w="17" h="29">
                    <a:moveTo>
                      <a:pt x="3" y="29"/>
                    </a:moveTo>
                    <a:lnTo>
                      <a:pt x="0" y="4"/>
                    </a:lnTo>
                    <a:lnTo>
                      <a:pt x="13" y="0"/>
                    </a:lnTo>
                    <a:lnTo>
                      <a:pt x="17" y="26"/>
                    </a:lnTo>
                    <a:lnTo>
                      <a:pt x="3" y="29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5085360" y="521964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4" y="32"/>
                    </a:moveTo>
                    <a:lnTo>
                      <a:pt x="0" y="6"/>
                    </a:lnTo>
                    <a:lnTo>
                      <a:pt x="27" y="0"/>
                    </a:lnTo>
                    <a:lnTo>
                      <a:pt x="31" y="26"/>
                    </a:lnTo>
                    <a:lnTo>
                      <a:pt x="4" y="32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>
                <a:off x="5070960" y="5225760"/>
                <a:ext cx="2880" cy="13680"/>
              </a:xfrm>
              <a:custGeom>
                <a:avLst/>
                <a:gdLst/>
                <a:ahLst/>
                <a:rect l="l" t="t" r="r" b="b"/>
                <a:pathLst>
                  <a:path w="5" h="26">
                    <a:moveTo>
                      <a:pt x="3" y="26"/>
                    </a:moveTo>
                    <a:lnTo>
                      <a:pt x="5" y="2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26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>
                <a:off x="5653440" y="519984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17" y="24"/>
                    </a:moveTo>
                    <a:lnTo>
                      <a:pt x="19" y="22"/>
                    </a:lnTo>
                    <a:lnTo>
                      <a:pt x="22" y="18"/>
                    </a:lnTo>
                    <a:lnTo>
                      <a:pt x="22" y="16"/>
                    </a:lnTo>
                    <a:lnTo>
                      <a:pt x="23" y="14"/>
                    </a:lnTo>
                    <a:lnTo>
                      <a:pt x="22" y="9"/>
                    </a:lnTo>
                    <a:lnTo>
                      <a:pt x="18" y="4"/>
                    </a:lnTo>
                    <a:lnTo>
                      <a:pt x="15" y="2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7" y="24"/>
                    </a:lnTo>
                    <a:close/>
                  </a:path>
                </a:pathLst>
              </a:custGeom>
              <a:solidFill>
                <a:srgbClr val="a061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5573520" y="5202720"/>
                <a:ext cx="87120" cy="79200"/>
              </a:xfrm>
              <a:custGeom>
                <a:avLst/>
                <a:gdLst/>
                <a:ahLst/>
                <a:rect l="l" t="t" r="r" b="b"/>
                <a:pathLst>
                  <a:path w="170" h="158">
                    <a:moveTo>
                      <a:pt x="17" y="158"/>
                    </a:moveTo>
                    <a:lnTo>
                      <a:pt x="170" y="20"/>
                    </a:lnTo>
                    <a:lnTo>
                      <a:pt x="153" y="0"/>
                    </a:lnTo>
                    <a:lnTo>
                      <a:pt x="0" y="139"/>
                    </a:lnTo>
                    <a:lnTo>
                      <a:pt x="17" y="158"/>
                    </a:lnTo>
                    <a:close/>
                  </a:path>
                </a:pathLst>
              </a:custGeom>
              <a:solidFill>
                <a:srgbClr val="a061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>
                <a:off x="5570640" y="5273280"/>
                <a:ext cx="10800" cy="10440"/>
              </a:xfrm>
              <a:custGeom>
                <a:avLst/>
                <a:gdLst/>
                <a:ahLst/>
                <a:rect l="l" t="t" r="r" b="b"/>
                <a:pathLst>
                  <a:path w="22" h="22">
                    <a:moveTo>
                      <a:pt x="5" y="0"/>
                    </a:moveTo>
                    <a:lnTo>
                      <a:pt x="3" y="2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9"/>
                    </a:lnTo>
                    <a:lnTo>
                      <a:pt x="1" y="15"/>
                    </a:lnTo>
                    <a:lnTo>
                      <a:pt x="4" y="18"/>
                    </a:lnTo>
                    <a:lnTo>
                      <a:pt x="7" y="21"/>
                    </a:lnTo>
                    <a:lnTo>
                      <a:pt x="12" y="22"/>
                    </a:lnTo>
                    <a:lnTo>
                      <a:pt x="14" y="22"/>
                    </a:lnTo>
                    <a:lnTo>
                      <a:pt x="18" y="22"/>
                    </a:lnTo>
                    <a:lnTo>
                      <a:pt x="20" y="21"/>
                    </a:lnTo>
                    <a:lnTo>
                      <a:pt x="22" y="19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a061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>
                <a:off x="3006000" y="382392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25" y="17"/>
                    </a:moveTo>
                    <a:lnTo>
                      <a:pt x="26" y="14"/>
                    </a:lnTo>
                    <a:lnTo>
                      <a:pt x="26" y="11"/>
                    </a:lnTo>
                    <a:lnTo>
                      <a:pt x="26" y="8"/>
                    </a:lnTo>
                    <a:lnTo>
                      <a:pt x="25" y="6"/>
                    </a:lnTo>
                    <a:lnTo>
                      <a:pt x="22" y="3"/>
                    </a:lnTo>
                    <a:lnTo>
                      <a:pt x="18" y="1"/>
                    </a:lnTo>
                    <a:lnTo>
                      <a:pt x="12" y="0"/>
                    </a:lnTo>
                    <a:lnTo>
                      <a:pt x="8" y="1"/>
                    </a:lnTo>
                    <a:lnTo>
                      <a:pt x="6" y="2"/>
                    </a:lnTo>
                    <a:lnTo>
                      <a:pt x="3" y="4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25" y="1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>
                <a:off x="2962440" y="3828600"/>
                <a:ext cx="55800" cy="125280"/>
              </a:xfrm>
              <a:custGeom>
                <a:avLst/>
                <a:gdLst/>
                <a:ahLst/>
                <a:rect l="l" t="t" r="r" b="b"/>
                <a:pathLst>
                  <a:path w="110" h="245">
                    <a:moveTo>
                      <a:pt x="25" y="245"/>
                    </a:moveTo>
                    <a:lnTo>
                      <a:pt x="110" y="8"/>
                    </a:lnTo>
                    <a:lnTo>
                      <a:pt x="85" y="0"/>
                    </a:lnTo>
                    <a:lnTo>
                      <a:pt x="0" y="238"/>
                    </a:lnTo>
                    <a:lnTo>
                      <a:pt x="25" y="245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2960640" y="394956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" y="0"/>
                    </a:moveTo>
                    <a:lnTo>
                      <a:pt x="0" y="3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1" y="11"/>
                    </a:lnTo>
                    <a:lnTo>
                      <a:pt x="4" y="14"/>
                    </a:lnTo>
                    <a:lnTo>
                      <a:pt x="8" y="16"/>
                    </a:lnTo>
                    <a:lnTo>
                      <a:pt x="14" y="17"/>
                    </a:lnTo>
                    <a:lnTo>
                      <a:pt x="18" y="16"/>
                    </a:lnTo>
                    <a:lnTo>
                      <a:pt x="20" y="15"/>
                    </a:lnTo>
                    <a:lnTo>
                      <a:pt x="23" y="13"/>
                    </a:lnTo>
                    <a:lnTo>
                      <a:pt x="25" y="11"/>
                    </a:lnTo>
                    <a:lnTo>
                      <a:pt x="26" y="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3480480" y="4593600"/>
                <a:ext cx="12240" cy="900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0" y="10"/>
                    </a:moveTo>
                    <a:lnTo>
                      <a:pt x="1" y="13"/>
                    </a:lnTo>
                    <a:lnTo>
                      <a:pt x="2" y="15"/>
                    </a:lnTo>
                    <a:lnTo>
                      <a:pt x="4" y="16"/>
                    </a:lnTo>
                    <a:lnTo>
                      <a:pt x="6" y="17"/>
                    </a:lnTo>
                    <a:lnTo>
                      <a:pt x="12" y="18"/>
                    </a:lnTo>
                    <a:lnTo>
                      <a:pt x="16" y="17"/>
                    </a:lnTo>
                    <a:lnTo>
                      <a:pt x="20" y="15"/>
                    </a:lnTo>
                    <a:lnTo>
                      <a:pt x="23" y="11"/>
                    </a:lnTo>
                    <a:lnTo>
                      <a:pt x="25" y="9"/>
                    </a:lnTo>
                    <a:lnTo>
                      <a:pt x="26" y="7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>
                <a:off x="3454200" y="4509360"/>
                <a:ext cx="38880" cy="88560"/>
              </a:xfrm>
              <a:custGeom>
                <a:avLst/>
                <a:gdLst/>
                <a:ahLst/>
                <a:rect l="l" t="t" r="r" b="b"/>
                <a:pathLst>
                  <a:path w="76" h="173">
                    <a:moveTo>
                      <a:pt x="7" y="0"/>
                    </a:moveTo>
                    <a:lnTo>
                      <a:pt x="0" y="17"/>
                    </a:lnTo>
                    <a:lnTo>
                      <a:pt x="51" y="173"/>
                    </a:lnTo>
                    <a:lnTo>
                      <a:pt x="76" y="163"/>
                    </a:lnTo>
                    <a:lnTo>
                      <a:pt x="25" y="8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>
                <a:off x="3456720" y="4229280"/>
                <a:ext cx="649440" cy="293760"/>
              </a:xfrm>
              <a:custGeom>
                <a:avLst/>
                <a:gdLst/>
                <a:ahLst/>
                <a:rect l="l" t="t" r="r" b="b"/>
                <a:pathLst>
                  <a:path w="1249" h="575">
                    <a:moveTo>
                      <a:pt x="1249" y="13"/>
                    </a:moveTo>
                    <a:lnTo>
                      <a:pt x="1231" y="0"/>
                    </a:lnTo>
                    <a:lnTo>
                      <a:pt x="0" y="550"/>
                    </a:lnTo>
                    <a:lnTo>
                      <a:pt x="10" y="575"/>
                    </a:lnTo>
                    <a:lnTo>
                      <a:pt x="1240" y="25"/>
                    </a:lnTo>
                    <a:lnTo>
                      <a:pt x="1249" y="1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4093920" y="4022640"/>
                <a:ext cx="32400" cy="212400"/>
              </a:xfrm>
              <a:custGeom>
                <a:avLst/>
                <a:gdLst/>
                <a:ahLst/>
                <a:rect l="l" t="t" r="r" b="b"/>
                <a:pathLst>
                  <a:path w="64" h="418">
                    <a:moveTo>
                      <a:pt x="37" y="0"/>
                    </a:moveTo>
                    <a:lnTo>
                      <a:pt x="0" y="417"/>
                    </a:lnTo>
                    <a:lnTo>
                      <a:pt x="26" y="418"/>
                    </a:lnTo>
                    <a:lnTo>
                      <a:pt x="64" y="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>
                <a:off x="4112280" y="4016880"/>
                <a:ext cx="14040" cy="756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27" y="14"/>
                    </a:moveTo>
                    <a:lnTo>
                      <a:pt x="27" y="10"/>
                    </a:lnTo>
                    <a:lnTo>
                      <a:pt x="26" y="8"/>
                    </a:lnTo>
                    <a:lnTo>
                      <a:pt x="25" y="5"/>
                    </a:lnTo>
                    <a:lnTo>
                      <a:pt x="24" y="4"/>
                    </a:lnTo>
                    <a:lnTo>
                      <a:pt x="19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3"/>
                    </a:lnTo>
                    <a:lnTo>
                      <a:pt x="3" y="5"/>
                    </a:lnTo>
                    <a:lnTo>
                      <a:pt x="2" y="7"/>
                    </a:lnTo>
                    <a:lnTo>
                      <a:pt x="1" y="9"/>
                    </a:lnTo>
                    <a:lnTo>
                      <a:pt x="0" y="12"/>
                    </a:lnTo>
                    <a:lnTo>
                      <a:pt x="27" y="1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3459960" y="4509360"/>
                <a:ext cx="12240" cy="1224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0" y="21"/>
                    </a:moveTo>
                    <a:lnTo>
                      <a:pt x="2" y="23"/>
                    </a:lnTo>
                    <a:lnTo>
                      <a:pt x="5" y="24"/>
                    </a:lnTo>
                    <a:lnTo>
                      <a:pt x="7" y="24"/>
                    </a:lnTo>
                    <a:lnTo>
                      <a:pt x="11" y="24"/>
                    </a:lnTo>
                    <a:lnTo>
                      <a:pt x="15" y="21"/>
                    </a:lnTo>
                    <a:lnTo>
                      <a:pt x="19" y="18"/>
                    </a:lnTo>
                    <a:lnTo>
                      <a:pt x="21" y="14"/>
                    </a:lnTo>
                    <a:lnTo>
                      <a:pt x="23" y="9"/>
                    </a:lnTo>
                    <a:lnTo>
                      <a:pt x="21" y="6"/>
                    </a:lnTo>
                    <a:lnTo>
                      <a:pt x="20" y="4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>
                <a:off x="3057120" y="4205160"/>
                <a:ext cx="412200" cy="315000"/>
              </a:xfrm>
              <a:custGeom>
                <a:avLst/>
                <a:gdLst/>
                <a:ahLst/>
                <a:rect l="l" t="t" r="r" b="b"/>
                <a:pathLst>
                  <a:path w="791" h="618">
                    <a:moveTo>
                      <a:pt x="0" y="20"/>
                    </a:moveTo>
                    <a:lnTo>
                      <a:pt x="0" y="20"/>
                    </a:lnTo>
                    <a:lnTo>
                      <a:pt x="51" y="61"/>
                    </a:lnTo>
                    <a:lnTo>
                      <a:pt x="108" y="106"/>
                    </a:lnTo>
                    <a:lnTo>
                      <a:pt x="168" y="153"/>
                    </a:lnTo>
                    <a:lnTo>
                      <a:pt x="232" y="202"/>
                    </a:lnTo>
                    <a:lnTo>
                      <a:pt x="295" y="251"/>
                    </a:lnTo>
                    <a:lnTo>
                      <a:pt x="360" y="301"/>
                    </a:lnTo>
                    <a:lnTo>
                      <a:pt x="424" y="350"/>
                    </a:lnTo>
                    <a:lnTo>
                      <a:pt x="486" y="397"/>
                    </a:lnTo>
                    <a:lnTo>
                      <a:pt x="544" y="442"/>
                    </a:lnTo>
                    <a:lnTo>
                      <a:pt x="598" y="483"/>
                    </a:lnTo>
                    <a:lnTo>
                      <a:pt x="648" y="521"/>
                    </a:lnTo>
                    <a:lnTo>
                      <a:pt x="690" y="554"/>
                    </a:lnTo>
                    <a:lnTo>
                      <a:pt x="725" y="581"/>
                    </a:lnTo>
                    <a:lnTo>
                      <a:pt x="751" y="601"/>
                    </a:lnTo>
                    <a:lnTo>
                      <a:pt x="768" y="613"/>
                    </a:lnTo>
                    <a:lnTo>
                      <a:pt x="774" y="618"/>
                    </a:lnTo>
                    <a:lnTo>
                      <a:pt x="791" y="597"/>
                    </a:lnTo>
                    <a:lnTo>
                      <a:pt x="786" y="593"/>
                    </a:lnTo>
                    <a:lnTo>
                      <a:pt x="768" y="580"/>
                    </a:lnTo>
                    <a:lnTo>
                      <a:pt x="743" y="559"/>
                    </a:lnTo>
                    <a:lnTo>
                      <a:pt x="707" y="532"/>
                    </a:lnTo>
                    <a:lnTo>
                      <a:pt x="665" y="500"/>
                    </a:lnTo>
                    <a:lnTo>
                      <a:pt x="615" y="462"/>
                    </a:lnTo>
                    <a:lnTo>
                      <a:pt x="561" y="421"/>
                    </a:lnTo>
                    <a:lnTo>
                      <a:pt x="503" y="376"/>
                    </a:lnTo>
                    <a:lnTo>
                      <a:pt x="441" y="328"/>
                    </a:lnTo>
                    <a:lnTo>
                      <a:pt x="378" y="279"/>
                    </a:lnTo>
                    <a:lnTo>
                      <a:pt x="313" y="230"/>
                    </a:lnTo>
                    <a:lnTo>
                      <a:pt x="249" y="180"/>
                    </a:lnTo>
                    <a:lnTo>
                      <a:pt x="185" y="131"/>
                    </a:lnTo>
                    <a:lnTo>
                      <a:pt x="126" y="85"/>
                    </a:lnTo>
                    <a:lnTo>
                      <a:pt x="69" y="41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2988720" y="4148280"/>
                <a:ext cx="78120" cy="65520"/>
              </a:xfrm>
              <a:custGeom>
                <a:avLst/>
                <a:gdLst/>
                <a:ahLst/>
                <a:rect l="l" t="t" r="r" b="b"/>
                <a:pathLst>
                  <a:path w="148" h="129">
                    <a:moveTo>
                      <a:pt x="0" y="19"/>
                    </a:moveTo>
                    <a:lnTo>
                      <a:pt x="12" y="31"/>
                    </a:lnTo>
                    <a:lnTo>
                      <a:pt x="37" y="53"/>
                    </a:lnTo>
                    <a:lnTo>
                      <a:pt x="75" y="85"/>
                    </a:lnTo>
                    <a:lnTo>
                      <a:pt x="131" y="129"/>
                    </a:lnTo>
                    <a:lnTo>
                      <a:pt x="148" y="109"/>
                    </a:lnTo>
                    <a:lnTo>
                      <a:pt x="94" y="64"/>
                    </a:lnTo>
                    <a:lnTo>
                      <a:pt x="55" y="32"/>
                    </a:lnTo>
                    <a:lnTo>
                      <a:pt x="31" y="10"/>
                    </a:lnTo>
                    <a:lnTo>
                      <a:pt x="2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>
                <a:off x="2987280" y="4146840"/>
                <a:ext cx="12240" cy="1224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23" y="4"/>
                    </a:moveTo>
                    <a:lnTo>
                      <a:pt x="20" y="2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8" y="2"/>
                    </a:lnTo>
                    <a:lnTo>
                      <a:pt x="4" y="5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1" y="19"/>
                    </a:lnTo>
                    <a:lnTo>
                      <a:pt x="2" y="21"/>
                    </a:lnTo>
                    <a:lnTo>
                      <a:pt x="3" y="23"/>
                    </a:lnTo>
                    <a:lnTo>
                      <a:pt x="23" y="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>
                <a:off x="3680280" y="509400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0" y="10"/>
                    </a:moveTo>
                    <a:lnTo>
                      <a:pt x="1" y="14"/>
                    </a:lnTo>
                    <a:lnTo>
                      <a:pt x="3" y="16"/>
                    </a:lnTo>
                    <a:lnTo>
                      <a:pt x="6" y="17"/>
                    </a:lnTo>
                    <a:lnTo>
                      <a:pt x="8" y="18"/>
                    </a:lnTo>
                    <a:lnTo>
                      <a:pt x="12" y="19"/>
                    </a:lnTo>
                    <a:lnTo>
                      <a:pt x="18" y="17"/>
                    </a:lnTo>
                    <a:lnTo>
                      <a:pt x="22" y="15"/>
                    </a:lnTo>
                    <a:lnTo>
                      <a:pt x="25" y="10"/>
                    </a:lnTo>
                    <a:lnTo>
                      <a:pt x="26" y="8"/>
                    </a:lnTo>
                    <a:lnTo>
                      <a:pt x="26" y="5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>
                <a:off x="3477240" y="4587480"/>
                <a:ext cx="214920" cy="511200"/>
              </a:xfrm>
              <a:custGeom>
                <a:avLst/>
                <a:gdLst/>
                <a:ahLst/>
                <a:rect l="l" t="t" r="r" b="b"/>
                <a:pathLst>
                  <a:path w="415" h="1003">
                    <a:moveTo>
                      <a:pt x="0" y="11"/>
                    </a:moveTo>
                    <a:lnTo>
                      <a:pt x="390" y="1003"/>
                    </a:lnTo>
                    <a:lnTo>
                      <a:pt x="415" y="993"/>
                    </a:lnTo>
                    <a:lnTo>
                      <a:pt x="26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3477240" y="4582800"/>
                <a:ext cx="13680" cy="10440"/>
              </a:xfrm>
              <a:custGeom>
                <a:avLst/>
                <a:gdLst/>
                <a:ahLst/>
                <a:rect l="l" t="t" r="r" b="b"/>
                <a:pathLst>
                  <a:path w="27" h="19">
                    <a:moveTo>
                      <a:pt x="27" y="8"/>
                    </a:moveTo>
                    <a:lnTo>
                      <a:pt x="25" y="5"/>
                    </a:lnTo>
                    <a:lnTo>
                      <a:pt x="24" y="3"/>
                    </a:lnTo>
                    <a:lnTo>
                      <a:pt x="22" y="2"/>
                    </a:lnTo>
                    <a:lnTo>
                      <a:pt x="20" y="1"/>
                    </a:lnTo>
                    <a:lnTo>
                      <a:pt x="14" y="0"/>
                    </a:lnTo>
                    <a:lnTo>
                      <a:pt x="9" y="2"/>
                    </a:lnTo>
                    <a:lnTo>
                      <a:pt x="5" y="4"/>
                    </a:lnTo>
                    <a:lnTo>
                      <a:pt x="2" y="8"/>
                    </a:lnTo>
                    <a:lnTo>
                      <a:pt x="1" y="10"/>
                    </a:lnTo>
                    <a:lnTo>
                      <a:pt x="0" y="14"/>
                    </a:lnTo>
                    <a:lnTo>
                      <a:pt x="1" y="16"/>
                    </a:lnTo>
                    <a:lnTo>
                      <a:pt x="1" y="19"/>
                    </a:lnTo>
                    <a:lnTo>
                      <a:pt x="27" y="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>
                <a:off x="4095360" y="4226400"/>
                <a:ext cx="9000" cy="13320"/>
              </a:xfrm>
              <a:custGeom>
                <a:avLst/>
                <a:gdLst/>
                <a:ahLst/>
                <a:rect l="l" t="t" r="r" b="b"/>
                <a:pathLst>
                  <a:path w="17" h="26">
                    <a:moveTo>
                      <a:pt x="17" y="0"/>
                    </a:moveTo>
                    <a:lnTo>
                      <a:pt x="14" y="0"/>
                    </a:lnTo>
                    <a:lnTo>
                      <a:pt x="11" y="0"/>
                    </a:lnTo>
                    <a:lnTo>
                      <a:pt x="9" y="1"/>
                    </a:lnTo>
                    <a:lnTo>
                      <a:pt x="6" y="2"/>
                    </a:lnTo>
                    <a:lnTo>
                      <a:pt x="3" y="5"/>
                    </a:lnTo>
                    <a:lnTo>
                      <a:pt x="0" y="10"/>
                    </a:lnTo>
                    <a:lnTo>
                      <a:pt x="0" y="15"/>
                    </a:lnTo>
                    <a:lnTo>
                      <a:pt x="1" y="19"/>
                    </a:lnTo>
                    <a:lnTo>
                      <a:pt x="3" y="22"/>
                    </a:lnTo>
                    <a:lnTo>
                      <a:pt x="5" y="24"/>
                    </a:lnTo>
                    <a:lnTo>
                      <a:pt x="7" y="25"/>
                    </a:lnTo>
                    <a:lnTo>
                      <a:pt x="10" y="26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>
                <a:off x="4100040" y="4226400"/>
                <a:ext cx="81000" cy="28800"/>
              </a:xfrm>
              <a:custGeom>
                <a:avLst/>
                <a:gdLst/>
                <a:ahLst/>
                <a:rect l="l" t="t" r="r" b="b"/>
                <a:pathLst>
                  <a:path w="155" h="58">
                    <a:moveTo>
                      <a:pt x="155" y="33"/>
                    </a:moveTo>
                    <a:lnTo>
                      <a:pt x="151" y="32"/>
                    </a:lnTo>
                    <a:lnTo>
                      <a:pt x="7" y="0"/>
                    </a:lnTo>
                    <a:lnTo>
                      <a:pt x="0" y="26"/>
                    </a:lnTo>
                    <a:lnTo>
                      <a:pt x="144" y="58"/>
                    </a:lnTo>
                    <a:lnTo>
                      <a:pt x="155" y="3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>
                <a:off x="4173480" y="4243320"/>
                <a:ext cx="45000" cy="33480"/>
              </a:xfrm>
              <a:custGeom>
                <a:avLst/>
                <a:gdLst/>
                <a:ahLst/>
                <a:rect l="l" t="t" r="r" b="b"/>
                <a:pathLst>
                  <a:path w="88" h="65">
                    <a:moveTo>
                      <a:pt x="77" y="65"/>
                    </a:moveTo>
                    <a:lnTo>
                      <a:pt x="88" y="40"/>
                    </a:lnTo>
                    <a:lnTo>
                      <a:pt x="15" y="0"/>
                    </a:lnTo>
                    <a:lnTo>
                      <a:pt x="0" y="24"/>
                    </a:lnTo>
                    <a:lnTo>
                      <a:pt x="74" y="64"/>
                    </a:lnTo>
                    <a:lnTo>
                      <a:pt x="77" y="65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4214160" y="4263120"/>
                <a:ext cx="34200" cy="20880"/>
              </a:xfrm>
              <a:custGeom>
                <a:avLst/>
                <a:gdLst/>
                <a:ahLst/>
                <a:rect l="l" t="t" r="r" b="b"/>
                <a:pathLst>
                  <a:path w="67" h="41">
                    <a:moveTo>
                      <a:pt x="58" y="41"/>
                    </a:moveTo>
                    <a:lnTo>
                      <a:pt x="67" y="15"/>
                    </a:lnTo>
                    <a:lnTo>
                      <a:pt x="8" y="0"/>
                    </a:lnTo>
                    <a:lnTo>
                      <a:pt x="0" y="26"/>
                    </a:lnTo>
                    <a:lnTo>
                      <a:pt x="58" y="41"/>
                    </a:lnTo>
                    <a:lnTo>
                      <a:pt x="58" y="4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>
                <a:off x="4243680" y="4271040"/>
                <a:ext cx="37440" cy="20880"/>
              </a:xfrm>
              <a:custGeom>
                <a:avLst/>
                <a:gdLst/>
                <a:ahLst/>
                <a:rect l="l" t="t" r="r" b="b"/>
                <a:pathLst>
                  <a:path w="73" h="41">
                    <a:moveTo>
                      <a:pt x="71" y="41"/>
                    </a:moveTo>
                    <a:lnTo>
                      <a:pt x="73" y="16"/>
                    </a:lnTo>
                    <a:lnTo>
                      <a:pt x="8" y="0"/>
                    </a:lnTo>
                    <a:lnTo>
                      <a:pt x="0" y="26"/>
                    </a:lnTo>
                    <a:lnTo>
                      <a:pt x="65" y="41"/>
                    </a:lnTo>
                    <a:lnTo>
                      <a:pt x="71" y="4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4" name=""/>
              <p:cNvSpPr/>
              <p:nvPr/>
            </p:nvSpPr>
            <p:spPr>
              <a:xfrm>
                <a:off x="4279680" y="4273560"/>
                <a:ext cx="32760" cy="18360"/>
              </a:xfrm>
              <a:custGeom>
                <a:avLst/>
                <a:gdLst/>
                <a:ahLst/>
                <a:rect l="l" t="t" r="r" b="b"/>
                <a:pathLst>
                  <a:path w="62" h="35">
                    <a:moveTo>
                      <a:pt x="60" y="0"/>
                    </a:moveTo>
                    <a:lnTo>
                      <a:pt x="0" y="10"/>
                    </a:lnTo>
                    <a:lnTo>
                      <a:pt x="2" y="35"/>
                    </a:lnTo>
                    <a:lnTo>
                      <a:pt x="62" y="26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5" name=""/>
              <p:cNvSpPr/>
              <p:nvPr/>
            </p:nvSpPr>
            <p:spPr>
              <a:xfrm>
                <a:off x="4311000" y="427356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6">
                    <a:moveTo>
                      <a:pt x="2" y="26"/>
                    </a:moveTo>
                    <a:lnTo>
                      <a:pt x="5" y="26"/>
                    </a:lnTo>
                    <a:lnTo>
                      <a:pt x="8" y="25"/>
                    </a:lnTo>
                    <a:lnTo>
                      <a:pt x="10" y="22"/>
                    </a:lnTo>
                    <a:lnTo>
                      <a:pt x="12" y="20"/>
                    </a:lnTo>
                    <a:lnTo>
                      <a:pt x="14" y="16"/>
                    </a:lnTo>
                    <a:lnTo>
                      <a:pt x="14" y="11"/>
                    </a:lnTo>
                    <a:lnTo>
                      <a:pt x="13" y="6"/>
                    </a:lnTo>
                    <a:lnTo>
                      <a:pt x="10" y="2"/>
                    </a:lnTo>
                    <a:lnTo>
                      <a:pt x="8" y="1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2" y="2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3997080" y="427356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4" h="23">
                    <a:moveTo>
                      <a:pt x="24" y="4"/>
                    </a:moveTo>
                    <a:lnTo>
                      <a:pt x="22" y="2"/>
                    </a:lnTo>
                    <a:lnTo>
                      <a:pt x="19" y="1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9" y="2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18"/>
                    </a:lnTo>
                    <a:lnTo>
                      <a:pt x="2" y="21"/>
                    </a:lnTo>
                    <a:lnTo>
                      <a:pt x="5" y="23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7" name=""/>
              <p:cNvSpPr/>
              <p:nvPr/>
            </p:nvSpPr>
            <p:spPr>
              <a:xfrm>
                <a:off x="3998880" y="4275360"/>
                <a:ext cx="73080" cy="70200"/>
              </a:xfrm>
              <a:custGeom>
                <a:avLst/>
                <a:gdLst/>
                <a:ahLst/>
                <a:rect l="l" t="t" r="r" b="b"/>
                <a:pathLst>
                  <a:path w="141" h="139">
                    <a:moveTo>
                      <a:pt x="141" y="120"/>
                    </a:moveTo>
                    <a:lnTo>
                      <a:pt x="19" y="0"/>
                    </a:lnTo>
                    <a:lnTo>
                      <a:pt x="0" y="19"/>
                    </a:lnTo>
                    <a:lnTo>
                      <a:pt x="122" y="139"/>
                    </a:lnTo>
                    <a:lnTo>
                      <a:pt x="141" y="12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>
                <a:off x="4062600" y="433656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0" y="19"/>
                    </a:moveTo>
                    <a:lnTo>
                      <a:pt x="3" y="21"/>
                    </a:lnTo>
                    <a:lnTo>
                      <a:pt x="5" y="23"/>
                    </a:lnTo>
                    <a:lnTo>
                      <a:pt x="7" y="24"/>
                    </a:lnTo>
                    <a:lnTo>
                      <a:pt x="10" y="24"/>
                    </a:lnTo>
                    <a:lnTo>
                      <a:pt x="15" y="23"/>
                    </a:lnTo>
                    <a:lnTo>
                      <a:pt x="19" y="19"/>
                    </a:lnTo>
                    <a:lnTo>
                      <a:pt x="22" y="15"/>
                    </a:lnTo>
                    <a:lnTo>
                      <a:pt x="23" y="10"/>
                    </a:lnTo>
                    <a:lnTo>
                      <a:pt x="23" y="7"/>
                    </a:lnTo>
                    <a:lnTo>
                      <a:pt x="22" y="5"/>
                    </a:lnTo>
                    <a:lnTo>
                      <a:pt x="21" y="3"/>
                    </a:lnTo>
                    <a:lnTo>
                      <a:pt x="19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>
                <a:off x="4000320" y="427248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5" h="20">
                    <a:moveTo>
                      <a:pt x="0" y="14"/>
                    </a:moveTo>
                    <a:lnTo>
                      <a:pt x="2" y="17"/>
                    </a:lnTo>
                    <a:lnTo>
                      <a:pt x="4" y="18"/>
                    </a:lnTo>
                    <a:lnTo>
                      <a:pt x="6" y="20"/>
                    </a:lnTo>
                    <a:lnTo>
                      <a:pt x="8" y="20"/>
                    </a:lnTo>
                    <a:lnTo>
                      <a:pt x="14" y="20"/>
                    </a:lnTo>
                    <a:lnTo>
                      <a:pt x="18" y="18"/>
                    </a:lnTo>
                    <a:lnTo>
                      <a:pt x="22" y="15"/>
                    </a:lnTo>
                    <a:lnTo>
                      <a:pt x="25" y="10"/>
                    </a:lnTo>
                    <a:lnTo>
                      <a:pt x="25" y="7"/>
                    </a:lnTo>
                    <a:lnTo>
                      <a:pt x="25" y="5"/>
                    </a:lnTo>
                    <a:lnTo>
                      <a:pt x="25" y="3"/>
                    </a:lnTo>
                    <a:lnTo>
                      <a:pt x="24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3951720" y="4189680"/>
                <a:ext cx="60840" cy="90000"/>
              </a:xfrm>
              <a:custGeom>
                <a:avLst/>
                <a:gdLst/>
                <a:ahLst/>
                <a:rect l="l" t="t" r="r" b="b"/>
                <a:pathLst>
                  <a:path w="117" h="175">
                    <a:moveTo>
                      <a:pt x="15" y="0"/>
                    </a:moveTo>
                    <a:lnTo>
                      <a:pt x="0" y="20"/>
                    </a:lnTo>
                    <a:lnTo>
                      <a:pt x="93" y="175"/>
                    </a:lnTo>
                    <a:lnTo>
                      <a:pt x="117" y="161"/>
                    </a:lnTo>
                    <a:lnTo>
                      <a:pt x="23" y="5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200" bIns="43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3848760" y="4171320"/>
                <a:ext cx="110520" cy="32040"/>
              </a:xfrm>
              <a:custGeom>
                <a:avLst/>
                <a:gdLst/>
                <a:ahLst/>
                <a:rect l="l" t="t" r="r" b="b"/>
                <a:pathLst>
                  <a:path w="214" h="62">
                    <a:moveTo>
                      <a:pt x="0" y="26"/>
                    </a:moveTo>
                    <a:lnTo>
                      <a:pt x="208" y="62"/>
                    </a:lnTo>
                    <a:lnTo>
                      <a:pt x="214" y="36"/>
                    </a:lnTo>
                    <a:lnTo>
                      <a:pt x="6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>
                <a:off x="3842640" y="417132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17" h="27">
                    <a:moveTo>
                      <a:pt x="17" y="1"/>
                    </a:moveTo>
                    <a:lnTo>
                      <a:pt x="14" y="0"/>
                    </a:lnTo>
                    <a:lnTo>
                      <a:pt x="11" y="1"/>
                    </a:lnTo>
                    <a:lnTo>
                      <a:pt x="9" y="2"/>
                    </a:lnTo>
                    <a:lnTo>
                      <a:pt x="7" y="3"/>
                    </a:lnTo>
                    <a:lnTo>
                      <a:pt x="3" y="6"/>
                    </a:lnTo>
                    <a:lnTo>
                      <a:pt x="1" y="12"/>
                    </a:lnTo>
                    <a:lnTo>
                      <a:pt x="0" y="16"/>
                    </a:lnTo>
                    <a:lnTo>
                      <a:pt x="3" y="22"/>
                    </a:lnTo>
                    <a:lnTo>
                      <a:pt x="4" y="23"/>
                    </a:lnTo>
                    <a:lnTo>
                      <a:pt x="6" y="25"/>
                    </a:lnTo>
                    <a:lnTo>
                      <a:pt x="8" y="26"/>
                    </a:lnTo>
                    <a:lnTo>
                      <a:pt x="11" y="27"/>
                    </a:lnTo>
                    <a:lnTo>
                      <a:pt x="17" y="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>
                <a:off x="2885400" y="409644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2" y="0"/>
                    </a:moveTo>
                    <a:lnTo>
                      <a:pt x="1" y="3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1" y="11"/>
                    </a:lnTo>
                    <a:lnTo>
                      <a:pt x="3" y="15"/>
                    </a:lnTo>
                    <a:lnTo>
                      <a:pt x="8" y="17"/>
                    </a:lnTo>
                    <a:lnTo>
                      <a:pt x="13" y="18"/>
                    </a:lnTo>
                    <a:lnTo>
                      <a:pt x="17" y="18"/>
                    </a:lnTo>
                    <a:lnTo>
                      <a:pt x="20" y="17"/>
                    </a:lnTo>
                    <a:lnTo>
                      <a:pt x="22" y="15"/>
                    </a:lnTo>
                    <a:lnTo>
                      <a:pt x="24" y="13"/>
                    </a:lnTo>
                    <a:lnTo>
                      <a:pt x="26" y="1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2887200" y="3949560"/>
                <a:ext cx="85320" cy="151200"/>
              </a:xfrm>
              <a:custGeom>
                <a:avLst/>
                <a:gdLst/>
                <a:ahLst/>
                <a:rect l="l" t="t" r="r" b="b"/>
                <a:pathLst>
                  <a:path w="167" h="298">
                    <a:moveTo>
                      <a:pt x="143" y="0"/>
                    </a:moveTo>
                    <a:lnTo>
                      <a:pt x="0" y="287"/>
                    </a:lnTo>
                    <a:lnTo>
                      <a:pt x="24" y="298"/>
                    </a:lnTo>
                    <a:lnTo>
                      <a:pt x="167" y="11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>
                <a:off x="2960640" y="3944520"/>
                <a:ext cx="14040" cy="1044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4" y="19"/>
                    </a:moveTo>
                    <a:lnTo>
                      <a:pt x="25" y="15"/>
                    </a:lnTo>
                    <a:lnTo>
                      <a:pt x="25" y="12"/>
                    </a:lnTo>
                    <a:lnTo>
                      <a:pt x="25" y="10"/>
                    </a:lnTo>
                    <a:lnTo>
                      <a:pt x="25" y="8"/>
                    </a:lnTo>
                    <a:lnTo>
                      <a:pt x="21" y="3"/>
                    </a:lnTo>
                    <a:lnTo>
                      <a:pt x="17" y="1"/>
                    </a:lnTo>
                    <a:lnTo>
                      <a:pt x="13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1" y="5"/>
                    </a:lnTo>
                    <a:lnTo>
                      <a:pt x="0" y="8"/>
                    </a:lnTo>
                    <a:lnTo>
                      <a:pt x="24" y="1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>
                <a:off x="2990160" y="414828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5">
                    <a:moveTo>
                      <a:pt x="0" y="23"/>
                    </a:moveTo>
                    <a:lnTo>
                      <a:pt x="2" y="24"/>
                    </a:lnTo>
                    <a:lnTo>
                      <a:pt x="5" y="25"/>
                    </a:lnTo>
                    <a:lnTo>
                      <a:pt x="8" y="25"/>
                    </a:lnTo>
                    <a:lnTo>
                      <a:pt x="11" y="24"/>
                    </a:lnTo>
                    <a:lnTo>
                      <a:pt x="15" y="22"/>
                    </a:lnTo>
                    <a:lnTo>
                      <a:pt x="18" y="18"/>
                    </a:lnTo>
                    <a:lnTo>
                      <a:pt x="21" y="14"/>
                    </a:lnTo>
                    <a:lnTo>
                      <a:pt x="21" y="8"/>
                    </a:lnTo>
                    <a:lnTo>
                      <a:pt x="20" y="6"/>
                    </a:lnTo>
                    <a:lnTo>
                      <a:pt x="18" y="4"/>
                    </a:lnTo>
                    <a:lnTo>
                      <a:pt x="17" y="2"/>
                    </a:lnTo>
                    <a:lnTo>
                      <a:pt x="14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2971440" y="4137480"/>
                <a:ext cx="26280" cy="21240"/>
              </a:xfrm>
              <a:custGeom>
                <a:avLst/>
                <a:gdLst/>
                <a:ahLst/>
                <a:rect l="l" t="t" r="r" b="b"/>
                <a:pathLst>
                  <a:path w="51" h="44">
                    <a:moveTo>
                      <a:pt x="0" y="23"/>
                    </a:moveTo>
                    <a:lnTo>
                      <a:pt x="0" y="24"/>
                    </a:lnTo>
                    <a:lnTo>
                      <a:pt x="37" y="44"/>
                    </a:lnTo>
                    <a:lnTo>
                      <a:pt x="51" y="21"/>
                    </a:lnTo>
                    <a:lnTo>
                      <a:pt x="15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2962440" y="4131360"/>
                <a:ext cx="16920" cy="16920"/>
              </a:xfrm>
              <a:custGeom>
                <a:avLst/>
                <a:gdLst/>
                <a:ahLst/>
                <a:rect l="l" t="t" r="r" b="b"/>
                <a:pathLst>
                  <a:path w="33" h="33">
                    <a:moveTo>
                      <a:pt x="0" y="21"/>
                    </a:moveTo>
                    <a:lnTo>
                      <a:pt x="2" y="23"/>
                    </a:lnTo>
                    <a:lnTo>
                      <a:pt x="18" y="33"/>
                    </a:lnTo>
                    <a:lnTo>
                      <a:pt x="33" y="11"/>
                    </a:lnTo>
                    <a:lnTo>
                      <a:pt x="18" y="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2941920" y="4108680"/>
                <a:ext cx="30960" cy="33480"/>
              </a:xfrm>
              <a:custGeom>
                <a:avLst/>
                <a:gdLst/>
                <a:ahLst/>
                <a:rect l="l" t="t" r="r" b="b"/>
                <a:pathLst>
                  <a:path w="60" h="66">
                    <a:moveTo>
                      <a:pt x="15" y="0"/>
                    </a:moveTo>
                    <a:lnTo>
                      <a:pt x="0" y="22"/>
                    </a:lnTo>
                    <a:lnTo>
                      <a:pt x="39" y="66"/>
                    </a:lnTo>
                    <a:lnTo>
                      <a:pt x="60" y="47"/>
                    </a:lnTo>
                    <a:lnTo>
                      <a:pt x="21" y="3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>
                <a:off x="2809080" y="4073400"/>
                <a:ext cx="140400" cy="48600"/>
              </a:xfrm>
              <a:custGeom>
                <a:avLst/>
                <a:gdLst/>
                <a:ahLst/>
                <a:rect l="l" t="t" r="r" b="b"/>
                <a:pathLst>
                  <a:path w="269" h="97">
                    <a:moveTo>
                      <a:pt x="5" y="0"/>
                    </a:moveTo>
                    <a:lnTo>
                      <a:pt x="0" y="26"/>
                    </a:lnTo>
                    <a:lnTo>
                      <a:pt x="261" y="97"/>
                    </a:lnTo>
                    <a:lnTo>
                      <a:pt x="269" y="71"/>
                    </a:lnTo>
                    <a:lnTo>
                      <a:pt x="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11" name=""/>
            <p:cNvGrpSpPr/>
            <p:nvPr/>
          </p:nvGrpSpPr>
          <p:grpSpPr>
            <a:xfrm>
              <a:off x="2035080" y="2033640"/>
              <a:ext cx="3719160" cy="3106080"/>
              <a:chOff x="2035080" y="2033640"/>
              <a:chExt cx="3719160" cy="3106080"/>
            </a:xfrm>
          </p:grpSpPr>
          <p:sp>
            <p:nvSpPr>
              <p:cNvPr id="1012" name=""/>
              <p:cNvSpPr/>
              <p:nvPr/>
            </p:nvSpPr>
            <p:spPr>
              <a:xfrm>
                <a:off x="2746800" y="4073400"/>
                <a:ext cx="65160" cy="16560"/>
              </a:xfrm>
              <a:custGeom>
                <a:avLst/>
                <a:gdLst/>
                <a:ahLst/>
                <a:rect l="l" t="t" r="r" b="b"/>
                <a:pathLst>
                  <a:path w="127" h="35">
                    <a:moveTo>
                      <a:pt x="0" y="8"/>
                    </a:moveTo>
                    <a:lnTo>
                      <a:pt x="1" y="35"/>
                    </a:lnTo>
                    <a:lnTo>
                      <a:pt x="127" y="26"/>
                    </a:lnTo>
                    <a:lnTo>
                      <a:pt x="127" y="0"/>
                    </a:lnTo>
                    <a:lnTo>
                      <a:pt x="1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>
                <a:off x="2723400" y="4076640"/>
                <a:ext cx="23040" cy="16560"/>
              </a:xfrm>
              <a:custGeom>
                <a:avLst/>
                <a:gdLst/>
                <a:ahLst/>
                <a:rect l="l" t="t" r="r" b="b"/>
                <a:pathLst>
                  <a:path w="46" h="32">
                    <a:moveTo>
                      <a:pt x="1" y="32"/>
                    </a:moveTo>
                    <a:lnTo>
                      <a:pt x="1" y="32"/>
                    </a:lnTo>
                    <a:lnTo>
                      <a:pt x="46" y="26"/>
                    </a:lnTo>
                    <a:lnTo>
                      <a:pt x="44" y="0"/>
                    </a:lnTo>
                    <a:lnTo>
                      <a:pt x="0" y="6"/>
                    </a:lnTo>
                    <a:lnTo>
                      <a:pt x="1" y="32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>
                <a:off x="2702880" y="4079160"/>
                <a:ext cx="20520" cy="15120"/>
              </a:xfrm>
              <a:custGeom>
                <a:avLst/>
                <a:gdLst/>
                <a:ahLst/>
                <a:rect l="l" t="t" r="r" b="b"/>
                <a:pathLst>
                  <a:path w="40" h="30">
                    <a:moveTo>
                      <a:pt x="0" y="30"/>
                    </a:moveTo>
                    <a:lnTo>
                      <a:pt x="1" y="30"/>
                    </a:lnTo>
                    <a:lnTo>
                      <a:pt x="40" y="26"/>
                    </a:lnTo>
                    <a:lnTo>
                      <a:pt x="39" y="0"/>
                    </a:lnTo>
                    <a:lnTo>
                      <a:pt x="0" y="3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5" name=""/>
              <p:cNvSpPr/>
              <p:nvPr/>
            </p:nvSpPr>
            <p:spPr>
              <a:xfrm>
                <a:off x="2631240" y="4080960"/>
                <a:ext cx="71280" cy="19440"/>
              </a:xfrm>
              <a:custGeom>
                <a:avLst/>
                <a:gdLst/>
                <a:ahLst/>
                <a:rect l="l" t="t" r="r" b="b"/>
                <a:pathLst>
                  <a:path w="137" h="38">
                    <a:moveTo>
                      <a:pt x="0" y="38"/>
                    </a:moveTo>
                    <a:lnTo>
                      <a:pt x="1" y="37"/>
                    </a:lnTo>
                    <a:lnTo>
                      <a:pt x="137" y="27"/>
                    </a:lnTo>
                    <a:lnTo>
                      <a:pt x="137" y="0"/>
                    </a:lnTo>
                    <a:lnTo>
                      <a:pt x="0" y="11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>
                <a:off x="2612520" y="4087080"/>
                <a:ext cx="20160" cy="13680"/>
              </a:xfrm>
              <a:custGeom>
                <a:avLst/>
                <a:gdLst/>
                <a:ahLst/>
                <a:rect l="l" t="t" r="r" b="b"/>
                <a:pathLst>
                  <a:path w="39" h="28">
                    <a:moveTo>
                      <a:pt x="0" y="28"/>
                    </a:moveTo>
                    <a:lnTo>
                      <a:pt x="2" y="28"/>
                    </a:lnTo>
                    <a:lnTo>
                      <a:pt x="38" y="27"/>
                    </a:lnTo>
                    <a:lnTo>
                      <a:pt x="39" y="0"/>
                    </a:lnTo>
                    <a:lnTo>
                      <a:pt x="2" y="1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>
                <a:off x="2339280" y="4056480"/>
                <a:ext cx="274680" cy="44280"/>
              </a:xfrm>
              <a:custGeom>
                <a:avLst/>
                <a:gdLst/>
                <a:ahLst/>
                <a:rect l="l" t="t" r="r" b="b"/>
                <a:pathLst>
                  <a:path w="529" h="89">
                    <a:moveTo>
                      <a:pt x="0" y="26"/>
                    </a:moveTo>
                    <a:lnTo>
                      <a:pt x="0" y="26"/>
                    </a:lnTo>
                    <a:lnTo>
                      <a:pt x="525" y="89"/>
                    </a:lnTo>
                    <a:lnTo>
                      <a:pt x="529" y="62"/>
                    </a:lnTo>
                    <a:lnTo>
                      <a:pt x="5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>
                <a:off x="2220840" y="4041000"/>
                <a:ext cx="119880" cy="27360"/>
              </a:xfrm>
              <a:custGeom>
                <a:avLst/>
                <a:gdLst/>
                <a:ahLst/>
                <a:rect l="l" t="t" r="r" b="b"/>
                <a:pathLst>
                  <a:path w="232" h="55">
                    <a:moveTo>
                      <a:pt x="0" y="2"/>
                    </a:moveTo>
                    <a:lnTo>
                      <a:pt x="5" y="27"/>
                    </a:lnTo>
                    <a:lnTo>
                      <a:pt x="227" y="55"/>
                    </a:lnTo>
                    <a:lnTo>
                      <a:pt x="232" y="29"/>
                    </a:lnTo>
                    <a:lnTo>
                      <a:pt x="9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2184480" y="4042800"/>
                <a:ext cx="42120" cy="33480"/>
              </a:xfrm>
              <a:custGeom>
                <a:avLst/>
                <a:gdLst/>
                <a:ahLst/>
                <a:rect l="l" t="t" r="r" b="b"/>
                <a:pathLst>
                  <a:path w="82" h="66">
                    <a:moveTo>
                      <a:pt x="5" y="66"/>
                    </a:moveTo>
                    <a:lnTo>
                      <a:pt x="12" y="64"/>
                    </a:lnTo>
                    <a:lnTo>
                      <a:pt x="82" y="23"/>
                    </a:lnTo>
                    <a:lnTo>
                      <a:pt x="69" y="0"/>
                    </a:lnTo>
                    <a:lnTo>
                      <a:pt x="0" y="42"/>
                    </a:lnTo>
                    <a:lnTo>
                      <a:pt x="5" y="6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2144160" y="4059720"/>
                <a:ext cx="45000" cy="16920"/>
              </a:xfrm>
              <a:custGeom>
                <a:avLst/>
                <a:gdLst/>
                <a:ahLst/>
                <a:rect l="l" t="t" r="r" b="b"/>
                <a:pathLst>
                  <a:path w="86" h="32">
                    <a:moveTo>
                      <a:pt x="0" y="0"/>
                    </a:moveTo>
                    <a:lnTo>
                      <a:pt x="0" y="26"/>
                    </a:lnTo>
                    <a:lnTo>
                      <a:pt x="83" y="32"/>
                    </a:lnTo>
                    <a:lnTo>
                      <a:pt x="86" y="6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2064600" y="4059720"/>
                <a:ext cx="81000" cy="27360"/>
              </a:xfrm>
              <a:custGeom>
                <a:avLst/>
                <a:gdLst/>
                <a:ahLst/>
                <a:rect l="l" t="t" r="r" b="b"/>
                <a:pathLst>
                  <a:path w="156" h="54">
                    <a:moveTo>
                      <a:pt x="0" y="34"/>
                    </a:moveTo>
                    <a:lnTo>
                      <a:pt x="13" y="54"/>
                    </a:lnTo>
                    <a:lnTo>
                      <a:pt x="156" y="26"/>
                    </a:lnTo>
                    <a:lnTo>
                      <a:pt x="152" y="0"/>
                    </a:lnTo>
                    <a:lnTo>
                      <a:pt x="10" y="28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>
                <a:off x="2053800" y="4076640"/>
                <a:ext cx="23040" cy="25560"/>
              </a:xfrm>
              <a:custGeom>
                <a:avLst/>
                <a:gdLst/>
                <a:ahLst/>
                <a:rect l="l" t="t" r="r" b="b"/>
                <a:pathLst>
                  <a:path w="46" h="49">
                    <a:moveTo>
                      <a:pt x="0" y="46"/>
                    </a:moveTo>
                    <a:lnTo>
                      <a:pt x="23" y="49"/>
                    </a:lnTo>
                    <a:lnTo>
                      <a:pt x="46" y="13"/>
                    </a:lnTo>
                    <a:lnTo>
                      <a:pt x="23" y="0"/>
                    </a:lnTo>
                    <a:lnTo>
                      <a:pt x="1" y="3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2053800" y="4096440"/>
                <a:ext cx="24840" cy="59400"/>
              </a:xfrm>
              <a:custGeom>
                <a:avLst/>
                <a:gdLst/>
                <a:ahLst/>
                <a:rect l="l" t="t" r="r" b="b"/>
                <a:pathLst>
                  <a:path w="50" h="117">
                    <a:moveTo>
                      <a:pt x="50" y="109"/>
                    </a:moveTo>
                    <a:lnTo>
                      <a:pt x="25" y="0"/>
                    </a:lnTo>
                    <a:lnTo>
                      <a:pt x="0" y="8"/>
                    </a:lnTo>
                    <a:lnTo>
                      <a:pt x="24" y="117"/>
                    </a:lnTo>
                    <a:lnTo>
                      <a:pt x="50" y="10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2066040" y="4151520"/>
                <a:ext cx="12600" cy="9000"/>
              </a:xfrm>
              <a:custGeom>
                <a:avLst/>
                <a:gdLst/>
                <a:ahLst/>
                <a:rect l="l" t="t" r="r" b="b"/>
                <a:pathLst>
                  <a:path w="26" h="16">
                    <a:moveTo>
                      <a:pt x="0" y="8"/>
                    </a:moveTo>
                    <a:lnTo>
                      <a:pt x="0" y="10"/>
                    </a:lnTo>
                    <a:lnTo>
                      <a:pt x="3" y="12"/>
                    </a:lnTo>
                    <a:lnTo>
                      <a:pt x="4" y="14"/>
                    </a:lnTo>
                    <a:lnTo>
                      <a:pt x="6" y="15"/>
                    </a:lnTo>
                    <a:lnTo>
                      <a:pt x="11" y="16"/>
                    </a:lnTo>
                    <a:lnTo>
                      <a:pt x="16" y="16"/>
                    </a:lnTo>
                    <a:lnTo>
                      <a:pt x="21" y="14"/>
                    </a:lnTo>
                    <a:lnTo>
                      <a:pt x="24" y="11"/>
                    </a:lnTo>
                    <a:lnTo>
                      <a:pt x="25" y="9"/>
                    </a:lnTo>
                    <a:lnTo>
                      <a:pt x="26" y="6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>
                <a:off x="3493080" y="463032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0" h="24">
                    <a:moveTo>
                      <a:pt x="15" y="24"/>
                    </a:moveTo>
                    <a:lnTo>
                      <a:pt x="17" y="22"/>
                    </a:lnTo>
                    <a:lnTo>
                      <a:pt x="19" y="20"/>
                    </a:lnTo>
                    <a:lnTo>
                      <a:pt x="20" y="18"/>
                    </a:lnTo>
                    <a:lnTo>
                      <a:pt x="20" y="16"/>
                    </a:lnTo>
                    <a:lnTo>
                      <a:pt x="20" y="10"/>
                    </a:lnTo>
                    <a:lnTo>
                      <a:pt x="18" y="6"/>
                    </a:lnTo>
                    <a:lnTo>
                      <a:pt x="15" y="3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4"/>
                    </a:lnTo>
                    <a:lnTo>
                      <a:pt x="15" y="2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>
                <a:off x="3461760" y="4631760"/>
                <a:ext cx="38880" cy="33480"/>
              </a:xfrm>
              <a:custGeom>
                <a:avLst/>
                <a:gdLst/>
                <a:ahLst/>
                <a:rect l="l" t="t" r="r" b="b"/>
                <a:pathLst>
                  <a:path w="75" h="67">
                    <a:moveTo>
                      <a:pt x="10" y="67"/>
                    </a:moveTo>
                    <a:lnTo>
                      <a:pt x="15" y="64"/>
                    </a:lnTo>
                    <a:lnTo>
                      <a:pt x="75" y="20"/>
                    </a:lnTo>
                    <a:lnTo>
                      <a:pt x="60" y="0"/>
                    </a:lnTo>
                    <a:lnTo>
                      <a:pt x="0" y="43"/>
                    </a:lnTo>
                    <a:lnTo>
                      <a:pt x="10" y="67"/>
                    </a:lnTo>
                    <a:lnTo>
                      <a:pt x="10" y="67"/>
                    </a:lnTo>
                    <a:lnTo>
                      <a:pt x="13" y="67"/>
                    </a:lnTo>
                    <a:lnTo>
                      <a:pt x="15" y="64"/>
                    </a:lnTo>
                    <a:lnTo>
                      <a:pt x="10" y="6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>
                <a:off x="3421080" y="4653360"/>
                <a:ext cx="46440" cy="22680"/>
              </a:xfrm>
              <a:custGeom>
                <a:avLst/>
                <a:gdLst/>
                <a:ahLst/>
                <a:rect l="l" t="t" r="r" b="b"/>
                <a:pathLst>
                  <a:path w="90" h="45">
                    <a:moveTo>
                      <a:pt x="0" y="43"/>
                    </a:moveTo>
                    <a:lnTo>
                      <a:pt x="10" y="44"/>
                    </a:lnTo>
                    <a:lnTo>
                      <a:pt x="90" y="26"/>
                    </a:lnTo>
                    <a:lnTo>
                      <a:pt x="86" y="0"/>
                    </a:lnTo>
                    <a:lnTo>
                      <a:pt x="6" y="18"/>
                    </a:lnTo>
                    <a:lnTo>
                      <a:pt x="0" y="43"/>
                    </a:lnTo>
                    <a:lnTo>
                      <a:pt x="0" y="43"/>
                    </a:lnTo>
                    <a:lnTo>
                      <a:pt x="5" y="45"/>
                    </a:lnTo>
                    <a:lnTo>
                      <a:pt x="10" y="44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3397680" y="4650120"/>
                <a:ext cx="29520" cy="24480"/>
              </a:xfrm>
              <a:custGeom>
                <a:avLst/>
                <a:gdLst/>
                <a:ahLst/>
                <a:rect l="l" t="t" r="r" b="b"/>
                <a:pathLst>
                  <a:path w="57" h="48">
                    <a:moveTo>
                      <a:pt x="0" y="24"/>
                    </a:moveTo>
                    <a:lnTo>
                      <a:pt x="43" y="48"/>
                    </a:lnTo>
                    <a:lnTo>
                      <a:pt x="57" y="24"/>
                    </a:lnTo>
                    <a:lnTo>
                      <a:pt x="14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>
                <a:off x="3394440" y="465012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0" h="25">
                    <a:moveTo>
                      <a:pt x="20" y="1"/>
                    </a:moveTo>
                    <a:lnTo>
                      <a:pt x="17" y="0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8" y="1"/>
                    </a:lnTo>
                    <a:lnTo>
                      <a:pt x="4" y="4"/>
                    </a:lnTo>
                    <a:lnTo>
                      <a:pt x="1" y="8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2" y="22"/>
                    </a:lnTo>
                    <a:lnTo>
                      <a:pt x="3" y="24"/>
                    </a:lnTo>
                    <a:lnTo>
                      <a:pt x="6" y="25"/>
                    </a:lnTo>
                    <a:lnTo>
                      <a:pt x="20" y="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>
                <a:off x="3517560" y="466560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0" h="24">
                    <a:moveTo>
                      <a:pt x="8" y="0"/>
                    </a:moveTo>
                    <a:lnTo>
                      <a:pt x="6" y="2"/>
                    </a:lnTo>
                    <a:lnTo>
                      <a:pt x="3" y="4"/>
                    </a:lnTo>
                    <a:lnTo>
                      <a:pt x="1" y="6"/>
                    </a:lnTo>
                    <a:lnTo>
                      <a:pt x="1" y="8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4" y="22"/>
                    </a:lnTo>
                    <a:lnTo>
                      <a:pt x="9" y="24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7" y="24"/>
                    </a:lnTo>
                    <a:lnTo>
                      <a:pt x="20" y="2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>
                <a:off x="3522600" y="4647240"/>
                <a:ext cx="38880" cy="28800"/>
              </a:xfrm>
              <a:custGeom>
                <a:avLst/>
                <a:gdLst/>
                <a:ahLst/>
                <a:rect l="l" t="t" r="r" b="b"/>
                <a:pathLst>
                  <a:path w="76" h="57">
                    <a:moveTo>
                      <a:pt x="76" y="22"/>
                    </a:moveTo>
                    <a:lnTo>
                      <a:pt x="61" y="0"/>
                    </a:lnTo>
                    <a:lnTo>
                      <a:pt x="0" y="35"/>
                    </a:lnTo>
                    <a:lnTo>
                      <a:pt x="12" y="57"/>
                    </a:lnTo>
                    <a:lnTo>
                      <a:pt x="73" y="24"/>
                    </a:lnTo>
                    <a:lnTo>
                      <a:pt x="76" y="22"/>
                    </a:lnTo>
                    <a:lnTo>
                      <a:pt x="73" y="24"/>
                    </a:lnTo>
                    <a:lnTo>
                      <a:pt x="75" y="23"/>
                    </a:lnTo>
                    <a:lnTo>
                      <a:pt x="76" y="22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3552120" y="4615200"/>
                <a:ext cx="48240" cy="44280"/>
              </a:xfrm>
              <a:custGeom>
                <a:avLst/>
                <a:gdLst/>
                <a:ahLst/>
                <a:rect l="l" t="t" r="r" b="b"/>
                <a:pathLst>
                  <a:path w="92" h="85">
                    <a:moveTo>
                      <a:pt x="92" y="9"/>
                    </a:moveTo>
                    <a:lnTo>
                      <a:pt x="69" y="0"/>
                    </a:lnTo>
                    <a:lnTo>
                      <a:pt x="0" y="65"/>
                    </a:lnTo>
                    <a:lnTo>
                      <a:pt x="18" y="85"/>
                    </a:lnTo>
                    <a:lnTo>
                      <a:pt x="87" y="19"/>
                    </a:lnTo>
                    <a:lnTo>
                      <a:pt x="92" y="9"/>
                    </a:lnTo>
                    <a:lnTo>
                      <a:pt x="87" y="19"/>
                    </a:lnTo>
                    <a:lnTo>
                      <a:pt x="92" y="15"/>
                    </a:lnTo>
                    <a:lnTo>
                      <a:pt x="92" y="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3" name=""/>
              <p:cNvSpPr/>
              <p:nvPr/>
            </p:nvSpPr>
            <p:spPr>
              <a:xfrm>
                <a:off x="3586320" y="4592160"/>
                <a:ext cx="14040" cy="28800"/>
              </a:xfrm>
              <a:custGeom>
                <a:avLst/>
                <a:gdLst/>
                <a:ahLst/>
                <a:rect l="l" t="t" r="r" b="b"/>
                <a:pathLst>
                  <a:path w="28" h="56">
                    <a:moveTo>
                      <a:pt x="1" y="1"/>
                    </a:moveTo>
                    <a:lnTo>
                      <a:pt x="0" y="56"/>
                    </a:lnTo>
                    <a:lnTo>
                      <a:pt x="27" y="55"/>
                    </a:lnTo>
                    <a:lnTo>
                      <a:pt x="28" y="0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4" name=""/>
              <p:cNvSpPr/>
              <p:nvPr/>
            </p:nvSpPr>
            <p:spPr>
              <a:xfrm>
                <a:off x="3586320" y="4586040"/>
                <a:ext cx="14040" cy="612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27" y="13"/>
                    </a:moveTo>
                    <a:lnTo>
                      <a:pt x="27" y="10"/>
                    </a:lnTo>
                    <a:lnTo>
                      <a:pt x="26" y="6"/>
                    </a:lnTo>
                    <a:lnTo>
                      <a:pt x="25" y="4"/>
                    </a:lnTo>
                    <a:lnTo>
                      <a:pt x="23" y="3"/>
                    </a:lnTo>
                    <a:lnTo>
                      <a:pt x="18" y="1"/>
                    </a:lnTo>
                    <a:lnTo>
                      <a:pt x="14" y="0"/>
                    </a:lnTo>
                    <a:lnTo>
                      <a:pt x="9" y="1"/>
                    </a:lnTo>
                    <a:lnTo>
                      <a:pt x="4" y="3"/>
                    </a:lnTo>
                    <a:lnTo>
                      <a:pt x="2" y="5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5" name=""/>
              <p:cNvSpPr/>
              <p:nvPr/>
            </p:nvSpPr>
            <p:spPr>
              <a:xfrm>
                <a:off x="3522600" y="4714560"/>
                <a:ext cx="10440" cy="12240"/>
              </a:xfrm>
              <a:custGeom>
                <a:avLst/>
                <a:gdLst/>
                <a:ahLst/>
                <a:rect l="l" t="t" r="r" b="b"/>
                <a:pathLst>
                  <a:path w="20" h="24">
                    <a:moveTo>
                      <a:pt x="13" y="24"/>
                    </a:moveTo>
                    <a:lnTo>
                      <a:pt x="15" y="22"/>
                    </a:lnTo>
                    <a:lnTo>
                      <a:pt x="17" y="20"/>
                    </a:lnTo>
                    <a:lnTo>
                      <a:pt x="19" y="18"/>
                    </a:lnTo>
                    <a:lnTo>
                      <a:pt x="19" y="16"/>
                    </a:lnTo>
                    <a:lnTo>
                      <a:pt x="20" y="10"/>
                    </a:lnTo>
                    <a:lnTo>
                      <a:pt x="18" y="6"/>
                    </a:lnTo>
                    <a:lnTo>
                      <a:pt x="15" y="2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3" y="1"/>
                    </a:lnTo>
                    <a:lnTo>
                      <a:pt x="0" y="2"/>
                    </a:lnTo>
                    <a:lnTo>
                      <a:pt x="13" y="2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>
                <a:off x="3402360" y="4716000"/>
                <a:ext cx="127800" cy="79200"/>
              </a:xfrm>
              <a:custGeom>
                <a:avLst/>
                <a:gdLst/>
                <a:ahLst/>
                <a:rect l="l" t="t" r="r" b="b"/>
                <a:pathLst>
                  <a:path w="245" h="156">
                    <a:moveTo>
                      <a:pt x="13" y="156"/>
                    </a:moveTo>
                    <a:lnTo>
                      <a:pt x="245" y="22"/>
                    </a:lnTo>
                    <a:lnTo>
                      <a:pt x="232" y="0"/>
                    </a:lnTo>
                    <a:lnTo>
                      <a:pt x="0" y="134"/>
                    </a:lnTo>
                    <a:lnTo>
                      <a:pt x="13" y="15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>
                <a:off x="3399120" y="4783320"/>
                <a:ext cx="9360" cy="13680"/>
              </a:xfrm>
              <a:custGeom>
                <a:avLst/>
                <a:gdLst/>
                <a:ahLst/>
                <a:rect l="l" t="t" r="r" b="b"/>
                <a:pathLst>
                  <a:path w="20" h="25">
                    <a:moveTo>
                      <a:pt x="7" y="0"/>
                    </a:moveTo>
                    <a:lnTo>
                      <a:pt x="4" y="2"/>
                    </a:lnTo>
                    <a:lnTo>
                      <a:pt x="2" y="4"/>
                    </a:lnTo>
                    <a:lnTo>
                      <a:pt x="1" y="6"/>
                    </a:lnTo>
                    <a:lnTo>
                      <a:pt x="0" y="8"/>
                    </a:lnTo>
                    <a:lnTo>
                      <a:pt x="0" y="14"/>
                    </a:lnTo>
                    <a:lnTo>
                      <a:pt x="1" y="18"/>
                    </a:lnTo>
                    <a:lnTo>
                      <a:pt x="4" y="22"/>
                    </a:lnTo>
                    <a:lnTo>
                      <a:pt x="9" y="25"/>
                    </a:lnTo>
                    <a:lnTo>
                      <a:pt x="11" y="25"/>
                    </a:lnTo>
                    <a:lnTo>
                      <a:pt x="14" y="25"/>
                    </a:lnTo>
                    <a:lnTo>
                      <a:pt x="16" y="23"/>
                    </a:lnTo>
                    <a:lnTo>
                      <a:pt x="20" y="2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>
                <a:off x="3531960" y="472680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0" h="25">
                    <a:moveTo>
                      <a:pt x="9" y="0"/>
                    </a:moveTo>
                    <a:lnTo>
                      <a:pt x="6" y="3"/>
                    </a:lnTo>
                    <a:lnTo>
                      <a:pt x="3" y="4"/>
                    </a:lnTo>
                    <a:lnTo>
                      <a:pt x="2" y="6"/>
                    </a:lnTo>
                    <a:lnTo>
                      <a:pt x="1" y="9"/>
                    </a:lnTo>
                    <a:lnTo>
                      <a:pt x="0" y="13"/>
                    </a:lnTo>
                    <a:lnTo>
                      <a:pt x="2" y="19"/>
                    </a:lnTo>
                    <a:lnTo>
                      <a:pt x="5" y="22"/>
                    </a:lnTo>
                    <a:lnTo>
                      <a:pt x="9" y="25"/>
                    </a:lnTo>
                    <a:lnTo>
                      <a:pt x="11" y="25"/>
                    </a:lnTo>
                    <a:lnTo>
                      <a:pt x="14" y="25"/>
                    </a:lnTo>
                    <a:lnTo>
                      <a:pt x="16" y="25"/>
                    </a:lnTo>
                    <a:lnTo>
                      <a:pt x="20" y="24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>
                <a:off x="3536280" y="4673160"/>
                <a:ext cx="121680" cy="65880"/>
              </a:xfrm>
              <a:custGeom>
                <a:avLst/>
                <a:gdLst/>
                <a:ahLst/>
                <a:rect l="l" t="t" r="r" b="b"/>
                <a:pathLst>
                  <a:path w="232" h="129">
                    <a:moveTo>
                      <a:pt x="227" y="6"/>
                    </a:moveTo>
                    <a:lnTo>
                      <a:pt x="208" y="0"/>
                    </a:lnTo>
                    <a:lnTo>
                      <a:pt x="0" y="105"/>
                    </a:lnTo>
                    <a:lnTo>
                      <a:pt x="11" y="129"/>
                    </a:lnTo>
                    <a:lnTo>
                      <a:pt x="220" y="23"/>
                    </a:lnTo>
                    <a:lnTo>
                      <a:pt x="227" y="6"/>
                    </a:lnTo>
                    <a:lnTo>
                      <a:pt x="220" y="23"/>
                    </a:lnTo>
                    <a:lnTo>
                      <a:pt x="232" y="17"/>
                    </a:lnTo>
                    <a:lnTo>
                      <a:pt x="227" y="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3630240" y="4648680"/>
                <a:ext cx="24480" cy="33480"/>
              </a:xfrm>
              <a:custGeom>
                <a:avLst/>
                <a:gdLst/>
                <a:ahLst/>
                <a:rect l="l" t="t" r="r" b="b"/>
                <a:pathLst>
                  <a:path w="49" h="66">
                    <a:moveTo>
                      <a:pt x="0" y="12"/>
                    </a:moveTo>
                    <a:lnTo>
                      <a:pt x="24" y="66"/>
                    </a:lnTo>
                    <a:lnTo>
                      <a:pt x="49" y="55"/>
                    </a:lnTo>
                    <a:lnTo>
                      <a:pt x="26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>
                <a:off x="3628440" y="4644360"/>
                <a:ext cx="14040" cy="10080"/>
              </a:xfrm>
              <a:custGeom>
                <a:avLst/>
                <a:gdLst/>
                <a:ahLst/>
                <a:rect l="l" t="t" r="r" b="b"/>
                <a:pathLst>
                  <a:path w="27" h="19">
                    <a:moveTo>
                      <a:pt x="27" y="7"/>
                    </a:moveTo>
                    <a:lnTo>
                      <a:pt x="25" y="5"/>
                    </a:lnTo>
                    <a:lnTo>
                      <a:pt x="23" y="3"/>
                    </a:lnTo>
                    <a:lnTo>
                      <a:pt x="20" y="2"/>
                    </a:lnTo>
                    <a:lnTo>
                      <a:pt x="18" y="1"/>
                    </a:lnTo>
                    <a:lnTo>
                      <a:pt x="14" y="0"/>
                    </a:lnTo>
                    <a:lnTo>
                      <a:pt x="9" y="2"/>
                    </a:lnTo>
                    <a:lnTo>
                      <a:pt x="4" y="4"/>
                    </a:lnTo>
                    <a:lnTo>
                      <a:pt x="1" y="8"/>
                    </a:lnTo>
                    <a:lnTo>
                      <a:pt x="1" y="10"/>
                    </a:lnTo>
                    <a:lnTo>
                      <a:pt x="0" y="14"/>
                    </a:lnTo>
                    <a:lnTo>
                      <a:pt x="1" y="17"/>
                    </a:lnTo>
                    <a:lnTo>
                      <a:pt x="1" y="19"/>
                    </a:lnTo>
                    <a:lnTo>
                      <a:pt x="27" y="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720" bIns="-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>
                <a:off x="3580200" y="484452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6" h="25">
                    <a:moveTo>
                      <a:pt x="11" y="0"/>
                    </a:moveTo>
                    <a:lnTo>
                      <a:pt x="7" y="1"/>
                    </a:lnTo>
                    <a:lnTo>
                      <a:pt x="5" y="2"/>
                    </a:lnTo>
                    <a:lnTo>
                      <a:pt x="3" y="4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2" y="20"/>
                    </a:lnTo>
                    <a:lnTo>
                      <a:pt x="5" y="23"/>
                    </a:lnTo>
                    <a:lnTo>
                      <a:pt x="7" y="25"/>
                    </a:lnTo>
                    <a:lnTo>
                      <a:pt x="11" y="25"/>
                    </a:lnTo>
                    <a:lnTo>
                      <a:pt x="13" y="25"/>
                    </a:lnTo>
                    <a:lnTo>
                      <a:pt x="16" y="25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3" name=""/>
              <p:cNvSpPr/>
              <p:nvPr/>
            </p:nvSpPr>
            <p:spPr>
              <a:xfrm>
                <a:off x="3584880" y="4827960"/>
                <a:ext cx="69840" cy="30240"/>
              </a:xfrm>
              <a:custGeom>
                <a:avLst/>
                <a:gdLst/>
                <a:ahLst/>
                <a:rect l="l" t="t" r="r" b="b"/>
                <a:pathLst>
                  <a:path w="134" h="59">
                    <a:moveTo>
                      <a:pt x="129" y="0"/>
                    </a:moveTo>
                    <a:lnTo>
                      <a:pt x="0" y="34"/>
                    </a:lnTo>
                    <a:lnTo>
                      <a:pt x="5" y="59"/>
                    </a:lnTo>
                    <a:lnTo>
                      <a:pt x="134" y="26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>
                <a:off x="3652200" y="4827960"/>
                <a:ext cx="7560" cy="1332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5" y="27"/>
                    </a:moveTo>
                    <a:lnTo>
                      <a:pt x="8" y="26"/>
                    </a:lnTo>
                    <a:lnTo>
                      <a:pt x="11" y="24"/>
                    </a:lnTo>
                    <a:lnTo>
                      <a:pt x="13" y="23"/>
                    </a:lnTo>
                    <a:lnTo>
                      <a:pt x="14" y="21"/>
                    </a:lnTo>
                    <a:lnTo>
                      <a:pt x="15" y="15"/>
                    </a:lnTo>
                    <a:lnTo>
                      <a:pt x="15" y="11"/>
                    </a:lnTo>
                    <a:lnTo>
                      <a:pt x="14" y="5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5" y="2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>
                <a:off x="3603600" y="489204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17" h="26">
                    <a:moveTo>
                      <a:pt x="11" y="0"/>
                    </a:moveTo>
                    <a:lnTo>
                      <a:pt x="8" y="2"/>
                    </a:lnTo>
                    <a:lnTo>
                      <a:pt x="6" y="3"/>
                    </a:lnTo>
                    <a:lnTo>
                      <a:pt x="4" y="5"/>
                    </a:lnTo>
                    <a:lnTo>
                      <a:pt x="3" y="7"/>
                    </a:lnTo>
                    <a:lnTo>
                      <a:pt x="0" y="11"/>
                    </a:lnTo>
                    <a:lnTo>
                      <a:pt x="0" y="17"/>
                    </a:lnTo>
                    <a:lnTo>
                      <a:pt x="3" y="21"/>
                    </a:lnTo>
                    <a:lnTo>
                      <a:pt x="6" y="24"/>
                    </a:lnTo>
                    <a:lnTo>
                      <a:pt x="8" y="25"/>
                    </a:lnTo>
                    <a:lnTo>
                      <a:pt x="10" y="26"/>
                    </a:lnTo>
                    <a:lnTo>
                      <a:pt x="13" y="26"/>
                    </a:lnTo>
                    <a:lnTo>
                      <a:pt x="17" y="26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>
                <a:off x="3610080" y="4881240"/>
                <a:ext cx="44640" cy="24480"/>
              </a:xfrm>
              <a:custGeom>
                <a:avLst/>
                <a:gdLst/>
                <a:ahLst/>
                <a:rect l="l" t="t" r="r" b="b"/>
                <a:pathLst>
                  <a:path w="88" h="46">
                    <a:moveTo>
                      <a:pt x="83" y="0"/>
                    </a:moveTo>
                    <a:lnTo>
                      <a:pt x="0" y="20"/>
                    </a:lnTo>
                    <a:lnTo>
                      <a:pt x="6" y="46"/>
                    </a:lnTo>
                    <a:lnTo>
                      <a:pt x="88" y="26"/>
                    </a:lnTo>
                    <a:lnTo>
                      <a:pt x="83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7" name=""/>
              <p:cNvSpPr/>
              <p:nvPr/>
            </p:nvSpPr>
            <p:spPr>
              <a:xfrm>
                <a:off x="3652200" y="488124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5" y="27"/>
                    </a:moveTo>
                    <a:lnTo>
                      <a:pt x="8" y="26"/>
                    </a:lnTo>
                    <a:lnTo>
                      <a:pt x="11" y="24"/>
                    </a:lnTo>
                    <a:lnTo>
                      <a:pt x="12" y="23"/>
                    </a:lnTo>
                    <a:lnTo>
                      <a:pt x="14" y="20"/>
                    </a:lnTo>
                    <a:lnTo>
                      <a:pt x="15" y="15"/>
                    </a:lnTo>
                    <a:lnTo>
                      <a:pt x="15" y="11"/>
                    </a:lnTo>
                    <a:lnTo>
                      <a:pt x="14" y="5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0" y="1"/>
                    </a:lnTo>
                    <a:lnTo>
                      <a:pt x="5" y="2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>
                <a:off x="3620520" y="4944240"/>
                <a:ext cx="10800" cy="11880"/>
              </a:xfrm>
              <a:custGeom>
                <a:avLst/>
                <a:gdLst/>
                <a:ahLst/>
                <a:rect l="l" t="t" r="r" b="b"/>
                <a:pathLst>
                  <a:path w="21" h="24">
                    <a:moveTo>
                      <a:pt x="21" y="2"/>
                    </a:moveTo>
                    <a:lnTo>
                      <a:pt x="19" y="1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3" y="5"/>
                    </a:lnTo>
                    <a:lnTo>
                      <a:pt x="1" y="10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1" y="19"/>
                    </a:lnTo>
                    <a:lnTo>
                      <a:pt x="3" y="22"/>
                    </a:lnTo>
                    <a:lnTo>
                      <a:pt x="5" y="24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9" name=""/>
              <p:cNvSpPr/>
              <p:nvPr/>
            </p:nvSpPr>
            <p:spPr>
              <a:xfrm>
                <a:off x="3623760" y="4945680"/>
                <a:ext cx="65160" cy="50400"/>
              </a:xfrm>
              <a:custGeom>
                <a:avLst/>
                <a:gdLst/>
                <a:ahLst/>
                <a:rect l="l" t="t" r="r" b="b"/>
                <a:pathLst>
                  <a:path w="126" h="100">
                    <a:moveTo>
                      <a:pt x="126" y="95"/>
                    </a:moveTo>
                    <a:lnTo>
                      <a:pt x="122" y="78"/>
                    </a:lnTo>
                    <a:lnTo>
                      <a:pt x="16" y="0"/>
                    </a:lnTo>
                    <a:lnTo>
                      <a:pt x="0" y="22"/>
                    </a:lnTo>
                    <a:lnTo>
                      <a:pt x="106" y="100"/>
                    </a:lnTo>
                    <a:lnTo>
                      <a:pt x="126" y="95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0" name=""/>
              <p:cNvSpPr/>
              <p:nvPr/>
            </p:nvSpPr>
            <p:spPr>
              <a:xfrm>
                <a:off x="3616200" y="4986720"/>
                <a:ext cx="73080" cy="51840"/>
              </a:xfrm>
              <a:custGeom>
                <a:avLst/>
                <a:gdLst/>
                <a:ahLst/>
                <a:rect l="l" t="t" r="r" b="b"/>
                <a:pathLst>
                  <a:path w="141" h="100">
                    <a:moveTo>
                      <a:pt x="0" y="90"/>
                    </a:moveTo>
                    <a:lnTo>
                      <a:pt x="7" y="94"/>
                    </a:lnTo>
                    <a:lnTo>
                      <a:pt x="13" y="96"/>
                    </a:lnTo>
                    <a:lnTo>
                      <a:pt x="20" y="98"/>
                    </a:lnTo>
                    <a:lnTo>
                      <a:pt x="26" y="100"/>
                    </a:lnTo>
                    <a:lnTo>
                      <a:pt x="33" y="100"/>
                    </a:lnTo>
                    <a:lnTo>
                      <a:pt x="40" y="98"/>
                    </a:lnTo>
                    <a:lnTo>
                      <a:pt x="47" y="97"/>
                    </a:lnTo>
                    <a:lnTo>
                      <a:pt x="53" y="95"/>
                    </a:lnTo>
                    <a:lnTo>
                      <a:pt x="65" y="90"/>
                    </a:lnTo>
                    <a:lnTo>
                      <a:pt x="77" y="82"/>
                    </a:lnTo>
                    <a:lnTo>
                      <a:pt x="87" y="75"/>
                    </a:lnTo>
                    <a:lnTo>
                      <a:pt x="97" y="65"/>
                    </a:lnTo>
                    <a:lnTo>
                      <a:pt x="115" y="48"/>
                    </a:lnTo>
                    <a:lnTo>
                      <a:pt x="128" y="30"/>
                    </a:lnTo>
                    <a:lnTo>
                      <a:pt x="137" y="19"/>
                    </a:lnTo>
                    <a:lnTo>
                      <a:pt x="141" y="13"/>
                    </a:lnTo>
                    <a:lnTo>
                      <a:pt x="118" y="0"/>
                    </a:lnTo>
                    <a:lnTo>
                      <a:pt x="116" y="3"/>
                    </a:lnTo>
                    <a:lnTo>
                      <a:pt x="107" y="15"/>
                    </a:lnTo>
                    <a:lnTo>
                      <a:pt x="94" y="30"/>
                    </a:lnTo>
                    <a:lnTo>
                      <a:pt x="79" y="47"/>
                    </a:lnTo>
                    <a:lnTo>
                      <a:pt x="70" y="54"/>
                    </a:lnTo>
                    <a:lnTo>
                      <a:pt x="62" y="61"/>
                    </a:lnTo>
                    <a:lnTo>
                      <a:pt x="53" y="66"/>
                    </a:lnTo>
                    <a:lnTo>
                      <a:pt x="44" y="70"/>
                    </a:lnTo>
                    <a:lnTo>
                      <a:pt x="41" y="71"/>
                    </a:lnTo>
                    <a:lnTo>
                      <a:pt x="37" y="73"/>
                    </a:lnTo>
                    <a:lnTo>
                      <a:pt x="34" y="73"/>
                    </a:lnTo>
                    <a:lnTo>
                      <a:pt x="30" y="73"/>
                    </a:lnTo>
                    <a:lnTo>
                      <a:pt x="26" y="73"/>
                    </a:lnTo>
                    <a:lnTo>
                      <a:pt x="23" y="71"/>
                    </a:lnTo>
                    <a:lnTo>
                      <a:pt x="20" y="69"/>
                    </a:lnTo>
                    <a:lnTo>
                      <a:pt x="16" y="68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1" name=""/>
              <p:cNvSpPr/>
              <p:nvPr/>
            </p:nvSpPr>
            <p:spPr>
              <a:xfrm>
                <a:off x="3612960" y="502056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1" h="25">
                    <a:moveTo>
                      <a:pt x="21" y="3"/>
                    </a:moveTo>
                    <a:lnTo>
                      <a:pt x="18" y="1"/>
                    </a:lnTo>
                    <a:lnTo>
                      <a:pt x="16" y="0"/>
                    </a:lnTo>
                    <a:lnTo>
                      <a:pt x="13" y="0"/>
                    </a:lnTo>
                    <a:lnTo>
                      <a:pt x="11" y="1"/>
                    </a:lnTo>
                    <a:lnTo>
                      <a:pt x="6" y="3"/>
                    </a:lnTo>
                    <a:lnTo>
                      <a:pt x="2" y="6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0" y="18"/>
                    </a:lnTo>
                    <a:lnTo>
                      <a:pt x="1" y="21"/>
                    </a:lnTo>
                    <a:lnTo>
                      <a:pt x="3" y="23"/>
                    </a:lnTo>
                    <a:lnTo>
                      <a:pt x="5" y="25"/>
                    </a:lnTo>
                    <a:lnTo>
                      <a:pt x="21" y="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>
                <a:off x="3610080" y="491508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5" h="27">
                    <a:moveTo>
                      <a:pt x="12" y="0"/>
                    </a:moveTo>
                    <a:lnTo>
                      <a:pt x="9" y="1"/>
                    </a:lnTo>
                    <a:lnTo>
                      <a:pt x="7" y="2"/>
                    </a:lnTo>
                    <a:lnTo>
                      <a:pt x="5" y="4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2" y="20"/>
                    </a:lnTo>
                    <a:lnTo>
                      <a:pt x="5" y="24"/>
                    </a:lnTo>
                    <a:lnTo>
                      <a:pt x="7" y="26"/>
                    </a:lnTo>
                    <a:lnTo>
                      <a:pt x="10" y="27"/>
                    </a:lnTo>
                    <a:lnTo>
                      <a:pt x="12" y="27"/>
                    </a:lnTo>
                    <a:lnTo>
                      <a:pt x="15" y="2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3" name=""/>
              <p:cNvSpPr/>
              <p:nvPr/>
            </p:nvSpPr>
            <p:spPr>
              <a:xfrm>
                <a:off x="3616200" y="4906080"/>
                <a:ext cx="42120" cy="20880"/>
              </a:xfrm>
              <a:custGeom>
                <a:avLst/>
                <a:gdLst/>
                <a:ahLst/>
                <a:rect l="l" t="t" r="r" b="b"/>
                <a:pathLst>
                  <a:path w="81" h="42">
                    <a:moveTo>
                      <a:pt x="77" y="0"/>
                    </a:moveTo>
                    <a:lnTo>
                      <a:pt x="0" y="16"/>
                    </a:lnTo>
                    <a:lnTo>
                      <a:pt x="3" y="42"/>
                    </a:lnTo>
                    <a:lnTo>
                      <a:pt x="81" y="26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4" name=""/>
              <p:cNvSpPr/>
              <p:nvPr/>
            </p:nvSpPr>
            <p:spPr>
              <a:xfrm>
                <a:off x="3656880" y="4906080"/>
                <a:ext cx="7560" cy="13320"/>
              </a:xfrm>
              <a:custGeom>
                <a:avLst/>
                <a:gdLst/>
                <a:ahLst/>
                <a:rect l="l" t="t" r="r" b="b"/>
                <a:pathLst>
                  <a:path w="16" h="26">
                    <a:moveTo>
                      <a:pt x="4" y="26"/>
                    </a:moveTo>
                    <a:lnTo>
                      <a:pt x="7" y="25"/>
                    </a:lnTo>
                    <a:lnTo>
                      <a:pt x="10" y="24"/>
                    </a:lnTo>
                    <a:lnTo>
                      <a:pt x="12" y="22"/>
                    </a:lnTo>
                    <a:lnTo>
                      <a:pt x="14" y="21"/>
                    </a:lnTo>
                    <a:lnTo>
                      <a:pt x="15" y="16"/>
                    </a:lnTo>
                    <a:lnTo>
                      <a:pt x="16" y="11"/>
                    </a:lnTo>
                    <a:lnTo>
                      <a:pt x="14" y="6"/>
                    </a:lnTo>
                    <a:lnTo>
                      <a:pt x="11" y="3"/>
                    </a:lnTo>
                    <a:lnTo>
                      <a:pt x="9" y="2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4" y="26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5" name=""/>
              <p:cNvSpPr/>
              <p:nvPr/>
            </p:nvSpPr>
            <p:spPr>
              <a:xfrm>
                <a:off x="4816440" y="4567680"/>
                <a:ext cx="15480" cy="13680"/>
              </a:xfrm>
              <a:custGeom>
                <a:avLst/>
                <a:gdLst/>
                <a:ahLst/>
                <a:rect l="l" t="t" r="r" b="b"/>
                <a:pathLst>
                  <a:path w="30" h="27">
                    <a:moveTo>
                      <a:pt x="0" y="16"/>
                    </a:moveTo>
                    <a:lnTo>
                      <a:pt x="8" y="27"/>
                    </a:lnTo>
                    <a:lnTo>
                      <a:pt x="30" y="12"/>
                    </a:lnTo>
                    <a:lnTo>
                      <a:pt x="23" y="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>
                <a:off x="4779000" y="4511160"/>
                <a:ext cx="50040" cy="65880"/>
              </a:xfrm>
              <a:custGeom>
                <a:avLst/>
                <a:gdLst/>
                <a:ahLst/>
                <a:rect l="l" t="t" r="r" b="b"/>
                <a:pathLst>
                  <a:path w="95" h="127">
                    <a:moveTo>
                      <a:pt x="0" y="15"/>
                    </a:moveTo>
                    <a:lnTo>
                      <a:pt x="72" y="127"/>
                    </a:lnTo>
                    <a:lnTo>
                      <a:pt x="95" y="111"/>
                    </a:lnTo>
                    <a:lnTo>
                      <a:pt x="2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080" bIns="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7" name=""/>
              <p:cNvSpPr/>
              <p:nvPr/>
            </p:nvSpPr>
            <p:spPr>
              <a:xfrm>
                <a:off x="4776120" y="4504680"/>
                <a:ext cx="15480" cy="13680"/>
              </a:xfrm>
              <a:custGeom>
                <a:avLst/>
                <a:gdLst/>
                <a:ahLst/>
                <a:rect l="l" t="t" r="r" b="b"/>
                <a:pathLst>
                  <a:path w="30" h="27">
                    <a:moveTo>
                      <a:pt x="30" y="12"/>
                    </a:moveTo>
                    <a:lnTo>
                      <a:pt x="23" y="0"/>
                    </a:lnTo>
                    <a:lnTo>
                      <a:pt x="0" y="16"/>
                    </a:lnTo>
                    <a:lnTo>
                      <a:pt x="7" y="27"/>
                    </a:lnTo>
                    <a:lnTo>
                      <a:pt x="30" y="12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8" name=""/>
              <p:cNvSpPr/>
              <p:nvPr/>
            </p:nvSpPr>
            <p:spPr>
              <a:xfrm>
                <a:off x="4621320" y="3116880"/>
                <a:ext cx="26280" cy="36360"/>
              </a:xfrm>
              <a:custGeom>
                <a:avLst/>
                <a:gdLst/>
                <a:ahLst/>
                <a:rect l="l" t="t" r="r" b="b"/>
                <a:pathLst>
                  <a:path w="51" h="74">
                    <a:moveTo>
                      <a:pt x="51" y="68"/>
                    </a:moveTo>
                    <a:lnTo>
                      <a:pt x="50" y="64"/>
                    </a:lnTo>
                    <a:lnTo>
                      <a:pt x="26" y="0"/>
                    </a:lnTo>
                    <a:lnTo>
                      <a:pt x="0" y="10"/>
                    </a:lnTo>
                    <a:lnTo>
                      <a:pt x="24" y="74"/>
                    </a:lnTo>
                    <a:lnTo>
                      <a:pt x="51" y="6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440" bIns="-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9" name=""/>
              <p:cNvSpPr/>
              <p:nvPr/>
            </p:nvSpPr>
            <p:spPr>
              <a:xfrm>
                <a:off x="4633920" y="3150720"/>
                <a:ext cx="28080" cy="186480"/>
              </a:xfrm>
              <a:custGeom>
                <a:avLst/>
                <a:gdLst/>
                <a:ahLst/>
                <a:rect l="l" t="t" r="r" b="b"/>
                <a:pathLst>
                  <a:path w="53" h="364">
                    <a:moveTo>
                      <a:pt x="53" y="363"/>
                    </a:moveTo>
                    <a:lnTo>
                      <a:pt x="28" y="0"/>
                    </a:lnTo>
                    <a:lnTo>
                      <a:pt x="0" y="1"/>
                    </a:lnTo>
                    <a:lnTo>
                      <a:pt x="25" y="364"/>
                    </a:lnTo>
                    <a:lnTo>
                      <a:pt x="53" y="36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>
                <a:off x="5070960" y="2238120"/>
                <a:ext cx="63720" cy="93240"/>
              </a:xfrm>
              <a:custGeom>
                <a:avLst/>
                <a:gdLst/>
                <a:ahLst/>
                <a:rect l="l" t="t" r="r" b="b"/>
                <a:pathLst>
                  <a:path w="123" h="184">
                    <a:moveTo>
                      <a:pt x="0" y="174"/>
                    </a:moveTo>
                    <a:lnTo>
                      <a:pt x="25" y="184"/>
                    </a:lnTo>
                    <a:lnTo>
                      <a:pt x="123" y="14"/>
                    </a:lnTo>
                    <a:lnTo>
                      <a:pt x="100" y="0"/>
                    </a:lnTo>
                    <a:lnTo>
                      <a:pt x="1" y="17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440" bIns="46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1" name=""/>
              <p:cNvSpPr/>
              <p:nvPr/>
            </p:nvSpPr>
            <p:spPr>
              <a:xfrm>
                <a:off x="5050800" y="2327040"/>
                <a:ext cx="34200" cy="70200"/>
              </a:xfrm>
              <a:custGeom>
                <a:avLst/>
                <a:gdLst/>
                <a:ahLst/>
                <a:rect l="l" t="t" r="r" b="b"/>
                <a:pathLst>
                  <a:path w="66" h="138">
                    <a:moveTo>
                      <a:pt x="0" y="131"/>
                    </a:moveTo>
                    <a:lnTo>
                      <a:pt x="27" y="138"/>
                    </a:lnTo>
                    <a:lnTo>
                      <a:pt x="66" y="7"/>
                    </a:lnTo>
                    <a:lnTo>
                      <a:pt x="40" y="0"/>
                    </a:lnTo>
                    <a:lnTo>
                      <a:pt x="1" y="130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5041080" y="2392920"/>
                <a:ext cx="23040" cy="73080"/>
              </a:xfrm>
              <a:custGeom>
                <a:avLst/>
                <a:gdLst/>
                <a:ahLst/>
                <a:rect l="l" t="t" r="r" b="b"/>
                <a:pathLst>
                  <a:path w="46" h="143">
                    <a:moveTo>
                      <a:pt x="0" y="142"/>
                    </a:moveTo>
                    <a:lnTo>
                      <a:pt x="27" y="143"/>
                    </a:lnTo>
                    <a:lnTo>
                      <a:pt x="46" y="5"/>
                    </a:lnTo>
                    <a:lnTo>
                      <a:pt x="18" y="0"/>
                    </a:lnTo>
                    <a:lnTo>
                      <a:pt x="0" y="140"/>
                    </a:lnTo>
                    <a:lnTo>
                      <a:pt x="0" y="14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>
                <a:off x="5041080" y="2464920"/>
                <a:ext cx="17280" cy="48600"/>
              </a:xfrm>
              <a:custGeom>
                <a:avLst/>
                <a:gdLst/>
                <a:ahLst/>
                <a:rect l="l" t="t" r="r" b="b"/>
                <a:pathLst>
                  <a:path w="33" h="95">
                    <a:moveTo>
                      <a:pt x="6" y="95"/>
                    </a:moveTo>
                    <a:lnTo>
                      <a:pt x="33" y="92"/>
                    </a:lnTo>
                    <a:lnTo>
                      <a:pt x="28" y="0"/>
                    </a:lnTo>
                    <a:lnTo>
                      <a:pt x="0" y="1"/>
                    </a:lnTo>
                    <a:lnTo>
                      <a:pt x="6" y="94"/>
                    </a:lnTo>
                    <a:lnTo>
                      <a:pt x="6" y="9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5044320" y="2510640"/>
                <a:ext cx="29520" cy="102600"/>
              </a:xfrm>
              <a:custGeom>
                <a:avLst/>
                <a:gdLst/>
                <a:ahLst/>
                <a:rect l="l" t="t" r="r" b="b"/>
                <a:pathLst>
                  <a:path w="58" h="201">
                    <a:moveTo>
                      <a:pt x="57" y="201"/>
                    </a:moveTo>
                    <a:lnTo>
                      <a:pt x="58" y="196"/>
                    </a:lnTo>
                    <a:lnTo>
                      <a:pt x="27" y="0"/>
                    </a:lnTo>
                    <a:lnTo>
                      <a:pt x="0" y="5"/>
                    </a:lnTo>
                    <a:lnTo>
                      <a:pt x="30" y="200"/>
                    </a:lnTo>
                    <a:lnTo>
                      <a:pt x="57" y="20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5" name=""/>
              <p:cNvSpPr/>
              <p:nvPr/>
            </p:nvSpPr>
            <p:spPr>
              <a:xfrm>
                <a:off x="5047560" y="2610360"/>
                <a:ext cx="26280" cy="53280"/>
              </a:xfrm>
              <a:custGeom>
                <a:avLst/>
                <a:gdLst/>
                <a:ahLst/>
                <a:rect l="l" t="t" r="r" b="b"/>
                <a:pathLst>
                  <a:path w="51" h="105">
                    <a:moveTo>
                      <a:pt x="0" y="99"/>
                    </a:moveTo>
                    <a:lnTo>
                      <a:pt x="27" y="105"/>
                    </a:lnTo>
                    <a:lnTo>
                      <a:pt x="51" y="6"/>
                    </a:lnTo>
                    <a:lnTo>
                      <a:pt x="25" y="0"/>
                    </a:lnTo>
                    <a:lnTo>
                      <a:pt x="0" y="98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6" name=""/>
              <p:cNvSpPr/>
              <p:nvPr/>
            </p:nvSpPr>
            <p:spPr>
              <a:xfrm>
                <a:off x="5022360" y="2660760"/>
                <a:ext cx="39240" cy="140400"/>
              </a:xfrm>
              <a:custGeom>
                <a:avLst/>
                <a:gdLst/>
                <a:ahLst/>
                <a:rect l="l" t="t" r="r" b="b"/>
                <a:pathLst>
                  <a:path w="75" h="276">
                    <a:moveTo>
                      <a:pt x="0" y="271"/>
                    </a:moveTo>
                    <a:lnTo>
                      <a:pt x="27" y="276"/>
                    </a:lnTo>
                    <a:lnTo>
                      <a:pt x="75" y="5"/>
                    </a:lnTo>
                    <a:lnTo>
                      <a:pt x="48" y="0"/>
                    </a:lnTo>
                    <a:lnTo>
                      <a:pt x="0" y="271"/>
                    </a:lnTo>
                    <a:lnTo>
                      <a:pt x="0" y="27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7" name=""/>
              <p:cNvSpPr/>
              <p:nvPr/>
            </p:nvSpPr>
            <p:spPr>
              <a:xfrm>
                <a:off x="5000760" y="2800080"/>
                <a:ext cx="35640" cy="128160"/>
              </a:xfrm>
              <a:custGeom>
                <a:avLst/>
                <a:gdLst/>
                <a:ahLst/>
                <a:rect l="l" t="t" r="r" b="b"/>
                <a:pathLst>
                  <a:path w="68" h="252">
                    <a:moveTo>
                      <a:pt x="26" y="252"/>
                    </a:moveTo>
                    <a:lnTo>
                      <a:pt x="27" y="251"/>
                    </a:lnTo>
                    <a:lnTo>
                      <a:pt x="68" y="5"/>
                    </a:lnTo>
                    <a:lnTo>
                      <a:pt x="41" y="0"/>
                    </a:lnTo>
                    <a:lnTo>
                      <a:pt x="0" y="245"/>
                    </a:lnTo>
                    <a:lnTo>
                      <a:pt x="26" y="25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>
                <a:off x="4978800" y="2923920"/>
                <a:ext cx="35640" cy="77760"/>
              </a:xfrm>
              <a:custGeom>
                <a:avLst/>
                <a:gdLst/>
                <a:ahLst/>
                <a:rect l="l" t="t" r="r" b="b"/>
                <a:pathLst>
                  <a:path w="67" h="153">
                    <a:moveTo>
                      <a:pt x="25" y="153"/>
                    </a:moveTo>
                    <a:lnTo>
                      <a:pt x="26" y="150"/>
                    </a:lnTo>
                    <a:lnTo>
                      <a:pt x="67" y="8"/>
                    </a:lnTo>
                    <a:lnTo>
                      <a:pt x="41" y="0"/>
                    </a:lnTo>
                    <a:lnTo>
                      <a:pt x="0" y="142"/>
                    </a:lnTo>
                    <a:lnTo>
                      <a:pt x="25" y="15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>
                <a:off x="4961520" y="2995920"/>
                <a:ext cx="31320" cy="35280"/>
              </a:xfrm>
              <a:custGeom>
                <a:avLst/>
                <a:gdLst/>
                <a:ahLst/>
                <a:rect l="l" t="t" r="r" b="b"/>
                <a:pathLst>
                  <a:path w="59" h="71">
                    <a:moveTo>
                      <a:pt x="0" y="60"/>
                    </a:moveTo>
                    <a:lnTo>
                      <a:pt x="26" y="71"/>
                    </a:lnTo>
                    <a:lnTo>
                      <a:pt x="59" y="13"/>
                    </a:lnTo>
                    <a:lnTo>
                      <a:pt x="35" y="0"/>
                    </a:lnTo>
                    <a:lnTo>
                      <a:pt x="2" y="58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>
                <a:off x="4952160" y="3026520"/>
                <a:ext cx="23040" cy="32040"/>
              </a:xfrm>
              <a:custGeom>
                <a:avLst/>
                <a:gdLst/>
                <a:ahLst/>
                <a:rect l="l" t="t" r="r" b="b"/>
                <a:pathLst>
                  <a:path w="45" h="63">
                    <a:moveTo>
                      <a:pt x="0" y="55"/>
                    </a:moveTo>
                    <a:lnTo>
                      <a:pt x="27" y="63"/>
                    </a:lnTo>
                    <a:lnTo>
                      <a:pt x="45" y="9"/>
                    </a:lnTo>
                    <a:lnTo>
                      <a:pt x="18" y="0"/>
                    </a:lnTo>
                    <a:lnTo>
                      <a:pt x="0" y="54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4942800" y="3054240"/>
                <a:ext cx="23400" cy="38160"/>
              </a:xfrm>
              <a:custGeom>
                <a:avLst/>
                <a:gdLst/>
                <a:ahLst/>
                <a:rect l="l" t="t" r="r" b="b"/>
                <a:pathLst>
                  <a:path w="44" h="74">
                    <a:moveTo>
                      <a:pt x="0" y="70"/>
                    </a:moveTo>
                    <a:lnTo>
                      <a:pt x="27" y="74"/>
                    </a:lnTo>
                    <a:lnTo>
                      <a:pt x="44" y="7"/>
                    </a:lnTo>
                    <a:lnTo>
                      <a:pt x="17" y="0"/>
                    </a:lnTo>
                    <a:lnTo>
                      <a:pt x="1" y="67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4942800" y="3089160"/>
                <a:ext cx="15840" cy="36720"/>
              </a:xfrm>
              <a:custGeom>
                <a:avLst/>
                <a:gdLst/>
                <a:ahLst/>
                <a:rect l="l" t="t" r="r" b="b"/>
                <a:pathLst>
                  <a:path w="29" h="72">
                    <a:moveTo>
                      <a:pt x="2" y="72"/>
                    </a:moveTo>
                    <a:lnTo>
                      <a:pt x="29" y="67"/>
                    </a:lnTo>
                    <a:lnTo>
                      <a:pt x="28" y="0"/>
                    </a:lnTo>
                    <a:lnTo>
                      <a:pt x="0" y="0"/>
                    </a:lnTo>
                    <a:lnTo>
                      <a:pt x="1" y="67"/>
                    </a:lnTo>
                    <a:lnTo>
                      <a:pt x="2" y="7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4944600" y="3121560"/>
                <a:ext cx="20160" cy="28800"/>
              </a:xfrm>
              <a:custGeom>
                <a:avLst/>
                <a:gdLst/>
                <a:ahLst/>
                <a:rect l="l" t="t" r="r" b="b"/>
                <a:pathLst>
                  <a:path w="40" h="56">
                    <a:moveTo>
                      <a:pt x="35" y="56"/>
                    </a:moveTo>
                    <a:lnTo>
                      <a:pt x="40" y="40"/>
                    </a:lnTo>
                    <a:lnTo>
                      <a:pt x="26" y="0"/>
                    </a:lnTo>
                    <a:lnTo>
                      <a:pt x="0" y="10"/>
                    </a:lnTo>
                    <a:lnTo>
                      <a:pt x="14" y="49"/>
                    </a:lnTo>
                    <a:lnTo>
                      <a:pt x="35" y="5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>
                <a:off x="4863600" y="3138120"/>
                <a:ext cx="99720" cy="67320"/>
              </a:xfrm>
              <a:custGeom>
                <a:avLst/>
                <a:gdLst/>
                <a:ahLst/>
                <a:rect l="l" t="t" r="r" b="b"/>
                <a:pathLst>
                  <a:path w="191" h="134">
                    <a:moveTo>
                      <a:pt x="0" y="111"/>
                    </a:moveTo>
                    <a:lnTo>
                      <a:pt x="15" y="134"/>
                    </a:lnTo>
                    <a:lnTo>
                      <a:pt x="191" y="24"/>
                    </a:lnTo>
                    <a:lnTo>
                      <a:pt x="177" y="0"/>
                    </a:lnTo>
                    <a:lnTo>
                      <a:pt x="1" y="110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4855320" y="3195000"/>
                <a:ext cx="17280" cy="16560"/>
              </a:xfrm>
              <a:custGeom>
                <a:avLst/>
                <a:gdLst/>
                <a:ahLst/>
                <a:rect l="l" t="t" r="r" b="b"/>
                <a:pathLst>
                  <a:path w="31" h="33">
                    <a:moveTo>
                      <a:pt x="17" y="33"/>
                    </a:moveTo>
                    <a:lnTo>
                      <a:pt x="31" y="22"/>
                    </a:lnTo>
                    <a:lnTo>
                      <a:pt x="14" y="0"/>
                    </a:lnTo>
                    <a:lnTo>
                      <a:pt x="0" y="11"/>
                    </a:lnTo>
                    <a:lnTo>
                      <a:pt x="17" y="3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4852440" y="2341080"/>
                <a:ext cx="49680" cy="28800"/>
              </a:xfrm>
              <a:custGeom>
                <a:avLst/>
                <a:gdLst/>
                <a:ahLst/>
                <a:rect l="l" t="t" r="r" b="b"/>
                <a:pathLst>
                  <a:path w="96" h="58">
                    <a:moveTo>
                      <a:pt x="9" y="58"/>
                    </a:moveTo>
                    <a:lnTo>
                      <a:pt x="10" y="57"/>
                    </a:lnTo>
                    <a:lnTo>
                      <a:pt x="96" y="26"/>
                    </a:lnTo>
                    <a:lnTo>
                      <a:pt x="86" y="0"/>
                    </a:lnTo>
                    <a:lnTo>
                      <a:pt x="0" y="3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>
                <a:off x="4797720" y="2356200"/>
                <a:ext cx="59400" cy="25920"/>
              </a:xfrm>
              <a:custGeom>
                <a:avLst/>
                <a:gdLst/>
                <a:ahLst/>
                <a:rect l="l" t="t" r="r" b="b"/>
                <a:pathLst>
                  <a:path w="113" h="50">
                    <a:moveTo>
                      <a:pt x="0" y="35"/>
                    </a:moveTo>
                    <a:lnTo>
                      <a:pt x="17" y="50"/>
                    </a:lnTo>
                    <a:lnTo>
                      <a:pt x="113" y="27"/>
                    </a:lnTo>
                    <a:lnTo>
                      <a:pt x="106" y="0"/>
                    </a:lnTo>
                    <a:lnTo>
                      <a:pt x="10" y="24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>
                <a:off x="4796280" y="2374560"/>
                <a:ext cx="15480" cy="21240"/>
              </a:xfrm>
              <a:custGeom>
                <a:avLst/>
                <a:gdLst/>
                <a:ahLst/>
                <a:rect l="l" t="t" r="r" b="b"/>
                <a:pathLst>
                  <a:path w="31" h="41">
                    <a:moveTo>
                      <a:pt x="18" y="41"/>
                    </a:moveTo>
                    <a:lnTo>
                      <a:pt x="27" y="30"/>
                    </a:lnTo>
                    <a:lnTo>
                      <a:pt x="31" y="4"/>
                    </a:lnTo>
                    <a:lnTo>
                      <a:pt x="4" y="0"/>
                    </a:lnTo>
                    <a:lnTo>
                      <a:pt x="0" y="26"/>
                    </a:lnTo>
                    <a:lnTo>
                      <a:pt x="18" y="4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4734000" y="2382120"/>
                <a:ext cx="71280" cy="36720"/>
              </a:xfrm>
              <a:custGeom>
                <a:avLst/>
                <a:gdLst/>
                <a:ahLst/>
                <a:rect l="l" t="t" r="r" b="b"/>
                <a:pathLst>
                  <a:path w="137" h="72">
                    <a:moveTo>
                      <a:pt x="0" y="46"/>
                    </a:moveTo>
                    <a:lnTo>
                      <a:pt x="11" y="72"/>
                    </a:lnTo>
                    <a:lnTo>
                      <a:pt x="137" y="26"/>
                    </a:lnTo>
                    <a:lnTo>
                      <a:pt x="128" y="0"/>
                    </a:lnTo>
                    <a:lnTo>
                      <a:pt x="1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4682160" y="2405160"/>
                <a:ext cx="57600" cy="35280"/>
              </a:xfrm>
              <a:custGeom>
                <a:avLst/>
                <a:gdLst/>
                <a:ahLst/>
                <a:rect l="l" t="t" r="r" b="b"/>
                <a:pathLst>
                  <a:path w="110" h="67">
                    <a:moveTo>
                      <a:pt x="0" y="54"/>
                    </a:moveTo>
                    <a:lnTo>
                      <a:pt x="19" y="67"/>
                    </a:lnTo>
                    <a:lnTo>
                      <a:pt x="110" y="25"/>
                    </a:lnTo>
                    <a:lnTo>
                      <a:pt x="98" y="0"/>
                    </a:lnTo>
                    <a:lnTo>
                      <a:pt x="8" y="4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4682160" y="2432520"/>
                <a:ext cx="15480" cy="19800"/>
              </a:xfrm>
              <a:custGeom>
                <a:avLst/>
                <a:gdLst/>
                <a:ahLst/>
                <a:rect l="l" t="t" r="r" b="b"/>
                <a:pathLst>
                  <a:path w="28" h="37">
                    <a:moveTo>
                      <a:pt x="23" y="37"/>
                    </a:moveTo>
                    <a:lnTo>
                      <a:pt x="28" y="26"/>
                    </a:lnTo>
                    <a:lnTo>
                      <a:pt x="27" y="0"/>
                    </a:lnTo>
                    <a:lnTo>
                      <a:pt x="0" y="0"/>
                    </a:lnTo>
                    <a:lnTo>
                      <a:pt x="0" y="26"/>
                    </a:lnTo>
                    <a:lnTo>
                      <a:pt x="23" y="3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4666680" y="2440440"/>
                <a:ext cx="27720" cy="25560"/>
              </a:xfrm>
              <a:custGeom>
                <a:avLst/>
                <a:gdLst/>
                <a:ahLst/>
                <a:rect l="l" t="t" r="r" b="b"/>
                <a:pathLst>
                  <a:path w="55" h="49">
                    <a:moveTo>
                      <a:pt x="0" y="30"/>
                    </a:moveTo>
                    <a:lnTo>
                      <a:pt x="20" y="49"/>
                    </a:lnTo>
                    <a:lnTo>
                      <a:pt x="55" y="22"/>
                    </a:lnTo>
                    <a:lnTo>
                      <a:pt x="37" y="0"/>
                    </a:lnTo>
                    <a:lnTo>
                      <a:pt x="3" y="2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4652640" y="2455920"/>
                <a:ext cx="24840" cy="27360"/>
              </a:xfrm>
              <a:custGeom>
                <a:avLst/>
                <a:gdLst/>
                <a:ahLst/>
                <a:rect l="l" t="t" r="r" b="b"/>
                <a:pathLst>
                  <a:path w="49" h="54">
                    <a:moveTo>
                      <a:pt x="0" y="52"/>
                    </a:moveTo>
                    <a:lnTo>
                      <a:pt x="24" y="54"/>
                    </a:lnTo>
                    <a:lnTo>
                      <a:pt x="49" y="15"/>
                    </a:lnTo>
                    <a:lnTo>
                      <a:pt x="26" y="0"/>
                    </a:lnTo>
                    <a:lnTo>
                      <a:pt x="1" y="40"/>
                    </a:lnTo>
                    <a:lnTo>
                      <a:pt x="0" y="5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4652640" y="2478600"/>
                <a:ext cx="21600" cy="28800"/>
              </a:xfrm>
              <a:custGeom>
                <a:avLst/>
                <a:gdLst/>
                <a:ahLst/>
                <a:rect l="l" t="t" r="r" b="b"/>
                <a:pathLst>
                  <a:path w="43" h="58">
                    <a:moveTo>
                      <a:pt x="20" y="58"/>
                    </a:moveTo>
                    <a:lnTo>
                      <a:pt x="43" y="43"/>
                    </a:lnTo>
                    <a:lnTo>
                      <a:pt x="26" y="0"/>
                    </a:lnTo>
                    <a:lnTo>
                      <a:pt x="0" y="9"/>
                    </a:lnTo>
                    <a:lnTo>
                      <a:pt x="17" y="54"/>
                    </a:lnTo>
                    <a:lnTo>
                      <a:pt x="20" y="5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>
                <a:off x="4663440" y="2496960"/>
                <a:ext cx="30960" cy="30240"/>
              </a:xfrm>
              <a:custGeom>
                <a:avLst/>
                <a:gdLst/>
                <a:ahLst/>
                <a:rect l="l" t="t" r="r" b="b"/>
                <a:pathLst>
                  <a:path w="60" h="59">
                    <a:moveTo>
                      <a:pt x="60" y="39"/>
                    </a:moveTo>
                    <a:lnTo>
                      <a:pt x="20" y="0"/>
                    </a:lnTo>
                    <a:lnTo>
                      <a:pt x="0" y="20"/>
                    </a:lnTo>
                    <a:lnTo>
                      <a:pt x="41" y="59"/>
                    </a:lnTo>
                    <a:lnTo>
                      <a:pt x="60" y="3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>
                <a:off x="4824360" y="2445120"/>
                <a:ext cx="68400" cy="22680"/>
              </a:xfrm>
              <a:custGeom>
                <a:avLst/>
                <a:gdLst/>
                <a:ahLst/>
                <a:rect l="l" t="t" r="r" b="b"/>
                <a:pathLst>
                  <a:path w="133" h="46">
                    <a:moveTo>
                      <a:pt x="133" y="25"/>
                    </a:moveTo>
                    <a:lnTo>
                      <a:pt x="122" y="0"/>
                    </a:lnTo>
                    <a:lnTo>
                      <a:pt x="0" y="19"/>
                    </a:lnTo>
                    <a:lnTo>
                      <a:pt x="4" y="46"/>
                    </a:lnTo>
                    <a:lnTo>
                      <a:pt x="125" y="27"/>
                    </a:lnTo>
                    <a:lnTo>
                      <a:pt x="133" y="2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4883760" y="2420280"/>
                <a:ext cx="38880" cy="36720"/>
              </a:xfrm>
              <a:custGeom>
                <a:avLst/>
                <a:gdLst/>
                <a:ahLst/>
                <a:rect l="l" t="t" r="r" b="b"/>
                <a:pathLst>
                  <a:path w="74" h="71">
                    <a:moveTo>
                      <a:pt x="57" y="0"/>
                    </a:moveTo>
                    <a:lnTo>
                      <a:pt x="0" y="49"/>
                    </a:lnTo>
                    <a:lnTo>
                      <a:pt x="18" y="71"/>
                    </a:lnTo>
                    <a:lnTo>
                      <a:pt x="74" y="2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4883760" y="2292120"/>
                <a:ext cx="21600" cy="36720"/>
              </a:xfrm>
              <a:custGeom>
                <a:avLst/>
                <a:gdLst/>
                <a:ahLst/>
                <a:rect l="l" t="t" r="r" b="b"/>
                <a:pathLst>
                  <a:path w="42" h="72">
                    <a:moveTo>
                      <a:pt x="0" y="72"/>
                    </a:moveTo>
                    <a:lnTo>
                      <a:pt x="27" y="72"/>
                    </a:lnTo>
                    <a:lnTo>
                      <a:pt x="42" y="6"/>
                    </a:lnTo>
                    <a:lnTo>
                      <a:pt x="15" y="0"/>
                    </a:lnTo>
                    <a:lnTo>
                      <a:pt x="0" y="66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>
                <a:off x="4883760" y="2325600"/>
                <a:ext cx="23040" cy="34920"/>
              </a:xfrm>
              <a:custGeom>
                <a:avLst/>
                <a:gdLst/>
                <a:ahLst/>
                <a:rect l="l" t="t" r="r" b="b"/>
                <a:pathLst>
                  <a:path w="44" h="71">
                    <a:moveTo>
                      <a:pt x="19" y="71"/>
                    </a:moveTo>
                    <a:lnTo>
                      <a:pt x="44" y="61"/>
                    </a:lnTo>
                    <a:lnTo>
                      <a:pt x="25" y="0"/>
                    </a:lnTo>
                    <a:lnTo>
                      <a:pt x="0" y="8"/>
                    </a:lnTo>
                    <a:lnTo>
                      <a:pt x="18" y="69"/>
                    </a:lnTo>
                    <a:lnTo>
                      <a:pt x="19" y="7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4892760" y="2354760"/>
                <a:ext cx="28080" cy="33480"/>
              </a:xfrm>
              <a:custGeom>
                <a:avLst/>
                <a:gdLst/>
                <a:ahLst/>
                <a:rect l="l" t="t" r="r" b="b"/>
                <a:pathLst>
                  <a:path w="52" h="64">
                    <a:moveTo>
                      <a:pt x="52" y="57"/>
                    </a:moveTo>
                    <a:lnTo>
                      <a:pt x="51" y="51"/>
                    </a:lnTo>
                    <a:lnTo>
                      <a:pt x="24" y="0"/>
                    </a:lnTo>
                    <a:lnTo>
                      <a:pt x="0" y="12"/>
                    </a:lnTo>
                    <a:lnTo>
                      <a:pt x="26" y="64"/>
                    </a:lnTo>
                    <a:lnTo>
                      <a:pt x="52" y="5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4905720" y="2383560"/>
                <a:ext cx="15480" cy="32040"/>
              </a:xfrm>
              <a:custGeom>
                <a:avLst/>
                <a:gdLst/>
                <a:ahLst/>
                <a:rect l="l" t="t" r="r" b="b"/>
                <a:pathLst>
                  <a:path w="29" h="61">
                    <a:moveTo>
                      <a:pt x="2" y="61"/>
                    </a:moveTo>
                    <a:lnTo>
                      <a:pt x="27" y="54"/>
                    </a:lnTo>
                    <a:lnTo>
                      <a:pt x="29" y="0"/>
                    </a:lnTo>
                    <a:lnTo>
                      <a:pt x="2" y="0"/>
                    </a:lnTo>
                    <a:lnTo>
                      <a:pt x="0" y="53"/>
                    </a:lnTo>
                    <a:lnTo>
                      <a:pt x="2" y="6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4907160" y="2406960"/>
                <a:ext cx="23040" cy="28800"/>
              </a:xfrm>
              <a:custGeom>
                <a:avLst/>
                <a:gdLst/>
                <a:ahLst/>
                <a:rect l="l" t="t" r="r" b="b"/>
                <a:pathLst>
                  <a:path w="45" h="57">
                    <a:moveTo>
                      <a:pt x="33" y="57"/>
                    </a:moveTo>
                    <a:lnTo>
                      <a:pt x="45" y="35"/>
                    </a:lnTo>
                    <a:lnTo>
                      <a:pt x="22" y="0"/>
                    </a:lnTo>
                    <a:lnTo>
                      <a:pt x="0" y="16"/>
                    </a:lnTo>
                    <a:lnTo>
                      <a:pt x="21" y="50"/>
                    </a:lnTo>
                    <a:lnTo>
                      <a:pt x="33" y="5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4924440" y="2422080"/>
                <a:ext cx="42120" cy="15120"/>
              </a:xfrm>
              <a:custGeom>
                <a:avLst/>
                <a:gdLst/>
                <a:ahLst/>
                <a:rect l="l" t="t" r="r" b="b"/>
                <a:pathLst>
                  <a:path w="81" h="30">
                    <a:moveTo>
                      <a:pt x="81" y="2"/>
                    </a:moveTo>
                    <a:lnTo>
                      <a:pt x="80" y="2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79" y="30"/>
                    </a:lnTo>
                    <a:lnTo>
                      <a:pt x="81" y="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4964760" y="2423520"/>
                <a:ext cx="38880" cy="18360"/>
              </a:xfrm>
              <a:custGeom>
                <a:avLst/>
                <a:gdLst/>
                <a:ahLst/>
                <a:rect l="l" t="t" r="r" b="b"/>
                <a:pathLst>
                  <a:path w="76" h="35">
                    <a:moveTo>
                      <a:pt x="76" y="35"/>
                    </a:moveTo>
                    <a:lnTo>
                      <a:pt x="76" y="8"/>
                    </a:lnTo>
                    <a:lnTo>
                      <a:pt x="3" y="0"/>
                    </a:lnTo>
                    <a:lnTo>
                      <a:pt x="0" y="28"/>
                    </a:lnTo>
                    <a:lnTo>
                      <a:pt x="73" y="35"/>
                    </a:lnTo>
                    <a:lnTo>
                      <a:pt x="76" y="3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5002200" y="2424960"/>
                <a:ext cx="43200" cy="16920"/>
              </a:xfrm>
              <a:custGeom>
                <a:avLst/>
                <a:gdLst/>
                <a:ahLst/>
                <a:rect l="l" t="t" r="r" b="b"/>
                <a:pathLst>
                  <a:path w="84" h="33">
                    <a:moveTo>
                      <a:pt x="84" y="26"/>
                    </a:moveTo>
                    <a:lnTo>
                      <a:pt x="75" y="0"/>
                    </a:lnTo>
                    <a:lnTo>
                      <a:pt x="0" y="6"/>
                    </a:lnTo>
                    <a:lnTo>
                      <a:pt x="3" y="33"/>
                    </a:lnTo>
                    <a:lnTo>
                      <a:pt x="77" y="27"/>
                    </a:lnTo>
                    <a:lnTo>
                      <a:pt x="84" y="2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5037840" y="2415960"/>
                <a:ext cx="23400" cy="21240"/>
              </a:xfrm>
              <a:custGeom>
                <a:avLst/>
                <a:gdLst/>
                <a:ahLst/>
                <a:rect l="l" t="t" r="r" b="b"/>
                <a:pathLst>
                  <a:path w="44" h="42">
                    <a:moveTo>
                      <a:pt x="30" y="0"/>
                    </a:moveTo>
                    <a:lnTo>
                      <a:pt x="0" y="18"/>
                    </a:lnTo>
                    <a:lnTo>
                      <a:pt x="15" y="42"/>
                    </a:lnTo>
                    <a:lnTo>
                      <a:pt x="44" y="2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5086440" y="2082240"/>
                <a:ext cx="46440" cy="157320"/>
              </a:xfrm>
              <a:custGeom>
                <a:avLst/>
                <a:gdLst/>
                <a:ahLst/>
                <a:rect l="l" t="t" r="r" b="b"/>
                <a:pathLst>
                  <a:path w="90" h="310">
                    <a:moveTo>
                      <a:pt x="0" y="7"/>
                    </a:moveTo>
                    <a:lnTo>
                      <a:pt x="63" y="310"/>
                    </a:lnTo>
                    <a:lnTo>
                      <a:pt x="90" y="305"/>
                    </a:lnTo>
                    <a:lnTo>
                      <a:pt x="27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5025600" y="2163240"/>
                <a:ext cx="23040" cy="16920"/>
              </a:xfrm>
              <a:custGeom>
                <a:avLst/>
                <a:gdLst/>
                <a:ahLst/>
                <a:rect l="l" t="t" r="r" b="b"/>
                <a:pathLst>
                  <a:path w="47" h="33">
                    <a:moveTo>
                      <a:pt x="47" y="24"/>
                    </a:moveTo>
                    <a:lnTo>
                      <a:pt x="35" y="0"/>
                    </a:lnTo>
                    <a:lnTo>
                      <a:pt x="0" y="6"/>
                    </a:lnTo>
                    <a:lnTo>
                      <a:pt x="3" y="33"/>
                    </a:lnTo>
                    <a:lnTo>
                      <a:pt x="40" y="27"/>
                    </a:lnTo>
                    <a:lnTo>
                      <a:pt x="47" y="2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>
                <a:off x="5039640" y="2142000"/>
                <a:ext cx="32400" cy="33480"/>
              </a:xfrm>
              <a:custGeom>
                <a:avLst/>
                <a:gdLst/>
                <a:ahLst/>
                <a:rect l="l" t="t" r="r" b="b"/>
                <a:pathLst>
                  <a:path w="62" h="68">
                    <a:moveTo>
                      <a:pt x="48" y="0"/>
                    </a:moveTo>
                    <a:lnTo>
                      <a:pt x="43" y="3"/>
                    </a:lnTo>
                    <a:lnTo>
                      <a:pt x="0" y="48"/>
                    </a:lnTo>
                    <a:lnTo>
                      <a:pt x="19" y="68"/>
                    </a:lnTo>
                    <a:lnTo>
                      <a:pt x="62" y="23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5064480" y="2111040"/>
                <a:ext cx="96840" cy="42840"/>
              </a:xfrm>
              <a:custGeom>
                <a:avLst/>
                <a:gdLst/>
                <a:ahLst/>
                <a:rect l="l" t="t" r="r" b="b"/>
                <a:pathLst>
                  <a:path w="187" h="84">
                    <a:moveTo>
                      <a:pt x="187" y="18"/>
                    </a:moveTo>
                    <a:lnTo>
                      <a:pt x="170" y="0"/>
                    </a:lnTo>
                    <a:lnTo>
                      <a:pt x="0" y="58"/>
                    </a:lnTo>
                    <a:lnTo>
                      <a:pt x="9" y="84"/>
                    </a:lnTo>
                    <a:lnTo>
                      <a:pt x="179" y="25"/>
                    </a:lnTo>
                    <a:lnTo>
                      <a:pt x="187" y="1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5149080" y="2091240"/>
                <a:ext cx="23040" cy="28800"/>
              </a:xfrm>
              <a:custGeom>
                <a:avLst/>
                <a:gdLst/>
                <a:ahLst/>
                <a:rect l="l" t="t" r="r" b="b"/>
                <a:pathLst>
                  <a:path w="46" h="58">
                    <a:moveTo>
                      <a:pt x="21" y="0"/>
                    </a:moveTo>
                    <a:lnTo>
                      <a:pt x="0" y="47"/>
                    </a:lnTo>
                    <a:lnTo>
                      <a:pt x="25" y="58"/>
                    </a:lnTo>
                    <a:lnTo>
                      <a:pt x="46" y="1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>
                <a:off x="5022360" y="2793960"/>
                <a:ext cx="23040" cy="24480"/>
              </a:xfrm>
              <a:custGeom>
                <a:avLst/>
                <a:gdLst/>
                <a:ahLst/>
                <a:rect l="l" t="t" r="r" b="b"/>
                <a:pathLst>
                  <a:path w="45" h="49">
                    <a:moveTo>
                      <a:pt x="35" y="49"/>
                    </a:moveTo>
                    <a:lnTo>
                      <a:pt x="45" y="26"/>
                    </a:lnTo>
                    <a:lnTo>
                      <a:pt x="20" y="0"/>
                    </a:lnTo>
                    <a:lnTo>
                      <a:pt x="0" y="20"/>
                    </a:lnTo>
                    <a:lnTo>
                      <a:pt x="25" y="45"/>
                    </a:lnTo>
                    <a:lnTo>
                      <a:pt x="35" y="4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5041080" y="2800080"/>
                <a:ext cx="121680" cy="18360"/>
              </a:xfrm>
              <a:custGeom>
                <a:avLst/>
                <a:gdLst/>
                <a:ahLst/>
                <a:rect l="l" t="t" r="r" b="b"/>
                <a:pathLst>
                  <a:path w="236" h="35">
                    <a:moveTo>
                      <a:pt x="236" y="27"/>
                    </a:moveTo>
                    <a:lnTo>
                      <a:pt x="235" y="0"/>
                    </a:lnTo>
                    <a:lnTo>
                      <a:pt x="0" y="8"/>
                    </a:lnTo>
                    <a:lnTo>
                      <a:pt x="1" y="35"/>
                    </a:lnTo>
                    <a:lnTo>
                      <a:pt x="236" y="27"/>
                    </a:lnTo>
                    <a:lnTo>
                      <a:pt x="236" y="2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5163120" y="2787840"/>
                <a:ext cx="213480" cy="25920"/>
              </a:xfrm>
              <a:custGeom>
                <a:avLst/>
                <a:gdLst/>
                <a:ahLst/>
                <a:rect l="l" t="t" r="r" b="b"/>
                <a:pathLst>
                  <a:path w="411" h="53">
                    <a:moveTo>
                      <a:pt x="409" y="0"/>
                    </a:moveTo>
                    <a:lnTo>
                      <a:pt x="0" y="26"/>
                    </a:lnTo>
                    <a:lnTo>
                      <a:pt x="1" y="53"/>
                    </a:lnTo>
                    <a:lnTo>
                      <a:pt x="411" y="27"/>
                    </a:lnTo>
                    <a:lnTo>
                      <a:pt x="409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5063040" y="260712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0" h="50">
                    <a:moveTo>
                      <a:pt x="38" y="50"/>
                    </a:moveTo>
                    <a:lnTo>
                      <a:pt x="50" y="26"/>
                    </a:lnTo>
                    <a:lnTo>
                      <a:pt x="16" y="0"/>
                    </a:lnTo>
                    <a:lnTo>
                      <a:pt x="0" y="23"/>
                    </a:lnTo>
                    <a:lnTo>
                      <a:pt x="34" y="48"/>
                    </a:lnTo>
                    <a:lnTo>
                      <a:pt x="38" y="5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5083200" y="2619360"/>
                <a:ext cx="57600" cy="27720"/>
              </a:xfrm>
              <a:custGeom>
                <a:avLst/>
                <a:gdLst/>
                <a:ahLst/>
                <a:rect l="l" t="t" r="r" b="b"/>
                <a:pathLst>
                  <a:path w="111" h="55">
                    <a:moveTo>
                      <a:pt x="105" y="55"/>
                    </a:moveTo>
                    <a:lnTo>
                      <a:pt x="111" y="28"/>
                    </a:lnTo>
                    <a:lnTo>
                      <a:pt x="7" y="0"/>
                    </a:lnTo>
                    <a:lnTo>
                      <a:pt x="0" y="26"/>
                    </a:lnTo>
                    <a:lnTo>
                      <a:pt x="105" y="55"/>
                    </a:lnTo>
                    <a:lnTo>
                      <a:pt x="105" y="5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5138280" y="2633040"/>
                <a:ext cx="73080" cy="28800"/>
              </a:xfrm>
              <a:custGeom>
                <a:avLst/>
                <a:gdLst/>
                <a:ahLst/>
                <a:rect l="l" t="t" r="r" b="b"/>
                <a:pathLst>
                  <a:path w="143" h="56">
                    <a:moveTo>
                      <a:pt x="138" y="56"/>
                    </a:moveTo>
                    <a:lnTo>
                      <a:pt x="143" y="29"/>
                    </a:lnTo>
                    <a:lnTo>
                      <a:pt x="6" y="0"/>
                    </a:lnTo>
                    <a:lnTo>
                      <a:pt x="0" y="27"/>
                    </a:lnTo>
                    <a:lnTo>
                      <a:pt x="138" y="56"/>
                    </a:lnTo>
                    <a:lnTo>
                      <a:pt x="138" y="5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5209920" y="2648520"/>
                <a:ext cx="105480" cy="30240"/>
              </a:xfrm>
              <a:custGeom>
                <a:avLst/>
                <a:gdLst/>
                <a:ahLst/>
                <a:rect l="l" t="t" r="r" b="b"/>
                <a:pathLst>
                  <a:path w="205" h="59">
                    <a:moveTo>
                      <a:pt x="203" y="59"/>
                    </a:moveTo>
                    <a:lnTo>
                      <a:pt x="205" y="32"/>
                    </a:lnTo>
                    <a:lnTo>
                      <a:pt x="4" y="0"/>
                    </a:lnTo>
                    <a:lnTo>
                      <a:pt x="0" y="27"/>
                    </a:lnTo>
                    <a:lnTo>
                      <a:pt x="202" y="59"/>
                    </a:lnTo>
                    <a:lnTo>
                      <a:pt x="203" y="5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>
                <a:off x="5314320" y="2665440"/>
                <a:ext cx="59400" cy="15120"/>
              </a:xfrm>
              <a:custGeom>
                <a:avLst/>
                <a:gdLst/>
                <a:ahLst/>
                <a:rect l="l" t="t" r="r" b="b"/>
                <a:pathLst>
                  <a:path w="113" h="32">
                    <a:moveTo>
                      <a:pt x="113" y="5"/>
                    </a:moveTo>
                    <a:lnTo>
                      <a:pt x="1" y="0"/>
                    </a:lnTo>
                    <a:lnTo>
                      <a:pt x="0" y="27"/>
                    </a:lnTo>
                    <a:lnTo>
                      <a:pt x="112" y="32"/>
                    </a:lnTo>
                    <a:lnTo>
                      <a:pt x="113" y="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5049000" y="2480040"/>
                <a:ext cx="52920" cy="47520"/>
              </a:xfrm>
              <a:custGeom>
                <a:avLst/>
                <a:gdLst/>
                <a:ahLst/>
                <a:rect l="l" t="t" r="r" b="b"/>
                <a:pathLst>
                  <a:path w="103" h="93">
                    <a:moveTo>
                      <a:pt x="91" y="0"/>
                    </a:moveTo>
                    <a:lnTo>
                      <a:pt x="85" y="2"/>
                    </a:lnTo>
                    <a:lnTo>
                      <a:pt x="0" y="71"/>
                    </a:lnTo>
                    <a:lnTo>
                      <a:pt x="17" y="93"/>
                    </a:lnTo>
                    <a:lnTo>
                      <a:pt x="103" y="24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5096160" y="2474280"/>
                <a:ext cx="26280" cy="19440"/>
              </a:xfrm>
              <a:custGeom>
                <a:avLst/>
                <a:gdLst/>
                <a:ahLst/>
                <a:rect l="l" t="t" r="r" b="b"/>
                <a:pathLst>
                  <a:path w="50" h="39">
                    <a:moveTo>
                      <a:pt x="44" y="0"/>
                    </a:moveTo>
                    <a:lnTo>
                      <a:pt x="42" y="0"/>
                    </a:lnTo>
                    <a:lnTo>
                      <a:pt x="0" y="12"/>
                    </a:lnTo>
                    <a:lnTo>
                      <a:pt x="6" y="39"/>
                    </a:lnTo>
                    <a:lnTo>
                      <a:pt x="50" y="27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5119560" y="2471040"/>
                <a:ext cx="30960" cy="16560"/>
              </a:xfrm>
              <a:custGeom>
                <a:avLst/>
                <a:gdLst/>
                <a:ahLst/>
                <a:rect l="l" t="t" r="r" b="b"/>
                <a:pathLst>
                  <a:path w="61" h="32">
                    <a:moveTo>
                      <a:pt x="61" y="27"/>
                    </a:moveTo>
                    <a:lnTo>
                      <a:pt x="55" y="0"/>
                    </a:lnTo>
                    <a:lnTo>
                      <a:pt x="0" y="5"/>
                    </a:lnTo>
                    <a:lnTo>
                      <a:pt x="3" y="32"/>
                    </a:lnTo>
                    <a:lnTo>
                      <a:pt x="57" y="27"/>
                    </a:lnTo>
                    <a:lnTo>
                      <a:pt x="61" y="2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5145840" y="2460240"/>
                <a:ext cx="38880" cy="24120"/>
              </a:xfrm>
              <a:custGeom>
                <a:avLst/>
                <a:gdLst/>
                <a:ahLst/>
                <a:rect l="l" t="t" r="r" b="b"/>
                <a:pathLst>
                  <a:path w="74" h="48">
                    <a:moveTo>
                      <a:pt x="74" y="26"/>
                    </a:moveTo>
                    <a:lnTo>
                      <a:pt x="67" y="0"/>
                    </a:lnTo>
                    <a:lnTo>
                      <a:pt x="0" y="21"/>
                    </a:lnTo>
                    <a:lnTo>
                      <a:pt x="9" y="48"/>
                    </a:lnTo>
                    <a:lnTo>
                      <a:pt x="74" y="26"/>
                    </a:lnTo>
                    <a:lnTo>
                      <a:pt x="74" y="2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5181840" y="2426760"/>
                <a:ext cx="109080" cy="47520"/>
              </a:xfrm>
              <a:custGeom>
                <a:avLst/>
                <a:gdLst/>
                <a:ahLst/>
                <a:rect l="l" t="t" r="r" b="b"/>
                <a:pathLst>
                  <a:path w="211" h="92">
                    <a:moveTo>
                      <a:pt x="202" y="0"/>
                    </a:moveTo>
                    <a:lnTo>
                      <a:pt x="0" y="66"/>
                    </a:lnTo>
                    <a:lnTo>
                      <a:pt x="7" y="92"/>
                    </a:lnTo>
                    <a:lnTo>
                      <a:pt x="211" y="26"/>
                    </a:ln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5303520" y="2264400"/>
                <a:ext cx="132480" cy="178920"/>
              </a:xfrm>
              <a:custGeom>
                <a:avLst/>
                <a:gdLst/>
                <a:ahLst/>
                <a:rect l="l" t="t" r="r" b="b"/>
                <a:pathLst>
                  <a:path w="256" h="353">
                    <a:moveTo>
                      <a:pt x="256" y="338"/>
                    </a:moveTo>
                    <a:lnTo>
                      <a:pt x="23" y="0"/>
                    </a:lnTo>
                    <a:lnTo>
                      <a:pt x="0" y="16"/>
                    </a:lnTo>
                    <a:lnTo>
                      <a:pt x="234" y="353"/>
                    </a:lnTo>
                    <a:lnTo>
                      <a:pt x="256" y="33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4955400" y="3083400"/>
                <a:ext cx="199440" cy="69840"/>
              </a:xfrm>
              <a:custGeom>
                <a:avLst/>
                <a:gdLst/>
                <a:ahLst/>
                <a:rect l="l" t="t" r="r" b="b"/>
                <a:pathLst>
                  <a:path w="383" h="138">
                    <a:moveTo>
                      <a:pt x="383" y="26"/>
                    </a:moveTo>
                    <a:lnTo>
                      <a:pt x="374" y="0"/>
                    </a:lnTo>
                    <a:lnTo>
                      <a:pt x="0" y="112"/>
                    </a:lnTo>
                    <a:lnTo>
                      <a:pt x="8" y="138"/>
                    </a:lnTo>
                    <a:lnTo>
                      <a:pt x="381" y="27"/>
                    </a:lnTo>
                    <a:lnTo>
                      <a:pt x="383" y="2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5149080" y="3066120"/>
                <a:ext cx="44640" cy="30240"/>
              </a:xfrm>
              <a:custGeom>
                <a:avLst/>
                <a:gdLst/>
                <a:ahLst/>
                <a:rect l="l" t="t" r="r" b="b"/>
                <a:pathLst>
                  <a:path w="87" h="61">
                    <a:moveTo>
                      <a:pt x="75" y="0"/>
                    </a:moveTo>
                    <a:lnTo>
                      <a:pt x="74" y="1"/>
                    </a:lnTo>
                    <a:lnTo>
                      <a:pt x="0" y="36"/>
                    </a:lnTo>
                    <a:lnTo>
                      <a:pt x="12" y="61"/>
                    </a:lnTo>
                    <a:lnTo>
                      <a:pt x="87" y="25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5187960" y="2962080"/>
                <a:ext cx="248040" cy="115920"/>
              </a:xfrm>
              <a:custGeom>
                <a:avLst/>
                <a:gdLst/>
                <a:ahLst/>
                <a:rect l="l" t="t" r="r" b="b"/>
                <a:pathLst>
                  <a:path w="478" h="228">
                    <a:moveTo>
                      <a:pt x="468" y="0"/>
                    </a:moveTo>
                    <a:lnTo>
                      <a:pt x="468" y="0"/>
                    </a:lnTo>
                    <a:lnTo>
                      <a:pt x="0" y="202"/>
                    </a:lnTo>
                    <a:lnTo>
                      <a:pt x="11" y="228"/>
                    </a:lnTo>
                    <a:lnTo>
                      <a:pt x="478" y="26"/>
                    </a:lnTo>
                    <a:lnTo>
                      <a:pt x="468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5431680" y="2868840"/>
                <a:ext cx="257040" cy="106920"/>
              </a:xfrm>
              <a:custGeom>
                <a:avLst/>
                <a:gdLst/>
                <a:ahLst/>
                <a:rect l="l" t="t" r="r" b="b"/>
                <a:pathLst>
                  <a:path w="495" h="210">
                    <a:moveTo>
                      <a:pt x="486" y="0"/>
                    </a:moveTo>
                    <a:lnTo>
                      <a:pt x="0" y="184"/>
                    </a:lnTo>
                    <a:lnTo>
                      <a:pt x="9" y="210"/>
                    </a:lnTo>
                    <a:lnTo>
                      <a:pt x="495" y="26"/>
                    </a:lnTo>
                    <a:lnTo>
                      <a:pt x="48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4656960" y="2706840"/>
                <a:ext cx="56160" cy="22680"/>
              </a:xfrm>
              <a:custGeom>
                <a:avLst/>
                <a:gdLst/>
                <a:ahLst/>
                <a:rect l="l" t="t" r="r" b="b"/>
                <a:pathLst>
                  <a:path w="109" h="46">
                    <a:moveTo>
                      <a:pt x="109" y="22"/>
                    </a:moveTo>
                    <a:lnTo>
                      <a:pt x="96" y="0"/>
                    </a:lnTo>
                    <a:lnTo>
                      <a:pt x="0" y="19"/>
                    </a:lnTo>
                    <a:lnTo>
                      <a:pt x="6" y="46"/>
                    </a:lnTo>
                    <a:lnTo>
                      <a:pt x="101" y="27"/>
                    </a:lnTo>
                    <a:lnTo>
                      <a:pt x="109" y="2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>
                <a:off x="4702320" y="2613240"/>
                <a:ext cx="90360" cy="104040"/>
              </a:xfrm>
              <a:custGeom>
                <a:avLst/>
                <a:gdLst/>
                <a:ahLst/>
                <a:rect l="l" t="t" r="r" b="b"/>
                <a:pathLst>
                  <a:path w="172" h="205">
                    <a:moveTo>
                      <a:pt x="151" y="0"/>
                    </a:moveTo>
                    <a:lnTo>
                      <a:pt x="150" y="1"/>
                    </a:lnTo>
                    <a:lnTo>
                      <a:pt x="0" y="188"/>
                    </a:lnTo>
                    <a:lnTo>
                      <a:pt x="21" y="205"/>
                    </a:lnTo>
                    <a:lnTo>
                      <a:pt x="172" y="19"/>
                    </a:lnTo>
                    <a:lnTo>
                      <a:pt x="151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4782240" y="2579760"/>
                <a:ext cx="45000" cy="44280"/>
              </a:xfrm>
              <a:custGeom>
                <a:avLst/>
                <a:gdLst/>
                <a:ahLst/>
                <a:rect l="l" t="t" r="r" b="b"/>
                <a:pathLst>
                  <a:path w="88" h="87">
                    <a:moveTo>
                      <a:pt x="82" y="0"/>
                    </a:moveTo>
                    <a:lnTo>
                      <a:pt x="69" y="4"/>
                    </a:lnTo>
                    <a:lnTo>
                      <a:pt x="0" y="66"/>
                    </a:lnTo>
                    <a:lnTo>
                      <a:pt x="18" y="87"/>
                    </a:lnTo>
                    <a:lnTo>
                      <a:pt x="88" y="24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4821120" y="2579760"/>
                <a:ext cx="154440" cy="53280"/>
              </a:xfrm>
              <a:custGeom>
                <a:avLst/>
                <a:gdLst/>
                <a:ahLst/>
                <a:rect l="l" t="t" r="r" b="b"/>
                <a:pathLst>
                  <a:path w="297" h="104">
                    <a:moveTo>
                      <a:pt x="297" y="78"/>
                    </a:moveTo>
                    <a:lnTo>
                      <a:pt x="295" y="77"/>
                    </a:lnTo>
                    <a:lnTo>
                      <a:pt x="7" y="0"/>
                    </a:lnTo>
                    <a:lnTo>
                      <a:pt x="0" y="27"/>
                    </a:lnTo>
                    <a:lnTo>
                      <a:pt x="289" y="104"/>
                    </a:lnTo>
                    <a:lnTo>
                      <a:pt x="297" y="7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4969440" y="2619360"/>
                <a:ext cx="63720" cy="33480"/>
              </a:xfrm>
              <a:custGeom>
                <a:avLst/>
                <a:gdLst/>
                <a:ahLst/>
                <a:rect l="l" t="t" r="r" b="b"/>
                <a:pathLst>
                  <a:path w="121" h="67">
                    <a:moveTo>
                      <a:pt x="121" y="42"/>
                    </a:moveTo>
                    <a:lnTo>
                      <a:pt x="10" y="0"/>
                    </a:lnTo>
                    <a:lnTo>
                      <a:pt x="0" y="25"/>
                    </a:lnTo>
                    <a:lnTo>
                      <a:pt x="110" y="67"/>
                    </a:lnTo>
                    <a:lnTo>
                      <a:pt x="121" y="4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4691520" y="2905560"/>
                <a:ext cx="59400" cy="36720"/>
              </a:xfrm>
              <a:custGeom>
                <a:avLst/>
                <a:gdLst/>
                <a:ahLst/>
                <a:rect l="l" t="t" r="r" b="b"/>
                <a:pathLst>
                  <a:path w="116" h="72">
                    <a:moveTo>
                      <a:pt x="0" y="24"/>
                    </a:moveTo>
                    <a:lnTo>
                      <a:pt x="0" y="24"/>
                    </a:lnTo>
                    <a:lnTo>
                      <a:pt x="105" y="72"/>
                    </a:lnTo>
                    <a:lnTo>
                      <a:pt x="116" y="47"/>
                    </a:lnTo>
                    <a:lnTo>
                      <a:pt x="1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4663440" y="2891880"/>
                <a:ext cx="34200" cy="25920"/>
              </a:xfrm>
              <a:custGeom>
                <a:avLst/>
                <a:gdLst/>
                <a:ahLst/>
                <a:rect l="l" t="t" r="r" b="b"/>
                <a:pathLst>
                  <a:path w="64" h="50">
                    <a:moveTo>
                      <a:pt x="5" y="0"/>
                    </a:moveTo>
                    <a:lnTo>
                      <a:pt x="0" y="26"/>
                    </a:lnTo>
                    <a:lnTo>
                      <a:pt x="52" y="50"/>
                    </a:lnTo>
                    <a:lnTo>
                      <a:pt x="64" y="26"/>
                    </a:lnTo>
                    <a:lnTo>
                      <a:pt x="12" y="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4638600" y="2891880"/>
                <a:ext cx="29160" cy="16920"/>
              </a:xfrm>
              <a:custGeom>
                <a:avLst/>
                <a:gdLst/>
                <a:ahLst/>
                <a:rect l="l" t="t" r="r" b="b"/>
                <a:pathLst>
                  <a:path w="57" h="32">
                    <a:moveTo>
                      <a:pt x="0" y="31"/>
                    </a:moveTo>
                    <a:lnTo>
                      <a:pt x="8" y="32"/>
                    </a:lnTo>
                    <a:lnTo>
                      <a:pt x="57" y="27"/>
                    </a:lnTo>
                    <a:lnTo>
                      <a:pt x="54" y="0"/>
                    </a:lnTo>
                    <a:lnTo>
                      <a:pt x="5" y="5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4594680" y="2873160"/>
                <a:ext cx="49680" cy="35280"/>
              </a:xfrm>
              <a:custGeom>
                <a:avLst/>
                <a:gdLst/>
                <a:ahLst/>
                <a:rect l="l" t="t" r="r" b="b"/>
                <a:pathLst>
                  <a:path w="98" h="67">
                    <a:moveTo>
                      <a:pt x="0" y="23"/>
                    </a:moveTo>
                    <a:lnTo>
                      <a:pt x="3" y="24"/>
                    </a:lnTo>
                    <a:lnTo>
                      <a:pt x="85" y="67"/>
                    </a:lnTo>
                    <a:lnTo>
                      <a:pt x="98" y="42"/>
                    </a:lnTo>
                    <a:lnTo>
                      <a:pt x="14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4519800" y="2818440"/>
                <a:ext cx="82800" cy="67320"/>
              </a:xfrm>
              <a:custGeom>
                <a:avLst/>
                <a:gdLst/>
                <a:ahLst/>
                <a:rect l="l" t="t" r="r" b="b"/>
                <a:pathLst>
                  <a:path w="161" h="132">
                    <a:moveTo>
                      <a:pt x="0" y="13"/>
                    </a:moveTo>
                    <a:lnTo>
                      <a:pt x="5" y="22"/>
                    </a:lnTo>
                    <a:lnTo>
                      <a:pt x="144" y="132"/>
                    </a:lnTo>
                    <a:lnTo>
                      <a:pt x="161" y="110"/>
                    </a:lnTo>
                    <a:lnTo>
                      <a:pt x="22" y="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520" bIns="20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4515120" y="2793960"/>
                <a:ext cx="18720" cy="30240"/>
              </a:xfrm>
              <a:custGeom>
                <a:avLst/>
                <a:gdLst/>
                <a:ahLst/>
                <a:rect l="l" t="t" r="r" b="b"/>
                <a:pathLst>
                  <a:path w="36" h="62">
                    <a:moveTo>
                      <a:pt x="26" y="0"/>
                    </a:moveTo>
                    <a:lnTo>
                      <a:pt x="0" y="9"/>
                    </a:lnTo>
                    <a:lnTo>
                      <a:pt x="9" y="62"/>
                    </a:lnTo>
                    <a:lnTo>
                      <a:pt x="36" y="58"/>
                    </a:lnTo>
                    <a:lnTo>
                      <a:pt x="27" y="5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4460760" y="2686680"/>
                <a:ext cx="66600" cy="113400"/>
              </a:xfrm>
              <a:custGeom>
                <a:avLst/>
                <a:gdLst/>
                <a:ahLst/>
                <a:rect l="l" t="t" r="r" b="b"/>
                <a:pathLst>
                  <a:path w="129" h="223">
                    <a:moveTo>
                      <a:pt x="23" y="0"/>
                    </a:moveTo>
                    <a:lnTo>
                      <a:pt x="0" y="15"/>
                    </a:lnTo>
                    <a:lnTo>
                      <a:pt x="105" y="223"/>
                    </a:lnTo>
                    <a:lnTo>
                      <a:pt x="129" y="210"/>
                    </a:lnTo>
                    <a:lnTo>
                      <a:pt x="25" y="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4437360" y="2662200"/>
                <a:ext cx="35640" cy="33480"/>
              </a:xfrm>
              <a:custGeom>
                <a:avLst/>
                <a:gdLst/>
                <a:ahLst/>
                <a:rect l="l" t="t" r="r" b="b"/>
                <a:pathLst>
                  <a:path w="68" h="66">
                    <a:moveTo>
                      <a:pt x="0" y="14"/>
                    </a:moveTo>
                    <a:lnTo>
                      <a:pt x="3" y="20"/>
                    </a:lnTo>
                    <a:lnTo>
                      <a:pt x="48" y="66"/>
                    </a:lnTo>
                    <a:lnTo>
                      <a:pt x="68" y="47"/>
                    </a:lnTo>
                    <a:lnTo>
                      <a:pt x="23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4376520" y="2469240"/>
                <a:ext cx="74520" cy="200520"/>
              </a:xfrm>
              <a:custGeom>
                <a:avLst/>
                <a:gdLst/>
                <a:ahLst/>
                <a:rect l="l" t="t" r="r" b="b"/>
                <a:pathLst>
                  <a:path w="143" h="391">
                    <a:moveTo>
                      <a:pt x="0" y="9"/>
                    </a:moveTo>
                    <a:lnTo>
                      <a:pt x="117" y="391"/>
                    </a:lnTo>
                    <a:lnTo>
                      <a:pt x="143" y="383"/>
                    </a:lnTo>
                    <a:lnTo>
                      <a:pt x="2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4622760" y="3118320"/>
                <a:ext cx="14040" cy="4320"/>
              </a:xfrm>
              <a:custGeom>
                <a:avLst/>
                <a:gdLst/>
                <a:ahLst/>
                <a:rect l="l" t="t" r="r" b="b"/>
                <a:pathLst>
                  <a:path w="27" h="11">
                    <a:moveTo>
                      <a:pt x="26" y="0"/>
                    </a:moveTo>
                    <a:lnTo>
                      <a:pt x="0" y="6"/>
                    </a:lnTo>
                    <a:lnTo>
                      <a:pt x="0" y="11"/>
                    </a:lnTo>
                    <a:lnTo>
                      <a:pt x="27" y="11"/>
                    </a:lnTo>
                    <a:lnTo>
                      <a:pt x="27" y="5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480" bIns="-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4613400" y="3095280"/>
                <a:ext cx="23040" cy="27360"/>
              </a:xfrm>
              <a:custGeom>
                <a:avLst/>
                <a:gdLst/>
                <a:ahLst/>
                <a:rect l="l" t="t" r="r" b="b"/>
                <a:pathLst>
                  <a:path w="45" h="56">
                    <a:moveTo>
                      <a:pt x="0" y="2"/>
                    </a:moveTo>
                    <a:lnTo>
                      <a:pt x="1" y="11"/>
                    </a:lnTo>
                    <a:lnTo>
                      <a:pt x="21" y="56"/>
                    </a:lnTo>
                    <a:lnTo>
                      <a:pt x="45" y="45"/>
                    </a:lnTo>
                    <a:lnTo>
                      <a:pt x="27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4613400" y="3075480"/>
                <a:ext cx="18720" cy="24120"/>
              </a:xfrm>
              <a:custGeom>
                <a:avLst/>
                <a:gdLst/>
                <a:ahLst/>
                <a:rect l="l" t="t" r="r" b="b"/>
                <a:pathLst>
                  <a:path w="36" h="46">
                    <a:moveTo>
                      <a:pt x="11" y="0"/>
                    </a:moveTo>
                    <a:lnTo>
                      <a:pt x="9" y="6"/>
                    </a:lnTo>
                    <a:lnTo>
                      <a:pt x="0" y="39"/>
                    </a:lnTo>
                    <a:lnTo>
                      <a:pt x="27" y="46"/>
                    </a:lnTo>
                    <a:lnTo>
                      <a:pt x="36" y="1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4618080" y="3011040"/>
                <a:ext cx="59400" cy="73440"/>
              </a:xfrm>
              <a:custGeom>
                <a:avLst/>
                <a:gdLst/>
                <a:ahLst/>
                <a:rect l="l" t="t" r="r" b="b"/>
                <a:pathLst>
                  <a:path w="113" h="143">
                    <a:moveTo>
                      <a:pt x="92" y="0"/>
                    </a:moveTo>
                    <a:lnTo>
                      <a:pt x="91" y="1"/>
                    </a:lnTo>
                    <a:lnTo>
                      <a:pt x="0" y="127"/>
                    </a:lnTo>
                    <a:lnTo>
                      <a:pt x="23" y="143"/>
                    </a:lnTo>
                    <a:lnTo>
                      <a:pt x="113" y="17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640" bIns="26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4666680" y="2608920"/>
                <a:ext cx="403920" cy="411480"/>
              </a:xfrm>
              <a:custGeom>
                <a:avLst/>
                <a:gdLst/>
                <a:ahLst/>
                <a:rect l="l" t="t" r="r" b="b"/>
                <a:pathLst>
                  <a:path w="778" h="806">
                    <a:moveTo>
                      <a:pt x="759" y="0"/>
                    </a:moveTo>
                    <a:lnTo>
                      <a:pt x="0" y="788"/>
                    </a:lnTo>
                    <a:lnTo>
                      <a:pt x="20" y="806"/>
                    </a:lnTo>
                    <a:lnTo>
                      <a:pt x="778" y="19"/>
                    </a:lnTo>
                    <a:lnTo>
                      <a:pt x="759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4337280" y="3647880"/>
                <a:ext cx="92160" cy="94680"/>
              </a:xfrm>
              <a:custGeom>
                <a:avLst/>
                <a:gdLst/>
                <a:ahLst/>
                <a:rect l="l" t="t" r="r" b="b"/>
                <a:pathLst>
                  <a:path w="177" h="187">
                    <a:moveTo>
                      <a:pt x="177" y="17"/>
                    </a:moveTo>
                    <a:lnTo>
                      <a:pt x="155" y="0"/>
                    </a:lnTo>
                    <a:lnTo>
                      <a:pt x="0" y="168"/>
                    </a:lnTo>
                    <a:lnTo>
                      <a:pt x="20" y="187"/>
                    </a:lnTo>
                    <a:lnTo>
                      <a:pt x="176" y="19"/>
                    </a:lnTo>
                    <a:lnTo>
                      <a:pt x="177" y="1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4416840" y="3475080"/>
                <a:ext cx="138960" cy="180360"/>
              </a:xfrm>
              <a:custGeom>
                <a:avLst/>
                <a:gdLst/>
                <a:ahLst/>
                <a:rect l="l" t="t" r="r" b="b"/>
                <a:pathLst>
                  <a:path w="266" h="354">
                    <a:moveTo>
                      <a:pt x="244" y="0"/>
                    </a:moveTo>
                    <a:lnTo>
                      <a:pt x="243" y="1"/>
                    </a:lnTo>
                    <a:lnTo>
                      <a:pt x="0" y="339"/>
                    </a:lnTo>
                    <a:lnTo>
                      <a:pt x="23" y="354"/>
                    </a:lnTo>
                    <a:lnTo>
                      <a:pt x="266" y="17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4543560" y="3409200"/>
                <a:ext cx="68400" cy="76320"/>
              </a:xfrm>
              <a:custGeom>
                <a:avLst/>
                <a:gdLst/>
                <a:ahLst/>
                <a:rect l="l" t="t" r="r" b="b"/>
                <a:pathLst>
                  <a:path w="132" h="148">
                    <a:moveTo>
                      <a:pt x="132" y="16"/>
                    </a:moveTo>
                    <a:lnTo>
                      <a:pt x="110" y="0"/>
                    </a:lnTo>
                    <a:lnTo>
                      <a:pt x="0" y="129"/>
                    </a:lnTo>
                    <a:lnTo>
                      <a:pt x="21" y="148"/>
                    </a:lnTo>
                    <a:lnTo>
                      <a:pt x="131" y="18"/>
                    </a:lnTo>
                    <a:lnTo>
                      <a:pt x="132" y="1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4599360" y="3337200"/>
                <a:ext cx="54720" cy="80640"/>
              </a:xfrm>
              <a:custGeom>
                <a:avLst/>
                <a:gdLst/>
                <a:ahLst/>
                <a:rect l="l" t="t" r="r" b="b"/>
                <a:pathLst>
                  <a:path w="105" h="157">
                    <a:moveTo>
                      <a:pt x="86" y="0"/>
                    </a:moveTo>
                    <a:lnTo>
                      <a:pt x="81" y="5"/>
                    </a:lnTo>
                    <a:lnTo>
                      <a:pt x="0" y="143"/>
                    </a:lnTo>
                    <a:lnTo>
                      <a:pt x="24" y="157"/>
                    </a:lnTo>
                    <a:lnTo>
                      <a:pt x="105" y="19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4644720" y="3211560"/>
                <a:ext cx="201240" cy="137520"/>
              </a:xfrm>
              <a:custGeom>
                <a:avLst/>
                <a:gdLst/>
                <a:ahLst/>
                <a:rect l="l" t="t" r="r" b="b"/>
                <a:pathLst>
                  <a:path w="387" h="269">
                    <a:moveTo>
                      <a:pt x="387" y="23"/>
                    </a:moveTo>
                    <a:lnTo>
                      <a:pt x="371" y="0"/>
                    </a:lnTo>
                    <a:lnTo>
                      <a:pt x="0" y="246"/>
                    </a:lnTo>
                    <a:lnTo>
                      <a:pt x="15" y="269"/>
                    </a:lnTo>
                    <a:lnTo>
                      <a:pt x="386" y="23"/>
                    </a:lnTo>
                    <a:lnTo>
                      <a:pt x="387" y="2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4838400" y="3199680"/>
                <a:ext cx="26280" cy="24120"/>
              </a:xfrm>
              <a:custGeom>
                <a:avLst/>
                <a:gdLst/>
                <a:ahLst/>
                <a:rect l="l" t="t" r="r" b="b"/>
                <a:pathLst>
                  <a:path w="51" h="48">
                    <a:moveTo>
                      <a:pt x="36" y="0"/>
                    </a:moveTo>
                    <a:lnTo>
                      <a:pt x="0" y="25"/>
                    </a:lnTo>
                    <a:lnTo>
                      <a:pt x="16" y="48"/>
                    </a:lnTo>
                    <a:lnTo>
                      <a:pt x="51" y="23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4103280" y="4058280"/>
                <a:ext cx="141840" cy="85680"/>
              </a:xfrm>
              <a:custGeom>
                <a:avLst/>
                <a:gdLst/>
                <a:ahLst/>
                <a:rect l="l" t="t" r="r" b="b"/>
                <a:pathLst>
                  <a:path w="274" h="169">
                    <a:moveTo>
                      <a:pt x="262" y="169"/>
                    </a:moveTo>
                    <a:lnTo>
                      <a:pt x="274" y="144"/>
                    </a:lnTo>
                    <a:lnTo>
                      <a:pt x="13" y="0"/>
                    </a:lnTo>
                    <a:lnTo>
                      <a:pt x="0" y="23"/>
                    </a:lnTo>
                    <a:lnTo>
                      <a:pt x="260" y="169"/>
                    </a:lnTo>
                    <a:lnTo>
                      <a:pt x="262" y="16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4239000" y="4131360"/>
                <a:ext cx="87120" cy="46080"/>
              </a:xfrm>
              <a:custGeom>
                <a:avLst/>
                <a:gdLst/>
                <a:ahLst/>
                <a:rect l="l" t="t" r="r" b="b"/>
                <a:pathLst>
                  <a:path w="169" h="89">
                    <a:moveTo>
                      <a:pt x="169" y="88"/>
                    </a:moveTo>
                    <a:lnTo>
                      <a:pt x="168" y="63"/>
                    </a:lnTo>
                    <a:lnTo>
                      <a:pt x="9" y="0"/>
                    </a:lnTo>
                    <a:lnTo>
                      <a:pt x="0" y="25"/>
                    </a:lnTo>
                    <a:lnTo>
                      <a:pt x="157" y="89"/>
                    </a:lnTo>
                    <a:lnTo>
                      <a:pt x="169" y="8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>
                <a:off x="4320000" y="4151520"/>
                <a:ext cx="27720" cy="24120"/>
              </a:xfrm>
              <a:custGeom>
                <a:avLst/>
                <a:gdLst/>
                <a:ahLst/>
                <a:rect l="l" t="t" r="r" b="b"/>
                <a:pathLst>
                  <a:path w="55" h="48">
                    <a:moveTo>
                      <a:pt x="41" y="0"/>
                    </a:moveTo>
                    <a:lnTo>
                      <a:pt x="0" y="24"/>
                    </a:lnTo>
                    <a:lnTo>
                      <a:pt x="13" y="48"/>
                    </a:lnTo>
                    <a:lnTo>
                      <a:pt x="55" y="24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3884760" y="3941640"/>
                <a:ext cx="18720" cy="32040"/>
              </a:xfrm>
              <a:custGeom>
                <a:avLst/>
                <a:gdLst/>
                <a:ahLst/>
                <a:rect l="l" t="t" r="r" b="b"/>
                <a:pathLst>
                  <a:path w="38" h="65">
                    <a:moveTo>
                      <a:pt x="23" y="0"/>
                    </a:moveTo>
                    <a:lnTo>
                      <a:pt x="11" y="10"/>
                    </a:lnTo>
                    <a:lnTo>
                      <a:pt x="0" y="60"/>
                    </a:lnTo>
                    <a:lnTo>
                      <a:pt x="27" y="65"/>
                    </a:lnTo>
                    <a:lnTo>
                      <a:pt x="38" y="17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3895560" y="3932640"/>
                <a:ext cx="59040" cy="22680"/>
              </a:xfrm>
              <a:custGeom>
                <a:avLst/>
                <a:gdLst/>
                <a:ahLst/>
                <a:rect l="l" t="t" r="r" b="b"/>
                <a:pathLst>
                  <a:path w="114" h="45">
                    <a:moveTo>
                      <a:pt x="114" y="27"/>
                    </a:moveTo>
                    <a:lnTo>
                      <a:pt x="110" y="0"/>
                    </a:lnTo>
                    <a:lnTo>
                      <a:pt x="0" y="18"/>
                    </a:lnTo>
                    <a:lnTo>
                      <a:pt x="3" y="45"/>
                    </a:lnTo>
                    <a:lnTo>
                      <a:pt x="114" y="27"/>
                    </a:lnTo>
                    <a:lnTo>
                      <a:pt x="114" y="2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3953520" y="3891240"/>
                <a:ext cx="258840" cy="55080"/>
              </a:xfrm>
              <a:custGeom>
                <a:avLst/>
                <a:gdLst/>
                <a:ahLst/>
                <a:rect l="l" t="t" r="r" b="b"/>
                <a:pathLst>
                  <a:path w="497" h="107">
                    <a:moveTo>
                      <a:pt x="493" y="0"/>
                    </a:moveTo>
                    <a:lnTo>
                      <a:pt x="0" y="80"/>
                    </a:lnTo>
                    <a:lnTo>
                      <a:pt x="4" y="107"/>
                    </a:lnTo>
                    <a:lnTo>
                      <a:pt x="497" y="27"/>
                    </a:lnTo>
                    <a:lnTo>
                      <a:pt x="493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3662640" y="5057280"/>
                <a:ext cx="85680" cy="64080"/>
              </a:xfrm>
              <a:custGeom>
                <a:avLst/>
                <a:gdLst/>
                <a:ahLst/>
                <a:rect l="l" t="t" r="r" b="b"/>
                <a:pathLst>
                  <a:path w="165" h="125">
                    <a:moveTo>
                      <a:pt x="165" y="114"/>
                    </a:moveTo>
                    <a:lnTo>
                      <a:pt x="162" y="94"/>
                    </a:lnTo>
                    <a:lnTo>
                      <a:pt x="15" y="0"/>
                    </a:lnTo>
                    <a:lnTo>
                      <a:pt x="0" y="23"/>
                    </a:lnTo>
                    <a:lnTo>
                      <a:pt x="147" y="118"/>
                    </a:lnTo>
                    <a:lnTo>
                      <a:pt x="165" y="114"/>
                    </a:lnTo>
                    <a:lnTo>
                      <a:pt x="147" y="118"/>
                    </a:lnTo>
                    <a:lnTo>
                      <a:pt x="157" y="125"/>
                    </a:lnTo>
                    <a:lnTo>
                      <a:pt x="165" y="11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3737880" y="5014800"/>
                <a:ext cx="76320" cy="100800"/>
              </a:xfrm>
              <a:custGeom>
                <a:avLst/>
                <a:gdLst/>
                <a:ahLst/>
                <a:rect l="l" t="t" r="r" b="b"/>
                <a:pathLst>
                  <a:path w="148" h="198">
                    <a:moveTo>
                      <a:pt x="134" y="0"/>
                    </a:moveTo>
                    <a:lnTo>
                      <a:pt x="126" y="6"/>
                    </a:lnTo>
                    <a:lnTo>
                      <a:pt x="0" y="183"/>
                    </a:lnTo>
                    <a:lnTo>
                      <a:pt x="22" y="198"/>
                    </a:lnTo>
                    <a:lnTo>
                      <a:pt x="148" y="22"/>
                    </a:lnTo>
                    <a:lnTo>
                      <a:pt x="134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3806640" y="5013000"/>
                <a:ext cx="17280" cy="15120"/>
              </a:xfrm>
              <a:custGeom>
                <a:avLst/>
                <a:gdLst/>
                <a:ahLst/>
                <a:rect l="l" t="t" r="r" b="b"/>
                <a:pathLst>
                  <a:path w="33" h="32">
                    <a:moveTo>
                      <a:pt x="33" y="27"/>
                    </a:moveTo>
                    <a:lnTo>
                      <a:pt x="26" y="0"/>
                    </a:lnTo>
                    <a:lnTo>
                      <a:pt x="0" y="5"/>
                    </a:lnTo>
                    <a:lnTo>
                      <a:pt x="6" y="32"/>
                    </a:lnTo>
                    <a:lnTo>
                      <a:pt x="32" y="27"/>
                    </a:lnTo>
                    <a:lnTo>
                      <a:pt x="33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3" y="2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3818880" y="5008320"/>
                <a:ext cx="23400" cy="18360"/>
              </a:xfrm>
              <a:custGeom>
                <a:avLst/>
                <a:gdLst/>
                <a:ahLst/>
                <a:rect l="l" t="t" r="r" b="b"/>
                <a:pathLst>
                  <a:path w="44" h="35">
                    <a:moveTo>
                      <a:pt x="42" y="10"/>
                    </a:moveTo>
                    <a:lnTo>
                      <a:pt x="25" y="0"/>
                    </a:lnTo>
                    <a:lnTo>
                      <a:pt x="0" y="9"/>
                    </a:lnTo>
                    <a:lnTo>
                      <a:pt x="9" y="35"/>
                    </a:lnTo>
                    <a:lnTo>
                      <a:pt x="34" y="26"/>
                    </a:lnTo>
                    <a:lnTo>
                      <a:pt x="42" y="10"/>
                    </a:lnTo>
                    <a:lnTo>
                      <a:pt x="34" y="26"/>
                    </a:lnTo>
                    <a:lnTo>
                      <a:pt x="44" y="23"/>
                    </a:lnTo>
                    <a:lnTo>
                      <a:pt x="42" y="1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>
                <a:off x="3817440" y="4973400"/>
                <a:ext cx="23040" cy="42480"/>
              </a:xfrm>
              <a:custGeom>
                <a:avLst/>
                <a:gdLst/>
                <a:ahLst/>
                <a:rect l="l" t="t" r="r" b="b"/>
                <a:pathLst>
                  <a:path w="45" h="85">
                    <a:moveTo>
                      <a:pt x="0" y="0"/>
                    </a:moveTo>
                    <a:lnTo>
                      <a:pt x="0" y="7"/>
                    </a:lnTo>
                    <a:lnTo>
                      <a:pt x="18" y="85"/>
                    </a:lnTo>
                    <a:lnTo>
                      <a:pt x="45" y="79"/>
                    </a:lnTo>
                    <a:lnTo>
                      <a:pt x="27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3817440" y="4955040"/>
                <a:ext cx="18720" cy="20880"/>
              </a:xfrm>
              <a:custGeom>
                <a:avLst/>
                <a:gdLst/>
                <a:ahLst/>
                <a:rect l="l" t="t" r="r" b="b"/>
                <a:pathLst>
                  <a:path w="35" h="44">
                    <a:moveTo>
                      <a:pt x="35" y="5"/>
                    </a:moveTo>
                    <a:lnTo>
                      <a:pt x="8" y="0"/>
                    </a:lnTo>
                    <a:lnTo>
                      <a:pt x="0" y="37"/>
                    </a:lnTo>
                    <a:lnTo>
                      <a:pt x="27" y="44"/>
                    </a:lnTo>
                    <a:lnTo>
                      <a:pt x="35" y="7"/>
                    </a:lnTo>
                    <a:lnTo>
                      <a:pt x="35" y="5"/>
                    </a:lnTo>
                    <a:lnTo>
                      <a:pt x="35" y="7"/>
                    </a:lnTo>
                    <a:lnTo>
                      <a:pt x="35" y="6"/>
                    </a:lnTo>
                    <a:lnTo>
                      <a:pt x="35" y="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3822120" y="4932000"/>
                <a:ext cx="15480" cy="24120"/>
              </a:xfrm>
              <a:custGeom>
                <a:avLst/>
                <a:gdLst/>
                <a:ahLst/>
                <a:rect l="l" t="t" r="r" b="b"/>
                <a:pathLst>
                  <a:path w="30" h="49">
                    <a:moveTo>
                      <a:pt x="4" y="0"/>
                    </a:moveTo>
                    <a:lnTo>
                      <a:pt x="3" y="7"/>
                    </a:lnTo>
                    <a:lnTo>
                      <a:pt x="0" y="48"/>
                    </a:lnTo>
                    <a:lnTo>
                      <a:pt x="27" y="49"/>
                    </a:lnTo>
                    <a:lnTo>
                      <a:pt x="30" y="8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3" y="3"/>
                    </a:lnTo>
                    <a:lnTo>
                      <a:pt x="3" y="7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3823920" y="4885920"/>
                <a:ext cx="38880" cy="51840"/>
              </a:xfrm>
              <a:custGeom>
                <a:avLst/>
                <a:gdLst/>
                <a:ahLst/>
                <a:rect l="l" t="t" r="r" b="b"/>
                <a:pathLst>
                  <a:path w="74" h="102">
                    <a:moveTo>
                      <a:pt x="50" y="0"/>
                    </a:moveTo>
                    <a:lnTo>
                      <a:pt x="0" y="89"/>
                    </a:lnTo>
                    <a:lnTo>
                      <a:pt x="25" y="102"/>
                    </a:lnTo>
                    <a:lnTo>
                      <a:pt x="74" y="13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>
                <a:off x="3987720" y="3793320"/>
                <a:ext cx="294840" cy="47160"/>
              </a:xfrm>
              <a:custGeom>
                <a:avLst/>
                <a:gdLst/>
                <a:ahLst/>
                <a:rect l="l" t="t" r="r" b="b"/>
                <a:pathLst>
                  <a:path w="568" h="91">
                    <a:moveTo>
                      <a:pt x="0" y="67"/>
                    </a:moveTo>
                    <a:lnTo>
                      <a:pt x="10" y="91"/>
                    </a:lnTo>
                    <a:lnTo>
                      <a:pt x="568" y="27"/>
                    </a:lnTo>
                    <a:lnTo>
                      <a:pt x="566" y="0"/>
                    </a:lnTo>
                    <a:lnTo>
                      <a:pt x="6" y="64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3954960" y="3828240"/>
                <a:ext cx="42120" cy="33480"/>
              </a:xfrm>
              <a:custGeom>
                <a:avLst/>
                <a:gdLst/>
                <a:ahLst/>
                <a:rect l="l" t="t" r="r" b="b"/>
                <a:pathLst>
                  <a:path w="80" h="67">
                    <a:moveTo>
                      <a:pt x="0" y="55"/>
                    </a:moveTo>
                    <a:lnTo>
                      <a:pt x="23" y="67"/>
                    </a:lnTo>
                    <a:lnTo>
                      <a:pt x="80" y="21"/>
                    </a:lnTo>
                    <a:lnTo>
                      <a:pt x="63" y="0"/>
                    </a:lnTo>
                    <a:lnTo>
                      <a:pt x="6" y="47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3942360" y="3856320"/>
                <a:ext cx="26280" cy="91440"/>
              </a:xfrm>
              <a:custGeom>
                <a:avLst/>
                <a:gdLst/>
                <a:ahLst/>
                <a:rect l="l" t="t" r="r" b="b"/>
                <a:pathLst>
                  <a:path w="51" h="181">
                    <a:moveTo>
                      <a:pt x="28" y="181"/>
                    </a:moveTo>
                    <a:lnTo>
                      <a:pt x="51" y="4"/>
                    </a:lnTo>
                    <a:lnTo>
                      <a:pt x="24" y="0"/>
                    </a:lnTo>
                    <a:lnTo>
                      <a:pt x="0" y="176"/>
                    </a:lnTo>
                    <a:lnTo>
                      <a:pt x="28" y="18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>
                <a:off x="4014360" y="4194360"/>
                <a:ext cx="63360" cy="56520"/>
              </a:xfrm>
              <a:custGeom>
                <a:avLst/>
                <a:gdLst/>
                <a:ahLst/>
                <a:rect l="l" t="t" r="r" b="b"/>
                <a:pathLst>
                  <a:path w="122" h="111">
                    <a:moveTo>
                      <a:pt x="109" y="111"/>
                    </a:moveTo>
                    <a:lnTo>
                      <a:pt x="122" y="87"/>
                    </a:lnTo>
                    <a:lnTo>
                      <a:pt x="17" y="0"/>
                    </a:lnTo>
                    <a:lnTo>
                      <a:pt x="0" y="22"/>
                    </a:lnTo>
                    <a:lnTo>
                      <a:pt x="105" y="108"/>
                    </a:lnTo>
                    <a:lnTo>
                      <a:pt x="109" y="11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>
                <a:off x="4071960" y="4238640"/>
                <a:ext cx="104400" cy="45720"/>
              </a:xfrm>
              <a:custGeom>
                <a:avLst/>
                <a:gdLst/>
                <a:ahLst/>
                <a:rect l="l" t="t" r="r" b="b"/>
                <a:pathLst>
                  <a:path w="203" h="90">
                    <a:moveTo>
                      <a:pt x="203" y="65"/>
                    </a:moveTo>
                    <a:lnTo>
                      <a:pt x="202" y="64"/>
                    </a:lnTo>
                    <a:lnTo>
                      <a:pt x="9" y="0"/>
                    </a:lnTo>
                    <a:lnTo>
                      <a:pt x="0" y="26"/>
                    </a:lnTo>
                    <a:lnTo>
                      <a:pt x="193" y="90"/>
                    </a:lnTo>
                    <a:lnTo>
                      <a:pt x="203" y="6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>
                <a:off x="4170240" y="4271040"/>
                <a:ext cx="32400" cy="25920"/>
              </a:xfrm>
              <a:custGeom>
                <a:avLst/>
                <a:gdLst/>
                <a:ahLst/>
                <a:rect l="l" t="t" r="r" b="b"/>
                <a:pathLst>
                  <a:path w="62" h="50">
                    <a:moveTo>
                      <a:pt x="52" y="50"/>
                    </a:moveTo>
                    <a:lnTo>
                      <a:pt x="62" y="25"/>
                    </a:lnTo>
                    <a:lnTo>
                      <a:pt x="12" y="0"/>
                    </a:lnTo>
                    <a:lnTo>
                      <a:pt x="0" y="24"/>
                    </a:lnTo>
                    <a:lnTo>
                      <a:pt x="49" y="49"/>
                    </a:lnTo>
                    <a:lnTo>
                      <a:pt x="52" y="5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4198320" y="4282920"/>
                <a:ext cx="101520" cy="38160"/>
              </a:xfrm>
              <a:custGeom>
                <a:avLst/>
                <a:gdLst/>
                <a:ahLst/>
                <a:rect l="l" t="t" r="r" b="b"/>
                <a:pathLst>
                  <a:path w="195" h="75">
                    <a:moveTo>
                      <a:pt x="195" y="48"/>
                    </a:moveTo>
                    <a:lnTo>
                      <a:pt x="194" y="48"/>
                    </a:lnTo>
                    <a:lnTo>
                      <a:pt x="6" y="0"/>
                    </a:lnTo>
                    <a:lnTo>
                      <a:pt x="0" y="26"/>
                    </a:lnTo>
                    <a:lnTo>
                      <a:pt x="188" y="75"/>
                    </a:lnTo>
                    <a:lnTo>
                      <a:pt x="195" y="4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>
                <a:off x="4295160" y="4307400"/>
                <a:ext cx="105840" cy="44280"/>
              </a:xfrm>
              <a:custGeom>
                <a:avLst/>
                <a:gdLst/>
                <a:ahLst/>
                <a:rect l="l" t="t" r="r" b="b"/>
                <a:pathLst>
                  <a:path w="203" h="87">
                    <a:moveTo>
                      <a:pt x="203" y="61"/>
                    </a:moveTo>
                    <a:lnTo>
                      <a:pt x="8" y="0"/>
                    </a:lnTo>
                    <a:lnTo>
                      <a:pt x="0" y="27"/>
                    </a:lnTo>
                    <a:lnTo>
                      <a:pt x="195" y="87"/>
                    </a:lnTo>
                    <a:lnTo>
                      <a:pt x="203" y="6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>
                <a:off x="3908160" y="4024440"/>
                <a:ext cx="213480" cy="194040"/>
              </a:xfrm>
              <a:custGeom>
                <a:avLst/>
                <a:gdLst/>
                <a:ahLst/>
                <a:rect l="l" t="t" r="r" b="b"/>
                <a:pathLst>
                  <a:path w="413" h="382">
                    <a:moveTo>
                      <a:pt x="8" y="382"/>
                    </a:moveTo>
                    <a:lnTo>
                      <a:pt x="18" y="379"/>
                    </a:lnTo>
                    <a:lnTo>
                      <a:pt x="413" y="20"/>
                    </a:lnTo>
                    <a:lnTo>
                      <a:pt x="395" y="0"/>
                    </a:lnTo>
                    <a:lnTo>
                      <a:pt x="0" y="358"/>
                    </a:lnTo>
                    <a:lnTo>
                      <a:pt x="8" y="38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3834720" y="4201920"/>
                <a:ext cx="77760" cy="16920"/>
              </a:xfrm>
              <a:custGeom>
                <a:avLst/>
                <a:gdLst/>
                <a:ahLst/>
                <a:rect l="l" t="t" r="r" b="b"/>
                <a:pathLst>
                  <a:path w="148" h="33">
                    <a:moveTo>
                      <a:pt x="0" y="3"/>
                    </a:moveTo>
                    <a:lnTo>
                      <a:pt x="7" y="29"/>
                    </a:lnTo>
                    <a:lnTo>
                      <a:pt x="147" y="33"/>
                    </a:lnTo>
                    <a:lnTo>
                      <a:pt x="148" y="5"/>
                    </a:lnTo>
                    <a:lnTo>
                      <a:pt x="8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>
                <a:off x="3800520" y="4203720"/>
                <a:ext cx="42120" cy="33480"/>
              </a:xfrm>
              <a:custGeom>
                <a:avLst/>
                <a:gdLst/>
                <a:ahLst/>
                <a:rect l="l" t="t" r="r" b="b"/>
                <a:pathLst>
                  <a:path w="82" h="66">
                    <a:moveTo>
                      <a:pt x="15" y="66"/>
                    </a:moveTo>
                    <a:lnTo>
                      <a:pt x="82" y="23"/>
                    </a:lnTo>
                    <a:lnTo>
                      <a:pt x="68" y="0"/>
                    </a:lnTo>
                    <a:lnTo>
                      <a:pt x="0" y="43"/>
                    </a:lnTo>
                    <a:lnTo>
                      <a:pt x="15" y="6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>
                <a:off x="4260600" y="3719880"/>
                <a:ext cx="100080" cy="102600"/>
              </a:xfrm>
              <a:custGeom>
                <a:avLst/>
                <a:gdLst/>
                <a:ahLst/>
                <a:rect l="l" t="t" r="r" b="b"/>
                <a:pathLst>
                  <a:path w="190" h="200">
                    <a:moveTo>
                      <a:pt x="0" y="184"/>
                    </a:moveTo>
                    <a:lnTo>
                      <a:pt x="22" y="200"/>
                    </a:lnTo>
                    <a:lnTo>
                      <a:pt x="190" y="18"/>
                    </a:lnTo>
                    <a:lnTo>
                      <a:pt x="170" y="0"/>
                    </a:lnTo>
                    <a:lnTo>
                      <a:pt x="1" y="182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>
                <a:off x="4021920" y="3814560"/>
                <a:ext cx="251280" cy="361080"/>
              </a:xfrm>
              <a:custGeom>
                <a:avLst/>
                <a:gdLst/>
                <a:ahLst/>
                <a:rect l="l" t="t" r="r" b="b"/>
                <a:pathLst>
                  <a:path w="482" h="708">
                    <a:moveTo>
                      <a:pt x="0" y="693"/>
                    </a:moveTo>
                    <a:lnTo>
                      <a:pt x="24" y="708"/>
                    </a:lnTo>
                    <a:lnTo>
                      <a:pt x="482" y="15"/>
                    </a:lnTo>
                    <a:lnTo>
                      <a:pt x="459" y="0"/>
                    </a:lnTo>
                    <a:lnTo>
                      <a:pt x="0" y="692"/>
                    </a:lnTo>
                    <a:lnTo>
                      <a:pt x="0" y="69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>
                <a:off x="3789360" y="4168080"/>
                <a:ext cx="244800" cy="424080"/>
              </a:xfrm>
              <a:custGeom>
                <a:avLst/>
                <a:gdLst/>
                <a:ahLst/>
                <a:rect l="l" t="t" r="r" b="b"/>
                <a:pathLst>
                  <a:path w="471" h="831">
                    <a:moveTo>
                      <a:pt x="0" y="819"/>
                    </a:moveTo>
                    <a:lnTo>
                      <a:pt x="25" y="831"/>
                    </a:lnTo>
                    <a:lnTo>
                      <a:pt x="471" y="13"/>
                    </a:lnTo>
                    <a:lnTo>
                      <a:pt x="447" y="0"/>
                    </a:lnTo>
                    <a:lnTo>
                      <a:pt x="0" y="817"/>
                    </a:lnTo>
                    <a:lnTo>
                      <a:pt x="0" y="81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>
                <a:off x="3714480" y="4586040"/>
                <a:ext cx="88560" cy="183240"/>
              </a:xfrm>
              <a:custGeom>
                <a:avLst/>
                <a:gdLst/>
                <a:ahLst/>
                <a:rect l="l" t="t" r="r" b="b"/>
                <a:pathLst>
                  <a:path w="170" h="361">
                    <a:moveTo>
                      <a:pt x="24" y="361"/>
                    </a:moveTo>
                    <a:lnTo>
                      <a:pt x="26" y="357"/>
                    </a:lnTo>
                    <a:lnTo>
                      <a:pt x="170" y="10"/>
                    </a:lnTo>
                    <a:lnTo>
                      <a:pt x="145" y="0"/>
                    </a:lnTo>
                    <a:lnTo>
                      <a:pt x="0" y="347"/>
                    </a:lnTo>
                    <a:lnTo>
                      <a:pt x="24" y="36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>
                <a:off x="3634920" y="4760640"/>
                <a:ext cx="91800" cy="119160"/>
              </a:xfrm>
              <a:custGeom>
                <a:avLst/>
                <a:gdLst/>
                <a:ahLst/>
                <a:rect l="l" t="t" r="r" b="b"/>
                <a:pathLst>
                  <a:path w="176" h="234">
                    <a:moveTo>
                      <a:pt x="14" y="234"/>
                    </a:moveTo>
                    <a:lnTo>
                      <a:pt x="23" y="228"/>
                    </a:lnTo>
                    <a:lnTo>
                      <a:pt x="176" y="17"/>
                    </a:lnTo>
                    <a:lnTo>
                      <a:pt x="154" y="0"/>
                    </a:lnTo>
                    <a:lnTo>
                      <a:pt x="0" y="212"/>
                    </a:lnTo>
                    <a:lnTo>
                      <a:pt x="14" y="23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>
                <a:off x="3614760" y="4866120"/>
                <a:ext cx="27720" cy="18360"/>
              </a:xfrm>
              <a:custGeom>
                <a:avLst/>
                <a:gdLst/>
                <a:ahLst/>
                <a:rect l="l" t="t" r="r" b="b"/>
                <a:pathLst>
                  <a:path w="53" h="36">
                    <a:moveTo>
                      <a:pt x="5" y="36"/>
                    </a:moveTo>
                    <a:lnTo>
                      <a:pt x="53" y="27"/>
                    </a:lnTo>
                    <a:lnTo>
                      <a:pt x="47" y="0"/>
                    </a:lnTo>
                    <a:lnTo>
                      <a:pt x="0" y="9"/>
                    </a:lnTo>
                    <a:lnTo>
                      <a:pt x="5" y="3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3684600" y="4667400"/>
                <a:ext cx="318240" cy="400680"/>
              </a:xfrm>
              <a:custGeom>
                <a:avLst/>
                <a:gdLst/>
                <a:ahLst/>
                <a:rect l="l" t="t" r="r" b="b"/>
                <a:pathLst>
                  <a:path w="612" h="785">
                    <a:moveTo>
                      <a:pt x="8" y="3"/>
                    </a:moveTo>
                    <a:lnTo>
                      <a:pt x="0" y="25"/>
                    </a:lnTo>
                    <a:lnTo>
                      <a:pt x="591" y="785"/>
                    </a:lnTo>
                    <a:lnTo>
                      <a:pt x="612" y="769"/>
                    </a:lnTo>
                    <a:lnTo>
                      <a:pt x="23" y="7"/>
                    </a:lnTo>
                    <a:lnTo>
                      <a:pt x="8" y="3"/>
                    </a:lnTo>
                    <a:lnTo>
                      <a:pt x="23" y="7"/>
                    </a:lnTo>
                    <a:lnTo>
                      <a:pt x="16" y="0"/>
                    </a:lnTo>
                    <a:lnTo>
                      <a:pt x="8" y="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3575880" y="4668480"/>
                <a:ext cx="116640" cy="47520"/>
              </a:xfrm>
              <a:custGeom>
                <a:avLst/>
                <a:gdLst/>
                <a:ahLst/>
                <a:rect l="l" t="t" r="r" b="b"/>
                <a:pathLst>
                  <a:path w="225" h="93">
                    <a:moveTo>
                      <a:pt x="0" y="79"/>
                    </a:moveTo>
                    <a:lnTo>
                      <a:pt x="18" y="93"/>
                    </a:lnTo>
                    <a:lnTo>
                      <a:pt x="225" y="26"/>
                    </a:lnTo>
                    <a:lnTo>
                      <a:pt x="218" y="0"/>
                    </a:lnTo>
                    <a:lnTo>
                      <a:pt x="9" y="67"/>
                    </a:lnTo>
                    <a:lnTo>
                      <a:pt x="0" y="79"/>
                    </a:lnTo>
                    <a:lnTo>
                      <a:pt x="9" y="67"/>
                    </a:lnTo>
                    <a:lnTo>
                      <a:pt x="0" y="70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>
                <a:off x="3572640" y="4709880"/>
                <a:ext cx="16920" cy="42840"/>
              </a:xfrm>
              <a:custGeom>
                <a:avLst/>
                <a:gdLst/>
                <a:ahLst/>
                <a:rect l="l" t="t" r="r" b="b"/>
                <a:pathLst>
                  <a:path w="35" h="85">
                    <a:moveTo>
                      <a:pt x="6" y="85"/>
                    </a:moveTo>
                    <a:lnTo>
                      <a:pt x="29" y="76"/>
                    </a:lnTo>
                    <a:lnTo>
                      <a:pt x="35" y="2"/>
                    </a:lnTo>
                    <a:lnTo>
                      <a:pt x="8" y="0"/>
                    </a:lnTo>
                    <a:lnTo>
                      <a:pt x="1" y="72"/>
                    </a:lnTo>
                    <a:lnTo>
                      <a:pt x="6" y="85"/>
                    </a:lnTo>
                    <a:lnTo>
                      <a:pt x="1" y="72"/>
                    </a:lnTo>
                    <a:lnTo>
                      <a:pt x="0" y="80"/>
                    </a:lnTo>
                    <a:lnTo>
                      <a:pt x="6" y="8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3575880" y="4742280"/>
                <a:ext cx="43200" cy="34920"/>
              </a:xfrm>
              <a:custGeom>
                <a:avLst/>
                <a:gdLst/>
                <a:ahLst/>
                <a:rect l="l" t="t" r="r" b="b"/>
                <a:pathLst>
                  <a:path w="86" h="69">
                    <a:moveTo>
                      <a:pt x="85" y="58"/>
                    </a:moveTo>
                    <a:lnTo>
                      <a:pt x="79" y="47"/>
                    </a:lnTo>
                    <a:lnTo>
                      <a:pt x="18" y="0"/>
                    </a:lnTo>
                    <a:lnTo>
                      <a:pt x="0" y="22"/>
                    </a:lnTo>
                    <a:lnTo>
                      <a:pt x="63" y="69"/>
                    </a:lnTo>
                    <a:lnTo>
                      <a:pt x="85" y="58"/>
                    </a:lnTo>
                    <a:lnTo>
                      <a:pt x="85" y="58"/>
                    </a:lnTo>
                    <a:lnTo>
                      <a:pt x="86" y="51"/>
                    </a:lnTo>
                    <a:lnTo>
                      <a:pt x="79" y="47"/>
                    </a:lnTo>
                    <a:lnTo>
                      <a:pt x="85" y="5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3601800" y="4771440"/>
                <a:ext cx="17280" cy="207720"/>
              </a:xfrm>
              <a:custGeom>
                <a:avLst/>
                <a:gdLst/>
                <a:ahLst/>
                <a:rect l="l" t="t" r="r" b="b"/>
                <a:pathLst>
                  <a:path w="33" h="409">
                    <a:moveTo>
                      <a:pt x="2" y="409"/>
                    </a:moveTo>
                    <a:lnTo>
                      <a:pt x="28" y="402"/>
                    </a:lnTo>
                    <a:lnTo>
                      <a:pt x="33" y="0"/>
                    </a:lnTo>
                    <a:lnTo>
                      <a:pt x="6" y="0"/>
                    </a:lnTo>
                    <a:lnTo>
                      <a:pt x="0" y="402"/>
                    </a:lnTo>
                    <a:lnTo>
                      <a:pt x="2" y="409"/>
                    </a:lnTo>
                    <a:lnTo>
                      <a:pt x="0" y="402"/>
                    </a:lnTo>
                    <a:lnTo>
                      <a:pt x="0" y="405"/>
                    </a:lnTo>
                    <a:lnTo>
                      <a:pt x="2" y="40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3603600" y="4971600"/>
                <a:ext cx="76320" cy="104040"/>
              </a:xfrm>
              <a:custGeom>
                <a:avLst/>
                <a:gdLst/>
                <a:ahLst/>
                <a:rect l="l" t="t" r="r" b="b"/>
                <a:pathLst>
                  <a:path w="147" h="202">
                    <a:moveTo>
                      <a:pt x="141" y="202"/>
                    </a:moveTo>
                    <a:lnTo>
                      <a:pt x="142" y="186"/>
                    </a:lnTo>
                    <a:lnTo>
                      <a:pt x="24" y="0"/>
                    </a:lnTo>
                    <a:lnTo>
                      <a:pt x="0" y="15"/>
                    </a:lnTo>
                    <a:lnTo>
                      <a:pt x="119" y="200"/>
                    </a:lnTo>
                    <a:lnTo>
                      <a:pt x="141" y="202"/>
                    </a:lnTo>
                    <a:lnTo>
                      <a:pt x="141" y="202"/>
                    </a:lnTo>
                    <a:lnTo>
                      <a:pt x="147" y="194"/>
                    </a:lnTo>
                    <a:lnTo>
                      <a:pt x="142" y="186"/>
                    </a:lnTo>
                    <a:lnTo>
                      <a:pt x="141" y="20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3627000" y="5066640"/>
                <a:ext cx="49680" cy="45720"/>
              </a:xfrm>
              <a:custGeom>
                <a:avLst/>
                <a:gdLst/>
                <a:ahLst/>
                <a:rect l="l" t="t" r="r" b="b"/>
                <a:pathLst>
                  <a:path w="95" h="92">
                    <a:moveTo>
                      <a:pt x="2" y="87"/>
                    </a:moveTo>
                    <a:lnTo>
                      <a:pt x="26" y="92"/>
                    </a:lnTo>
                    <a:lnTo>
                      <a:pt x="95" y="18"/>
                    </a:lnTo>
                    <a:lnTo>
                      <a:pt x="74" y="0"/>
                    </a:lnTo>
                    <a:lnTo>
                      <a:pt x="5" y="74"/>
                    </a:lnTo>
                    <a:lnTo>
                      <a:pt x="2" y="87"/>
                    </a:lnTo>
                    <a:lnTo>
                      <a:pt x="5" y="74"/>
                    </a:lnTo>
                    <a:lnTo>
                      <a:pt x="0" y="79"/>
                    </a:lnTo>
                    <a:lnTo>
                      <a:pt x="2" y="8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3628440" y="5106240"/>
                <a:ext cx="21600" cy="33480"/>
              </a:xfrm>
              <a:custGeom>
                <a:avLst/>
                <a:gdLst/>
                <a:ahLst/>
                <a:rect l="l" t="t" r="r" b="b"/>
                <a:pathLst>
                  <a:path w="43" h="66">
                    <a:moveTo>
                      <a:pt x="43" y="60"/>
                    </a:moveTo>
                    <a:lnTo>
                      <a:pt x="27" y="0"/>
                    </a:lnTo>
                    <a:lnTo>
                      <a:pt x="0" y="8"/>
                    </a:lnTo>
                    <a:lnTo>
                      <a:pt x="17" y="66"/>
                    </a:lnTo>
                    <a:lnTo>
                      <a:pt x="43" y="6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>
                <a:off x="5615640" y="2224800"/>
                <a:ext cx="138600" cy="22680"/>
              </a:xfrm>
              <a:custGeom>
                <a:avLst/>
                <a:gdLst/>
                <a:ahLst/>
                <a:rect l="l" t="t" r="r" b="b"/>
                <a:pathLst>
                  <a:path w="266" h="45">
                    <a:moveTo>
                      <a:pt x="0" y="17"/>
                    </a:moveTo>
                    <a:lnTo>
                      <a:pt x="2" y="45"/>
                    </a:lnTo>
                    <a:lnTo>
                      <a:pt x="266" y="27"/>
                    </a:lnTo>
                    <a:lnTo>
                      <a:pt x="263" y="0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5319000" y="2233800"/>
                <a:ext cx="297720" cy="36720"/>
              </a:xfrm>
              <a:custGeom>
                <a:avLst/>
                <a:gdLst/>
                <a:ahLst/>
                <a:rect l="l" t="t" r="r" b="b"/>
                <a:pathLst>
                  <a:path w="572" h="73">
                    <a:moveTo>
                      <a:pt x="2" y="73"/>
                    </a:moveTo>
                    <a:lnTo>
                      <a:pt x="572" y="28"/>
                    </a:lnTo>
                    <a:lnTo>
                      <a:pt x="570" y="0"/>
                    </a:lnTo>
                    <a:lnTo>
                      <a:pt x="0" y="46"/>
                    </a:lnTo>
                    <a:lnTo>
                      <a:pt x="2" y="7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>
                <a:off x="5195880" y="2258280"/>
                <a:ext cx="126360" cy="21240"/>
              </a:xfrm>
              <a:custGeom>
                <a:avLst/>
                <a:gdLst/>
                <a:ahLst/>
                <a:rect l="l" t="t" r="r" b="b"/>
                <a:pathLst>
                  <a:path w="242" h="41">
                    <a:moveTo>
                      <a:pt x="0" y="40"/>
                    </a:moveTo>
                    <a:lnTo>
                      <a:pt x="8" y="41"/>
                    </a:lnTo>
                    <a:lnTo>
                      <a:pt x="242" y="27"/>
                    </a:lnTo>
                    <a:lnTo>
                      <a:pt x="240" y="0"/>
                    </a:lnTo>
                    <a:lnTo>
                      <a:pt x="5" y="14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>
                <a:off x="5123880" y="2232360"/>
                <a:ext cx="77760" cy="45720"/>
              </a:xfrm>
              <a:custGeom>
                <a:avLst/>
                <a:gdLst/>
                <a:ahLst/>
                <a:rect l="l" t="t" r="r" b="b"/>
                <a:pathLst>
                  <a:path w="152" h="90">
                    <a:moveTo>
                      <a:pt x="0" y="4"/>
                    </a:moveTo>
                    <a:lnTo>
                      <a:pt x="5" y="25"/>
                    </a:lnTo>
                    <a:lnTo>
                      <a:pt x="140" y="90"/>
                    </a:lnTo>
                    <a:lnTo>
                      <a:pt x="152" y="65"/>
                    </a:lnTo>
                    <a:lnTo>
                      <a:pt x="17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>
                <a:off x="5123880" y="2033640"/>
                <a:ext cx="154440" cy="209520"/>
              </a:xfrm>
              <a:custGeom>
                <a:avLst/>
                <a:gdLst/>
                <a:ahLst/>
                <a:rect l="l" t="t" r="r" b="b"/>
                <a:pathLst>
                  <a:path w="299" h="411">
                    <a:moveTo>
                      <a:pt x="276" y="0"/>
                    </a:moveTo>
                    <a:lnTo>
                      <a:pt x="0" y="394"/>
                    </a:lnTo>
                    <a:lnTo>
                      <a:pt x="22" y="411"/>
                    </a:lnTo>
                    <a:lnTo>
                      <a:pt x="299" y="15"/>
                    </a:lnTo>
                    <a:lnTo>
                      <a:pt x="276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3570840" y="5100480"/>
                <a:ext cx="65520" cy="28800"/>
              </a:xfrm>
              <a:custGeom>
                <a:avLst/>
                <a:gdLst/>
                <a:ahLst/>
                <a:rect l="l" t="t" r="r" b="b"/>
                <a:pathLst>
                  <a:path w="126" h="57">
                    <a:moveTo>
                      <a:pt x="5" y="57"/>
                    </a:moveTo>
                    <a:lnTo>
                      <a:pt x="126" y="25"/>
                    </a:lnTo>
                    <a:lnTo>
                      <a:pt x="121" y="0"/>
                    </a:lnTo>
                    <a:lnTo>
                      <a:pt x="0" y="31"/>
                    </a:lnTo>
                    <a:lnTo>
                      <a:pt x="5" y="5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4309200" y="4161960"/>
                <a:ext cx="12240" cy="936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26" y="9"/>
                    </a:moveTo>
                    <a:lnTo>
                      <a:pt x="25" y="6"/>
                    </a:lnTo>
                    <a:lnTo>
                      <a:pt x="23" y="4"/>
                    </a:lnTo>
                    <a:lnTo>
                      <a:pt x="21" y="2"/>
                    </a:lnTo>
                    <a:lnTo>
                      <a:pt x="19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3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26" y="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>
                <a:off x="4309200" y="4166640"/>
                <a:ext cx="18720" cy="25920"/>
              </a:xfrm>
              <a:custGeom>
                <a:avLst/>
                <a:gdLst/>
                <a:ahLst/>
                <a:rect l="l" t="t" r="r" b="b"/>
                <a:pathLst>
                  <a:path w="36" h="52">
                    <a:moveTo>
                      <a:pt x="36" y="45"/>
                    </a:moveTo>
                    <a:lnTo>
                      <a:pt x="26" y="0"/>
                    </a:lnTo>
                    <a:lnTo>
                      <a:pt x="0" y="8"/>
                    </a:lnTo>
                    <a:lnTo>
                      <a:pt x="10" y="52"/>
                    </a:lnTo>
                    <a:lnTo>
                      <a:pt x="36" y="4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4313880" y="4189680"/>
                <a:ext cx="14040" cy="9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0" y="7"/>
                    </a:moveTo>
                    <a:lnTo>
                      <a:pt x="2" y="9"/>
                    </a:lnTo>
                    <a:lnTo>
                      <a:pt x="3" y="13"/>
                    </a:lnTo>
                    <a:lnTo>
                      <a:pt x="5" y="14"/>
                    </a:lnTo>
                    <a:lnTo>
                      <a:pt x="7" y="15"/>
                    </a:lnTo>
                    <a:lnTo>
                      <a:pt x="11" y="17"/>
                    </a:lnTo>
                    <a:lnTo>
                      <a:pt x="17" y="16"/>
                    </a:lnTo>
                    <a:lnTo>
                      <a:pt x="21" y="14"/>
                    </a:lnTo>
                    <a:lnTo>
                      <a:pt x="24" y="10"/>
                    </a:lnTo>
                    <a:lnTo>
                      <a:pt x="25" y="7"/>
                    </a:lnTo>
                    <a:lnTo>
                      <a:pt x="26" y="5"/>
                    </a:lnTo>
                    <a:lnTo>
                      <a:pt x="26" y="2"/>
                    </a:lnTo>
                    <a:lnTo>
                      <a:pt x="26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>
                <a:off x="4301280" y="4307400"/>
                <a:ext cx="10800" cy="12240"/>
              </a:xfrm>
              <a:custGeom>
                <a:avLst/>
                <a:gdLst/>
                <a:ahLst/>
                <a:rect l="l" t="t" r="r" b="b"/>
                <a:pathLst>
                  <a:path w="22" h="22">
                    <a:moveTo>
                      <a:pt x="18" y="22"/>
                    </a:moveTo>
                    <a:lnTo>
                      <a:pt x="20" y="20"/>
                    </a:lnTo>
                    <a:lnTo>
                      <a:pt x="21" y="18"/>
                    </a:lnTo>
                    <a:lnTo>
                      <a:pt x="22" y="15"/>
                    </a:lnTo>
                    <a:lnTo>
                      <a:pt x="22" y="13"/>
                    </a:lnTo>
                    <a:lnTo>
                      <a:pt x="21" y="8"/>
                    </a:lnTo>
                    <a:lnTo>
                      <a:pt x="19" y="4"/>
                    </a:lnTo>
                    <a:lnTo>
                      <a:pt x="15" y="1"/>
                    </a:lnTo>
                    <a:lnTo>
                      <a:pt x="10" y="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4"/>
                    </a:lnTo>
                    <a:lnTo>
                      <a:pt x="18" y="2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4265640" y="4310640"/>
                <a:ext cx="45000" cy="42840"/>
              </a:xfrm>
              <a:custGeom>
                <a:avLst/>
                <a:gdLst/>
                <a:ahLst/>
                <a:rect l="l" t="t" r="r" b="b"/>
                <a:pathLst>
                  <a:path w="87" h="86">
                    <a:moveTo>
                      <a:pt x="12" y="86"/>
                    </a:moveTo>
                    <a:lnTo>
                      <a:pt x="17" y="83"/>
                    </a:lnTo>
                    <a:lnTo>
                      <a:pt x="87" y="18"/>
                    </a:lnTo>
                    <a:lnTo>
                      <a:pt x="69" y="0"/>
                    </a:lnTo>
                    <a:lnTo>
                      <a:pt x="0" y="64"/>
                    </a:lnTo>
                    <a:lnTo>
                      <a:pt x="12" y="86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3976920" y="4263120"/>
                <a:ext cx="294840" cy="103680"/>
              </a:xfrm>
              <a:custGeom>
                <a:avLst/>
                <a:gdLst/>
                <a:ahLst/>
                <a:rect l="l" t="t" r="r" b="b"/>
                <a:pathLst>
                  <a:path w="567" h="204">
                    <a:moveTo>
                      <a:pt x="0" y="18"/>
                    </a:moveTo>
                    <a:lnTo>
                      <a:pt x="22" y="42"/>
                    </a:lnTo>
                    <a:lnTo>
                      <a:pt x="45" y="65"/>
                    </a:lnTo>
                    <a:lnTo>
                      <a:pt x="67" y="87"/>
                    </a:lnTo>
                    <a:lnTo>
                      <a:pt x="90" y="105"/>
                    </a:lnTo>
                    <a:lnTo>
                      <a:pt x="114" y="122"/>
                    </a:lnTo>
                    <a:lnTo>
                      <a:pt x="138" y="137"/>
                    </a:lnTo>
                    <a:lnTo>
                      <a:pt x="161" y="150"/>
                    </a:lnTo>
                    <a:lnTo>
                      <a:pt x="185" y="161"/>
                    </a:lnTo>
                    <a:lnTo>
                      <a:pt x="209" y="172"/>
                    </a:lnTo>
                    <a:lnTo>
                      <a:pt x="233" y="180"/>
                    </a:lnTo>
                    <a:lnTo>
                      <a:pt x="256" y="187"/>
                    </a:lnTo>
                    <a:lnTo>
                      <a:pt x="280" y="192"/>
                    </a:lnTo>
                    <a:lnTo>
                      <a:pt x="303" y="197"/>
                    </a:lnTo>
                    <a:lnTo>
                      <a:pt x="326" y="200"/>
                    </a:lnTo>
                    <a:lnTo>
                      <a:pt x="347" y="202"/>
                    </a:lnTo>
                    <a:lnTo>
                      <a:pt x="369" y="204"/>
                    </a:lnTo>
                    <a:lnTo>
                      <a:pt x="389" y="204"/>
                    </a:lnTo>
                    <a:lnTo>
                      <a:pt x="410" y="204"/>
                    </a:lnTo>
                    <a:lnTo>
                      <a:pt x="429" y="203"/>
                    </a:lnTo>
                    <a:lnTo>
                      <a:pt x="448" y="202"/>
                    </a:lnTo>
                    <a:lnTo>
                      <a:pt x="481" y="198"/>
                    </a:lnTo>
                    <a:lnTo>
                      <a:pt x="510" y="194"/>
                    </a:lnTo>
                    <a:lnTo>
                      <a:pt x="551" y="183"/>
                    </a:lnTo>
                    <a:lnTo>
                      <a:pt x="567" y="178"/>
                    </a:lnTo>
                    <a:lnTo>
                      <a:pt x="559" y="154"/>
                    </a:lnTo>
                    <a:lnTo>
                      <a:pt x="546" y="157"/>
                    </a:lnTo>
                    <a:lnTo>
                      <a:pt x="506" y="167"/>
                    </a:lnTo>
                    <a:lnTo>
                      <a:pt x="479" y="172"/>
                    </a:lnTo>
                    <a:lnTo>
                      <a:pt x="447" y="175"/>
                    </a:lnTo>
                    <a:lnTo>
                      <a:pt x="429" y="176"/>
                    </a:lnTo>
                    <a:lnTo>
                      <a:pt x="411" y="177"/>
                    </a:lnTo>
                    <a:lnTo>
                      <a:pt x="391" y="177"/>
                    </a:lnTo>
                    <a:lnTo>
                      <a:pt x="372" y="177"/>
                    </a:lnTo>
                    <a:lnTo>
                      <a:pt x="351" y="176"/>
                    </a:lnTo>
                    <a:lnTo>
                      <a:pt x="330" y="174"/>
                    </a:lnTo>
                    <a:lnTo>
                      <a:pt x="309" y="171"/>
                    </a:lnTo>
                    <a:lnTo>
                      <a:pt x="287" y="167"/>
                    </a:lnTo>
                    <a:lnTo>
                      <a:pt x="265" y="161"/>
                    </a:lnTo>
                    <a:lnTo>
                      <a:pt x="242" y="155"/>
                    </a:lnTo>
                    <a:lnTo>
                      <a:pt x="220" y="146"/>
                    </a:lnTo>
                    <a:lnTo>
                      <a:pt x="197" y="137"/>
                    </a:lnTo>
                    <a:lnTo>
                      <a:pt x="174" y="127"/>
                    </a:lnTo>
                    <a:lnTo>
                      <a:pt x="152" y="114"/>
                    </a:lnTo>
                    <a:lnTo>
                      <a:pt x="130" y="100"/>
                    </a:lnTo>
                    <a:lnTo>
                      <a:pt x="107" y="83"/>
                    </a:lnTo>
                    <a:lnTo>
                      <a:pt x="86" y="66"/>
                    </a:lnTo>
                    <a:lnTo>
                      <a:pt x="64" y="46"/>
                    </a:lnTo>
                    <a:lnTo>
                      <a:pt x="43" y="24"/>
                    </a:lnTo>
                    <a:lnTo>
                      <a:pt x="22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3975120" y="4260240"/>
                <a:ext cx="12600" cy="1188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5" y="5"/>
                    </a:moveTo>
                    <a:lnTo>
                      <a:pt x="23" y="3"/>
                    </a:lnTo>
                    <a:lnTo>
                      <a:pt x="21" y="1"/>
                    </a:lnTo>
                    <a:lnTo>
                      <a:pt x="19" y="0"/>
                    </a:lnTo>
                    <a:lnTo>
                      <a:pt x="15" y="0"/>
                    </a:lnTo>
                    <a:lnTo>
                      <a:pt x="11" y="1"/>
                    </a:lnTo>
                    <a:lnTo>
                      <a:pt x="6" y="3"/>
                    </a:lnTo>
                    <a:lnTo>
                      <a:pt x="2" y="7"/>
                    </a:lnTo>
                    <a:lnTo>
                      <a:pt x="1" y="12"/>
                    </a:lnTo>
                    <a:lnTo>
                      <a:pt x="0" y="14"/>
                    </a:lnTo>
                    <a:lnTo>
                      <a:pt x="1" y="17"/>
                    </a:lnTo>
                    <a:lnTo>
                      <a:pt x="2" y="19"/>
                    </a:lnTo>
                    <a:lnTo>
                      <a:pt x="3" y="23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>
                <a:off x="3920400" y="435168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2" h="25">
                    <a:moveTo>
                      <a:pt x="0" y="23"/>
                    </a:moveTo>
                    <a:lnTo>
                      <a:pt x="3" y="24"/>
                    </a:lnTo>
                    <a:lnTo>
                      <a:pt x="6" y="25"/>
                    </a:lnTo>
                    <a:lnTo>
                      <a:pt x="8" y="25"/>
                    </a:lnTo>
                    <a:lnTo>
                      <a:pt x="11" y="25"/>
                    </a:lnTo>
                    <a:lnTo>
                      <a:pt x="16" y="22"/>
                    </a:lnTo>
                    <a:lnTo>
                      <a:pt x="19" y="19"/>
                    </a:lnTo>
                    <a:lnTo>
                      <a:pt x="22" y="14"/>
                    </a:lnTo>
                    <a:lnTo>
                      <a:pt x="22" y="9"/>
                    </a:lnTo>
                    <a:lnTo>
                      <a:pt x="22" y="7"/>
                    </a:lnTo>
                    <a:lnTo>
                      <a:pt x="21" y="5"/>
                    </a:lnTo>
                    <a:lnTo>
                      <a:pt x="19" y="2"/>
                    </a:lnTo>
                    <a:lnTo>
                      <a:pt x="17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3901680" y="4342680"/>
                <a:ext cx="28080" cy="21240"/>
              </a:xfrm>
              <a:custGeom>
                <a:avLst/>
                <a:gdLst/>
                <a:ahLst/>
                <a:rect l="l" t="t" r="r" b="b"/>
                <a:pathLst>
                  <a:path w="53" h="43">
                    <a:moveTo>
                      <a:pt x="0" y="13"/>
                    </a:moveTo>
                    <a:lnTo>
                      <a:pt x="5" y="22"/>
                    </a:lnTo>
                    <a:lnTo>
                      <a:pt x="36" y="43"/>
                    </a:lnTo>
                    <a:lnTo>
                      <a:pt x="53" y="20"/>
                    </a:lnTo>
                    <a:lnTo>
                      <a:pt x="21" y="0"/>
                    </a:lnTo>
                    <a:lnTo>
                      <a:pt x="0" y="13"/>
                    </a:lnTo>
                    <a:lnTo>
                      <a:pt x="0" y="13"/>
                    </a:lnTo>
                    <a:lnTo>
                      <a:pt x="1" y="19"/>
                    </a:lnTo>
                    <a:lnTo>
                      <a:pt x="5" y="22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3890880" y="4249440"/>
                <a:ext cx="24840" cy="99000"/>
              </a:xfrm>
              <a:custGeom>
                <a:avLst/>
                <a:gdLst/>
                <a:ahLst/>
                <a:rect l="l" t="t" r="r" b="b"/>
                <a:pathLst>
                  <a:path w="47" h="196">
                    <a:moveTo>
                      <a:pt x="13" y="0"/>
                    </a:moveTo>
                    <a:lnTo>
                      <a:pt x="2" y="15"/>
                    </a:lnTo>
                    <a:lnTo>
                      <a:pt x="20" y="196"/>
                    </a:lnTo>
                    <a:lnTo>
                      <a:pt x="47" y="191"/>
                    </a:lnTo>
                    <a:lnTo>
                      <a:pt x="28" y="11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0" y="3"/>
                    </a:lnTo>
                    <a:lnTo>
                      <a:pt x="2" y="15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3898440" y="4246200"/>
                <a:ext cx="18720" cy="15120"/>
              </a:xfrm>
              <a:custGeom>
                <a:avLst/>
                <a:gdLst/>
                <a:ahLst/>
                <a:rect l="l" t="t" r="r" b="b"/>
                <a:pathLst>
                  <a:path w="37" h="31">
                    <a:moveTo>
                      <a:pt x="37" y="14"/>
                    </a:moveTo>
                    <a:lnTo>
                      <a:pt x="21" y="0"/>
                    </a:lnTo>
                    <a:lnTo>
                      <a:pt x="0" y="5"/>
                    </a:lnTo>
                    <a:lnTo>
                      <a:pt x="5" y="31"/>
                    </a:lnTo>
                    <a:lnTo>
                      <a:pt x="25" y="26"/>
                    </a:lnTo>
                    <a:lnTo>
                      <a:pt x="37" y="14"/>
                    </a:lnTo>
                    <a:lnTo>
                      <a:pt x="25" y="26"/>
                    </a:lnTo>
                    <a:lnTo>
                      <a:pt x="36" y="24"/>
                    </a:lnTo>
                    <a:lnTo>
                      <a:pt x="37" y="14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>
                <a:off x="3903480" y="4211280"/>
                <a:ext cx="18360" cy="42480"/>
              </a:xfrm>
              <a:custGeom>
                <a:avLst/>
                <a:gdLst/>
                <a:ahLst/>
                <a:rect l="l" t="t" r="r" b="b"/>
                <a:pathLst>
                  <a:path w="35" h="83">
                    <a:moveTo>
                      <a:pt x="8" y="0"/>
                    </a:moveTo>
                    <a:lnTo>
                      <a:pt x="0" y="82"/>
                    </a:lnTo>
                    <a:lnTo>
                      <a:pt x="27" y="83"/>
                    </a:lnTo>
                    <a:lnTo>
                      <a:pt x="35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3908160" y="4204800"/>
                <a:ext cx="13680" cy="6120"/>
              </a:xfrm>
              <a:custGeom>
                <a:avLst/>
                <a:gdLst/>
                <a:ahLst/>
                <a:rect l="l" t="t" r="r" b="b"/>
                <a:pathLst>
                  <a:path w="27" h="13">
                    <a:moveTo>
                      <a:pt x="27" y="13"/>
                    </a:moveTo>
                    <a:lnTo>
                      <a:pt x="27" y="9"/>
                    </a:lnTo>
                    <a:lnTo>
                      <a:pt x="25" y="7"/>
                    </a:lnTo>
                    <a:lnTo>
                      <a:pt x="24" y="5"/>
                    </a:lnTo>
                    <a:lnTo>
                      <a:pt x="23" y="3"/>
                    </a:lnTo>
                    <a:lnTo>
                      <a:pt x="19" y="0"/>
                    </a:lnTo>
                    <a:lnTo>
                      <a:pt x="14" y="0"/>
                    </a:lnTo>
                    <a:lnTo>
                      <a:pt x="9" y="0"/>
                    </a:lnTo>
                    <a:lnTo>
                      <a:pt x="5" y="2"/>
                    </a:lnTo>
                    <a:lnTo>
                      <a:pt x="3" y="4"/>
                    </a:lnTo>
                    <a:lnTo>
                      <a:pt x="1" y="6"/>
                    </a:lnTo>
                    <a:lnTo>
                      <a:pt x="0" y="9"/>
                    </a:lnTo>
                    <a:lnTo>
                      <a:pt x="0" y="13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2073960" y="4073400"/>
                <a:ext cx="9360" cy="13320"/>
              </a:xfrm>
              <a:custGeom>
                <a:avLst/>
                <a:gdLst/>
                <a:ahLst/>
                <a:rect l="l" t="t" r="r" b="b"/>
                <a:pathLst>
                  <a:path w="16" h="27">
                    <a:moveTo>
                      <a:pt x="5" y="27"/>
                    </a:moveTo>
                    <a:lnTo>
                      <a:pt x="7" y="26"/>
                    </a:lnTo>
                    <a:lnTo>
                      <a:pt x="10" y="23"/>
                    </a:lnTo>
                    <a:lnTo>
                      <a:pt x="13" y="22"/>
                    </a:lnTo>
                    <a:lnTo>
                      <a:pt x="14" y="20"/>
                    </a:lnTo>
                    <a:lnTo>
                      <a:pt x="16" y="15"/>
                    </a:lnTo>
                    <a:lnTo>
                      <a:pt x="16" y="10"/>
                    </a:lnTo>
                    <a:lnTo>
                      <a:pt x="14" y="6"/>
                    </a:lnTo>
                    <a:lnTo>
                      <a:pt x="10" y="2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5" y="2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2047320" y="4073400"/>
                <a:ext cx="29520" cy="19440"/>
              </a:xfrm>
              <a:custGeom>
                <a:avLst/>
                <a:gdLst/>
                <a:ahLst/>
                <a:rect l="l" t="t" r="r" b="b"/>
                <a:pathLst>
                  <a:path w="56" h="38">
                    <a:moveTo>
                      <a:pt x="5" y="38"/>
                    </a:moveTo>
                    <a:lnTo>
                      <a:pt x="56" y="26"/>
                    </a:lnTo>
                    <a:lnTo>
                      <a:pt x="51" y="0"/>
                    </a:lnTo>
                    <a:lnTo>
                      <a:pt x="0" y="12"/>
                    </a:lnTo>
                    <a:lnTo>
                      <a:pt x="5" y="3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>
                <a:off x="2042640" y="407916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6" h="27">
                    <a:moveTo>
                      <a:pt x="11" y="0"/>
                    </a:moveTo>
                    <a:lnTo>
                      <a:pt x="8" y="1"/>
                    </a:lnTo>
                    <a:lnTo>
                      <a:pt x="5" y="3"/>
                    </a:lnTo>
                    <a:lnTo>
                      <a:pt x="3" y="4"/>
                    </a:lnTo>
                    <a:lnTo>
                      <a:pt x="1" y="6"/>
                    </a:lnTo>
                    <a:lnTo>
                      <a:pt x="0" y="11"/>
                    </a:lnTo>
                    <a:lnTo>
                      <a:pt x="0" y="16"/>
                    </a:lnTo>
                    <a:lnTo>
                      <a:pt x="2" y="20"/>
                    </a:lnTo>
                    <a:lnTo>
                      <a:pt x="5" y="24"/>
                    </a:lnTo>
                    <a:lnTo>
                      <a:pt x="8" y="26"/>
                    </a:lnTo>
                    <a:lnTo>
                      <a:pt x="10" y="27"/>
                    </a:lnTo>
                    <a:lnTo>
                      <a:pt x="13" y="27"/>
                    </a:lnTo>
                    <a:lnTo>
                      <a:pt x="16" y="26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>
                <a:off x="2069280" y="4148280"/>
                <a:ext cx="9360" cy="11880"/>
              </a:xfrm>
              <a:custGeom>
                <a:avLst/>
                <a:gdLst/>
                <a:ahLst/>
                <a:rect l="l" t="t" r="r" b="b"/>
                <a:pathLst>
                  <a:path w="18" h="24">
                    <a:moveTo>
                      <a:pt x="11" y="24"/>
                    </a:moveTo>
                    <a:lnTo>
                      <a:pt x="13" y="23"/>
                    </a:lnTo>
                    <a:lnTo>
                      <a:pt x="15" y="21"/>
                    </a:lnTo>
                    <a:lnTo>
                      <a:pt x="17" y="19"/>
                    </a:lnTo>
                    <a:lnTo>
                      <a:pt x="18" y="17"/>
                    </a:lnTo>
                    <a:lnTo>
                      <a:pt x="18" y="11"/>
                    </a:lnTo>
                    <a:lnTo>
                      <a:pt x="17" y="7"/>
                    </a:lnTo>
                    <a:lnTo>
                      <a:pt x="15" y="3"/>
                    </a:lnTo>
                    <a:lnTo>
                      <a:pt x="11" y="1"/>
                    </a:lnTo>
                    <a:lnTo>
                      <a:pt x="9" y="0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>
                <a:off x="2039400" y="4148280"/>
                <a:ext cx="36000" cy="25920"/>
              </a:xfrm>
              <a:custGeom>
                <a:avLst/>
                <a:gdLst/>
                <a:ahLst/>
                <a:rect l="l" t="t" r="r" b="b"/>
                <a:pathLst>
                  <a:path w="68" h="51">
                    <a:moveTo>
                      <a:pt x="11" y="51"/>
                    </a:moveTo>
                    <a:lnTo>
                      <a:pt x="68" y="23"/>
                    </a:lnTo>
                    <a:lnTo>
                      <a:pt x="57" y="0"/>
                    </a:lnTo>
                    <a:lnTo>
                      <a:pt x="0" y="28"/>
                    </a:lnTo>
                    <a:lnTo>
                      <a:pt x="11" y="51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2035080" y="416196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0" h="26">
                    <a:moveTo>
                      <a:pt x="9" y="0"/>
                    </a:moveTo>
                    <a:lnTo>
                      <a:pt x="5" y="2"/>
                    </a:lnTo>
                    <a:lnTo>
                      <a:pt x="3" y="3"/>
                    </a:lnTo>
                    <a:lnTo>
                      <a:pt x="2" y="6"/>
                    </a:lnTo>
                    <a:lnTo>
                      <a:pt x="1" y="8"/>
                    </a:lnTo>
                    <a:lnTo>
                      <a:pt x="0" y="13"/>
                    </a:lnTo>
                    <a:lnTo>
                      <a:pt x="1" y="18"/>
                    </a:lnTo>
                    <a:lnTo>
                      <a:pt x="4" y="21"/>
                    </a:lnTo>
                    <a:lnTo>
                      <a:pt x="9" y="25"/>
                    </a:lnTo>
                    <a:lnTo>
                      <a:pt x="11" y="26"/>
                    </a:lnTo>
                    <a:lnTo>
                      <a:pt x="13" y="26"/>
                    </a:lnTo>
                    <a:lnTo>
                      <a:pt x="16" y="25"/>
                    </a:lnTo>
                    <a:lnTo>
                      <a:pt x="20" y="23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4275000" y="379332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23" y="2"/>
                    </a:moveTo>
                    <a:lnTo>
                      <a:pt x="20" y="1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4" y="6"/>
                    </a:lnTo>
                    <a:lnTo>
                      <a:pt x="1" y="10"/>
                    </a:lnTo>
                    <a:lnTo>
                      <a:pt x="0" y="14"/>
                    </a:lnTo>
                    <a:lnTo>
                      <a:pt x="1" y="18"/>
                    </a:lnTo>
                    <a:lnTo>
                      <a:pt x="2" y="20"/>
                    </a:lnTo>
                    <a:lnTo>
                      <a:pt x="3" y="22"/>
                    </a:lnTo>
                    <a:lnTo>
                      <a:pt x="5" y="24"/>
                    </a:lnTo>
                    <a:lnTo>
                      <a:pt x="23" y="2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4277880" y="3794760"/>
                <a:ext cx="62280" cy="53280"/>
              </a:xfrm>
              <a:custGeom>
                <a:avLst/>
                <a:gdLst/>
                <a:ahLst/>
                <a:rect l="l" t="t" r="r" b="b"/>
                <a:pathLst>
                  <a:path w="122" h="106">
                    <a:moveTo>
                      <a:pt x="122" y="85"/>
                    </a:moveTo>
                    <a:lnTo>
                      <a:pt x="18" y="0"/>
                    </a:lnTo>
                    <a:lnTo>
                      <a:pt x="0" y="22"/>
                    </a:lnTo>
                    <a:lnTo>
                      <a:pt x="104" y="106"/>
                    </a:lnTo>
                    <a:lnTo>
                      <a:pt x="122" y="8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480" bIns="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>
                <a:off x="4331160" y="383760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0" y="21"/>
                    </a:moveTo>
                    <a:lnTo>
                      <a:pt x="2" y="22"/>
                    </a:lnTo>
                    <a:lnTo>
                      <a:pt x="5" y="23"/>
                    </a:lnTo>
                    <a:lnTo>
                      <a:pt x="8" y="23"/>
                    </a:lnTo>
                    <a:lnTo>
                      <a:pt x="11" y="23"/>
                    </a:lnTo>
                    <a:lnTo>
                      <a:pt x="15" y="22"/>
                    </a:lnTo>
                    <a:lnTo>
                      <a:pt x="19" y="18"/>
                    </a:lnTo>
                    <a:lnTo>
                      <a:pt x="22" y="14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2" y="4"/>
                    </a:lnTo>
                    <a:lnTo>
                      <a:pt x="20" y="2"/>
                    </a:lnTo>
                    <a:lnTo>
                      <a:pt x="18" y="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12" name=""/>
            <p:cNvGrpSpPr/>
            <p:nvPr/>
          </p:nvGrpSpPr>
          <p:grpSpPr>
            <a:xfrm>
              <a:off x="591120" y="1511640"/>
              <a:ext cx="5242680" cy="4329360"/>
              <a:chOff x="591120" y="1511640"/>
              <a:chExt cx="5242680" cy="4329360"/>
            </a:xfrm>
          </p:grpSpPr>
          <p:sp>
            <p:nvSpPr>
              <p:cNvPr id="1213" name=""/>
              <p:cNvSpPr/>
              <p:nvPr/>
            </p:nvSpPr>
            <p:spPr>
              <a:xfrm>
                <a:off x="4239000" y="3848400"/>
                <a:ext cx="12240" cy="12240"/>
              </a:xfrm>
              <a:custGeom>
                <a:avLst/>
                <a:gdLst/>
                <a:ahLst/>
                <a:rect l="l" t="t" r="r" b="b"/>
                <a:pathLst>
                  <a:path w="23" h="24">
                    <a:moveTo>
                      <a:pt x="23" y="3"/>
                    </a:moveTo>
                    <a:lnTo>
                      <a:pt x="20" y="2"/>
                    </a:lnTo>
                    <a:lnTo>
                      <a:pt x="18" y="1"/>
                    </a:lnTo>
                    <a:lnTo>
                      <a:pt x="15" y="0"/>
                    </a:lnTo>
                    <a:lnTo>
                      <a:pt x="13" y="0"/>
                    </a:lnTo>
                    <a:lnTo>
                      <a:pt x="8" y="2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20"/>
                    </a:lnTo>
                    <a:lnTo>
                      <a:pt x="2" y="22"/>
                    </a:lnTo>
                    <a:lnTo>
                      <a:pt x="4" y="24"/>
                    </a:lnTo>
                    <a:lnTo>
                      <a:pt x="23" y="3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4241880" y="3850200"/>
                <a:ext cx="85680" cy="79200"/>
              </a:xfrm>
              <a:custGeom>
                <a:avLst/>
                <a:gdLst/>
                <a:ahLst/>
                <a:rect l="l" t="t" r="r" b="b"/>
                <a:pathLst>
                  <a:path w="166" h="156">
                    <a:moveTo>
                      <a:pt x="166" y="137"/>
                    </a:moveTo>
                    <a:lnTo>
                      <a:pt x="19" y="0"/>
                    </a:lnTo>
                    <a:lnTo>
                      <a:pt x="0" y="21"/>
                    </a:lnTo>
                    <a:lnTo>
                      <a:pt x="148" y="156"/>
                    </a:lnTo>
                    <a:lnTo>
                      <a:pt x="166" y="137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400" bIns="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>
                <a:off x="4318560" y="3920400"/>
                <a:ext cx="12240" cy="11880"/>
              </a:xfrm>
              <a:custGeom>
                <a:avLst/>
                <a:gdLst/>
                <a:ahLst/>
                <a:rect l="l" t="t" r="r" b="b"/>
                <a:pathLst>
                  <a:path w="23" h="23">
                    <a:moveTo>
                      <a:pt x="0" y="19"/>
                    </a:moveTo>
                    <a:lnTo>
                      <a:pt x="2" y="21"/>
                    </a:lnTo>
                    <a:lnTo>
                      <a:pt x="4" y="22"/>
                    </a:lnTo>
                    <a:lnTo>
                      <a:pt x="8" y="23"/>
                    </a:lnTo>
                    <a:lnTo>
                      <a:pt x="10" y="23"/>
                    </a:lnTo>
                    <a:lnTo>
                      <a:pt x="15" y="21"/>
                    </a:lnTo>
                    <a:lnTo>
                      <a:pt x="18" y="18"/>
                    </a:lnTo>
                    <a:lnTo>
                      <a:pt x="22" y="14"/>
                    </a:lnTo>
                    <a:lnTo>
                      <a:pt x="23" y="9"/>
                    </a:lnTo>
                    <a:lnTo>
                      <a:pt x="23" y="7"/>
                    </a:lnTo>
                    <a:lnTo>
                      <a:pt x="22" y="4"/>
                    </a:lnTo>
                    <a:lnTo>
                      <a:pt x="21" y="2"/>
                    </a:lnTo>
                    <a:lnTo>
                      <a:pt x="18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>
                <a:off x="4591440" y="336636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7"/>
                    </a:moveTo>
                    <a:lnTo>
                      <a:pt x="4" y="0"/>
                    </a:lnTo>
                    <a:lnTo>
                      <a:pt x="58" y="8"/>
                    </a:lnTo>
                    <a:lnTo>
                      <a:pt x="55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>
                <a:off x="4549320" y="3361680"/>
                <a:ext cx="29520" cy="1692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7"/>
                    </a:moveTo>
                    <a:lnTo>
                      <a:pt x="4" y="0"/>
                    </a:lnTo>
                    <a:lnTo>
                      <a:pt x="58" y="7"/>
                    </a:lnTo>
                    <a:lnTo>
                      <a:pt x="55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4507200" y="3355920"/>
                <a:ext cx="29520" cy="1656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7"/>
                    </a:moveTo>
                    <a:lnTo>
                      <a:pt x="4" y="0"/>
                    </a:lnTo>
                    <a:lnTo>
                      <a:pt x="58" y="7"/>
                    </a:lnTo>
                    <a:lnTo>
                      <a:pt x="55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>
                <a:off x="4465080" y="334944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7" h="35">
                    <a:moveTo>
                      <a:pt x="0" y="27"/>
                    </a:moveTo>
                    <a:lnTo>
                      <a:pt x="3" y="0"/>
                    </a:lnTo>
                    <a:lnTo>
                      <a:pt x="57" y="8"/>
                    </a:lnTo>
                    <a:lnTo>
                      <a:pt x="54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>
                <a:off x="4421520" y="334332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6">
                    <a:moveTo>
                      <a:pt x="0" y="28"/>
                    </a:moveTo>
                    <a:lnTo>
                      <a:pt x="3" y="0"/>
                    </a:lnTo>
                    <a:lnTo>
                      <a:pt x="58" y="8"/>
                    </a:lnTo>
                    <a:lnTo>
                      <a:pt x="54" y="3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4379400" y="3338640"/>
                <a:ext cx="29160" cy="1692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7"/>
                    </a:moveTo>
                    <a:lnTo>
                      <a:pt x="3" y="0"/>
                    </a:lnTo>
                    <a:lnTo>
                      <a:pt x="58" y="8"/>
                    </a:lnTo>
                    <a:lnTo>
                      <a:pt x="54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>
                <a:off x="4336920" y="333252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8" h="36">
                    <a:moveTo>
                      <a:pt x="0" y="28"/>
                    </a:moveTo>
                    <a:lnTo>
                      <a:pt x="3" y="0"/>
                    </a:lnTo>
                    <a:lnTo>
                      <a:pt x="58" y="8"/>
                    </a:lnTo>
                    <a:lnTo>
                      <a:pt x="54" y="3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>
                <a:off x="4293360" y="332676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7"/>
                    </a:moveTo>
                    <a:lnTo>
                      <a:pt x="3" y="0"/>
                    </a:lnTo>
                    <a:lnTo>
                      <a:pt x="58" y="7"/>
                    </a:lnTo>
                    <a:lnTo>
                      <a:pt x="55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4251240" y="332028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8"/>
                    </a:moveTo>
                    <a:lnTo>
                      <a:pt x="4" y="0"/>
                    </a:lnTo>
                    <a:lnTo>
                      <a:pt x="58" y="7"/>
                    </a:lnTo>
                    <a:lnTo>
                      <a:pt x="55" y="35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4207320" y="3315960"/>
                <a:ext cx="31320" cy="16560"/>
              </a:xfrm>
              <a:custGeom>
                <a:avLst/>
                <a:gdLst/>
                <a:ahLst/>
                <a:rect l="l" t="t" r="r" b="b"/>
                <a:pathLst>
                  <a:path w="59" h="34">
                    <a:moveTo>
                      <a:pt x="0" y="27"/>
                    </a:moveTo>
                    <a:lnTo>
                      <a:pt x="5" y="0"/>
                    </a:lnTo>
                    <a:lnTo>
                      <a:pt x="59" y="7"/>
                    </a:lnTo>
                    <a:lnTo>
                      <a:pt x="56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4165200" y="3309480"/>
                <a:ext cx="3132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0" y="27"/>
                    </a:moveTo>
                    <a:lnTo>
                      <a:pt x="5" y="0"/>
                    </a:lnTo>
                    <a:lnTo>
                      <a:pt x="59" y="8"/>
                    </a:lnTo>
                    <a:lnTo>
                      <a:pt x="55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4123080" y="330372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0" y="27"/>
                    </a:moveTo>
                    <a:lnTo>
                      <a:pt x="5" y="0"/>
                    </a:lnTo>
                    <a:lnTo>
                      <a:pt x="59" y="8"/>
                    </a:lnTo>
                    <a:lnTo>
                      <a:pt x="55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4080960" y="329760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0" y="27"/>
                    </a:moveTo>
                    <a:lnTo>
                      <a:pt x="4" y="0"/>
                    </a:lnTo>
                    <a:lnTo>
                      <a:pt x="59" y="8"/>
                    </a:lnTo>
                    <a:lnTo>
                      <a:pt x="54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4037400" y="3292920"/>
                <a:ext cx="30960" cy="16560"/>
              </a:xfrm>
              <a:custGeom>
                <a:avLst/>
                <a:gdLst/>
                <a:ahLst/>
                <a:rect l="l" t="t" r="r" b="b"/>
                <a:pathLst>
                  <a:path w="59" h="34">
                    <a:moveTo>
                      <a:pt x="0" y="27"/>
                    </a:moveTo>
                    <a:lnTo>
                      <a:pt x="3" y="0"/>
                    </a:lnTo>
                    <a:lnTo>
                      <a:pt x="59" y="7"/>
                    </a:lnTo>
                    <a:lnTo>
                      <a:pt x="54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995280" y="3286800"/>
                <a:ext cx="29520" cy="1692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7"/>
                    </a:moveTo>
                    <a:lnTo>
                      <a:pt x="3" y="0"/>
                    </a:lnTo>
                    <a:lnTo>
                      <a:pt x="58" y="7"/>
                    </a:lnTo>
                    <a:lnTo>
                      <a:pt x="54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3953160" y="3280320"/>
                <a:ext cx="29160" cy="1692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8"/>
                    </a:moveTo>
                    <a:lnTo>
                      <a:pt x="3" y="0"/>
                    </a:lnTo>
                    <a:lnTo>
                      <a:pt x="58" y="7"/>
                    </a:lnTo>
                    <a:lnTo>
                      <a:pt x="55" y="3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3909600" y="327456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7"/>
                    </a:moveTo>
                    <a:lnTo>
                      <a:pt x="3" y="0"/>
                    </a:lnTo>
                    <a:lnTo>
                      <a:pt x="58" y="8"/>
                    </a:lnTo>
                    <a:lnTo>
                      <a:pt x="55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3867480" y="326844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8" h="36">
                    <a:moveTo>
                      <a:pt x="0" y="28"/>
                    </a:moveTo>
                    <a:lnTo>
                      <a:pt x="4" y="0"/>
                    </a:lnTo>
                    <a:lnTo>
                      <a:pt x="58" y="8"/>
                    </a:lnTo>
                    <a:lnTo>
                      <a:pt x="55" y="3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3825360" y="3263760"/>
                <a:ext cx="29520" cy="165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7"/>
                    </a:moveTo>
                    <a:lnTo>
                      <a:pt x="4" y="0"/>
                    </a:lnTo>
                    <a:lnTo>
                      <a:pt x="58" y="8"/>
                    </a:lnTo>
                    <a:lnTo>
                      <a:pt x="55" y="35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3781800" y="325764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0" y="28"/>
                    </a:moveTo>
                    <a:lnTo>
                      <a:pt x="4" y="0"/>
                    </a:lnTo>
                    <a:lnTo>
                      <a:pt x="58" y="7"/>
                    </a:lnTo>
                    <a:lnTo>
                      <a:pt x="55" y="35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3739680" y="325152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8" h="34">
                    <a:moveTo>
                      <a:pt x="0" y="27"/>
                    </a:moveTo>
                    <a:lnTo>
                      <a:pt x="3" y="0"/>
                    </a:lnTo>
                    <a:lnTo>
                      <a:pt x="58" y="7"/>
                    </a:lnTo>
                    <a:lnTo>
                      <a:pt x="54" y="34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3715920" y="3248640"/>
                <a:ext cx="10800" cy="15120"/>
              </a:xfrm>
              <a:custGeom>
                <a:avLst/>
                <a:gdLst/>
                <a:ahLst/>
                <a:rect l="l" t="t" r="r" b="b"/>
                <a:pathLst>
                  <a:path w="22" h="30">
                    <a:moveTo>
                      <a:pt x="3" y="0"/>
                    </a:moveTo>
                    <a:lnTo>
                      <a:pt x="0" y="27"/>
                    </a:lnTo>
                    <a:lnTo>
                      <a:pt x="18" y="30"/>
                    </a:lnTo>
                    <a:lnTo>
                      <a:pt x="22" y="4"/>
                    </a:lnTo>
                    <a:lnTo>
                      <a:pt x="4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3697200" y="3248640"/>
                <a:ext cx="20520" cy="13680"/>
              </a:xfrm>
              <a:custGeom>
                <a:avLst/>
                <a:gdLst/>
                <a:ahLst/>
                <a:rect l="l" t="t" r="r" b="b"/>
                <a:pathLst>
                  <a:path w="38" h="29">
                    <a:moveTo>
                      <a:pt x="0" y="27"/>
                    </a:moveTo>
                    <a:lnTo>
                      <a:pt x="1" y="0"/>
                    </a:lnTo>
                    <a:lnTo>
                      <a:pt x="38" y="1"/>
                    </a:lnTo>
                    <a:lnTo>
                      <a:pt x="36" y="29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3652200" y="3245400"/>
                <a:ext cx="30960" cy="15120"/>
              </a:xfrm>
              <a:custGeom>
                <a:avLst/>
                <a:gdLst/>
                <a:ahLst/>
                <a:rect l="l" t="t" r="r" b="b"/>
                <a:pathLst>
                  <a:path w="61" h="30">
                    <a:moveTo>
                      <a:pt x="0" y="26"/>
                    </a:moveTo>
                    <a:lnTo>
                      <a:pt x="7" y="28"/>
                    </a:lnTo>
                    <a:lnTo>
                      <a:pt x="60" y="30"/>
                    </a:lnTo>
                    <a:lnTo>
                      <a:pt x="61" y="3"/>
                    </a:lnTo>
                    <a:lnTo>
                      <a:pt x="8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>
                <a:off x="3650400" y="3246840"/>
                <a:ext cx="9360" cy="12240"/>
              </a:xfrm>
              <a:custGeom>
                <a:avLst/>
                <a:gdLst/>
                <a:ahLst/>
                <a:rect l="l" t="t" r="r" b="b"/>
                <a:pathLst>
                  <a:path w="17" h="25">
                    <a:moveTo>
                      <a:pt x="0" y="23"/>
                    </a:moveTo>
                    <a:lnTo>
                      <a:pt x="15" y="0"/>
                    </a:lnTo>
                    <a:lnTo>
                      <a:pt x="17" y="2"/>
                    </a:lnTo>
                    <a:lnTo>
                      <a:pt x="2" y="25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1" name=""/>
              <p:cNvSpPr/>
              <p:nvPr/>
            </p:nvSpPr>
            <p:spPr>
              <a:xfrm>
                <a:off x="3623760" y="3228840"/>
                <a:ext cx="23040" cy="20880"/>
              </a:xfrm>
              <a:custGeom>
                <a:avLst/>
                <a:gdLst/>
                <a:ahLst/>
                <a:rect l="l" t="t" r="r" b="b"/>
                <a:pathLst>
                  <a:path w="44" h="44">
                    <a:moveTo>
                      <a:pt x="6" y="0"/>
                    </a:moveTo>
                    <a:lnTo>
                      <a:pt x="0" y="25"/>
                    </a:lnTo>
                    <a:lnTo>
                      <a:pt x="28" y="44"/>
                    </a:lnTo>
                    <a:lnTo>
                      <a:pt x="44" y="21"/>
                    </a:lnTo>
                    <a:lnTo>
                      <a:pt x="17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2" name=""/>
              <p:cNvSpPr/>
              <p:nvPr/>
            </p:nvSpPr>
            <p:spPr>
              <a:xfrm>
                <a:off x="3615840" y="3228840"/>
                <a:ext cx="14040" cy="15120"/>
              </a:xfrm>
              <a:custGeom>
                <a:avLst/>
                <a:gdLst/>
                <a:ahLst/>
                <a:rect l="l" t="t" r="r" b="b"/>
                <a:pathLst>
                  <a:path w="28" h="32">
                    <a:moveTo>
                      <a:pt x="7" y="32"/>
                    </a:moveTo>
                    <a:lnTo>
                      <a:pt x="0" y="5"/>
                    </a:lnTo>
                    <a:lnTo>
                      <a:pt x="22" y="0"/>
                    </a:lnTo>
                    <a:lnTo>
                      <a:pt x="28" y="26"/>
                    </a:lnTo>
                    <a:lnTo>
                      <a:pt x="7" y="3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>
                <a:off x="3573720" y="3233160"/>
                <a:ext cx="30960" cy="21240"/>
              </a:xfrm>
              <a:custGeom>
                <a:avLst/>
                <a:gdLst/>
                <a:ahLst/>
                <a:rect l="l" t="t" r="r" b="b"/>
                <a:pathLst>
                  <a:path w="61" h="40">
                    <a:moveTo>
                      <a:pt x="7" y="40"/>
                    </a:moveTo>
                    <a:lnTo>
                      <a:pt x="0" y="13"/>
                    </a:lnTo>
                    <a:lnTo>
                      <a:pt x="54" y="0"/>
                    </a:lnTo>
                    <a:lnTo>
                      <a:pt x="61" y="27"/>
                    </a:lnTo>
                    <a:lnTo>
                      <a:pt x="7" y="40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3531600" y="3241080"/>
                <a:ext cx="29520" cy="13680"/>
              </a:xfrm>
              <a:custGeom>
                <a:avLst/>
                <a:gdLst/>
                <a:ahLst/>
                <a:rect l="l" t="t" r="r" b="b"/>
                <a:pathLst>
                  <a:path w="56" h="28">
                    <a:moveTo>
                      <a:pt x="1" y="28"/>
                    </a:moveTo>
                    <a:lnTo>
                      <a:pt x="0" y="1"/>
                    </a:lnTo>
                    <a:lnTo>
                      <a:pt x="55" y="0"/>
                    </a:lnTo>
                    <a:lnTo>
                      <a:pt x="56" y="27"/>
                    </a:lnTo>
                    <a:lnTo>
                      <a:pt x="1" y="2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3490920" y="3241080"/>
                <a:ext cx="26280" cy="15120"/>
              </a:xfrm>
              <a:custGeom>
                <a:avLst/>
                <a:gdLst/>
                <a:ahLst/>
                <a:rect l="l" t="t" r="r" b="b"/>
                <a:pathLst>
                  <a:path w="51" h="29">
                    <a:moveTo>
                      <a:pt x="0" y="29"/>
                    </a:moveTo>
                    <a:lnTo>
                      <a:pt x="51" y="28"/>
                    </a:lnTo>
                    <a:lnTo>
                      <a:pt x="51" y="0"/>
                    </a:lnTo>
                    <a:lnTo>
                      <a:pt x="0" y="1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5244120" y="3170520"/>
                <a:ext cx="29160" cy="30240"/>
              </a:xfrm>
              <a:custGeom>
                <a:avLst/>
                <a:gdLst/>
                <a:ahLst/>
                <a:rect l="l" t="t" r="r" b="b"/>
                <a:pathLst>
                  <a:path w="56" h="60">
                    <a:moveTo>
                      <a:pt x="0" y="17"/>
                    </a:moveTo>
                    <a:lnTo>
                      <a:pt x="22" y="0"/>
                    </a:lnTo>
                    <a:lnTo>
                      <a:pt x="56" y="43"/>
                    </a:lnTo>
                    <a:lnTo>
                      <a:pt x="35" y="60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5217840" y="3138120"/>
                <a:ext cx="29160" cy="30600"/>
              </a:xfrm>
              <a:custGeom>
                <a:avLst/>
                <a:gdLst/>
                <a:ahLst/>
                <a:rect l="l" t="t" r="r" b="b"/>
                <a:pathLst>
                  <a:path w="55" h="61">
                    <a:moveTo>
                      <a:pt x="0" y="17"/>
                    </a:moveTo>
                    <a:lnTo>
                      <a:pt x="22" y="0"/>
                    </a:lnTo>
                    <a:lnTo>
                      <a:pt x="55" y="43"/>
                    </a:lnTo>
                    <a:lnTo>
                      <a:pt x="34" y="61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5191200" y="3104640"/>
                <a:ext cx="29160" cy="30600"/>
              </a:xfrm>
              <a:custGeom>
                <a:avLst/>
                <a:gdLst/>
                <a:ahLst/>
                <a:rect l="l" t="t" r="r" b="b"/>
                <a:pathLst>
                  <a:path w="57" h="61">
                    <a:moveTo>
                      <a:pt x="0" y="18"/>
                    </a:moveTo>
                    <a:lnTo>
                      <a:pt x="22" y="0"/>
                    </a:lnTo>
                    <a:lnTo>
                      <a:pt x="57" y="44"/>
                    </a:lnTo>
                    <a:lnTo>
                      <a:pt x="35" y="61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5164560" y="3072600"/>
                <a:ext cx="29160" cy="30240"/>
              </a:xfrm>
              <a:custGeom>
                <a:avLst/>
                <a:gdLst/>
                <a:ahLst/>
                <a:rect l="l" t="t" r="r" b="b"/>
                <a:pathLst>
                  <a:path w="56" h="60">
                    <a:moveTo>
                      <a:pt x="0" y="17"/>
                    </a:moveTo>
                    <a:lnTo>
                      <a:pt x="21" y="0"/>
                    </a:lnTo>
                    <a:lnTo>
                      <a:pt x="56" y="43"/>
                    </a:lnTo>
                    <a:lnTo>
                      <a:pt x="34" y="60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5151960" y="3057480"/>
                <a:ext cx="15480" cy="11880"/>
              </a:xfrm>
              <a:custGeom>
                <a:avLst/>
                <a:gdLst/>
                <a:ahLst/>
                <a:rect l="l" t="t" r="r" b="b"/>
                <a:pathLst>
                  <a:path w="29" h="25">
                    <a:moveTo>
                      <a:pt x="0" y="16"/>
                    </a:moveTo>
                    <a:lnTo>
                      <a:pt x="1" y="18"/>
                    </a:lnTo>
                    <a:lnTo>
                      <a:pt x="7" y="25"/>
                    </a:lnTo>
                    <a:lnTo>
                      <a:pt x="29" y="8"/>
                    </a:lnTo>
                    <a:lnTo>
                      <a:pt x="22" y="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5139360" y="3037320"/>
                <a:ext cx="24840" cy="27720"/>
              </a:xfrm>
              <a:custGeom>
                <a:avLst/>
                <a:gdLst/>
                <a:ahLst/>
                <a:rect l="l" t="t" r="r" b="b"/>
                <a:pathLst>
                  <a:path w="47" h="53">
                    <a:moveTo>
                      <a:pt x="0" y="14"/>
                    </a:moveTo>
                    <a:lnTo>
                      <a:pt x="24" y="0"/>
                    </a:lnTo>
                    <a:lnTo>
                      <a:pt x="47" y="39"/>
                    </a:lnTo>
                    <a:lnTo>
                      <a:pt x="23" y="53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5117400" y="3000240"/>
                <a:ext cx="28080" cy="32040"/>
              </a:xfrm>
              <a:custGeom>
                <a:avLst/>
                <a:gdLst/>
                <a:ahLst/>
                <a:rect l="l" t="t" r="r" b="b"/>
                <a:pathLst>
                  <a:path w="52" h="62">
                    <a:moveTo>
                      <a:pt x="0" y="14"/>
                    </a:moveTo>
                    <a:lnTo>
                      <a:pt x="24" y="0"/>
                    </a:lnTo>
                    <a:lnTo>
                      <a:pt x="52" y="48"/>
                    </a:lnTo>
                    <a:lnTo>
                      <a:pt x="28" y="62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>
                <a:off x="5095800" y="2965320"/>
                <a:ext cx="27720" cy="30240"/>
              </a:xfrm>
              <a:custGeom>
                <a:avLst/>
                <a:gdLst/>
                <a:ahLst/>
                <a:rect l="l" t="t" r="r" b="b"/>
                <a:pathLst>
                  <a:path w="52" h="62">
                    <a:moveTo>
                      <a:pt x="0" y="14"/>
                    </a:moveTo>
                    <a:lnTo>
                      <a:pt x="24" y="0"/>
                    </a:lnTo>
                    <a:lnTo>
                      <a:pt x="52" y="48"/>
                    </a:lnTo>
                    <a:lnTo>
                      <a:pt x="28" y="62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>
                <a:off x="5073840" y="2928600"/>
                <a:ext cx="27720" cy="30240"/>
              </a:xfrm>
              <a:custGeom>
                <a:avLst/>
                <a:gdLst/>
                <a:ahLst/>
                <a:rect l="l" t="t" r="r" b="b"/>
                <a:pathLst>
                  <a:path w="52" h="61">
                    <a:moveTo>
                      <a:pt x="0" y="14"/>
                    </a:moveTo>
                    <a:lnTo>
                      <a:pt x="23" y="0"/>
                    </a:lnTo>
                    <a:lnTo>
                      <a:pt x="52" y="47"/>
                    </a:lnTo>
                    <a:lnTo>
                      <a:pt x="28" y="61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>
                <a:off x="5053680" y="2894760"/>
                <a:ext cx="24480" cy="28800"/>
              </a:xfrm>
              <a:custGeom>
                <a:avLst/>
                <a:gdLst/>
                <a:ahLst/>
                <a:rect l="l" t="t" r="r" b="b"/>
                <a:pathLst>
                  <a:path w="48" h="56">
                    <a:moveTo>
                      <a:pt x="23" y="0"/>
                    </a:moveTo>
                    <a:lnTo>
                      <a:pt x="0" y="14"/>
                    </a:lnTo>
                    <a:lnTo>
                      <a:pt x="25" y="56"/>
                    </a:lnTo>
                    <a:lnTo>
                      <a:pt x="48" y="42"/>
                    </a:lnTo>
                    <a:lnTo>
                      <a:pt x="24" y="0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5051880" y="2891880"/>
                <a:ext cx="14040" cy="104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5"/>
                    </a:moveTo>
                    <a:lnTo>
                      <a:pt x="22" y="0"/>
                    </a:lnTo>
                    <a:lnTo>
                      <a:pt x="26" y="5"/>
                    </a:lnTo>
                    <a:lnTo>
                      <a:pt x="3" y="2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5033160" y="2859840"/>
                <a:ext cx="23040" cy="27360"/>
              </a:xfrm>
              <a:custGeom>
                <a:avLst/>
                <a:gdLst/>
                <a:ahLst/>
                <a:rect l="l" t="t" r="r" b="b"/>
                <a:pathLst>
                  <a:path w="46" h="56">
                    <a:moveTo>
                      <a:pt x="15" y="0"/>
                    </a:moveTo>
                    <a:lnTo>
                      <a:pt x="0" y="20"/>
                    </a:lnTo>
                    <a:lnTo>
                      <a:pt x="22" y="56"/>
                    </a:lnTo>
                    <a:lnTo>
                      <a:pt x="46" y="42"/>
                    </a:lnTo>
                    <a:lnTo>
                      <a:pt x="24" y="5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5030280" y="2858040"/>
                <a:ext cx="10800" cy="13680"/>
              </a:xfrm>
              <a:custGeom>
                <a:avLst/>
                <a:gdLst/>
                <a:ahLst/>
                <a:rect l="l" t="t" r="r" b="b"/>
                <a:pathLst>
                  <a:path w="20" h="29">
                    <a:moveTo>
                      <a:pt x="0" y="26"/>
                    </a:moveTo>
                    <a:lnTo>
                      <a:pt x="8" y="0"/>
                    </a:lnTo>
                    <a:lnTo>
                      <a:pt x="20" y="3"/>
                    </a:lnTo>
                    <a:lnTo>
                      <a:pt x="12" y="29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4989600" y="2845800"/>
                <a:ext cx="30960" cy="21240"/>
              </a:xfrm>
              <a:custGeom>
                <a:avLst/>
                <a:gdLst/>
                <a:ahLst/>
                <a:rect l="l" t="t" r="r" b="b"/>
                <a:pathLst>
                  <a:path w="60" h="42">
                    <a:moveTo>
                      <a:pt x="0" y="27"/>
                    </a:moveTo>
                    <a:lnTo>
                      <a:pt x="6" y="0"/>
                    </a:lnTo>
                    <a:lnTo>
                      <a:pt x="60" y="15"/>
                    </a:lnTo>
                    <a:lnTo>
                      <a:pt x="53" y="42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4947480" y="2833920"/>
                <a:ext cx="30960" cy="21240"/>
              </a:xfrm>
              <a:custGeom>
                <a:avLst/>
                <a:gdLst/>
                <a:ahLst/>
                <a:rect l="l" t="t" r="r" b="b"/>
                <a:pathLst>
                  <a:path w="60" h="42">
                    <a:moveTo>
                      <a:pt x="0" y="27"/>
                    </a:moveTo>
                    <a:lnTo>
                      <a:pt x="7" y="0"/>
                    </a:lnTo>
                    <a:lnTo>
                      <a:pt x="60" y="15"/>
                    </a:lnTo>
                    <a:lnTo>
                      <a:pt x="53" y="42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4908240" y="2815560"/>
                <a:ext cx="31320" cy="2592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4"/>
                    </a:moveTo>
                    <a:lnTo>
                      <a:pt x="14" y="0"/>
                    </a:lnTo>
                    <a:lnTo>
                      <a:pt x="61" y="30"/>
                    </a:lnTo>
                    <a:lnTo>
                      <a:pt x="47" y="5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>
                <a:off x="4871160" y="2792520"/>
                <a:ext cx="32400" cy="2736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3"/>
                    </a:moveTo>
                    <a:lnTo>
                      <a:pt x="15" y="0"/>
                    </a:lnTo>
                    <a:lnTo>
                      <a:pt x="61" y="29"/>
                    </a:lnTo>
                    <a:lnTo>
                      <a:pt x="47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4835160" y="277092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3"/>
                    </a:moveTo>
                    <a:lnTo>
                      <a:pt x="15" y="0"/>
                    </a:lnTo>
                    <a:lnTo>
                      <a:pt x="61" y="28"/>
                    </a:lnTo>
                    <a:lnTo>
                      <a:pt x="47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4797720" y="2748240"/>
                <a:ext cx="32760" cy="2736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4" y="0"/>
                    </a:lnTo>
                    <a:lnTo>
                      <a:pt x="62" y="29"/>
                    </a:lnTo>
                    <a:lnTo>
                      <a:pt x="47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4761720" y="2726640"/>
                <a:ext cx="32760" cy="2772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3"/>
                    </a:moveTo>
                    <a:lnTo>
                      <a:pt x="14" y="0"/>
                    </a:lnTo>
                    <a:lnTo>
                      <a:pt x="62" y="29"/>
                    </a:lnTo>
                    <a:lnTo>
                      <a:pt x="47" y="5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>
                <a:off x="4725720" y="2703600"/>
                <a:ext cx="31320" cy="2736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4"/>
                    </a:moveTo>
                    <a:lnTo>
                      <a:pt x="14" y="0"/>
                    </a:lnTo>
                    <a:lnTo>
                      <a:pt x="61" y="30"/>
                    </a:lnTo>
                    <a:lnTo>
                      <a:pt x="46" y="5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4688640" y="268200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3"/>
                    </a:moveTo>
                    <a:lnTo>
                      <a:pt x="15" y="0"/>
                    </a:lnTo>
                    <a:lnTo>
                      <a:pt x="61" y="29"/>
                    </a:lnTo>
                    <a:lnTo>
                      <a:pt x="47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4652280" y="2661120"/>
                <a:ext cx="30960" cy="2556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3"/>
                    </a:moveTo>
                    <a:lnTo>
                      <a:pt x="15" y="0"/>
                    </a:lnTo>
                    <a:lnTo>
                      <a:pt x="61" y="28"/>
                    </a:lnTo>
                    <a:lnTo>
                      <a:pt x="47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4614840" y="2637720"/>
                <a:ext cx="32760" cy="2772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4" y="0"/>
                    </a:lnTo>
                    <a:lnTo>
                      <a:pt x="62" y="29"/>
                    </a:lnTo>
                    <a:lnTo>
                      <a:pt x="48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4579200" y="261648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2" h="52">
                    <a:moveTo>
                      <a:pt x="0" y="23"/>
                    </a:moveTo>
                    <a:lnTo>
                      <a:pt x="14" y="0"/>
                    </a:lnTo>
                    <a:lnTo>
                      <a:pt x="62" y="29"/>
                    </a:lnTo>
                    <a:lnTo>
                      <a:pt x="47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4549320" y="2599560"/>
                <a:ext cx="23040" cy="19440"/>
              </a:xfrm>
              <a:custGeom>
                <a:avLst/>
                <a:gdLst/>
                <a:ahLst/>
                <a:rect l="l" t="t" r="r" b="b"/>
                <a:pathLst>
                  <a:path w="45" h="41">
                    <a:moveTo>
                      <a:pt x="0" y="22"/>
                    </a:moveTo>
                    <a:lnTo>
                      <a:pt x="1" y="23"/>
                    </a:lnTo>
                    <a:lnTo>
                      <a:pt x="31" y="41"/>
                    </a:lnTo>
                    <a:lnTo>
                      <a:pt x="45" y="19"/>
                    </a:lnTo>
                    <a:lnTo>
                      <a:pt x="16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4541760" y="2593800"/>
                <a:ext cx="17280" cy="16560"/>
              </a:xfrm>
              <a:custGeom>
                <a:avLst/>
                <a:gdLst/>
                <a:ahLst/>
                <a:rect l="l" t="t" r="r" b="b"/>
                <a:pathLst>
                  <a:path w="32" h="34">
                    <a:moveTo>
                      <a:pt x="0" y="22"/>
                    </a:moveTo>
                    <a:lnTo>
                      <a:pt x="16" y="0"/>
                    </a:lnTo>
                    <a:lnTo>
                      <a:pt x="32" y="12"/>
                    </a:lnTo>
                    <a:lnTo>
                      <a:pt x="15" y="34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4507200" y="2567520"/>
                <a:ext cx="32760" cy="27360"/>
              </a:xfrm>
              <a:custGeom>
                <a:avLst/>
                <a:gdLst/>
                <a:ahLst/>
                <a:rect l="l" t="t" r="r" b="b"/>
                <a:pathLst>
                  <a:path w="61" h="55">
                    <a:moveTo>
                      <a:pt x="0" y="21"/>
                    </a:moveTo>
                    <a:lnTo>
                      <a:pt x="17" y="0"/>
                    </a:lnTo>
                    <a:lnTo>
                      <a:pt x="61" y="33"/>
                    </a:lnTo>
                    <a:lnTo>
                      <a:pt x="44" y="5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>
                <a:off x="4474800" y="254160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1" h="56">
                    <a:moveTo>
                      <a:pt x="0" y="21"/>
                    </a:moveTo>
                    <a:lnTo>
                      <a:pt x="16" y="0"/>
                    </a:lnTo>
                    <a:lnTo>
                      <a:pt x="61" y="33"/>
                    </a:lnTo>
                    <a:lnTo>
                      <a:pt x="43" y="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>
                <a:off x="4440240" y="251568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1" h="56">
                    <a:moveTo>
                      <a:pt x="0" y="22"/>
                    </a:moveTo>
                    <a:lnTo>
                      <a:pt x="18" y="0"/>
                    </a:lnTo>
                    <a:lnTo>
                      <a:pt x="61" y="34"/>
                    </a:lnTo>
                    <a:lnTo>
                      <a:pt x="44" y="56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>
                <a:off x="4405680" y="2489400"/>
                <a:ext cx="31320" cy="28800"/>
              </a:xfrm>
              <a:custGeom>
                <a:avLst/>
                <a:gdLst/>
                <a:ahLst/>
                <a:rect l="l" t="t" r="r" b="b"/>
                <a:pathLst>
                  <a:path w="60" h="56">
                    <a:moveTo>
                      <a:pt x="0" y="22"/>
                    </a:moveTo>
                    <a:lnTo>
                      <a:pt x="16" y="0"/>
                    </a:lnTo>
                    <a:lnTo>
                      <a:pt x="60" y="35"/>
                    </a:lnTo>
                    <a:lnTo>
                      <a:pt x="43" y="56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4393440" y="2478600"/>
                <a:ext cx="9360" cy="13320"/>
              </a:xfrm>
              <a:custGeom>
                <a:avLst/>
                <a:gdLst/>
                <a:ahLst/>
                <a:rect l="l" t="t" r="r" b="b"/>
                <a:pathLst>
                  <a:path w="20" h="27">
                    <a:moveTo>
                      <a:pt x="13" y="0"/>
                    </a:moveTo>
                    <a:lnTo>
                      <a:pt x="0" y="23"/>
                    </a:lnTo>
                    <a:lnTo>
                      <a:pt x="3" y="27"/>
                    </a:lnTo>
                    <a:lnTo>
                      <a:pt x="20" y="5"/>
                    </a:lnTo>
                    <a:lnTo>
                      <a:pt x="17" y="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4370040" y="2471040"/>
                <a:ext cx="29520" cy="20880"/>
              </a:xfrm>
              <a:custGeom>
                <a:avLst/>
                <a:gdLst/>
                <a:ahLst/>
                <a:rect l="l" t="t" r="r" b="b"/>
                <a:pathLst>
                  <a:path w="58" h="41">
                    <a:moveTo>
                      <a:pt x="0" y="25"/>
                    </a:moveTo>
                    <a:lnTo>
                      <a:pt x="9" y="0"/>
                    </a:lnTo>
                    <a:lnTo>
                      <a:pt x="58" y="15"/>
                    </a:lnTo>
                    <a:lnTo>
                      <a:pt x="49" y="41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4354200" y="2466360"/>
                <a:ext cx="6120" cy="13680"/>
              </a:xfrm>
              <a:custGeom>
                <a:avLst/>
                <a:gdLst/>
                <a:ahLst/>
                <a:rect l="l" t="t" r="r" b="b"/>
                <a:pathLst>
                  <a:path w="12" h="26">
                    <a:moveTo>
                      <a:pt x="0" y="25"/>
                    </a:moveTo>
                    <a:lnTo>
                      <a:pt x="3" y="26"/>
                    </a:lnTo>
                    <a:lnTo>
                      <a:pt x="3" y="2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4331160" y="245268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0" h="52">
                    <a:moveTo>
                      <a:pt x="0" y="24"/>
                    </a:moveTo>
                    <a:lnTo>
                      <a:pt x="14" y="0"/>
                    </a:lnTo>
                    <a:lnTo>
                      <a:pt x="60" y="28"/>
                    </a:lnTo>
                    <a:lnTo>
                      <a:pt x="46" y="5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4293360" y="243108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4"/>
                    </a:moveTo>
                    <a:lnTo>
                      <a:pt x="14" y="0"/>
                    </a:lnTo>
                    <a:lnTo>
                      <a:pt x="61" y="28"/>
                    </a:lnTo>
                    <a:lnTo>
                      <a:pt x="47" y="5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4255920" y="2409840"/>
                <a:ext cx="32760" cy="25920"/>
              </a:xfrm>
              <a:custGeom>
                <a:avLst/>
                <a:gdLst/>
                <a:ahLst/>
                <a:rect l="l" t="t" r="r" b="b"/>
                <a:pathLst>
                  <a:path w="62" h="52">
                    <a:moveTo>
                      <a:pt x="0" y="23"/>
                    </a:moveTo>
                    <a:lnTo>
                      <a:pt x="14" y="0"/>
                    </a:lnTo>
                    <a:lnTo>
                      <a:pt x="62" y="28"/>
                    </a:lnTo>
                    <a:lnTo>
                      <a:pt x="48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>
                <a:off x="4218480" y="2391120"/>
                <a:ext cx="31320" cy="24480"/>
              </a:xfrm>
              <a:custGeom>
                <a:avLst/>
                <a:gdLst/>
                <a:ahLst/>
                <a:rect l="l" t="t" r="r" b="b"/>
                <a:pathLst>
                  <a:path w="61" h="49">
                    <a:moveTo>
                      <a:pt x="0" y="25"/>
                    </a:moveTo>
                    <a:lnTo>
                      <a:pt x="12" y="0"/>
                    </a:lnTo>
                    <a:lnTo>
                      <a:pt x="61" y="24"/>
                    </a:lnTo>
                    <a:lnTo>
                      <a:pt x="49" y="4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4179600" y="2373120"/>
                <a:ext cx="30960" cy="24120"/>
              </a:xfrm>
              <a:custGeom>
                <a:avLst/>
                <a:gdLst/>
                <a:ahLst/>
                <a:rect l="l" t="t" r="r" b="b"/>
                <a:pathLst>
                  <a:path w="62" h="49">
                    <a:moveTo>
                      <a:pt x="0" y="25"/>
                    </a:moveTo>
                    <a:lnTo>
                      <a:pt x="11" y="0"/>
                    </a:lnTo>
                    <a:lnTo>
                      <a:pt x="62" y="24"/>
                    </a:lnTo>
                    <a:lnTo>
                      <a:pt x="50" y="4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4140720" y="2354760"/>
                <a:ext cx="30960" cy="24120"/>
              </a:xfrm>
              <a:custGeom>
                <a:avLst/>
                <a:gdLst/>
                <a:ahLst/>
                <a:rect l="l" t="t" r="r" b="b"/>
                <a:pathLst>
                  <a:path w="61" h="47">
                    <a:moveTo>
                      <a:pt x="0" y="25"/>
                    </a:moveTo>
                    <a:lnTo>
                      <a:pt x="12" y="0"/>
                    </a:lnTo>
                    <a:lnTo>
                      <a:pt x="61" y="22"/>
                    </a:lnTo>
                    <a:lnTo>
                      <a:pt x="49" y="47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>
                <a:off x="4101480" y="233640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2" h="49">
                    <a:moveTo>
                      <a:pt x="0" y="25"/>
                    </a:moveTo>
                    <a:lnTo>
                      <a:pt x="12" y="0"/>
                    </a:lnTo>
                    <a:lnTo>
                      <a:pt x="62" y="24"/>
                    </a:lnTo>
                    <a:lnTo>
                      <a:pt x="50" y="4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4062240" y="2319480"/>
                <a:ext cx="31320" cy="24480"/>
              </a:xfrm>
              <a:custGeom>
                <a:avLst/>
                <a:gdLst/>
                <a:ahLst/>
                <a:rect l="l" t="t" r="r" b="b"/>
                <a:pathLst>
                  <a:path w="61" h="48">
                    <a:moveTo>
                      <a:pt x="0" y="24"/>
                    </a:moveTo>
                    <a:lnTo>
                      <a:pt x="12" y="0"/>
                    </a:lnTo>
                    <a:lnTo>
                      <a:pt x="61" y="23"/>
                    </a:lnTo>
                    <a:lnTo>
                      <a:pt x="49" y="4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4035960" y="230724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8" h="37">
                    <a:moveTo>
                      <a:pt x="0" y="23"/>
                    </a:moveTo>
                    <a:lnTo>
                      <a:pt x="2" y="25"/>
                    </a:lnTo>
                    <a:lnTo>
                      <a:pt x="27" y="37"/>
                    </a:lnTo>
                    <a:lnTo>
                      <a:pt x="38" y="11"/>
                    </a:lnTo>
                    <a:lnTo>
                      <a:pt x="14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>
                <a:off x="4023360" y="2299680"/>
                <a:ext cx="20160" cy="19440"/>
              </a:xfrm>
              <a:custGeom>
                <a:avLst/>
                <a:gdLst/>
                <a:ahLst/>
                <a:rect l="l" t="t" r="r" b="b"/>
                <a:pathLst>
                  <a:path w="40" h="39">
                    <a:moveTo>
                      <a:pt x="0" y="20"/>
                    </a:moveTo>
                    <a:lnTo>
                      <a:pt x="18" y="0"/>
                    </a:lnTo>
                    <a:lnTo>
                      <a:pt x="40" y="18"/>
                    </a:lnTo>
                    <a:lnTo>
                      <a:pt x="23" y="39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>
                <a:off x="3990960" y="227196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0" h="56">
                    <a:moveTo>
                      <a:pt x="0" y="20"/>
                    </a:moveTo>
                    <a:lnTo>
                      <a:pt x="18" y="0"/>
                    </a:lnTo>
                    <a:lnTo>
                      <a:pt x="60" y="34"/>
                    </a:lnTo>
                    <a:lnTo>
                      <a:pt x="43" y="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3957840" y="224460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59" h="57">
                    <a:moveTo>
                      <a:pt x="0" y="21"/>
                    </a:moveTo>
                    <a:lnTo>
                      <a:pt x="17" y="0"/>
                    </a:lnTo>
                    <a:lnTo>
                      <a:pt x="59" y="35"/>
                    </a:lnTo>
                    <a:lnTo>
                      <a:pt x="42" y="57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3925080" y="221688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61" h="57">
                    <a:moveTo>
                      <a:pt x="0" y="21"/>
                    </a:moveTo>
                    <a:lnTo>
                      <a:pt x="17" y="0"/>
                    </a:lnTo>
                    <a:lnTo>
                      <a:pt x="61" y="35"/>
                    </a:lnTo>
                    <a:lnTo>
                      <a:pt x="42" y="57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3890520" y="2190960"/>
                <a:ext cx="32760" cy="27360"/>
              </a:xfrm>
              <a:custGeom>
                <a:avLst/>
                <a:gdLst/>
                <a:ahLst/>
                <a:rect l="l" t="t" r="r" b="b"/>
                <a:pathLst>
                  <a:path w="61" h="56">
                    <a:moveTo>
                      <a:pt x="0" y="22"/>
                    </a:moveTo>
                    <a:lnTo>
                      <a:pt x="19" y="0"/>
                    </a:lnTo>
                    <a:lnTo>
                      <a:pt x="61" y="36"/>
                    </a:lnTo>
                    <a:lnTo>
                      <a:pt x="44" y="56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3859560" y="2163240"/>
                <a:ext cx="29520" cy="28800"/>
              </a:xfrm>
              <a:custGeom>
                <a:avLst/>
                <a:gdLst/>
                <a:ahLst/>
                <a:rect l="l" t="t" r="r" b="b"/>
                <a:pathLst>
                  <a:path w="59" h="56">
                    <a:moveTo>
                      <a:pt x="0" y="21"/>
                    </a:moveTo>
                    <a:lnTo>
                      <a:pt x="17" y="0"/>
                    </a:lnTo>
                    <a:lnTo>
                      <a:pt x="59" y="36"/>
                    </a:lnTo>
                    <a:lnTo>
                      <a:pt x="42" y="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3825360" y="213588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59" h="56">
                    <a:moveTo>
                      <a:pt x="0" y="21"/>
                    </a:moveTo>
                    <a:lnTo>
                      <a:pt x="17" y="0"/>
                    </a:lnTo>
                    <a:lnTo>
                      <a:pt x="59" y="35"/>
                    </a:lnTo>
                    <a:lnTo>
                      <a:pt x="42" y="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3792240" y="2109960"/>
                <a:ext cx="31320" cy="27360"/>
              </a:xfrm>
              <a:custGeom>
                <a:avLst/>
                <a:gdLst/>
                <a:ahLst/>
                <a:rect l="l" t="t" r="r" b="b"/>
                <a:pathLst>
                  <a:path w="61" h="56">
                    <a:moveTo>
                      <a:pt x="0" y="21"/>
                    </a:moveTo>
                    <a:lnTo>
                      <a:pt x="19" y="0"/>
                    </a:lnTo>
                    <a:lnTo>
                      <a:pt x="61" y="35"/>
                    </a:lnTo>
                    <a:lnTo>
                      <a:pt x="42" y="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3768840" y="2090160"/>
                <a:ext cx="21600" cy="20880"/>
              </a:xfrm>
              <a:custGeom>
                <a:avLst/>
                <a:gdLst/>
                <a:ahLst/>
                <a:rect l="l" t="t" r="r" b="b"/>
                <a:pathLst>
                  <a:path w="41" h="40">
                    <a:moveTo>
                      <a:pt x="0" y="20"/>
                    </a:moveTo>
                    <a:lnTo>
                      <a:pt x="1" y="21"/>
                    </a:lnTo>
                    <a:lnTo>
                      <a:pt x="24" y="40"/>
                    </a:lnTo>
                    <a:lnTo>
                      <a:pt x="41" y="19"/>
                    </a:lnTo>
                    <a:lnTo>
                      <a:pt x="18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3759840" y="2082240"/>
                <a:ext cx="20160" cy="18360"/>
              </a:xfrm>
              <a:custGeom>
                <a:avLst/>
                <a:gdLst/>
                <a:ahLst/>
                <a:rect l="l" t="t" r="r" b="b"/>
                <a:pathLst>
                  <a:path w="37" h="37">
                    <a:moveTo>
                      <a:pt x="0" y="20"/>
                    </a:moveTo>
                    <a:lnTo>
                      <a:pt x="19" y="0"/>
                    </a:lnTo>
                    <a:lnTo>
                      <a:pt x="37" y="19"/>
                    </a:lnTo>
                    <a:lnTo>
                      <a:pt x="18" y="37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3729960" y="2051640"/>
                <a:ext cx="29520" cy="28800"/>
              </a:xfrm>
              <a:custGeom>
                <a:avLst/>
                <a:gdLst/>
                <a:ahLst/>
                <a:rect l="l" t="t" r="r" b="b"/>
                <a:pathLst>
                  <a:path w="59" h="58">
                    <a:moveTo>
                      <a:pt x="0" y="19"/>
                    </a:moveTo>
                    <a:lnTo>
                      <a:pt x="20" y="0"/>
                    </a:lnTo>
                    <a:lnTo>
                      <a:pt x="59" y="40"/>
                    </a:lnTo>
                    <a:lnTo>
                      <a:pt x="39" y="58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3699000" y="2022840"/>
                <a:ext cx="30960" cy="28800"/>
              </a:xfrm>
              <a:custGeom>
                <a:avLst/>
                <a:gdLst/>
                <a:ahLst/>
                <a:rect l="l" t="t" r="r" b="b"/>
                <a:pathLst>
                  <a:path w="58" h="58">
                    <a:moveTo>
                      <a:pt x="0" y="19"/>
                    </a:moveTo>
                    <a:lnTo>
                      <a:pt x="19" y="0"/>
                    </a:lnTo>
                    <a:lnTo>
                      <a:pt x="58" y="38"/>
                    </a:lnTo>
                    <a:lnTo>
                      <a:pt x="39" y="58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3669120" y="1991880"/>
                <a:ext cx="29520" cy="30600"/>
              </a:xfrm>
              <a:custGeom>
                <a:avLst/>
                <a:gdLst/>
                <a:ahLst/>
                <a:rect l="l" t="t" r="r" b="b"/>
                <a:pathLst>
                  <a:path w="57" h="60">
                    <a:moveTo>
                      <a:pt x="17" y="0"/>
                    </a:moveTo>
                    <a:lnTo>
                      <a:pt x="0" y="22"/>
                    </a:lnTo>
                    <a:lnTo>
                      <a:pt x="38" y="60"/>
                    </a:lnTo>
                    <a:lnTo>
                      <a:pt x="57" y="40"/>
                    </a:lnTo>
                    <a:lnTo>
                      <a:pt x="19" y="2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3670920" y="199044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6" h="25">
                    <a:moveTo>
                      <a:pt x="0" y="24"/>
                    </a:moveTo>
                    <a:lnTo>
                      <a:pt x="14" y="0"/>
                    </a:lnTo>
                    <a:lnTo>
                      <a:pt x="16" y="1"/>
                    </a:lnTo>
                    <a:lnTo>
                      <a:pt x="1" y="25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3633480" y="1968840"/>
                <a:ext cx="32400" cy="25920"/>
              </a:xfrm>
              <a:custGeom>
                <a:avLst/>
                <a:gdLst/>
                <a:ahLst/>
                <a:rect l="l" t="t" r="r" b="b"/>
                <a:pathLst>
                  <a:path w="61" h="52">
                    <a:moveTo>
                      <a:pt x="0" y="23"/>
                    </a:moveTo>
                    <a:lnTo>
                      <a:pt x="14" y="0"/>
                    </a:lnTo>
                    <a:lnTo>
                      <a:pt x="61" y="29"/>
                    </a:lnTo>
                    <a:lnTo>
                      <a:pt x="46" y="5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3597120" y="1946160"/>
                <a:ext cx="30960" cy="27720"/>
              </a:xfrm>
              <a:custGeom>
                <a:avLst/>
                <a:gdLst/>
                <a:ahLst/>
                <a:rect l="l" t="t" r="r" b="b"/>
                <a:pathLst>
                  <a:path w="62" h="52">
                    <a:moveTo>
                      <a:pt x="0" y="22"/>
                    </a:moveTo>
                    <a:lnTo>
                      <a:pt x="16" y="0"/>
                    </a:lnTo>
                    <a:lnTo>
                      <a:pt x="62" y="29"/>
                    </a:lnTo>
                    <a:lnTo>
                      <a:pt x="47" y="52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3559680" y="1923120"/>
                <a:ext cx="32760" cy="2736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5" y="0"/>
                    </a:lnTo>
                    <a:lnTo>
                      <a:pt x="62" y="29"/>
                    </a:lnTo>
                    <a:lnTo>
                      <a:pt x="47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3524040" y="1901520"/>
                <a:ext cx="32760" cy="2592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5" y="0"/>
                    </a:lnTo>
                    <a:lnTo>
                      <a:pt x="62" y="29"/>
                    </a:lnTo>
                    <a:lnTo>
                      <a:pt x="48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3488040" y="1878840"/>
                <a:ext cx="30960" cy="27720"/>
              </a:xfrm>
              <a:custGeom>
                <a:avLst/>
                <a:gdLst/>
                <a:ahLst/>
                <a:rect l="l" t="t" r="r" b="b"/>
                <a:pathLst>
                  <a:path w="60" h="53">
                    <a:moveTo>
                      <a:pt x="0" y="24"/>
                    </a:moveTo>
                    <a:lnTo>
                      <a:pt x="14" y="0"/>
                    </a:lnTo>
                    <a:lnTo>
                      <a:pt x="60" y="30"/>
                    </a:lnTo>
                    <a:lnTo>
                      <a:pt x="46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3452040" y="1857240"/>
                <a:ext cx="30960" cy="25920"/>
              </a:xfrm>
              <a:custGeom>
                <a:avLst/>
                <a:gdLst/>
                <a:ahLst/>
                <a:rect l="l" t="t" r="r" b="b"/>
                <a:pathLst>
                  <a:path w="61" h="51">
                    <a:moveTo>
                      <a:pt x="0" y="22"/>
                    </a:moveTo>
                    <a:lnTo>
                      <a:pt x="14" y="0"/>
                    </a:lnTo>
                    <a:lnTo>
                      <a:pt x="61" y="29"/>
                    </a:lnTo>
                    <a:lnTo>
                      <a:pt x="46" y="51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3414600" y="1834200"/>
                <a:ext cx="32760" cy="2592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3"/>
                    </a:moveTo>
                    <a:lnTo>
                      <a:pt x="16" y="0"/>
                    </a:lnTo>
                    <a:lnTo>
                      <a:pt x="62" y="29"/>
                    </a:lnTo>
                    <a:lnTo>
                      <a:pt x="47" y="5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3378960" y="1811160"/>
                <a:ext cx="30960" cy="2772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5" y="0"/>
                    </a:lnTo>
                    <a:lnTo>
                      <a:pt x="62" y="29"/>
                    </a:lnTo>
                    <a:lnTo>
                      <a:pt x="47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3341160" y="1788480"/>
                <a:ext cx="32760" cy="27360"/>
              </a:xfrm>
              <a:custGeom>
                <a:avLst/>
                <a:gdLst/>
                <a:ahLst/>
                <a:rect l="l" t="t" r="r" b="b"/>
                <a:pathLst>
                  <a:path w="62" h="53">
                    <a:moveTo>
                      <a:pt x="0" y="24"/>
                    </a:moveTo>
                    <a:lnTo>
                      <a:pt x="15" y="0"/>
                    </a:lnTo>
                    <a:lnTo>
                      <a:pt x="62" y="29"/>
                    </a:lnTo>
                    <a:lnTo>
                      <a:pt x="48" y="5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3311640" y="1770120"/>
                <a:ext cx="24840" cy="22680"/>
              </a:xfrm>
              <a:custGeom>
                <a:avLst/>
                <a:gdLst/>
                <a:ahLst/>
                <a:rect l="l" t="t" r="r" b="b"/>
                <a:pathLst>
                  <a:path w="49" h="45">
                    <a:moveTo>
                      <a:pt x="0" y="23"/>
                    </a:moveTo>
                    <a:lnTo>
                      <a:pt x="35" y="45"/>
                    </a:lnTo>
                    <a:lnTo>
                      <a:pt x="49" y="23"/>
                    </a:lnTo>
                    <a:lnTo>
                      <a:pt x="14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5267520" y="3188880"/>
                <a:ext cx="30960" cy="16560"/>
              </a:xfrm>
              <a:custGeom>
                <a:avLst/>
                <a:gdLst/>
                <a:ahLst/>
                <a:rect l="l" t="t" r="r" b="b"/>
                <a:pathLst>
                  <a:path w="59" h="33">
                    <a:moveTo>
                      <a:pt x="55" y="0"/>
                    </a:moveTo>
                    <a:lnTo>
                      <a:pt x="59" y="27"/>
                    </a:lnTo>
                    <a:lnTo>
                      <a:pt x="3" y="33"/>
                    </a:lnTo>
                    <a:lnTo>
                      <a:pt x="0" y="6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5309640" y="3184200"/>
                <a:ext cx="30960" cy="16560"/>
              </a:xfrm>
              <a:custGeom>
                <a:avLst/>
                <a:gdLst/>
                <a:ahLst/>
                <a:rect l="l" t="t" r="r" b="b"/>
                <a:pathLst>
                  <a:path w="59" h="33">
                    <a:moveTo>
                      <a:pt x="55" y="0"/>
                    </a:moveTo>
                    <a:lnTo>
                      <a:pt x="59" y="27"/>
                    </a:lnTo>
                    <a:lnTo>
                      <a:pt x="4" y="33"/>
                    </a:lnTo>
                    <a:lnTo>
                      <a:pt x="0" y="6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5353200" y="317808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55" y="0"/>
                    </a:moveTo>
                    <a:lnTo>
                      <a:pt x="59" y="28"/>
                    </a:lnTo>
                    <a:lnTo>
                      <a:pt x="4" y="35"/>
                    </a:lnTo>
                    <a:lnTo>
                      <a:pt x="0" y="7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5395320" y="3173760"/>
                <a:ext cx="3096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56" y="0"/>
                    </a:moveTo>
                    <a:lnTo>
                      <a:pt x="59" y="28"/>
                    </a:lnTo>
                    <a:lnTo>
                      <a:pt x="4" y="35"/>
                    </a:lnTo>
                    <a:lnTo>
                      <a:pt x="0" y="7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5439240" y="3170520"/>
                <a:ext cx="10800" cy="15120"/>
              </a:xfrm>
              <a:custGeom>
                <a:avLst/>
                <a:gdLst/>
                <a:ahLst/>
                <a:rect l="l" t="t" r="r" b="b"/>
                <a:pathLst>
                  <a:path w="22" h="30">
                    <a:moveTo>
                      <a:pt x="21" y="0"/>
                    </a:moveTo>
                    <a:lnTo>
                      <a:pt x="19" y="0"/>
                    </a:lnTo>
                    <a:lnTo>
                      <a:pt x="0" y="2"/>
                    </a:lnTo>
                    <a:lnTo>
                      <a:pt x="3" y="30"/>
                    </a:lnTo>
                    <a:lnTo>
                      <a:pt x="22" y="27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5448600" y="3170520"/>
                <a:ext cx="20520" cy="15120"/>
              </a:xfrm>
              <a:custGeom>
                <a:avLst/>
                <a:gdLst/>
                <a:ahLst/>
                <a:rect l="l" t="t" r="r" b="b"/>
                <a:pathLst>
                  <a:path w="38" h="30">
                    <a:moveTo>
                      <a:pt x="38" y="2"/>
                    </a:moveTo>
                    <a:lnTo>
                      <a:pt x="36" y="30"/>
                    </a:lnTo>
                    <a:lnTo>
                      <a:pt x="0" y="28"/>
                    </a:lnTo>
                    <a:lnTo>
                      <a:pt x="1" y="0"/>
                    </a:lnTo>
                    <a:lnTo>
                      <a:pt x="38" y="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5482800" y="3173760"/>
                <a:ext cx="28080" cy="15120"/>
              </a:xfrm>
              <a:custGeom>
                <a:avLst/>
                <a:gdLst/>
                <a:ahLst/>
                <a:rect l="l" t="t" r="r" b="b"/>
                <a:pathLst>
                  <a:path w="56" h="32">
                    <a:moveTo>
                      <a:pt x="56" y="4"/>
                    </a:moveTo>
                    <a:lnTo>
                      <a:pt x="54" y="32"/>
                    </a:lnTo>
                    <a:lnTo>
                      <a:pt x="0" y="27"/>
                    </a:lnTo>
                    <a:lnTo>
                      <a:pt x="1" y="0"/>
                    </a:lnTo>
                    <a:lnTo>
                      <a:pt x="56" y="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5524920" y="3176640"/>
                <a:ext cx="29520" cy="15120"/>
              </a:xfrm>
              <a:custGeom>
                <a:avLst/>
                <a:gdLst/>
                <a:ahLst/>
                <a:rect l="l" t="t" r="r" b="b"/>
                <a:pathLst>
                  <a:path w="57" h="31">
                    <a:moveTo>
                      <a:pt x="57" y="3"/>
                    </a:moveTo>
                    <a:lnTo>
                      <a:pt x="55" y="31"/>
                    </a:lnTo>
                    <a:lnTo>
                      <a:pt x="0" y="27"/>
                    </a:lnTo>
                    <a:lnTo>
                      <a:pt x="2" y="0"/>
                    </a:lnTo>
                    <a:lnTo>
                      <a:pt x="57" y="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5567040" y="3178080"/>
                <a:ext cx="29520" cy="16920"/>
              </a:xfrm>
              <a:custGeom>
                <a:avLst/>
                <a:gdLst/>
                <a:ahLst/>
                <a:rect l="l" t="t" r="r" b="b"/>
                <a:pathLst>
                  <a:path w="57" h="31">
                    <a:moveTo>
                      <a:pt x="57" y="3"/>
                    </a:moveTo>
                    <a:lnTo>
                      <a:pt x="55" y="31"/>
                    </a:lnTo>
                    <a:lnTo>
                      <a:pt x="0" y="27"/>
                    </a:lnTo>
                    <a:lnTo>
                      <a:pt x="2" y="0"/>
                    </a:lnTo>
                    <a:lnTo>
                      <a:pt x="57" y="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5609160" y="3182760"/>
                <a:ext cx="31320" cy="18360"/>
              </a:xfrm>
              <a:custGeom>
                <a:avLst/>
                <a:gdLst/>
                <a:ahLst/>
                <a:rect l="l" t="t" r="r" b="b"/>
                <a:pathLst>
                  <a:path w="59" h="35">
                    <a:moveTo>
                      <a:pt x="59" y="8"/>
                    </a:moveTo>
                    <a:lnTo>
                      <a:pt x="54" y="35"/>
                    </a:lnTo>
                    <a:lnTo>
                      <a:pt x="0" y="27"/>
                    </a:lnTo>
                    <a:lnTo>
                      <a:pt x="4" y="0"/>
                    </a:lnTo>
                    <a:lnTo>
                      <a:pt x="59" y="8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5653080" y="3190320"/>
                <a:ext cx="29520" cy="18360"/>
              </a:xfrm>
              <a:custGeom>
                <a:avLst/>
                <a:gdLst/>
                <a:ahLst/>
                <a:rect l="l" t="t" r="r" b="b"/>
                <a:pathLst>
                  <a:path w="58" h="35">
                    <a:moveTo>
                      <a:pt x="58" y="8"/>
                    </a:moveTo>
                    <a:lnTo>
                      <a:pt x="54" y="35"/>
                    </a:lnTo>
                    <a:lnTo>
                      <a:pt x="0" y="27"/>
                    </a:lnTo>
                    <a:lnTo>
                      <a:pt x="4" y="0"/>
                    </a:lnTo>
                    <a:lnTo>
                      <a:pt x="58" y="8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5695200" y="3197880"/>
                <a:ext cx="18720" cy="15120"/>
              </a:xfrm>
              <a:custGeom>
                <a:avLst/>
                <a:gdLst/>
                <a:ahLst/>
                <a:rect l="l" t="t" r="r" b="b"/>
                <a:pathLst>
                  <a:path w="38" h="32">
                    <a:moveTo>
                      <a:pt x="35" y="32"/>
                    </a:moveTo>
                    <a:lnTo>
                      <a:pt x="38" y="5"/>
                    </a:lnTo>
                    <a:lnTo>
                      <a:pt x="4" y="0"/>
                    </a:lnTo>
                    <a:lnTo>
                      <a:pt x="0" y="27"/>
                    </a:lnTo>
                    <a:lnTo>
                      <a:pt x="34" y="32"/>
                    </a:lnTo>
                    <a:lnTo>
                      <a:pt x="35" y="32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5712120" y="3199680"/>
                <a:ext cx="12600" cy="15120"/>
              </a:xfrm>
              <a:custGeom>
                <a:avLst/>
                <a:gdLst/>
                <a:ahLst/>
                <a:rect l="l" t="t" r="r" b="b"/>
                <a:pathLst>
                  <a:path w="23" h="29">
                    <a:moveTo>
                      <a:pt x="23" y="1"/>
                    </a:moveTo>
                    <a:lnTo>
                      <a:pt x="21" y="29"/>
                    </a:lnTo>
                    <a:lnTo>
                      <a:pt x="0" y="27"/>
                    </a:lnTo>
                    <a:lnTo>
                      <a:pt x="2" y="0"/>
                    </a:lnTo>
                    <a:lnTo>
                      <a:pt x="23" y="1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5737320" y="3201120"/>
                <a:ext cx="29520" cy="16920"/>
              </a:xfrm>
              <a:custGeom>
                <a:avLst/>
                <a:gdLst/>
                <a:ahLst/>
                <a:rect l="l" t="t" r="r" b="b"/>
                <a:pathLst>
                  <a:path w="57" h="32">
                    <a:moveTo>
                      <a:pt x="57" y="4"/>
                    </a:moveTo>
                    <a:lnTo>
                      <a:pt x="55" y="32"/>
                    </a:lnTo>
                    <a:lnTo>
                      <a:pt x="0" y="27"/>
                    </a:lnTo>
                    <a:lnTo>
                      <a:pt x="2" y="0"/>
                    </a:lnTo>
                    <a:lnTo>
                      <a:pt x="57" y="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>
                <a:off x="5780880" y="3204000"/>
                <a:ext cx="29520" cy="16560"/>
              </a:xfrm>
              <a:custGeom>
                <a:avLst/>
                <a:gdLst/>
                <a:ahLst/>
                <a:rect l="l" t="t" r="r" b="b"/>
                <a:pathLst>
                  <a:path w="58" h="31">
                    <a:moveTo>
                      <a:pt x="58" y="3"/>
                    </a:moveTo>
                    <a:lnTo>
                      <a:pt x="55" y="31"/>
                    </a:lnTo>
                    <a:lnTo>
                      <a:pt x="0" y="27"/>
                    </a:lnTo>
                    <a:lnTo>
                      <a:pt x="3" y="0"/>
                    </a:lnTo>
                    <a:lnTo>
                      <a:pt x="58" y="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5815080" y="319644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6" h="33">
                    <a:moveTo>
                      <a:pt x="36" y="4"/>
                    </a:moveTo>
                    <a:lnTo>
                      <a:pt x="10" y="0"/>
                    </a:lnTo>
                    <a:lnTo>
                      <a:pt x="0" y="21"/>
                    </a:lnTo>
                    <a:lnTo>
                      <a:pt x="25" y="33"/>
                    </a:lnTo>
                    <a:lnTo>
                      <a:pt x="35" y="11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5818320" y="3182760"/>
                <a:ext cx="15480" cy="16920"/>
              </a:xfrm>
              <a:custGeom>
                <a:avLst/>
                <a:gdLst/>
                <a:ahLst/>
                <a:rect l="l" t="t" r="r" b="b"/>
                <a:pathLst>
                  <a:path w="31" h="33">
                    <a:moveTo>
                      <a:pt x="0" y="3"/>
                    </a:moveTo>
                    <a:lnTo>
                      <a:pt x="28" y="0"/>
                    </a:lnTo>
                    <a:lnTo>
                      <a:pt x="31" y="31"/>
                    </a:lnTo>
                    <a:lnTo>
                      <a:pt x="4" y="3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5816880" y="3164400"/>
                <a:ext cx="14040" cy="6120"/>
              </a:xfrm>
              <a:custGeom>
                <a:avLst/>
                <a:gdLst/>
                <a:ahLst/>
                <a:rect l="l" t="t" r="r" b="b"/>
                <a:pathLst>
                  <a:path w="28" h="13">
                    <a:moveTo>
                      <a:pt x="0" y="3"/>
                    </a:moveTo>
                    <a:lnTo>
                      <a:pt x="1" y="13"/>
                    </a:lnTo>
                    <a:lnTo>
                      <a:pt x="28" y="11"/>
                    </a:lnTo>
                    <a:lnTo>
                      <a:pt x="27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>
                <a:off x="4404240" y="559944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4" h="22">
                    <a:moveTo>
                      <a:pt x="0" y="18"/>
                    </a:moveTo>
                    <a:lnTo>
                      <a:pt x="3" y="20"/>
                    </a:lnTo>
                    <a:lnTo>
                      <a:pt x="5" y="21"/>
                    </a:lnTo>
                    <a:lnTo>
                      <a:pt x="7" y="22"/>
                    </a:lnTo>
                    <a:lnTo>
                      <a:pt x="9" y="22"/>
                    </a:lnTo>
                    <a:lnTo>
                      <a:pt x="14" y="21"/>
                    </a:lnTo>
                    <a:lnTo>
                      <a:pt x="19" y="18"/>
                    </a:lnTo>
                    <a:lnTo>
                      <a:pt x="22" y="15"/>
                    </a:lnTo>
                    <a:lnTo>
                      <a:pt x="24" y="10"/>
                    </a:lnTo>
                    <a:lnTo>
                      <a:pt x="24" y="7"/>
                    </a:lnTo>
                    <a:lnTo>
                      <a:pt x="24" y="5"/>
                    </a:lnTo>
                    <a:lnTo>
                      <a:pt x="23" y="2"/>
                    </a:lnTo>
                    <a:lnTo>
                      <a:pt x="21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>
                <a:off x="4355640" y="5544000"/>
                <a:ext cx="59400" cy="64440"/>
              </a:xfrm>
              <a:custGeom>
                <a:avLst/>
                <a:gdLst/>
                <a:ahLst/>
                <a:rect l="l" t="t" r="r" b="b"/>
                <a:pathLst>
                  <a:path w="115" h="126">
                    <a:moveTo>
                      <a:pt x="21" y="0"/>
                    </a:moveTo>
                    <a:lnTo>
                      <a:pt x="0" y="18"/>
                    </a:lnTo>
                    <a:lnTo>
                      <a:pt x="94" y="126"/>
                    </a:lnTo>
                    <a:lnTo>
                      <a:pt x="115" y="108"/>
                    </a:lnTo>
                    <a:lnTo>
                      <a:pt x="22" y="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4305960" y="5492520"/>
                <a:ext cx="60840" cy="60840"/>
              </a:xfrm>
              <a:custGeom>
                <a:avLst/>
                <a:gdLst/>
                <a:ahLst/>
                <a:rect l="l" t="t" r="r" b="b"/>
                <a:pathLst>
                  <a:path w="116" h="122">
                    <a:moveTo>
                      <a:pt x="15" y="0"/>
                    </a:moveTo>
                    <a:lnTo>
                      <a:pt x="0" y="22"/>
                    </a:lnTo>
                    <a:lnTo>
                      <a:pt x="96" y="122"/>
                    </a:lnTo>
                    <a:lnTo>
                      <a:pt x="116" y="103"/>
                    </a:lnTo>
                    <a:lnTo>
                      <a:pt x="20" y="3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>
                <a:off x="4277880" y="5483160"/>
                <a:ext cx="35640" cy="21240"/>
              </a:xfrm>
              <a:custGeom>
                <a:avLst/>
                <a:gdLst/>
                <a:ahLst/>
                <a:rect l="l" t="t" r="r" b="b"/>
                <a:pathLst>
                  <a:path w="68" h="43">
                    <a:moveTo>
                      <a:pt x="0" y="20"/>
                    </a:moveTo>
                    <a:lnTo>
                      <a:pt x="7" y="25"/>
                    </a:lnTo>
                    <a:lnTo>
                      <a:pt x="58" y="43"/>
                    </a:lnTo>
                    <a:lnTo>
                      <a:pt x="68" y="18"/>
                    </a:lnTo>
                    <a:lnTo>
                      <a:pt x="18" y="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>
                <a:off x="4265640" y="5464440"/>
                <a:ext cx="24480" cy="27720"/>
              </a:xfrm>
              <a:custGeom>
                <a:avLst/>
                <a:gdLst/>
                <a:ahLst/>
                <a:rect l="l" t="t" r="r" b="b"/>
                <a:pathLst>
                  <a:path w="48" h="54">
                    <a:moveTo>
                      <a:pt x="0" y="16"/>
                    </a:moveTo>
                    <a:lnTo>
                      <a:pt x="25" y="54"/>
                    </a:lnTo>
                    <a:lnTo>
                      <a:pt x="48" y="38"/>
                    </a:lnTo>
                    <a:lnTo>
                      <a:pt x="22" y="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080" bIns="-19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>
                <a:off x="4263840" y="5461560"/>
                <a:ext cx="12240" cy="12240"/>
              </a:xfrm>
              <a:custGeom>
                <a:avLst/>
                <a:gdLst/>
                <a:ahLst/>
                <a:rect l="l" t="t" r="r" b="b"/>
                <a:pathLst>
                  <a:path w="25" h="22">
                    <a:moveTo>
                      <a:pt x="25" y="6"/>
                    </a:moveTo>
                    <a:lnTo>
                      <a:pt x="23" y="3"/>
                    </a:lnTo>
                    <a:lnTo>
                      <a:pt x="21" y="2"/>
                    </a:lnTo>
                    <a:lnTo>
                      <a:pt x="19" y="1"/>
                    </a:lnTo>
                    <a:lnTo>
                      <a:pt x="17" y="0"/>
                    </a:lnTo>
                    <a:lnTo>
                      <a:pt x="11" y="1"/>
                    </a:lnTo>
                    <a:lnTo>
                      <a:pt x="7" y="3"/>
                    </a:lnTo>
                    <a:lnTo>
                      <a:pt x="3" y="6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19"/>
                    </a:lnTo>
                    <a:lnTo>
                      <a:pt x="3" y="22"/>
                    </a:lnTo>
                    <a:lnTo>
                      <a:pt x="25" y="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5063040" y="5214960"/>
                <a:ext cx="14040" cy="936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0" y="10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4" y="16"/>
                    </a:lnTo>
                    <a:lnTo>
                      <a:pt x="7" y="17"/>
                    </a:lnTo>
                    <a:lnTo>
                      <a:pt x="12" y="19"/>
                    </a:lnTo>
                    <a:lnTo>
                      <a:pt x="17" y="17"/>
                    </a:lnTo>
                    <a:lnTo>
                      <a:pt x="22" y="15"/>
                    </a:lnTo>
                    <a:lnTo>
                      <a:pt x="25" y="11"/>
                    </a:lnTo>
                    <a:lnTo>
                      <a:pt x="26" y="9"/>
                    </a:lnTo>
                    <a:lnTo>
                      <a:pt x="26" y="7"/>
                    </a:lnTo>
                    <a:lnTo>
                      <a:pt x="26" y="3"/>
                    </a:lnTo>
                    <a:lnTo>
                      <a:pt x="26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>
                <a:off x="4998960" y="5022360"/>
                <a:ext cx="78120" cy="197280"/>
              </a:xfrm>
              <a:custGeom>
                <a:avLst/>
                <a:gdLst/>
                <a:ahLst/>
                <a:rect l="l" t="t" r="r" b="b"/>
                <a:pathLst>
                  <a:path w="149" h="387">
                    <a:moveTo>
                      <a:pt x="0" y="8"/>
                    </a:moveTo>
                    <a:lnTo>
                      <a:pt x="0" y="10"/>
                    </a:lnTo>
                    <a:lnTo>
                      <a:pt x="123" y="387"/>
                    </a:lnTo>
                    <a:lnTo>
                      <a:pt x="149" y="377"/>
                    </a:lnTo>
                    <a:lnTo>
                      <a:pt x="26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>
                <a:off x="4982040" y="4919760"/>
                <a:ext cx="30960" cy="106920"/>
              </a:xfrm>
              <a:custGeom>
                <a:avLst/>
                <a:gdLst/>
                <a:ahLst/>
                <a:rect l="l" t="t" r="r" b="b"/>
                <a:pathLst>
                  <a:path w="58" h="211">
                    <a:moveTo>
                      <a:pt x="0" y="5"/>
                    </a:moveTo>
                    <a:lnTo>
                      <a:pt x="1" y="6"/>
                    </a:lnTo>
                    <a:lnTo>
                      <a:pt x="32" y="211"/>
                    </a:lnTo>
                    <a:lnTo>
                      <a:pt x="58" y="205"/>
                    </a:lnTo>
                    <a:lnTo>
                      <a:pt x="27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4978800" y="4867560"/>
                <a:ext cx="16920" cy="53640"/>
              </a:xfrm>
              <a:custGeom>
                <a:avLst/>
                <a:gdLst/>
                <a:ahLst/>
                <a:rect l="l" t="t" r="r" b="b"/>
                <a:pathLst>
                  <a:path w="35" h="107">
                    <a:moveTo>
                      <a:pt x="27" y="0"/>
                    </a:moveTo>
                    <a:lnTo>
                      <a:pt x="0" y="4"/>
                    </a:lnTo>
                    <a:lnTo>
                      <a:pt x="8" y="107"/>
                    </a:lnTo>
                    <a:lnTo>
                      <a:pt x="35" y="103"/>
                    </a:lnTo>
                    <a:lnTo>
                      <a:pt x="27" y="0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4969080" y="4786920"/>
                <a:ext cx="23400" cy="82440"/>
              </a:xfrm>
              <a:custGeom>
                <a:avLst/>
                <a:gdLst/>
                <a:ahLst/>
                <a:rect l="l" t="t" r="r" b="b"/>
                <a:pathLst>
                  <a:path w="45" h="161">
                    <a:moveTo>
                      <a:pt x="25" y="0"/>
                    </a:moveTo>
                    <a:lnTo>
                      <a:pt x="0" y="11"/>
                    </a:lnTo>
                    <a:lnTo>
                      <a:pt x="19" y="161"/>
                    </a:lnTo>
                    <a:lnTo>
                      <a:pt x="45" y="157"/>
                    </a:lnTo>
                    <a:lnTo>
                      <a:pt x="27" y="6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>
                <a:off x="4824000" y="4578480"/>
                <a:ext cx="157680" cy="217080"/>
              </a:xfrm>
              <a:custGeom>
                <a:avLst/>
                <a:gdLst/>
                <a:ahLst/>
                <a:rect l="l" t="t" r="r" b="b"/>
                <a:pathLst>
                  <a:path w="303" h="424">
                    <a:moveTo>
                      <a:pt x="0" y="16"/>
                    </a:moveTo>
                    <a:lnTo>
                      <a:pt x="280" y="424"/>
                    </a:lnTo>
                    <a:lnTo>
                      <a:pt x="303" y="408"/>
                    </a:lnTo>
                    <a:lnTo>
                      <a:pt x="23" y="0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4822560" y="4577040"/>
                <a:ext cx="14040" cy="10080"/>
              </a:xfrm>
              <a:custGeom>
                <a:avLst/>
                <a:gdLst/>
                <a:ahLst/>
                <a:rect l="l" t="t" r="r" b="b"/>
                <a:pathLst>
                  <a:path w="25" h="21">
                    <a:moveTo>
                      <a:pt x="25" y="5"/>
                    </a:moveTo>
                    <a:lnTo>
                      <a:pt x="23" y="3"/>
                    </a:lnTo>
                    <a:lnTo>
                      <a:pt x="20" y="1"/>
                    </a:lnTo>
                    <a:lnTo>
                      <a:pt x="18" y="0"/>
                    </a:lnTo>
                    <a:lnTo>
                      <a:pt x="16" y="0"/>
                    </a:lnTo>
                    <a:lnTo>
                      <a:pt x="11" y="0"/>
                    </a:lnTo>
                    <a:lnTo>
                      <a:pt x="6" y="2"/>
                    </a:lnTo>
                    <a:lnTo>
                      <a:pt x="2" y="6"/>
                    </a:lnTo>
                    <a:lnTo>
                      <a:pt x="0" y="10"/>
                    </a:lnTo>
                    <a:lnTo>
                      <a:pt x="0" y="13"/>
                    </a:lnTo>
                    <a:lnTo>
                      <a:pt x="0" y="16"/>
                    </a:lnTo>
                    <a:lnTo>
                      <a:pt x="1" y="18"/>
                    </a:lnTo>
                    <a:lnTo>
                      <a:pt x="2" y="21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720" bIns="-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>
                <a:off x="5053680" y="5114160"/>
                <a:ext cx="9000" cy="13680"/>
              </a:xfrm>
              <a:custGeom>
                <a:avLst/>
                <a:gdLst/>
                <a:ahLst/>
                <a:rect l="l" t="t" r="r" b="b"/>
                <a:pathLst>
                  <a:path w="17" h="27">
                    <a:moveTo>
                      <a:pt x="6" y="27"/>
                    </a:moveTo>
                    <a:lnTo>
                      <a:pt x="10" y="26"/>
                    </a:lnTo>
                    <a:lnTo>
                      <a:pt x="12" y="23"/>
                    </a:lnTo>
                    <a:lnTo>
                      <a:pt x="14" y="21"/>
                    </a:lnTo>
                    <a:lnTo>
                      <a:pt x="15" y="19"/>
                    </a:lnTo>
                    <a:lnTo>
                      <a:pt x="17" y="15"/>
                    </a:lnTo>
                    <a:lnTo>
                      <a:pt x="16" y="9"/>
                    </a:lnTo>
                    <a:lnTo>
                      <a:pt x="15" y="5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6" y="2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>
                <a:off x="5024160" y="5115960"/>
                <a:ext cx="32400" cy="19440"/>
              </a:xfrm>
              <a:custGeom>
                <a:avLst/>
                <a:gdLst/>
                <a:ahLst/>
                <a:rect l="l" t="t" r="r" b="b"/>
                <a:pathLst>
                  <a:path w="64" h="41">
                    <a:moveTo>
                      <a:pt x="0" y="17"/>
                    </a:moveTo>
                    <a:lnTo>
                      <a:pt x="9" y="41"/>
                    </a:lnTo>
                    <a:lnTo>
                      <a:pt x="64" y="26"/>
                    </a:lnTo>
                    <a:lnTo>
                      <a:pt x="58" y="0"/>
                    </a:lnTo>
                    <a:lnTo>
                      <a:pt x="4" y="1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>
                <a:off x="5005440" y="5123520"/>
                <a:ext cx="26280" cy="22680"/>
              </a:xfrm>
              <a:custGeom>
                <a:avLst/>
                <a:gdLst/>
                <a:ahLst/>
                <a:rect l="l" t="t" r="r" b="b"/>
                <a:pathLst>
                  <a:path w="50" h="45">
                    <a:moveTo>
                      <a:pt x="0" y="25"/>
                    </a:moveTo>
                    <a:lnTo>
                      <a:pt x="16" y="45"/>
                    </a:lnTo>
                    <a:lnTo>
                      <a:pt x="50" y="22"/>
                    </a:lnTo>
                    <a:lnTo>
                      <a:pt x="36" y="0"/>
                    </a:lnTo>
                    <a:lnTo>
                      <a:pt x="1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>
                <a:off x="4992840" y="5136840"/>
                <a:ext cx="21240" cy="21240"/>
              </a:xfrm>
              <a:custGeom>
                <a:avLst/>
                <a:gdLst/>
                <a:ahLst/>
                <a:rect l="l" t="t" r="r" b="b"/>
                <a:pathLst>
                  <a:path w="42" h="42">
                    <a:moveTo>
                      <a:pt x="15" y="42"/>
                    </a:moveTo>
                    <a:lnTo>
                      <a:pt x="16" y="41"/>
                    </a:lnTo>
                    <a:lnTo>
                      <a:pt x="42" y="19"/>
                    </a:lnTo>
                    <a:lnTo>
                      <a:pt x="25" y="0"/>
                    </a:lnTo>
                    <a:lnTo>
                      <a:pt x="0" y="21"/>
                    </a:lnTo>
                    <a:lnTo>
                      <a:pt x="15" y="4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4972320" y="5146200"/>
                <a:ext cx="28080" cy="24120"/>
              </a:xfrm>
              <a:custGeom>
                <a:avLst/>
                <a:gdLst/>
                <a:ahLst/>
                <a:rect l="l" t="t" r="r" b="b"/>
                <a:pathLst>
                  <a:path w="52" h="46">
                    <a:moveTo>
                      <a:pt x="0" y="24"/>
                    </a:moveTo>
                    <a:lnTo>
                      <a:pt x="14" y="46"/>
                    </a:lnTo>
                    <a:lnTo>
                      <a:pt x="52" y="22"/>
                    </a:lnTo>
                    <a:lnTo>
                      <a:pt x="38" y="0"/>
                    </a:lnTo>
                    <a:lnTo>
                      <a:pt x="1" y="23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>
                <a:off x="4964760" y="5158440"/>
                <a:ext cx="15480" cy="16920"/>
              </a:xfrm>
              <a:custGeom>
                <a:avLst/>
                <a:gdLst/>
                <a:ahLst/>
                <a:rect l="l" t="t" r="r" b="b"/>
                <a:pathLst>
                  <a:path w="30" h="31">
                    <a:moveTo>
                      <a:pt x="0" y="12"/>
                    </a:moveTo>
                    <a:lnTo>
                      <a:pt x="16" y="31"/>
                    </a:lnTo>
                    <a:lnTo>
                      <a:pt x="30" y="21"/>
                    </a:lnTo>
                    <a:lnTo>
                      <a:pt x="15" y="0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880" bIns="-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4948920" y="5164920"/>
                <a:ext cx="24840" cy="22680"/>
              </a:xfrm>
              <a:custGeom>
                <a:avLst/>
                <a:gdLst/>
                <a:ahLst/>
                <a:rect l="l" t="t" r="r" b="b"/>
                <a:pathLst>
                  <a:path w="48" h="44">
                    <a:moveTo>
                      <a:pt x="0" y="25"/>
                    </a:moveTo>
                    <a:lnTo>
                      <a:pt x="17" y="44"/>
                    </a:lnTo>
                    <a:lnTo>
                      <a:pt x="48" y="19"/>
                    </a:lnTo>
                    <a:lnTo>
                      <a:pt x="32" y="0"/>
                    </a:lnTo>
                    <a:lnTo>
                      <a:pt x="1" y="24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>
                <a:off x="4932000" y="5178600"/>
                <a:ext cx="26280" cy="2556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13" y="52"/>
                    </a:moveTo>
                    <a:lnTo>
                      <a:pt x="18" y="49"/>
                    </a:lnTo>
                    <a:lnTo>
                      <a:pt x="51" y="19"/>
                    </a:lnTo>
                    <a:lnTo>
                      <a:pt x="33" y="0"/>
                    </a:lnTo>
                    <a:lnTo>
                      <a:pt x="0" y="3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4910040" y="5192280"/>
                <a:ext cx="27720" cy="22680"/>
              </a:xfrm>
              <a:custGeom>
                <a:avLst/>
                <a:gdLst/>
                <a:ahLst/>
                <a:rect l="l" t="t" r="r" b="b"/>
                <a:pathLst>
                  <a:path w="55" h="44">
                    <a:moveTo>
                      <a:pt x="9" y="44"/>
                    </a:moveTo>
                    <a:lnTo>
                      <a:pt x="10" y="44"/>
                    </a:lnTo>
                    <a:lnTo>
                      <a:pt x="55" y="24"/>
                    </a:lnTo>
                    <a:lnTo>
                      <a:pt x="47" y="0"/>
                    </a:lnTo>
                    <a:lnTo>
                      <a:pt x="0" y="19"/>
                    </a:lnTo>
                    <a:lnTo>
                      <a:pt x="9" y="4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>
                <a:off x="4881960" y="5201640"/>
                <a:ext cx="32760" cy="24120"/>
              </a:xfrm>
              <a:custGeom>
                <a:avLst/>
                <a:gdLst/>
                <a:ahLst/>
                <a:rect l="l" t="t" r="r" b="b"/>
                <a:pathLst>
                  <a:path w="63" h="48">
                    <a:moveTo>
                      <a:pt x="5" y="48"/>
                    </a:moveTo>
                    <a:lnTo>
                      <a:pt x="9" y="47"/>
                    </a:lnTo>
                    <a:lnTo>
                      <a:pt x="63" y="25"/>
                    </a:lnTo>
                    <a:lnTo>
                      <a:pt x="55" y="0"/>
                    </a:lnTo>
                    <a:lnTo>
                      <a:pt x="0" y="22"/>
                    </a:lnTo>
                    <a:lnTo>
                      <a:pt x="5" y="48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>
                <a:off x="4831920" y="5212440"/>
                <a:ext cx="51480" cy="19440"/>
              </a:xfrm>
              <a:custGeom>
                <a:avLst/>
                <a:gdLst/>
                <a:ahLst/>
                <a:rect l="l" t="t" r="r" b="b"/>
                <a:pathLst>
                  <a:path w="99" h="37">
                    <a:moveTo>
                      <a:pt x="1" y="37"/>
                    </a:moveTo>
                    <a:lnTo>
                      <a:pt x="99" y="27"/>
                    </a:lnTo>
                    <a:lnTo>
                      <a:pt x="98" y="0"/>
                    </a:lnTo>
                    <a:lnTo>
                      <a:pt x="0" y="11"/>
                    </a:lnTo>
                    <a:lnTo>
                      <a:pt x="1" y="3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4825800" y="5218200"/>
                <a:ext cx="7560" cy="13680"/>
              </a:xfrm>
              <a:custGeom>
                <a:avLst/>
                <a:gdLst/>
                <a:ahLst/>
                <a:rect l="l" t="t" r="r" b="b"/>
                <a:pathLst>
                  <a:path w="14" h="26">
                    <a:moveTo>
                      <a:pt x="13" y="0"/>
                    </a:moveTo>
                    <a:lnTo>
                      <a:pt x="10" y="0"/>
                    </a:lnTo>
                    <a:lnTo>
                      <a:pt x="8" y="1"/>
                    </a:lnTo>
                    <a:lnTo>
                      <a:pt x="6" y="3"/>
                    </a:lnTo>
                    <a:lnTo>
                      <a:pt x="4" y="4"/>
                    </a:lnTo>
                    <a:lnTo>
                      <a:pt x="1" y="9"/>
                    </a:lnTo>
                    <a:lnTo>
                      <a:pt x="0" y="14"/>
                    </a:lnTo>
                    <a:lnTo>
                      <a:pt x="1" y="19"/>
                    </a:lnTo>
                    <a:lnTo>
                      <a:pt x="5" y="22"/>
                    </a:lnTo>
                    <a:lnTo>
                      <a:pt x="7" y="24"/>
                    </a:lnTo>
                    <a:lnTo>
                      <a:pt x="9" y="26"/>
                    </a:lnTo>
                    <a:lnTo>
                      <a:pt x="11" y="26"/>
                    </a:lnTo>
                    <a:lnTo>
                      <a:pt x="14" y="2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>
                <a:off x="4441680" y="5609880"/>
                <a:ext cx="9000" cy="11880"/>
              </a:xfrm>
              <a:custGeom>
                <a:avLst/>
                <a:gdLst/>
                <a:ahLst/>
                <a:rect l="l" t="t" r="r" b="b"/>
                <a:pathLst>
                  <a:path w="20" h="24">
                    <a:moveTo>
                      <a:pt x="15" y="24"/>
                    </a:moveTo>
                    <a:lnTo>
                      <a:pt x="17" y="22"/>
                    </a:lnTo>
                    <a:lnTo>
                      <a:pt x="19" y="20"/>
                    </a:lnTo>
                    <a:lnTo>
                      <a:pt x="20" y="18"/>
                    </a:lnTo>
                    <a:lnTo>
                      <a:pt x="20" y="14"/>
                    </a:lnTo>
                    <a:lnTo>
                      <a:pt x="20" y="10"/>
                    </a:lnTo>
                    <a:lnTo>
                      <a:pt x="18" y="6"/>
                    </a:lnTo>
                    <a:lnTo>
                      <a:pt x="15" y="3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2" y="1"/>
                    </a:lnTo>
                    <a:lnTo>
                      <a:pt x="0" y="4"/>
                    </a:lnTo>
                    <a:lnTo>
                      <a:pt x="15" y="2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920" bIns="-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>
                <a:off x="4397760" y="5611320"/>
                <a:ext cx="51480" cy="39600"/>
              </a:xfrm>
              <a:custGeom>
                <a:avLst/>
                <a:gdLst/>
                <a:ahLst/>
                <a:rect l="l" t="t" r="r" b="b"/>
                <a:pathLst>
                  <a:path w="99" h="78">
                    <a:moveTo>
                      <a:pt x="0" y="62"/>
                    </a:moveTo>
                    <a:lnTo>
                      <a:pt x="20" y="78"/>
                    </a:lnTo>
                    <a:lnTo>
                      <a:pt x="99" y="20"/>
                    </a:lnTo>
                    <a:lnTo>
                      <a:pt x="84" y="0"/>
                    </a:lnTo>
                    <a:lnTo>
                      <a:pt x="5" y="57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4392000" y="564372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5" h="36">
                    <a:moveTo>
                      <a:pt x="21" y="36"/>
                    </a:moveTo>
                    <a:lnTo>
                      <a:pt x="22" y="34"/>
                    </a:lnTo>
                    <a:lnTo>
                      <a:pt x="35" y="11"/>
                    </a:lnTo>
                    <a:lnTo>
                      <a:pt x="11" y="0"/>
                    </a:lnTo>
                    <a:lnTo>
                      <a:pt x="0" y="2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>
                <a:off x="4382280" y="5654520"/>
                <a:ext cx="20520" cy="18360"/>
              </a:xfrm>
              <a:custGeom>
                <a:avLst/>
                <a:gdLst/>
                <a:ahLst/>
                <a:rect l="l" t="t" r="r" b="b"/>
                <a:pathLst>
                  <a:path w="39" h="36">
                    <a:moveTo>
                      <a:pt x="0" y="23"/>
                    </a:moveTo>
                    <a:lnTo>
                      <a:pt x="23" y="36"/>
                    </a:lnTo>
                    <a:lnTo>
                      <a:pt x="39" y="16"/>
                    </a:lnTo>
                    <a:lnTo>
                      <a:pt x="19" y="0"/>
                    </a:lnTo>
                    <a:lnTo>
                      <a:pt x="2" y="2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>
                <a:off x="4376160" y="5665320"/>
                <a:ext cx="18720" cy="21240"/>
              </a:xfrm>
              <a:custGeom>
                <a:avLst/>
                <a:gdLst/>
                <a:ahLst/>
                <a:rect l="l" t="t" r="r" b="b"/>
                <a:pathLst>
                  <a:path w="37" h="42">
                    <a:moveTo>
                      <a:pt x="24" y="42"/>
                    </a:moveTo>
                    <a:lnTo>
                      <a:pt x="25" y="40"/>
                    </a:lnTo>
                    <a:lnTo>
                      <a:pt x="37" y="9"/>
                    </a:lnTo>
                    <a:lnTo>
                      <a:pt x="12" y="0"/>
                    </a:lnTo>
                    <a:lnTo>
                      <a:pt x="0" y="32"/>
                    </a:lnTo>
                    <a:lnTo>
                      <a:pt x="24" y="4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>
                <a:off x="4370040" y="5680440"/>
                <a:ext cx="18720" cy="18360"/>
              </a:xfrm>
              <a:custGeom>
                <a:avLst/>
                <a:gdLst/>
                <a:ahLst/>
                <a:rect l="l" t="t" r="r" b="b"/>
                <a:pathLst>
                  <a:path w="36" h="35">
                    <a:moveTo>
                      <a:pt x="22" y="35"/>
                    </a:moveTo>
                    <a:lnTo>
                      <a:pt x="24" y="33"/>
                    </a:lnTo>
                    <a:lnTo>
                      <a:pt x="36" y="12"/>
                    </a:lnTo>
                    <a:lnTo>
                      <a:pt x="12" y="0"/>
                    </a:lnTo>
                    <a:lnTo>
                      <a:pt x="0" y="22"/>
                    </a:lnTo>
                    <a:lnTo>
                      <a:pt x="22" y="3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4357440" y="5691240"/>
                <a:ext cx="23040" cy="25920"/>
              </a:xfrm>
              <a:custGeom>
                <a:avLst/>
                <a:gdLst/>
                <a:ahLst/>
                <a:rect l="l" t="t" r="r" b="b"/>
                <a:pathLst>
                  <a:path w="45" h="50">
                    <a:moveTo>
                      <a:pt x="18" y="50"/>
                    </a:moveTo>
                    <a:lnTo>
                      <a:pt x="20" y="48"/>
                    </a:lnTo>
                    <a:lnTo>
                      <a:pt x="45" y="15"/>
                    </a:lnTo>
                    <a:lnTo>
                      <a:pt x="25" y="0"/>
                    </a:lnTo>
                    <a:lnTo>
                      <a:pt x="0" y="33"/>
                    </a:lnTo>
                    <a:lnTo>
                      <a:pt x="18" y="5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>
                <a:off x="4351320" y="570636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1" h="33">
                    <a:moveTo>
                      <a:pt x="0" y="13"/>
                    </a:moveTo>
                    <a:lnTo>
                      <a:pt x="16" y="33"/>
                    </a:lnTo>
                    <a:lnTo>
                      <a:pt x="31" y="21"/>
                    </a:lnTo>
                    <a:lnTo>
                      <a:pt x="15" y="0"/>
                    </a:lnTo>
                    <a:lnTo>
                      <a:pt x="0" y="12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>
                <a:off x="4341960" y="571284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6" h="34">
                    <a:moveTo>
                      <a:pt x="0" y="16"/>
                    </a:moveTo>
                    <a:lnTo>
                      <a:pt x="19" y="34"/>
                    </a:lnTo>
                    <a:lnTo>
                      <a:pt x="36" y="19"/>
                    </a:lnTo>
                    <a:lnTo>
                      <a:pt x="19" y="0"/>
                    </a:lnTo>
                    <a:lnTo>
                      <a:pt x="1" y="14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>
                <a:off x="4334040" y="572040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6" h="31">
                    <a:moveTo>
                      <a:pt x="0" y="22"/>
                    </a:moveTo>
                    <a:lnTo>
                      <a:pt x="24" y="31"/>
                    </a:lnTo>
                    <a:lnTo>
                      <a:pt x="36" y="16"/>
                    </a:lnTo>
                    <a:lnTo>
                      <a:pt x="15" y="0"/>
                    </a:lnTo>
                    <a:lnTo>
                      <a:pt x="4" y="14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4320000" y="5732640"/>
                <a:ext cx="27720" cy="102240"/>
              </a:xfrm>
              <a:custGeom>
                <a:avLst/>
                <a:gdLst/>
                <a:ahLst/>
                <a:rect l="l" t="t" r="r" b="b"/>
                <a:pathLst>
                  <a:path w="53" h="203">
                    <a:moveTo>
                      <a:pt x="27" y="203"/>
                    </a:moveTo>
                    <a:lnTo>
                      <a:pt x="53" y="1"/>
                    </a:lnTo>
                    <a:lnTo>
                      <a:pt x="26" y="0"/>
                    </a:lnTo>
                    <a:lnTo>
                      <a:pt x="0" y="201"/>
                    </a:lnTo>
                    <a:lnTo>
                      <a:pt x="27" y="203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>
                <a:off x="4320000" y="5834880"/>
                <a:ext cx="14040" cy="6120"/>
              </a:xfrm>
              <a:custGeom>
                <a:avLst/>
                <a:gdLst/>
                <a:ahLst/>
                <a:rect l="l" t="t" r="r" b="b"/>
                <a:pathLst>
                  <a:path w="27" h="14">
                    <a:moveTo>
                      <a:pt x="0" y="0"/>
                    </a:moveTo>
                    <a:lnTo>
                      <a:pt x="0" y="3"/>
                    </a:lnTo>
                    <a:lnTo>
                      <a:pt x="0" y="6"/>
                    </a:lnTo>
                    <a:lnTo>
                      <a:pt x="1" y="9"/>
                    </a:lnTo>
                    <a:lnTo>
                      <a:pt x="4" y="11"/>
                    </a:lnTo>
                    <a:lnTo>
                      <a:pt x="7" y="13"/>
                    </a:lnTo>
                    <a:lnTo>
                      <a:pt x="12" y="14"/>
                    </a:lnTo>
                    <a:lnTo>
                      <a:pt x="17" y="14"/>
                    </a:lnTo>
                    <a:lnTo>
                      <a:pt x="22" y="12"/>
                    </a:lnTo>
                    <a:lnTo>
                      <a:pt x="23" y="10"/>
                    </a:lnTo>
                    <a:lnTo>
                      <a:pt x="25" y="7"/>
                    </a:lnTo>
                    <a:lnTo>
                      <a:pt x="26" y="5"/>
                    </a:lnTo>
                    <a:lnTo>
                      <a:pt x="27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4405680" y="5334480"/>
                <a:ext cx="15840" cy="15120"/>
              </a:xfrm>
              <a:custGeom>
                <a:avLst/>
                <a:gdLst/>
                <a:ahLst/>
                <a:rect l="l" t="t" r="r" b="b"/>
                <a:pathLst>
                  <a:path w="30" h="32">
                    <a:moveTo>
                      <a:pt x="27" y="0"/>
                    </a:moveTo>
                    <a:lnTo>
                      <a:pt x="30" y="26"/>
                    </a:lnTo>
                    <a:lnTo>
                      <a:pt x="3" y="32"/>
                    </a:lnTo>
                    <a:lnTo>
                      <a:pt x="0" y="6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4432320" y="5328720"/>
                <a:ext cx="17280" cy="16560"/>
              </a:xfrm>
              <a:custGeom>
                <a:avLst/>
                <a:gdLst/>
                <a:ahLst/>
                <a:rect l="l" t="t" r="r" b="b"/>
                <a:pathLst>
                  <a:path w="31" h="31">
                    <a:moveTo>
                      <a:pt x="27" y="0"/>
                    </a:moveTo>
                    <a:lnTo>
                      <a:pt x="31" y="27"/>
                    </a:lnTo>
                    <a:lnTo>
                      <a:pt x="5" y="31"/>
                    </a:lnTo>
                    <a:lnTo>
                      <a:pt x="0" y="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4460400" y="5323680"/>
                <a:ext cx="16920" cy="15480"/>
              </a:xfrm>
              <a:custGeom>
                <a:avLst/>
                <a:gdLst/>
                <a:ahLst/>
                <a:rect l="l" t="t" r="r" b="b"/>
                <a:pathLst>
                  <a:path w="31" h="31">
                    <a:moveTo>
                      <a:pt x="26" y="0"/>
                    </a:moveTo>
                    <a:lnTo>
                      <a:pt x="31" y="26"/>
                    </a:lnTo>
                    <a:lnTo>
                      <a:pt x="4" y="31"/>
                    </a:lnTo>
                    <a:lnTo>
                      <a:pt x="0" y="5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>
                <a:off x="4488480" y="531792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1" h="31">
                    <a:moveTo>
                      <a:pt x="27" y="0"/>
                    </a:moveTo>
                    <a:lnTo>
                      <a:pt x="31" y="26"/>
                    </a:lnTo>
                    <a:lnTo>
                      <a:pt x="4" y="31"/>
                    </a:lnTo>
                    <a:lnTo>
                      <a:pt x="0" y="6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4516920" y="531324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27" y="0"/>
                    </a:moveTo>
                    <a:lnTo>
                      <a:pt x="31" y="26"/>
                    </a:lnTo>
                    <a:lnTo>
                      <a:pt x="5" y="32"/>
                    </a:lnTo>
                    <a:lnTo>
                      <a:pt x="0" y="5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>
                <a:off x="4544640" y="5308560"/>
                <a:ext cx="15480" cy="15120"/>
              </a:xfrm>
              <a:custGeom>
                <a:avLst/>
                <a:gdLst/>
                <a:ahLst/>
                <a:rect l="l" t="t" r="r" b="b"/>
                <a:pathLst>
                  <a:path w="32" h="31">
                    <a:moveTo>
                      <a:pt x="32" y="26"/>
                    </a:moveTo>
                    <a:lnTo>
                      <a:pt x="26" y="0"/>
                    </a:lnTo>
                    <a:lnTo>
                      <a:pt x="0" y="5"/>
                    </a:lnTo>
                    <a:lnTo>
                      <a:pt x="4" y="31"/>
                    </a:lnTo>
                    <a:lnTo>
                      <a:pt x="31" y="26"/>
                    </a:lnTo>
                    <a:lnTo>
                      <a:pt x="32" y="26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>
                <a:off x="4557240" y="5308560"/>
                <a:ext cx="2880" cy="12240"/>
              </a:xfrm>
              <a:custGeom>
                <a:avLst/>
                <a:gdLst/>
                <a:ahLst/>
                <a:rect l="l" t="t" r="r" b="b"/>
                <a:pathLst>
                  <a:path w="7" h="26">
                    <a:moveTo>
                      <a:pt x="0" y="0"/>
                    </a:moveTo>
                    <a:lnTo>
                      <a:pt x="7" y="26"/>
                    </a:lnTo>
                    <a:lnTo>
                      <a:pt x="7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>
                <a:off x="4571280" y="5299560"/>
                <a:ext cx="15480" cy="18360"/>
              </a:xfrm>
              <a:custGeom>
                <a:avLst/>
                <a:gdLst/>
                <a:ahLst/>
                <a:rect l="l" t="t" r="r" b="b"/>
                <a:pathLst>
                  <a:path w="32" h="34">
                    <a:moveTo>
                      <a:pt x="27" y="0"/>
                    </a:moveTo>
                    <a:lnTo>
                      <a:pt x="32" y="25"/>
                    </a:lnTo>
                    <a:lnTo>
                      <a:pt x="7" y="34"/>
                    </a:lnTo>
                    <a:lnTo>
                      <a:pt x="0" y="8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4597920" y="5291640"/>
                <a:ext cx="16920" cy="16560"/>
              </a:xfrm>
              <a:custGeom>
                <a:avLst/>
                <a:gdLst/>
                <a:ahLst/>
                <a:rect l="l" t="t" r="r" b="b"/>
                <a:pathLst>
                  <a:path w="32" h="34">
                    <a:moveTo>
                      <a:pt x="26" y="0"/>
                    </a:moveTo>
                    <a:lnTo>
                      <a:pt x="32" y="26"/>
                    </a:lnTo>
                    <a:lnTo>
                      <a:pt x="6" y="34"/>
                    </a:lnTo>
                    <a:lnTo>
                      <a:pt x="0" y="8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>
                <a:off x="4626000" y="528408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2" h="34">
                    <a:moveTo>
                      <a:pt x="26" y="0"/>
                    </a:moveTo>
                    <a:lnTo>
                      <a:pt x="32" y="25"/>
                    </a:lnTo>
                    <a:lnTo>
                      <a:pt x="6" y="34"/>
                    </a:lnTo>
                    <a:lnTo>
                      <a:pt x="0" y="8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4652280" y="5276520"/>
                <a:ext cx="17280" cy="16560"/>
              </a:xfrm>
              <a:custGeom>
                <a:avLst/>
                <a:gdLst/>
                <a:ahLst/>
                <a:rect l="l" t="t" r="r" b="b"/>
                <a:pathLst>
                  <a:path w="33" h="33">
                    <a:moveTo>
                      <a:pt x="27" y="0"/>
                    </a:moveTo>
                    <a:lnTo>
                      <a:pt x="33" y="26"/>
                    </a:lnTo>
                    <a:lnTo>
                      <a:pt x="6" y="33"/>
                    </a:lnTo>
                    <a:lnTo>
                      <a:pt x="0" y="8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>
                <a:off x="4680720" y="5268960"/>
                <a:ext cx="15480" cy="16560"/>
              </a:xfrm>
              <a:custGeom>
                <a:avLst/>
                <a:gdLst/>
                <a:ahLst/>
                <a:rect l="l" t="t" r="r" b="b"/>
                <a:pathLst>
                  <a:path w="32" h="33">
                    <a:moveTo>
                      <a:pt x="25" y="0"/>
                    </a:moveTo>
                    <a:lnTo>
                      <a:pt x="32" y="25"/>
                    </a:lnTo>
                    <a:lnTo>
                      <a:pt x="6" y="33"/>
                    </a:lnTo>
                    <a:lnTo>
                      <a:pt x="0" y="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>
                <a:off x="4707360" y="5261400"/>
                <a:ext cx="16920" cy="15120"/>
              </a:xfrm>
              <a:custGeom>
                <a:avLst/>
                <a:gdLst/>
                <a:ahLst/>
                <a:rect l="l" t="t" r="r" b="b"/>
                <a:pathLst>
                  <a:path w="35" h="32">
                    <a:moveTo>
                      <a:pt x="35" y="23"/>
                    </a:moveTo>
                    <a:lnTo>
                      <a:pt x="25" y="0"/>
                    </a:lnTo>
                    <a:lnTo>
                      <a:pt x="0" y="6"/>
                    </a:lnTo>
                    <a:lnTo>
                      <a:pt x="7" y="32"/>
                    </a:lnTo>
                    <a:lnTo>
                      <a:pt x="32" y="25"/>
                    </a:lnTo>
                    <a:lnTo>
                      <a:pt x="35" y="23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>
                <a:off x="4717800" y="5261400"/>
                <a:ext cx="7560" cy="10440"/>
              </a:xfrm>
              <a:custGeom>
                <a:avLst/>
                <a:gdLst/>
                <a:ahLst/>
                <a:rect l="l" t="t" r="r" b="b"/>
                <a:pathLst>
                  <a:path w="16" h="23">
                    <a:moveTo>
                      <a:pt x="2" y="0"/>
                    </a:moveTo>
                    <a:lnTo>
                      <a:pt x="16" y="22"/>
                    </a:lnTo>
                    <a:lnTo>
                      <a:pt x="14" y="23"/>
                    </a:lnTo>
                    <a:lnTo>
                      <a:pt x="0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>
                <a:off x="4730760" y="5245920"/>
                <a:ext cx="18720" cy="18000"/>
              </a:xfrm>
              <a:custGeom>
                <a:avLst/>
                <a:gdLst/>
                <a:ahLst/>
                <a:rect l="l" t="t" r="r" b="b"/>
                <a:pathLst>
                  <a:path w="36" h="36">
                    <a:moveTo>
                      <a:pt x="24" y="0"/>
                    </a:moveTo>
                    <a:lnTo>
                      <a:pt x="36" y="21"/>
                    </a:lnTo>
                    <a:lnTo>
                      <a:pt x="14" y="36"/>
                    </a:lnTo>
                    <a:lnTo>
                      <a:pt x="0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4754160" y="5232240"/>
                <a:ext cx="18720" cy="16560"/>
              </a:xfrm>
              <a:custGeom>
                <a:avLst/>
                <a:gdLst/>
                <a:ahLst/>
                <a:rect l="l" t="t" r="r" b="b"/>
                <a:pathLst>
                  <a:path w="34" h="34">
                    <a:moveTo>
                      <a:pt x="21" y="0"/>
                    </a:moveTo>
                    <a:lnTo>
                      <a:pt x="0" y="12"/>
                    </a:lnTo>
                    <a:lnTo>
                      <a:pt x="14" y="34"/>
                    </a:lnTo>
                    <a:lnTo>
                      <a:pt x="34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d558a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>
                <a:off x="609840" y="3628080"/>
                <a:ext cx="1310760" cy="7498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609840" y="3628080"/>
                <a:ext cx="1310760" cy="749880"/>
              </a:xfrm>
              <a:custGeom>
                <a:avLst/>
                <a:gdLst/>
                <a:ahLst/>
                <a:rect l="l" t="t" r="r" b="b"/>
                <a:pathLst>
                  <a:path w="2520" h="1470">
                    <a:moveTo>
                      <a:pt x="2520" y="1470"/>
                    </a:moveTo>
                    <a:lnTo>
                      <a:pt x="2520" y="0"/>
                    </a:lnTo>
                    <a:lnTo>
                      <a:pt x="0" y="0"/>
                    </a:lnTo>
                    <a:lnTo>
                      <a:pt x="0" y="1470"/>
                    </a:lnTo>
                    <a:lnTo>
                      <a:pt x="2520" y="1470"/>
                    </a:lnTo>
                    <a:lnTo>
                      <a:pt x="2520" y="1470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591120" y="3605040"/>
                <a:ext cx="1310760" cy="74844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591120" y="3605040"/>
                <a:ext cx="1310760" cy="748440"/>
              </a:xfrm>
              <a:custGeom>
                <a:avLst/>
                <a:gdLst/>
                <a:ahLst/>
                <a:rect l="l" t="t" r="r" b="b"/>
                <a:pathLst>
                  <a:path w="2520" h="1468">
                    <a:moveTo>
                      <a:pt x="2520" y="1468"/>
                    </a:moveTo>
                    <a:lnTo>
                      <a:pt x="2520" y="0"/>
                    </a:lnTo>
                    <a:lnTo>
                      <a:pt x="0" y="0"/>
                    </a:lnTo>
                    <a:lnTo>
                      <a:pt x="0" y="1468"/>
                    </a:lnTo>
                    <a:lnTo>
                      <a:pt x="2520" y="1468"/>
                    </a:lnTo>
                    <a:lnTo>
                      <a:pt x="2520" y="1468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782640" y="3632760"/>
                <a:ext cx="536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Transwestern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797040" y="3727440"/>
                <a:ext cx="508680" cy="1440"/>
              </a:xfrm>
              <a:prstGeom prst="line">
                <a:avLst/>
              </a:prstGeom>
              <a:ln w="3240">
                <a:solidFill>
                  <a:srgbClr val="00202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722520" y="3752280"/>
                <a:ext cx="531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- 2,544 Miles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696240" y="3837960"/>
                <a:ext cx="1022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- 1.8 Bcf/d Peak Capacity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694800" y="3941640"/>
                <a:ext cx="12632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Transports Gas Bi-directionally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>
                <a:off x="696960" y="4023000"/>
                <a:ext cx="10616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to West and East Markets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700200" y="366768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1" h="111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1"/>
                    </a:lnTo>
                    <a:lnTo>
                      <a:pt x="111" y="55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>
                <a:off x="700200" y="366768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1" h="111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1"/>
                    </a:lnTo>
                    <a:lnTo>
                      <a:pt x="111" y="55"/>
                    </a:lnTo>
                    <a:lnTo>
                      <a:pt x="111" y="55"/>
                    </a:lnTo>
                    <a:close/>
                  </a:path>
                </a:pathLst>
              </a:custGeom>
              <a:noFill/>
              <a:ln w="1440">
                <a:solidFill>
                  <a:srgbClr val="da324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>
                <a:off x="1387080" y="1534320"/>
                <a:ext cx="1456200" cy="982440"/>
              </a:xfrm>
              <a:prstGeom prst="rect">
                <a:avLst/>
              </a:prstGeom>
              <a:solidFill>
                <a:srgbClr val="002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>
                <a:off x="1387080" y="1534320"/>
                <a:ext cx="1456200" cy="982440"/>
              </a:xfrm>
              <a:custGeom>
                <a:avLst/>
                <a:gdLst/>
                <a:ahLst/>
                <a:rect l="l" t="t" r="r" b="b"/>
                <a:pathLst>
                  <a:path w="2797" h="1928">
                    <a:moveTo>
                      <a:pt x="2797" y="1928"/>
                    </a:moveTo>
                    <a:lnTo>
                      <a:pt x="2797" y="0"/>
                    </a:lnTo>
                    <a:lnTo>
                      <a:pt x="0" y="0"/>
                    </a:lnTo>
                    <a:lnTo>
                      <a:pt x="0" y="1928"/>
                    </a:lnTo>
                    <a:lnTo>
                      <a:pt x="2797" y="1928"/>
                    </a:lnTo>
                    <a:lnTo>
                      <a:pt x="2797" y="1928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>
                <a:off x="1368360" y="1511640"/>
                <a:ext cx="1454760" cy="96840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>
                <a:off x="1368360" y="1511640"/>
                <a:ext cx="1454760" cy="968400"/>
              </a:xfrm>
              <a:custGeom>
                <a:avLst/>
                <a:gdLst/>
                <a:ahLst/>
                <a:rect l="l" t="t" r="r" b="b"/>
                <a:pathLst>
                  <a:path w="2797" h="1898">
                    <a:moveTo>
                      <a:pt x="2797" y="1898"/>
                    </a:moveTo>
                    <a:lnTo>
                      <a:pt x="2797" y="0"/>
                    </a:lnTo>
                    <a:lnTo>
                      <a:pt x="0" y="0"/>
                    </a:lnTo>
                    <a:lnTo>
                      <a:pt x="0" y="1898"/>
                    </a:lnTo>
                    <a:lnTo>
                      <a:pt x="2797" y="1898"/>
                    </a:lnTo>
                    <a:lnTo>
                      <a:pt x="2797" y="1898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1456920" y="1564920"/>
                <a:ext cx="13762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Northern Border Pipeline 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1528920" y="1656720"/>
                <a:ext cx="1212840" cy="1080"/>
              </a:xfrm>
              <a:prstGeom prst="line">
                <a:avLst/>
              </a:prstGeom>
              <a:ln w="3240">
                <a:solidFill>
                  <a:srgbClr val="00202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1515600" y="1684440"/>
                <a:ext cx="531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- 1,248 Miles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1488960" y="1773000"/>
                <a:ext cx="1096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- 2.4 Bcf/d Design Capacity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1405800" y="158328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2" h="110">
                    <a:moveTo>
                      <a:pt x="112" y="55"/>
                    </a:moveTo>
                    <a:lnTo>
                      <a:pt x="55" y="0"/>
                    </a:lnTo>
                    <a:lnTo>
                      <a:pt x="0" y="55"/>
                    </a:lnTo>
                    <a:lnTo>
                      <a:pt x="55" y="110"/>
                    </a:lnTo>
                    <a:lnTo>
                      <a:pt x="112" y="55"/>
                    </a:lnTo>
                    <a:close/>
                  </a:path>
                </a:pathLst>
              </a:cu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1405800" y="158328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2" h="110">
                    <a:moveTo>
                      <a:pt x="112" y="55"/>
                    </a:moveTo>
                    <a:lnTo>
                      <a:pt x="55" y="0"/>
                    </a:lnTo>
                    <a:lnTo>
                      <a:pt x="0" y="55"/>
                    </a:lnTo>
                    <a:lnTo>
                      <a:pt x="55" y="110"/>
                    </a:lnTo>
                    <a:lnTo>
                      <a:pt x="112" y="55"/>
                    </a:lnTo>
                    <a:lnTo>
                      <a:pt x="112" y="55"/>
                    </a:lnTo>
                    <a:close/>
                  </a:path>
                </a:pathLst>
              </a:custGeom>
              <a:noFill/>
              <a:ln w="3240">
                <a:solidFill>
                  <a:srgbClr val="00b4e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1476360" y="1869480"/>
                <a:ext cx="9831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- Operated by Northern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1489320" y="1968840"/>
                <a:ext cx="123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 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1586880" y="1958040"/>
                <a:ext cx="2415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Plains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1803600" y="196884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>
                <a:off x="1820160" y="1958040"/>
                <a:ext cx="2858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Natural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2092320" y="196884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2085120" y="1958040"/>
                <a:ext cx="5655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Gas 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13" name=""/>
            <p:cNvGrpSpPr/>
            <p:nvPr/>
          </p:nvGrpSpPr>
          <p:grpSpPr>
            <a:xfrm>
              <a:off x="154080" y="2061000"/>
              <a:ext cx="8377200" cy="4797720"/>
              <a:chOff x="154080" y="2061000"/>
              <a:chExt cx="8377200" cy="4797720"/>
            </a:xfrm>
          </p:grpSpPr>
          <p:sp>
            <p:nvSpPr>
              <p:cNvPr id="1414" name=""/>
              <p:cNvSpPr/>
              <p:nvPr/>
            </p:nvSpPr>
            <p:spPr>
              <a:xfrm>
                <a:off x="4699800" y="3410640"/>
                <a:ext cx="1674360" cy="77292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4699800" y="3410640"/>
                <a:ext cx="1674360" cy="772920"/>
              </a:xfrm>
              <a:custGeom>
                <a:avLst/>
                <a:gdLst/>
                <a:ahLst/>
                <a:rect l="l" t="t" r="r" b="b"/>
                <a:pathLst>
                  <a:path w="3220" h="1513">
                    <a:moveTo>
                      <a:pt x="3220" y="1513"/>
                    </a:moveTo>
                    <a:lnTo>
                      <a:pt x="3220" y="0"/>
                    </a:lnTo>
                    <a:lnTo>
                      <a:pt x="0" y="0"/>
                    </a:lnTo>
                    <a:lnTo>
                      <a:pt x="0" y="1513"/>
                    </a:lnTo>
                    <a:lnTo>
                      <a:pt x="3220" y="1513"/>
                    </a:lnTo>
                    <a:lnTo>
                      <a:pt x="3220" y="1513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4668120" y="3383280"/>
                <a:ext cx="1674720" cy="78192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4668120" y="3383280"/>
                <a:ext cx="1674720" cy="781920"/>
              </a:xfrm>
              <a:custGeom>
                <a:avLst/>
                <a:gdLst/>
                <a:ahLst/>
                <a:rect l="l" t="t" r="r" b="b"/>
                <a:pathLst>
                  <a:path w="3219" h="1533">
                    <a:moveTo>
                      <a:pt x="3219" y="1533"/>
                    </a:moveTo>
                    <a:lnTo>
                      <a:pt x="3219" y="0"/>
                    </a:lnTo>
                    <a:lnTo>
                      <a:pt x="0" y="0"/>
                    </a:lnTo>
                    <a:lnTo>
                      <a:pt x="0" y="1533"/>
                    </a:lnTo>
                    <a:lnTo>
                      <a:pt x="3219" y="1533"/>
                    </a:lnTo>
                    <a:lnTo>
                      <a:pt x="3219" y="1533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4844160" y="3433680"/>
                <a:ext cx="8409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Northern Natural Gas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4858560" y="3526920"/>
                <a:ext cx="780480" cy="1440"/>
              </a:xfrm>
              <a:prstGeom prst="line">
                <a:avLst/>
              </a:prstGeom>
              <a:ln w="3240">
                <a:solidFill>
                  <a:srgbClr val="00202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4795920" y="3540600"/>
                <a:ext cx="5803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- 16,900 Miles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4757760" y="3649320"/>
                <a:ext cx="1508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- 4.4 Bcf/d Market Area-Peak Capacity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4821120" y="375048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4785120" y="3733920"/>
                <a:ext cx="9684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Serves Upper Midwest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4772160" y="3834720"/>
                <a:ext cx="1351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Part owner in Trailblazer Pipeline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4821120" y="39985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766400" y="3926520"/>
                <a:ext cx="1297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Market Area capacity expanded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4790880" y="4008960"/>
                <a:ext cx="10177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 by 10% from 1995-2000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4730760" y="344916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1" h="111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1"/>
                    </a:lnTo>
                    <a:lnTo>
                      <a:pt x="111" y="55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4730760" y="3449160"/>
                <a:ext cx="57600" cy="56520"/>
              </a:xfrm>
              <a:custGeom>
                <a:avLst/>
                <a:gdLst/>
                <a:ahLst/>
                <a:rect l="l" t="t" r="r" b="b"/>
                <a:pathLst>
                  <a:path w="111" h="111">
                    <a:moveTo>
                      <a:pt x="111" y="55"/>
                    </a:moveTo>
                    <a:lnTo>
                      <a:pt x="56" y="0"/>
                    </a:lnTo>
                    <a:lnTo>
                      <a:pt x="0" y="55"/>
                    </a:lnTo>
                    <a:lnTo>
                      <a:pt x="56" y="111"/>
                    </a:lnTo>
                    <a:lnTo>
                      <a:pt x="111" y="55"/>
                    </a:lnTo>
                    <a:lnTo>
                      <a:pt x="111" y="55"/>
                    </a:lnTo>
                    <a:close/>
                  </a:path>
                </a:pathLst>
              </a:custGeom>
              <a:noFill/>
              <a:ln w="1440">
                <a:solidFill>
                  <a:srgbClr val="003a9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720" bIns="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4974480" y="3187080"/>
                <a:ext cx="38880" cy="36720"/>
              </a:xfrm>
              <a:custGeom>
                <a:avLst/>
                <a:gdLst/>
                <a:ahLst/>
                <a:rect l="l" t="t" r="r" b="b"/>
                <a:pathLst>
                  <a:path w="75" h="74">
                    <a:moveTo>
                      <a:pt x="37" y="74"/>
                    </a:moveTo>
                    <a:lnTo>
                      <a:pt x="45" y="74"/>
                    </a:lnTo>
                    <a:lnTo>
                      <a:pt x="52" y="72"/>
                    </a:lnTo>
                    <a:lnTo>
                      <a:pt x="58" y="68"/>
                    </a:lnTo>
                    <a:lnTo>
                      <a:pt x="64" y="63"/>
                    </a:lnTo>
                    <a:lnTo>
                      <a:pt x="68" y="58"/>
                    </a:lnTo>
                    <a:lnTo>
                      <a:pt x="72" y="52"/>
                    </a:lnTo>
                    <a:lnTo>
                      <a:pt x="74" y="45"/>
                    </a:lnTo>
                    <a:lnTo>
                      <a:pt x="75" y="37"/>
                    </a:lnTo>
                    <a:lnTo>
                      <a:pt x="74" y="29"/>
                    </a:lnTo>
                    <a:lnTo>
                      <a:pt x="72" y="23"/>
                    </a:lnTo>
                    <a:lnTo>
                      <a:pt x="68" y="17"/>
                    </a:lnTo>
                    <a:lnTo>
                      <a:pt x="64" y="11"/>
                    </a:lnTo>
                    <a:lnTo>
                      <a:pt x="58" y="7"/>
                    </a:lnTo>
                    <a:lnTo>
                      <a:pt x="52" y="4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4"/>
                    </a:lnTo>
                    <a:lnTo>
                      <a:pt x="17" y="7"/>
                    </a:lnTo>
                    <a:lnTo>
                      <a:pt x="11" y="11"/>
                    </a:lnTo>
                    <a:lnTo>
                      <a:pt x="7" y="17"/>
                    </a:lnTo>
                    <a:lnTo>
                      <a:pt x="4" y="23"/>
                    </a:lnTo>
                    <a:lnTo>
                      <a:pt x="1" y="29"/>
                    </a:lnTo>
                    <a:lnTo>
                      <a:pt x="0" y="37"/>
                    </a:lnTo>
                    <a:lnTo>
                      <a:pt x="1" y="45"/>
                    </a:lnTo>
                    <a:lnTo>
                      <a:pt x="4" y="52"/>
                    </a:lnTo>
                    <a:lnTo>
                      <a:pt x="7" y="58"/>
                    </a:lnTo>
                    <a:lnTo>
                      <a:pt x="11" y="63"/>
                    </a:lnTo>
                    <a:lnTo>
                      <a:pt x="17" y="68"/>
                    </a:lnTo>
                    <a:lnTo>
                      <a:pt x="23" y="72"/>
                    </a:lnTo>
                    <a:lnTo>
                      <a:pt x="30" y="74"/>
                    </a:lnTo>
                    <a:lnTo>
                      <a:pt x="37" y="74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4993200" y="3205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24" y="2"/>
                    </a:moveTo>
                    <a:lnTo>
                      <a:pt x="24" y="2"/>
                    </a:lnTo>
                    <a:lnTo>
                      <a:pt x="24" y="6"/>
                    </a:lnTo>
                    <a:lnTo>
                      <a:pt x="22" y="11"/>
                    </a:lnTo>
                    <a:lnTo>
                      <a:pt x="20" y="15"/>
                    </a:lnTo>
                    <a:lnTo>
                      <a:pt x="17" y="18"/>
                    </a:lnTo>
                    <a:lnTo>
                      <a:pt x="14" y="20"/>
                    </a:lnTo>
                    <a:lnTo>
                      <a:pt x="10" y="23"/>
                    </a:lnTo>
                    <a:lnTo>
                      <a:pt x="6" y="25"/>
                    </a:lnTo>
                    <a:lnTo>
                      <a:pt x="1" y="25"/>
                    </a:lnTo>
                    <a:lnTo>
                      <a:pt x="0" y="52"/>
                    </a:lnTo>
                    <a:lnTo>
                      <a:pt x="10" y="51"/>
                    </a:lnTo>
                    <a:lnTo>
                      <a:pt x="20" y="47"/>
                    </a:lnTo>
                    <a:lnTo>
                      <a:pt x="28" y="43"/>
                    </a:lnTo>
                    <a:lnTo>
                      <a:pt x="36" y="37"/>
                    </a:lnTo>
                    <a:lnTo>
                      <a:pt x="42" y="29"/>
                    </a:lnTo>
                    <a:lnTo>
                      <a:pt x="47" y="20"/>
                    </a:lnTo>
                    <a:lnTo>
                      <a:pt x="50" y="11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4993200" y="317952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0" y="26"/>
                    </a:moveTo>
                    <a:lnTo>
                      <a:pt x="0" y="26"/>
                    </a:lnTo>
                    <a:lnTo>
                      <a:pt x="4" y="27"/>
                    </a:lnTo>
                    <a:lnTo>
                      <a:pt x="9" y="28"/>
                    </a:lnTo>
                    <a:lnTo>
                      <a:pt x="13" y="31"/>
                    </a:lnTo>
                    <a:lnTo>
                      <a:pt x="16" y="34"/>
                    </a:lnTo>
                    <a:lnTo>
                      <a:pt x="20" y="37"/>
                    </a:lnTo>
                    <a:lnTo>
                      <a:pt x="22" y="41"/>
                    </a:lnTo>
                    <a:lnTo>
                      <a:pt x="24" y="46"/>
                    </a:lnTo>
                    <a:lnTo>
                      <a:pt x="24" y="51"/>
                    </a:lnTo>
                    <a:lnTo>
                      <a:pt x="51" y="49"/>
                    </a:lnTo>
                    <a:lnTo>
                      <a:pt x="50" y="39"/>
                    </a:lnTo>
                    <a:lnTo>
                      <a:pt x="47" y="31"/>
                    </a:lnTo>
                    <a:lnTo>
                      <a:pt x="42" y="22"/>
                    </a:lnTo>
                    <a:lnTo>
                      <a:pt x="37" y="14"/>
                    </a:lnTo>
                    <a:lnTo>
                      <a:pt x="29" y="8"/>
                    </a:lnTo>
                    <a:lnTo>
                      <a:pt x="21" y="4"/>
                    </a:lnTo>
                    <a:lnTo>
                      <a:pt x="1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4966560" y="317952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7" y="49"/>
                    </a:moveTo>
                    <a:lnTo>
                      <a:pt x="27" y="49"/>
                    </a:lnTo>
                    <a:lnTo>
                      <a:pt x="27" y="45"/>
                    </a:lnTo>
                    <a:lnTo>
                      <a:pt x="29" y="40"/>
                    </a:lnTo>
                    <a:lnTo>
                      <a:pt x="31" y="37"/>
                    </a:lnTo>
                    <a:lnTo>
                      <a:pt x="34" y="34"/>
                    </a:lnTo>
                    <a:lnTo>
                      <a:pt x="37" y="31"/>
                    </a:lnTo>
                    <a:lnTo>
                      <a:pt x="40" y="28"/>
                    </a:lnTo>
                    <a:lnTo>
                      <a:pt x="45" y="27"/>
                    </a:lnTo>
                    <a:lnTo>
                      <a:pt x="50" y="26"/>
                    </a:lnTo>
                    <a:lnTo>
                      <a:pt x="51" y="0"/>
                    </a:lnTo>
                    <a:lnTo>
                      <a:pt x="41" y="1"/>
                    </a:lnTo>
                    <a:lnTo>
                      <a:pt x="32" y="4"/>
                    </a:lnTo>
                    <a:lnTo>
                      <a:pt x="23" y="9"/>
                    </a:lnTo>
                    <a:lnTo>
                      <a:pt x="16" y="15"/>
                    </a:lnTo>
                    <a:lnTo>
                      <a:pt x="9" y="23"/>
                    </a:lnTo>
                    <a:lnTo>
                      <a:pt x="4" y="32"/>
                    </a:lnTo>
                    <a:lnTo>
                      <a:pt x="2" y="4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7" y="49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4966560" y="3205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51" y="25"/>
                    </a:moveTo>
                    <a:lnTo>
                      <a:pt x="51" y="25"/>
                    </a:lnTo>
                    <a:lnTo>
                      <a:pt x="47" y="25"/>
                    </a:lnTo>
                    <a:lnTo>
                      <a:pt x="43" y="23"/>
                    </a:lnTo>
                    <a:lnTo>
                      <a:pt x="38" y="20"/>
                    </a:lnTo>
                    <a:lnTo>
                      <a:pt x="34" y="17"/>
                    </a:lnTo>
                    <a:lnTo>
                      <a:pt x="31" y="14"/>
                    </a:lnTo>
                    <a:lnTo>
                      <a:pt x="29" y="10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2" y="12"/>
                    </a:lnTo>
                    <a:lnTo>
                      <a:pt x="4" y="22"/>
                    </a:lnTo>
                    <a:lnTo>
                      <a:pt x="8" y="30"/>
                    </a:lnTo>
                    <a:lnTo>
                      <a:pt x="14" y="37"/>
                    </a:lnTo>
                    <a:lnTo>
                      <a:pt x="22" y="43"/>
                    </a:lnTo>
                    <a:lnTo>
                      <a:pt x="31" y="47"/>
                    </a:lnTo>
                    <a:lnTo>
                      <a:pt x="39" y="51"/>
                    </a:lnTo>
                    <a:lnTo>
                      <a:pt x="50" y="52"/>
                    </a:lnTo>
                    <a:lnTo>
                      <a:pt x="50" y="52"/>
                    </a:lnTo>
                    <a:lnTo>
                      <a:pt x="51" y="25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4326480" y="3825360"/>
                <a:ext cx="38880" cy="36720"/>
              </a:xfrm>
              <a:custGeom>
                <a:avLst/>
                <a:gdLst/>
                <a:ahLst/>
                <a:rect l="l" t="t" r="r" b="b"/>
                <a:pathLst>
                  <a:path w="75" h="73">
                    <a:moveTo>
                      <a:pt x="37" y="73"/>
                    </a:moveTo>
                    <a:lnTo>
                      <a:pt x="45" y="72"/>
                    </a:lnTo>
                    <a:lnTo>
                      <a:pt x="52" y="70"/>
                    </a:lnTo>
                    <a:lnTo>
                      <a:pt x="57" y="67"/>
                    </a:lnTo>
                    <a:lnTo>
                      <a:pt x="64" y="62"/>
                    </a:lnTo>
                    <a:lnTo>
                      <a:pt x="68" y="57"/>
                    </a:lnTo>
                    <a:lnTo>
                      <a:pt x="72" y="50"/>
                    </a:lnTo>
                    <a:lnTo>
                      <a:pt x="74" y="44"/>
                    </a:lnTo>
                    <a:lnTo>
                      <a:pt x="75" y="36"/>
                    </a:lnTo>
                    <a:lnTo>
                      <a:pt x="74" y="29"/>
                    </a:lnTo>
                    <a:lnTo>
                      <a:pt x="72" y="22"/>
                    </a:lnTo>
                    <a:lnTo>
                      <a:pt x="68" y="16"/>
                    </a:lnTo>
                    <a:lnTo>
                      <a:pt x="64" y="11"/>
                    </a:lnTo>
                    <a:lnTo>
                      <a:pt x="57" y="5"/>
                    </a:lnTo>
                    <a:lnTo>
                      <a:pt x="52" y="2"/>
                    </a:lnTo>
                    <a:lnTo>
                      <a:pt x="45" y="0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3" y="2"/>
                    </a:lnTo>
                    <a:lnTo>
                      <a:pt x="16" y="5"/>
                    </a:lnTo>
                    <a:lnTo>
                      <a:pt x="11" y="11"/>
                    </a:lnTo>
                    <a:lnTo>
                      <a:pt x="7" y="16"/>
                    </a:lnTo>
                    <a:lnTo>
                      <a:pt x="3" y="22"/>
                    </a:lnTo>
                    <a:lnTo>
                      <a:pt x="1" y="29"/>
                    </a:lnTo>
                    <a:lnTo>
                      <a:pt x="0" y="36"/>
                    </a:lnTo>
                    <a:lnTo>
                      <a:pt x="1" y="44"/>
                    </a:lnTo>
                    <a:lnTo>
                      <a:pt x="3" y="50"/>
                    </a:lnTo>
                    <a:lnTo>
                      <a:pt x="7" y="57"/>
                    </a:lnTo>
                    <a:lnTo>
                      <a:pt x="11" y="62"/>
                    </a:lnTo>
                    <a:lnTo>
                      <a:pt x="16" y="67"/>
                    </a:lnTo>
                    <a:lnTo>
                      <a:pt x="23" y="70"/>
                    </a:lnTo>
                    <a:lnTo>
                      <a:pt x="30" y="72"/>
                    </a:lnTo>
                    <a:lnTo>
                      <a:pt x="37" y="73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4345200" y="3842280"/>
                <a:ext cx="2592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4" y="3"/>
                    </a:moveTo>
                    <a:lnTo>
                      <a:pt x="24" y="3"/>
                    </a:lnTo>
                    <a:lnTo>
                      <a:pt x="24" y="7"/>
                    </a:lnTo>
                    <a:lnTo>
                      <a:pt x="22" y="11"/>
                    </a:lnTo>
                    <a:lnTo>
                      <a:pt x="20" y="15"/>
                    </a:lnTo>
                    <a:lnTo>
                      <a:pt x="17" y="19"/>
                    </a:lnTo>
                    <a:lnTo>
                      <a:pt x="14" y="21"/>
                    </a:lnTo>
                    <a:lnTo>
                      <a:pt x="10" y="23"/>
                    </a:lnTo>
                    <a:lnTo>
                      <a:pt x="5" y="24"/>
                    </a:lnTo>
                    <a:lnTo>
                      <a:pt x="1" y="25"/>
                    </a:lnTo>
                    <a:lnTo>
                      <a:pt x="0" y="51"/>
                    </a:lnTo>
                    <a:lnTo>
                      <a:pt x="10" y="50"/>
                    </a:lnTo>
                    <a:lnTo>
                      <a:pt x="19" y="48"/>
                    </a:lnTo>
                    <a:lnTo>
                      <a:pt x="28" y="42"/>
                    </a:lnTo>
                    <a:lnTo>
                      <a:pt x="36" y="37"/>
                    </a:lnTo>
                    <a:lnTo>
                      <a:pt x="42" y="28"/>
                    </a:lnTo>
                    <a:lnTo>
                      <a:pt x="46" y="20"/>
                    </a:lnTo>
                    <a:lnTo>
                      <a:pt x="50" y="1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24" y="3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>
                <a:off x="4345200" y="3817800"/>
                <a:ext cx="2592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0" y="27"/>
                    </a:moveTo>
                    <a:lnTo>
                      <a:pt x="0" y="27"/>
                    </a:lnTo>
                    <a:lnTo>
                      <a:pt x="4" y="27"/>
                    </a:lnTo>
                    <a:lnTo>
                      <a:pt x="9" y="29"/>
                    </a:lnTo>
                    <a:lnTo>
                      <a:pt x="13" y="31"/>
                    </a:lnTo>
                    <a:lnTo>
                      <a:pt x="16" y="34"/>
                    </a:lnTo>
                    <a:lnTo>
                      <a:pt x="19" y="38"/>
                    </a:lnTo>
                    <a:lnTo>
                      <a:pt x="22" y="42"/>
                    </a:lnTo>
                    <a:lnTo>
                      <a:pt x="24" y="46"/>
                    </a:lnTo>
                    <a:lnTo>
                      <a:pt x="24" y="52"/>
                    </a:lnTo>
                    <a:lnTo>
                      <a:pt x="51" y="49"/>
                    </a:lnTo>
                    <a:lnTo>
                      <a:pt x="50" y="40"/>
                    </a:lnTo>
                    <a:lnTo>
                      <a:pt x="46" y="30"/>
                    </a:lnTo>
                    <a:lnTo>
                      <a:pt x="42" y="21"/>
                    </a:lnTo>
                    <a:lnTo>
                      <a:pt x="37" y="15"/>
                    </a:lnTo>
                    <a:lnTo>
                      <a:pt x="29" y="8"/>
                    </a:lnTo>
                    <a:lnTo>
                      <a:pt x="20" y="4"/>
                    </a:lnTo>
                    <a:lnTo>
                      <a:pt x="1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>
                <a:off x="4320360" y="381780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27" y="49"/>
                    </a:moveTo>
                    <a:lnTo>
                      <a:pt x="27" y="49"/>
                    </a:lnTo>
                    <a:lnTo>
                      <a:pt x="27" y="45"/>
                    </a:lnTo>
                    <a:lnTo>
                      <a:pt x="28" y="41"/>
                    </a:lnTo>
                    <a:lnTo>
                      <a:pt x="31" y="36"/>
                    </a:lnTo>
                    <a:lnTo>
                      <a:pt x="34" y="33"/>
                    </a:lnTo>
                    <a:lnTo>
                      <a:pt x="37" y="31"/>
                    </a:lnTo>
                    <a:lnTo>
                      <a:pt x="40" y="29"/>
                    </a:lnTo>
                    <a:lnTo>
                      <a:pt x="45" y="27"/>
                    </a:lnTo>
                    <a:lnTo>
                      <a:pt x="50" y="27"/>
                    </a:lnTo>
                    <a:lnTo>
                      <a:pt x="51" y="0"/>
                    </a:lnTo>
                    <a:lnTo>
                      <a:pt x="41" y="1"/>
                    </a:lnTo>
                    <a:lnTo>
                      <a:pt x="32" y="4"/>
                    </a:lnTo>
                    <a:lnTo>
                      <a:pt x="23" y="8"/>
                    </a:lnTo>
                    <a:lnTo>
                      <a:pt x="15" y="15"/>
                    </a:lnTo>
                    <a:lnTo>
                      <a:pt x="9" y="22"/>
                    </a:lnTo>
                    <a:lnTo>
                      <a:pt x="4" y="31"/>
                    </a:lnTo>
                    <a:lnTo>
                      <a:pt x="1" y="41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27" y="49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>
                <a:off x="4320360" y="384228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51" y="25"/>
                    </a:moveTo>
                    <a:lnTo>
                      <a:pt x="51" y="25"/>
                    </a:lnTo>
                    <a:lnTo>
                      <a:pt x="47" y="24"/>
                    </a:lnTo>
                    <a:lnTo>
                      <a:pt x="42" y="23"/>
                    </a:lnTo>
                    <a:lnTo>
                      <a:pt x="38" y="21"/>
                    </a:lnTo>
                    <a:lnTo>
                      <a:pt x="34" y="18"/>
                    </a:lnTo>
                    <a:lnTo>
                      <a:pt x="32" y="14"/>
                    </a:lnTo>
                    <a:lnTo>
                      <a:pt x="28" y="10"/>
                    </a:lnTo>
                    <a:lnTo>
                      <a:pt x="27" y="6"/>
                    </a:lnTo>
                    <a:lnTo>
                      <a:pt x="27" y="0"/>
                    </a:lnTo>
                    <a:lnTo>
                      <a:pt x="0" y="3"/>
                    </a:lnTo>
                    <a:lnTo>
                      <a:pt x="1" y="12"/>
                    </a:lnTo>
                    <a:lnTo>
                      <a:pt x="4" y="22"/>
                    </a:lnTo>
                    <a:lnTo>
                      <a:pt x="9" y="30"/>
                    </a:lnTo>
                    <a:lnTo>
                      <a:pt x="14" y="37"/>
                    </a:lnTo>
                    <a:lnTo>
                      <a:pt x="22" y="44"/>
                    </a:lnTo>
                    <a:lnTo>
                      <a:pt x="31" y="48"/>
                    </a:lnTo>
                    <a:lnTo>
                      <a:pt x="39" y="51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51" y="25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4300200" y="3902040"/>
                <a:ext cx="38880" cy="36720"/>
              </a:xfrm>
              <a:custGeom>
                <a:avLst/>
                <a:gdLst/>
                <a:ahLst/>
                <a:rect l="l" t="t" r="r" b="b"/>
                <a:pathLst>
                  <a:path w="75" h="73">
                    <a:moveTo>
                      <a:pt x="37" y="73"/>
                    </a:moveTo>
                    <a:lnTo>
                      <a:pt x="45" y="72"/>
                    </a:lnTo>
                    <a:lnTo>
                      <a:pt x="52" y="70"/>
                    </a:lnTo>
                    <a:lnTo>
                      <a:pt x="58" y="67"/>
                    </a:lnTo>
                    <a:lnTo>
                      <a:pt x="63" y="63"/>
                    </a:lnTo>
                    <a:lnTo>
                      <a:pt x="68" y="57"/>
                    </a:lnTo>
                    <a:lnTo>
                      <a:pt x="72" y="51"/>
                    </a:lnTo>
                    <a:lnTo>
                      <a:pt x="74" y="44"/>
                    </a:lnTo>
                    <a:lnTo>
                      <a:pt x="75" y="37"/>
                    </a:lnTo>
                    <a:lnTo>
                      <a:pt x="74" y="29"/>
                    </a:lnTo>
                    <a:lnTo>
                      <a:pt x="72" y="23"/>
                    </a:lnTo>
                    <a:lnTo>
                      <a:pt x="68" y="16"/>
                    </a:lnTo>
                    <a:lnTo>
                      <a:pt x="63" y="11"/>
                    </a:lnTo>
                    <a:lnTo>
                      <a:pt x="58" y="6"/>
                    </a:lnTo>
                    <a:lnTo>
                      <a:pt x="52" y="2"/>
                    </a:lnTo>
                    <a:lnTo>
                      <a:pt x="45" y="0"/>
                    </a:lnTo>
                    <a:lnTo>
                      <a:pt x="37" y="0"/>
                    </a:lnTo>
                    <a:lnTo>
                      <a:pt x="30" y="0"/>
                    </a:lnTo>
                    <a:lnTo>
                      <a:pt x="23" y="2"/>
                    </a:lnTo>
                    <a:lnTo>
                      <a:pt x="17" y="6"/>
                    </a:lnTo>
                    <a:lnTo>
                      <a:pt x="11" y="11"/>
                    </a:lnTo>
                    <a:lnTo>
                      <a:pt x="7" y="16"/>
                    </a:lnTo>
                    <a:lnTo>
                      <a:pt x="4" y="23"/>
                    </a:lnTo>
                    <a:lnTo>
                      <a:pt x="1" y="29"/>
                    </a:lnTo>
                    <a:lnTo>
                      <a:pt x="0" y="37"/>
                    </a:lnTo>
                    <a:lnTo>
                      <a:pt x="1" y="44"/>
                    </a:lnTo>
                    <a:lnTo>
                      <a:pt x="4" y="51"/>
                    </a:lnTo>
                    <a:lnTo>
                      <a:pt x="7" y="57"/>
                    </a:lnTo>
                    <a:lnTo>
                      <a:pt x="11" y="63"/>
                    </a:lnTo>
                    <a:lnTo>
                      <a:pt x="17" y="67"/>
                    </a:lnTo>
                    <a:lnTo>
                      <a:pt x="23" y="70"/>
                    </a:lnTo>
                    <a:lnTo>
                      <a:pt x="30" y="72"/>
                    </a:lnTo>
                    <a:lnTo>
                      <a:pt x="37" y="73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>
                <a:off x="4318920" y="392040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4" y="2"/>
                    </a:moveTo>
                    <a:lnTo>
                      <a:pt x="24" y="2"/>
                    </a:lnTo>
                    <a:lnTo>
                      <a:pt x="24" y="6"/>
                    </a:lnTo>
                    <a:lnTo>
                      <a:pt x="22" y="10"/>
                    </a:lnTo>
                    <a:lnTo>
                      <a:pt x="20" y="15"/>
                    </a:lnTo>
                    <a:lnTo>
                      <a:pt x="17" y="18"/>
                    </a:lnTo>
                    <a:lnTo>
                      <a:pt x="14" y="20"/>
                    </a:lnTo>
                    <a:lnTo>
                      <a:pt x="10" y="22"/>
                    </a:lnTo>
                    <a:lnTo>
                      <a:pt x="6" y="23"/>
                    </a:lnTo>
                    <a:lnTo>
                      <a:pt x="1" y="24"/>
                    </a:lnTo>
                    <a:lnTo>
                      <a:pt x="0" y="51"/>
                    </a:lnTo>
                    <a:lnTo>
                      <a:pt x="10" y="50"/>
                    </a:lnTo>
                    <a:lnTo>
                      <a:pt x="20" y="47"/>
                    </a:lnTo>
                    <a:lnTo>
                      <a:pt x="28" y="42"/>
                    </a:lnTo>
                    <a:lnTo>
                      <a:pt x="36" y="36"/>
                    </a:lnTo>
                    <a:lnTo>
                      <a:pt x="42" y="29"/>
                    </a:lnTo>
                    <a:lnTo>
                      <a:pt x="47" y="19"/>
                    </a:lnTo>
                    <a:lnTo>
                      <a:pt x="50" y="1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>
                <a:off x="4318920" y="3894480"/>
                <a:ext cx="26280" cy="2736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0" y="27"/>
                    </a:moveTo>
                    <a:lnTo>
                      <a:pt x="0" y="27"/>
                    </a:lnTo>
                    <a:lnTo>
                      <a:pt x="4" y="28"/>
                    </a:lnTo>
                    <a:lnTo>
                      <a:pt x="9" y="29"/>
                    </a:lnTo>
                    <a:lnTo>
                      <a:pt x="13" y="31"/>
                    </a:lnTo>
                    <a:lnTo>
                      <a:pt x="16" y="34"/>
                    </a:lnTo>
                    <a:lnTo>
                      <a:pt x="20" y="38"/>
                    </a:lnTo>
                    <a:lnTo>
                      <a:pt x="22" y="42"/>
                    </a:lnTo>
                    <a:lnTo>
                      <a:pt x="24" y="46"/>
                    </a:lnTo>
                    <a:lnTo>
                      <a:pt x="24" y="52"/>
                    </a:lnTo>
                    <a:lnTo>
                      <a:pt x="51" y="50"/>
                    </a:lnTo>
                    <a:lnTo>
                      <a:pt x="50" y="40"/>
                    </a:lnTo>
                    <a:lnTo>
                      <a:pt x="47" y="30"/>
                    </a:lnTo>
                    <a:lnTo>
                      <a:pt x="42" y="23"/>
                    </a:lnTo>
                    <a:lnTo>
                      <a:pt x="37" y="15"/>
                    </a:lnTo>
                    <a:lnTo>
                      <a:pt x="29" y="9"/>
                    </a:lnTo>
                    <a:lnTo>
                      <a:pt x="21" y="4"/>
                    </a:lnTo>
                    <a:lnTo>
                      <a:pt x="1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>
                <a:off x="4292280" y="3894480"/>
                <a:ext cx="26280" cy="2736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27" y="50"/>
                    </a:moveTo>
                    <a:lnTo>
                      <a:pt x="27" y="50"/>
                    </a:lnTo>
                    <a:lnTo>
                      <a:pt x="27" y="45"/>
                    </a:lnTo>
                    <a:lnTo>
                      <a:pt x="29" y="41"/>
                    </a:lnTo>
                    <a:lnTo>
                      <a:pt x="31" y="37"/>
                    </a:lnTo>
                    <a:lnTo>
                      <a:pt x="34" y="33"/>
                    </a:lnTo>
                    <a:lnTo>
                      <a:pt x="37" y="31"/>
                    </a:lnTo>
                    <a:lnTo>
                      <a:pt x="40" y="29"/>
                    </a:lnTo>
                    <a:lnTo>
                      <a:pt x="45" y="28"/>
                    </a:lnTo>
                    <a:lnTo>
                      <a:pt x="50" y="27"/>
                    </a:lnTo>
                    <a:lnTo>
                      <a:pt x="51" y="0"/>
                    </a:lnTo>
                    <a:lnTo>
                      <a:pt x="41" y="1"/>
                    </a:lnTo>
                    <a:lnTo>
                      <a:pt x="32" y="4"/>
                    </a:lnTo>
                    <a:lnTo>
                      <a:pt x="23" y="9"/>
                    </a:lnTo>
                    <a:lnTo>
                      <a:pt x="16" y="15"/>
                    </a:lnTo>
                    <a:lnTo>
                      <a:pt x="9" y="23"/>
                    </a:lnTo>
                    <a:lnTo>
                      <a:pt x="4" y="31"/>
                    </a:lnTo>
                    <a:lnTo>
                      <a:pt x="2" y="41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27" y="50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4292280" y="392040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51" y="24"/>
                    </a:moveTo>
                    <a:lnTo>
                      <a:pt x="51" y="24"/>
                    </a:lnTo>
                    <a:lnTo>
                      <a:pt x="47" y="23"/>
                    </a:lnTo>
                    <a:lnTo>
                      <a:pt x="41" y="22"/>
                    </a:lnTo>
                    <a:lnTo>
                      <a:pt x="38" y="20"/>
                    </a:lnTo>
                    <a:lnTo>
                      <a:pt x="34" y="17"/>
                    </a:lnTo>
                    <a:lnTo>
                      <a:pt x="31" y="14"/>
                    </a:lnTo>
                    <a:lnTo>
                      <a:pt x="29" y="9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2" y="11"/>
                    </a:lnTo>
                    <a:lnTo>
                      <a:pt x="4" y="21"/>
                    </a:lnTo>
                    <a:lnTo>
                      <a:pt x="8" y="29"/>
                    </a:lnTo>
                    <a:lnTo>
                      <a:pt x="14" y="36"/>
                    </a:lnTo>
                    <a:lnTo>
                      <a:pt x="22" y="43"/>
                    </a:lnTo>
                    <a:lnTo>
                      <a:pt x="31" y="47"/>
                    </a:lnTo>
                    <a:lnTo>
                      <a:pt x="39" y="50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51" y="24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>
                <a:off x="5119560" y="2269080"/>
                <a:ext cx="35640" cy="33480"/>
              </a:xfrm>
              <a:custGeom>
                <a:avLst/>
                <a:gdLst/>
                <a:ahLst/>
                <a:rect l="l" t="t" r="r" b="b"/>
                <a:pathLst>
                  <a:path w="69" h="66">
                    <a:moveTo>
                      <a:pt x="37" y="0"/>
                    </a:moveTo>
                    <a:lnTo>
                      <a:pt x="0" y="66"/>
                    </a:lnTo>
                    <a:lnTo>
                      <a:pt x="69" y="6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>
                <a:off x="5106600" y="2265840"/>
                <a:ext cx="37440" cy="44280"/>
              </a:xfrm>
              <a:custGeom>
                <a:avLst/>
                <a:gdLst/>
                <a:ahLst/>
                <a:rect l="l" t="t" r="r" b="b"/>
                <a:pathLst>
                  <a:path w="72" h="85">
                    <a:moveTo>
                      <a:pt x="22" y="85"/>
                    </a:moveTo>
                    <a:lnTo>
                      <a:pt x="35" y="78"/>
                    </a:lnTo>
                    <a:lnTo>
                      <a:pt x="72" y="12"/>
                    </a:lnTo>
                    <a:lnTo>
                      <a:pt x="48" y="0"/>
                    </a:lnTo>
                    <a:lnTo>
                      <a:pt x="11" y="66"/>
                    </a:lnTo>
                    <a:lnTo>
                      <a:pt x="22" y="85"/>
                    </a:lnTo>
                    <a:lnTo>
                      <a:pt x="11" y="66"/>
                    </a:lnTo>
                    <a:lnTo>
                      <a:pt x="0" y="85"/>
                    </a:lnTo>
                    <a:lnTo>
                      <a:pt x="22" y="85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5119560" y="2296440"/>
                <a:ext cx="47880" cy="13680"/>
              </a:xfrm>
              <a:custGeom>
                <a:avLst/>
                <a:gdLst/>
                <a:ahLst/>
                <a:rect l="l" t="t" r="r" b="b"/>
                <a:pathLst>
                  <a:path w="93" h="27">
                    <a:moveTo>
                      <a:pt x="83" y="7"/>
                    </a:moveTo>
                    <a:lnTo>
                      <a:pt x="71" y="0"/>
                    </a:lnTo>
                    <a:lnTo>
                      <a:pt x="2" y="0"/>
                    </a:lnTo>
                    <a:lnTo>
                      <a:pt x="0" y="27"/>
                    </a:lnTo>
                    <a:lnTo>
                      <a:pt x="70" y="27"/>
                    </a:lnTo>
                    <a:lnTo>
                      <a:pt x="83" y="7"/>
                    </a:lnTo>
                    <a:lnTo>
                      <a:pt x="70" y="27"/>
                    </a:lnTo>
                    <a:lnTo>
                      <a:pt x="93" y="27"/>
                    </a:lnTo>
                    <a:lnTo>
                      <a:pt x="83" y="7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>
                <a:off x="5131800" y="2255040"/>
                <a:ext cx="29520" cy="51840"/>
              </a:xfrm>
              <a:custGeom>
                <a:avLst/>
                <a:gdLst/>
                <a:ahLst/>
                <a:rect l="l" t="t" r="r" b="b"/>
                <a:pathLst>
                  <a:path w="57" h="102">
                    <a:moveTo>
                      <a:pt x="0" y="23"/>
                    </a:moveTo>
                    <a:lnTo>
                      <a:pt x="0" y="36"/>
                    </a:lnTo>
                    <a:lnTo>
                      <a:pt x="32" y="102"/>
                    </a:lnTo>
                    <a:lnTo>
                      <a:pt x="57" y="88"/>
                    </a:lnTo>
                    <a:lnTo>
                      <a:pt x="24" y="23"/>
                    </a:lnTo>
                    <a:lnTo>
                      <a:pt x="0" y="23"/>
                    </a:lnTo>
                    <a:lnTo>
                      <a:pt x="24" y="23"/>
                    </a:lnTo>
                    <a:lnTo>
                      <a:pt x="13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>
                <a:off x="4985280" y="2867400"/>
                <a:ext cx="35640" cy="33480"/>
              </a:xfrm>
              <a:custGeom>
                <a:avLst/>
                <a:gdLst/>
                <a:ahLst/>
                <a:rect l="l" t="t" r="r" b="b"/>
                <a:pathLst>
                  <a:path w="69" h="66">
                    <a:moveTo>
                      <a:pt x="36" y="0"/>
                    </a:moveTo>
                    <a:lnTo>
                      <a:pt x="0" y="66"/>
                    </a:lnTo>
                    <a:lnTo>
                      <a:pt x="69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>
                <a:off x="4972680" y="2865600"/>
                <a:ext cx="37440" cy="42840"/>
              </a:xfrm>
              <a:custGeom>
                <a:avLst/>
                <a:gdLst/>
                <a:ahLst/>
                <a:rect l="l" t="t" r="r" b="b"/>
                <a:pathLst>
                  <a:path w="71" h="84">
                    <a:moveTo>
                      <a:pt x="22" y="84"/>
                    </a:moveTo>
                    <a:lnTo>
                      <a:pt x="34" y="76"/>
                    </a:lnTo>
                    <a:lnTo>
                      <a:pt x="71" y="12"/>
                    </a:lnTo>
                    <a:lnTo>
                      <a:pt x="47" y="0"/>
                    </a:lnTo>
                    <a:lnTo>
                      <a:pt x="11" y="65"/>
                    </a:lnTo>
                    <a:lnTo>
                      <a:pt x="22" y="84"/>
                    </a:lnTo>
                    <a:lnTo>
                      <a:pt x="11" y="65"/>
                    </a:lnTo>
                    <a:lnTo>
                      <a:pt x="0" y="84"/>
                    </a:lnTo>
                    <a:lnTo>
                      <a:pt x="22" y="84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>
                <a:off x="4985280" y="2894760"/>
                <a:ext cx="46440" cy="13680"/>
              </a:xfrm>
              <a:custGeom>
                <a:avLst/>
                <a:gdLst/>
                <a:ahLst/>
                <a:rect l="l" t="t" r="r" b="b"/>
                <a:pathLst>
                  <a:path w="92" h="27">
                    <a:moveTo>
                      <a:pt x="82" y="8"/>
                    </a:moveTo>
                    <a:lnTo>
                      <a:pt x="70" y="0"/>
                    </a:lnTo>
                    <a:lnTo>
                      <a:pt x="1" y="0"/>
                    </a:lnTo>
                    <a:lnTo>
                      <a:pt x="0" y="27"/>
                    </a:lnTo>
                    <a:lnTo>
                      <a:pt x="69" y="27"/>
                    </a:lnTo>
                    <a:lnTo>
                      <a:pt x="82" y="8"/>
                    </a:lnTo>
                    <a:lnTo>
                      <a:pt x="69" y="27"/>
                    </a:lnTo>
                    <a:lnTo>
                      <a:pt x="92" y="27"/>
                    </a:lnTo>
                    <a:lnTo>
                      <a:pt x="82" y="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>
                <a:off x="4997880" y="2853720"/>
                <a:ext cx="29520" cy="50400"/>
              </a:xfrm>
              <a:custGeom>
                <a:avLst/>
                <a:gdLst/>
                <a:ahLst/>
                <a:rect l="l" t="t" r="r" b="b"/>
                <a:pathLst>
                  <a:path w="57" h="100">
                    <a:moveTo>
                      <a:pt x="0" y="23"/>
                    </a:moveTo>
                    <a:lnTo>
                      <a:pt x="0" y="35"/>
                    </a:lnTo>
                    <a:lnTo>
                      <a:pt x="32" y="100"/>
                    </a:lnTo>
                    <a:lnTo>
                      <a:pt x="57" y="88"/>
                    </a:lnTo>
                    <a:lnTo>
                      <a:pt x="24" y="22"/>
                    </a:lnTo>
                    <a:lnTo>
                      <a:pt x="0" y="23"/>
                    </a:lnTo>
                    <a:lnTo>
                      <a:pt x="24" y="22"/>
                    </a:lnTo>
                    <a:lnTo>
                      <a:pt x="13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>
                <a:off x="4769640" y="5212440"/>
                <a:ext cx="38880" cy="38160"/>
              </a:xfrm>
              <a:custGeom>
                <a:avLst/>
                <a:gdLst/>
                <a:ahLst/>
                <a:rect l="l" t="t" r="r" b="b"/>
                <a:pathLst>
                  <a:path w="75" h="74">
                    <a:moveTo>
                      <a:pt x="37" y="74"/>
                    </a:moveTo>
                    <a:lnTo>
                      <a:pt x="45" y="73"/>
                    </a:lnTo>
                    <a:lnTo>
                      <a:pt x="52" y="71"/>
                    </a:lnTo>
                    <a:lnTo>
                      <a:pt x="58" y="68"/>
                    </a:lnTo>
                    <a:lnTo>
                      <a:pt x="64" y="63"/>
                    </a:lnTo>
                    <a:lnTo>
                      <a:pt x="68" y="58"/>
                    </a:lnTo>
                    <a:lnTo>
                      <a:pt x="72" y="52"/>
                    </a:lnTo>
                    <a:lnTo>
                      <a:pt x="74" y="45"/>
                    </a:lnTo>
                    <a:lnTo>
                      <a:pt x="75" y="38"/>
                    </a:lnTo>
                    <a:lnTo>
                      <a:pt x="74" y="30"/>
                    </a:lnTo>
                    <a:lnTo>
                      <a:pt x="72" y="22"/>
                    </a:lnTo>
                    <a:lnTo>
                      <a:pt x="68" y="17"/>
                    </a:lnTo>
                    <a:lnTo>
                      <a:pt x="64" y="12"/>
                    </a:lnTo>
                    <a:lnTo>
                      <a:pt x="58" y="6"/>
                    </a:lnTo>
                    <a:lnTo>
                      <a:pt x="52" y="3"/>
                    </a:lnTo>
                    <a:lnTo>
                      <a:pt x="45" y="1"/>
                    </a:lnTo>
                    <a:lnTo>
                      <a:pt x="37" y="0"/>
                    </a:lnTo>
                    <a:lnTo>
                      <a:pt x="30" y="1"/>
                    </a:lnTo>
                    <a:lnTo>
                      <a:pt x="23" y="3"/>
                    </a:lnTo>
                    <a:lnTo>
                      <a:pt x="17" y="6"/>
                    </a:lnTo>
                    <a:lnTo>
                      <a:pt x="11" y="12"/>
                    </a:lnTo>
                    <a:lnTo>
                      <a:pt x="7" y="17"/>
                    </a:lnTo>
                    <a:lnTo>
                      <a:pt x="4" y="22"/>
                    </a:lnTo>
                    <a:lnTo>
                      <a:pt x="1" y="30"/>
                    </a:lnTo>
                    <a:lnTo>
                      <a:pt x="0" y="38"/>
                    </a:lnTo>
                    <a:lnTo>
                      <a:pt x="1" y="45"/>
                    </a:lnTo>
                    <a:lnTo>
                      <a:pt x="4" y="52"/>
                    </a:lnTo>
                    <a:lnTo>
                      <a:pt x="7" y="58"/>
                    </a:lnTo>
                    <a:lnTo>
                      <a:pt x="11" y="63"/>
                    </a:lnTo>
                    <a:lnTo>
                      <a:pt x="17" y="68"/>
                    </a:lnTo>
                    <a:lnTo>
                      <a:pt x="23" y="71"/>
                    </a:lnTo>
                    <a:lnTo>
                      <a:pt x="30" y="73"/>
                    </a:lnTo>
                    <a:lnTo>
                      <a:pt x="37" y="74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>
                <a:off x="4788360" y="5230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4" y="2"/>
                    </a:moveTo>
                    <a:lnTo>
                      <a:pt x="24" y="2"/>
                    </a:lnTo>
                    <a:lnTo>
                      <a:pt x="24" y="7"/>
                    </a:lnTo>
                    <a:lnTo>
                      <a:pt x="22" y="11"/>
                    </a:lnTo>
                    <a:lnTo>
                      <a:pt x="21" y="14"/>
                    </a:lnTo>
                    <a:lnTo>
                      <a:pt x="17" y="18"/>
                    </a:lnTo>
                    <a:lnTo>
                      <a:pt x="14" y="21"/>
                    </a:lnTo>
                    <a:lnTo>
                      <a:pt x="10" y="23"/>
                    </a:lnTo>
                    <a:lnTo>
                      <a:pt x="5" y="24"/>
                    </a:lnTo>
                    <a:lnTo>
                      <a:pt x="1" y="25"/>
                    </a:lnTo>
                    <a:lnTo>
                      <a:pt x="0" y="51"/>
                    </a:lnTo>
                    <a:lnTo>
                      <a:pt x="10" y="50"/>
                    </a:lnTo>
                    <a:lnTo>
                      <a:pt x="20" y="48"/>
                    </a:lnTo>
                    <a:lnTo>
                      <a:pt x="28" y="43"/>
                    </a:lnTo>
                    <a:lnTo>
                      <a:pt x="36" y="36"/>
                    </a:lnTo>
                    <a:lnTo>
                      <a:pt x="42" y="29"/>
                    </a:lnTo>
                    <a:lnTo>
                      <a:pt x="47" y="20"/>
                    </a:lnTo>
                    <a:lnTo>
                      <a:pt x="50" y="1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4788360" y="520596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0" y="27"/>
                    </a:moveTo>
                    <a:lnTo>
                      <a:pt x="0" y="27"/>
                    </a:lnTo>
                    <a:lnTo>
                      <a:pt x="4" y="27"/>
                    </a:lnTo>
                    <a:lnTo>
                      <a:pt x="9" y="29"/>
                    </a:lnTo>
                    <a:lnTo>
                      <a:pt x="13" y="31"/>
                    </a:lnTo>
                    <a:lnTo>
                      <a:pt x="16" y="33"/>
                    </a:lnTo>
                    <a:lnTo>
                      <a:pt x="20" y="38"/>
                    </a:lnTo>
                    <a:lnTo>
                      <a:pt x="22" y="42"/>
                    </a:lnTo>
                    <a:lnTo>
                      <a:pt x="24" y="46"/>
                    </a:lnTo>
                    <a:lnTo>
                      <a:pt x="24" y="51"/>
                    </a:lnTo>
                    <a:lnTo>
                      <a:pt x="51" y="49"/>
                    </a:lnTo>
                    <a:lnTo>
                      <a:pt x="50" y="40"/>
                    </a:lnTo>
                    <a:lnTo>
                      <a:pt x="47" y="30"/>
                    </a:lnTo>
                    <a:lnTo>
                      <a:pt x="42" y="21"/>
                    </a:lnTo>
                    <a:lnTo>
                      <a:pt x="37" y="15"/>
                    </a:lnTo>
                    <a:lnTo>
                      <a:pt x="29" y="8"/>
                    </a:lnTo>
                    <a:lnTo>
                      <a:pt x="21" y="4"/>
                    </a:lnTo>
                    <a:lnTo>
                      <a:pt x="11" y="1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>
                <a:off x="4763520" y="520596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7" y="49"/>
                    </a:moveTo>
                    <a:lnTo>
                      <a:pt x="27" y="49"/>
                    </a:lnTo>
                    <a:lnTo>
                      <a:pt x="27" y="45"/>
                    </a:lnTo>
                    <a:lnTo>
                      <a:pt x="28" y="41"/>
                    </a:lnTo>
                    <a:lnTo>
                      <a:pt x="31" y="36"/>
                    </a:lnTo>
                    <a:lnTo>
                      <a:pt x="34" y="33"/>
                    </a:lnTo>
                    <a:lnTo>
                      <a:pt x="37" y="30"/>
                    </a:lnTo>
                    <a:lnTo>
                      <a:pt x="40" y="29"/>
                    </a:lnTo>
                    <a:lnTo>
                      <a:pt x="45" y="27"/>
                    </a:lnTo>
                    <a:lnTo>
                      <a:pt x="50" y="27"/>
                    </a:lnTo>
                    <a:lnTo>
                      <a:pt x="51" y="0"/>
                    </a:lnTo>
                    <a:lnTo>
                      <a:pt x="41" y="1"/>
                    </a:lnTo>
                    <a:lnTo>
                      <a:pt x="32" y="4"/>
                    </a:lnTo>
                    <a:lnTo>
                      <a:pt x="23" y="8"/>
                    </a:lnTo>
                    <a:lnTo>
                      <a:pt x="16" y="15"/>
                    </a:lnTo>
                    <a:lnTo>
                      <a:pt x="9" y="22"/>
                    </a:lnTo>
                    <a:lnTo>
                      <a:pt x="4" y="31"/>
                    </a:lnTo>
                    <a:lnTo>
                      <a:pt x="1" y="4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7" y="49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>
                <a:off x="4763520" y="5230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51" y="25"/>
                    </a:moveTo>
                    <a:lnTo>
                      <a:pt x="51" y="25"/>
                    </a:lnTo>
                    <a:lnTo>
                      <a:pt x="47" y="24"/>
                    </a:lnTo>
                    <a:lnTo>
                      <a:pt x="43" y="23"/>
                    </a:lnTo>
                    <a:lnTo>
                      <a:pt x="38" y="21"/>
                    </a:lnTo>
                    <a:lnTo>
                      <a:pt x="34" y="18"/>
                    </a:lnTo>
                    <a:lnTo>
                      <a:pt x="32" y="13"/>
                    </a:lnTo>
                    <a:lnTo>
                      <a:pt x="28" y="10"/>
                    </a:lnTo>
                    <a:lnTo>
                      <a:pt x="27" y="5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1" y="12"/>
                    </a:lnTo>
                    <a:lnTo>
                      <a:pt x="4" y="21"/>
                    </a:lnTo>
                    <a:lnTo>
                      <a:pt x="9" y="30"/>
                    </a:lnTo>
                    <a:lnTo>
                      <a:pt x="14" y="37"/>
                    </a:lnTo>
                    <a:lnTo>
                      <a:pt x="22" y="43"/>
                    </a:lnTo>
                    <a:lnTo>
                      <a:pt x="31" y="48"/>
                    </a:lnTo>
                    <a:lnTo>
                      <a:pt x="39" y="50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51" y="25"/>
                    </a:lnTo>
                    <a:close/>
                  </a:path>
                </a:pathLst>
              </a:custGeom>
              <a:solidFill>
                <a:srgbClr val="ffc9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>
                <a:off x="205560" y="4676400"/>
                <a:ext cx="2242800" cy="180756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>
                <a:off x="205560" y="4676400"/>
                <a:ext cx="2242800" cy="1807560"/>
              </a:xfrm>
              <a:custGeom>
                <a:avLst/>
                <a:gdLst/>
                <a:ahLst/>
                <a:rect l="l" t="t" r="r" b="b"/>
                <a:pathLst>
                  <a:path w="4310" h="3541">
                    <a:moveTo>
                      <a:pt x="4310" y="3541"/>
                    </a:moveTo>
                    <a:lnTo>
                      <a:pt x="4310" y="0"/>
                    </a:lnTo>
                    <a:lnTo>
                      <a:pt x="0" y="0"/>
                    </a:lnTo>
                    <a:lnTo>
                      <a:pt x="0" y="3541"/>
                    </a:lnTo>
                    <a:lnTo>
                      <a:pt x="4310" y="3541"/>
                    </a:lnTo>
                    <a:lnTo>
                      <a:pt x="4310" y="3541"/>
                    </a:lnTo>
                    <a:close/>
                  </a:path>
                </a:pathLst>
              </a:custGeom>
              <a:noFill/>
              <a:ln w="1440">
                <a:solidFill>
                  <a:srgbClr val="001f1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>
                <a:off x="154080" y="4639680"/>
                <a:ext cx="2255400" cy="180612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>
                <a:off x="154080" y="4639680"/>
                <a:ext cx="2255400" cy="1806120"/>
              </a:xfrm>
              <a:custGeom>
                <a:avLst/>
                <a:gdLst/>
                <a:ahLst/>
                <a:rect l="l" t="t" r="r" b="b"/>
                <a:pathLst>
                  <a:path w="4335" h="3540">
                    <a:moveTo>
                      <a:pt x="4335" y="3540"/>
                    </a:moveTo>
                    <a:lnTo>
                      <a:pt x="4335" y="0"/>
                    </a:lnTo>
                    <a:lnTo>
                      <a:pt x="0" y="0"/>
                    </a:lnTo>
                    <a:lnTo>
                      <a:pt x="0" y="3540"/>
                    </a:lnTo>
                    <a:lnTo>
                      <a:pt x="4335" y="3540"/>
                    </a:lnTo>
                    <a:lnTo>
                      <a:pt x="4335" y="3540"/>
                    </a:lnTo>
                    <a:close/>
                  </a:path>
                </a:pathLst>
              </a:custGeom>
              <a:noFill/>
              <a:ln w="3240">
                <a:solidFill>
                  <a:srgbClr val="001f1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>
                <a:off x="1027440" y="517536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>
                <a:off x="1077120" y="4674960"/>
                <a:ext cx="3988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INTERSTATE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>
                <a:off x="500400" y="5573160"/>
                <a:ext cx="295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5" name=""/>
              <p:cNvSpPr/>
              <p:nvPr/>
            </p:nvSpPr>
            <p:spPr>
              <a:xfrm>
                <a:off x="458280" y="5573160"/>
                <a:ext cx="2808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6" name=""/>
              <p:cNvSpPr/>
              <p:nvPr/>
            </p:nvSpPr>
            <p:spPr>
              <a:xfrm>
                <a:off x="414720" y="5573160"/>
                <a:ext cx="277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>
                <a:off x="370800" y="5573160"/>
                <a:ext cx="295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>
                <a:off x="328680" y="5573160"/>
                <a:ext cx="2808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>
                <a:off x="285120" y="5573160"/>
                <a:ext cx="295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0" name=""/>
              <p:cNvSpPr/>
              <p:nvPr/>
            </p:nvSpPr>
            <p:spPr>
              <a:xfrm>
                <a:off x="243000" y="5573160"/>
                <a:ext cx="277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1" name=""/>
              <p:cNvSpPr/>
              <p:nvPr/>
            </p:nvSpPr>
            <p:spPr>
              <a:xfrm>
                <a:off x="199080" y="5573160"/>
                <a:ext cx="29520" cy="13680"/>
              </a:xfrm>
              <a:prstGeom prst="rect">
                <a:avLst/>
              </a:prstGeom>
              <a:solidFill>
                <a:srgbClr val="00b4e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2" name=""/>
              <p:cNvSpPr/>
              <p:nvPr/>
            </p:nvSpPr>
            <p:spPr>
              <a:xfrm>
                <a:off x="1074600" y="5108040"/>
                <a:ext cx="3988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INTRASTATE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>
                <a:off x="200880" y="5342040"/>
                <a:ext cx="324360" cy="13680"/>
              </a:xfrm>
              <a:prstGeom prst="rect">
                <a:avLst/>
              </a:prstGeom>
              <a:solidFill>
                <a:srgbClr val="ffe8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4" name=""/>
              <p:cNvSpPr/>
              <p:nvPr/>
            </p:nvSpPr>
            <p:spPr>
              <a:xfrm>
                <a:off x="579600" y="4755960"/>
                <a:ext cx="1523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Northern Natural Gas Company (NNG)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5" name=""/>
              <p:cNvSpPr/>
              <p:nvPr/>
            </p:nvSpPr>
            <p:spPr>
              <a:xfrm>
                <a:off x="600120" y="4865040"/>
                <a:ext cx="536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Transwestern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>
                <a:off x="1101600" y="50713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>
                <a:off x="1112040" y="4865040"/>
                <a:ext cx="315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Pipeline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>
                <a:off x="1409400" y="50713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>
                <a:off x="1420920" y="4865040"/>
                <a:ext cx="3790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>
                <a:off x="1784160" y="50713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>
                <a:off x="1808280" y="4865040"/>
                <a:ext cx="1969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(TW)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609120" y="4970520"/>
                <a:ext cx="2710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Florida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865800" y="5176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>
                <a:off x="865800" y="4970520"/>
                <a:ext cx="5263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Transmission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>
                <a:off x="1347840" y="5176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1361880" y="4970520"/>
                <a:ext cx="1627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Gas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>
                <a:off x="1507680" y="5176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>
                <a:off x="1526400" y="4970520"/>
                <a:ext cx="2361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(FGT)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1747440" y="5176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616320" y="5521320"/>
                <a:ext cx="344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Northern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963720" y="52812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>
                <a:off x="980280" y="5521320"/>
                <a:ext cx="2660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Border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>
                <a:off x="1243440" y="52812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>
                <a:off x="1249920" y="5521320"/>
                <a:ext cx="315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Pipeline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>
                <a:off x="1550880" y="52812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>
                <a:off x="1557360" y="5521320"/>
                <a:ext cx="3790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>
                <a:off x="1919160" y="587808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>
                <a:off x="1937520" y="5521320"/>
                <a:ext cx="29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(NBPL)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>
                <a:off x="572400" y="5804280"/>
                <a:ext cx="4132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Trailblazer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>
                <a:off x="985680" y="54907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1" name=""/>
              <p:cNvSpPr/>
              <p:nvPr/>
            </p:nvSpPr>
            <p:spPr>
              <a:xfrm>
                <a:off x="964080" y="5804280"/>
                <a:ext cx="315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Pipeline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2" name=""/>
              <p:cNvSpPr/>
              <p:nvPr/>
            </p:nvSpPr>
            <p:spPr>
              <a:xfrm>
                <a:off x="1293480" y="54907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3" name=""/>
              <p:cNvSpPr/>
              <p:nvPr/>
            </p:nvSpPr>
            <p:spPr>
              <a:xfrm>
                <a:off x="1273320" y="5804280"/>
                <a:ext cx="3790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4" name=""/>
              <p:cNvSpPr/>
              <p:nvPr/>
            </p:nvSpPr>
            <p:spPr>
              <a:xfrm>
                <a:off x="588960" y="5290200"/>
                <a:ext cx="3301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Houston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5" name=""/>
              <p:cNvSpPr/>
              <p:nvPr/>
            </p:nvSpPr>
            <p:spPr>
              <a:xfrm>
                <a:off x="930600" y="6014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6" name=""/>
              <p:cNvSpPr/>
              <p:nvPr/>
            </p:nvSpPr>
            <p:spPr>
              <a:xfrm>
                <a:off x="925560" y="5290200"/>
                <a:ext cx="177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Pipe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7" name=""/>
              <p:cNvSpPr/>
              <p:nvPr/>
            </p:nvSpPr>
            <p:spPr>
              <a:xfrm>
                <a:off x="1110600" y="6014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8" name=""/>
              <p:cNvSpPr/>
              <p:nvPr/>
            </p:nvSpPr>
            <p:spPr>
              <a:xfrm>
                <a:off x="1108800" y="5290200"/>
                <a:ext cx="167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Line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9" name=""/>
              <p:cNvSpPr/>
              <p:nvPr/>
            </p:nvSpPr>
            <p:spPr>
              <a:xfrm>
                <a:off x="1285560" y="6014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0" name=""/>
              <p:cNvSpPr/>
              <p:nvPr/>
            </p:nvSpPr>
            <p:spPr>
              <a:xfrm>
                <a:off x="1276560" y="5290200"/>
                <a:ext cx="3790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Company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1" name=""/>
              <p:cNvSpPr/>
              <p:nvPr/>
            </p:nvSpPr>
            <p:spPr>
              <a:xfrm>
                <a:off x="1659960" y="6014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2" name=""/>
              <p:cNvSpPr/>
              <p:nvPr/>
            </p:nvSpPr>
            <p:spPr>
              <a:xfrm>
                <a:off x="1657800" y="5290200"/>
                <a:ext cx="231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(HPL)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3" name=""/>
              <p:cNvSpPr/>
              <p:nvPr/>
            </p:nvSpPr>
            <p:spPr>
              <a:xfrm>
                <a:off x="581400" y="552312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4" name=""/>
              <p:cNvSpPr/>
              <p:nvPr/>
            </p:nvSpPr>
            <p:spPr>
              <a:xfrm>
                <a:off x="609480" y="6751800"/>
                <a:ext cx="172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     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5" name=""/>
              <p:cNvSpPr/>
              <p:nvPr/>
            </p:nvSpPr>
            <p:spPr>
              <a:xfrm>
                <a:off x="193320" y="4910760"/>
                <a:ext cx="332280" cy="13680"/>
              </a:xfrm>
              <a:prstGeom prst="rect">
                <a:avLst/>
              </a:pr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6" name=""/>
              <p:cNvSpPr/>
              <p:nvPr/>
            </p:nvSpPr>
            <p:spPr>
              <a:xfrm>
                <a:off x="197640" y="5011560"/>
                <a:ext cx="332280" cy="1512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680" bIns="-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7" name=""/>
              <p:cNvSpPr/>
              <p:nvPr/>
            </p:nvSpPr>
            <p:spPr>
              <a:xfrm>
                <a:off x="197640" y="4805280"/>
                <a:ext cx="332280" cy="13320"/>
              </a:xfrm>
              <a:prstGeom prst="rect">
                <a:avLst/>
              </a:pr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480" bIns="-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8" name=""/>
              <p:cNvSpPr/>
              <p:nvPr/>
            </p:nvSpPr>
            <p:spPr>
              <a:xfrm>
                <a:off x="498960" y="5853240"/>
                <a:ext cx="295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9" name=""/>
              <p:cNvSpPr/>
              <p:nvPr/>
            </p:nvSpPr>
            <p:spPr>
              <a:xfrm>
                <a:off x="456840" y="5853240"/>
                <a:ext cx="277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0" name=""/>
              <p:cNvSpPr/>
              <p:nvPr/>
            </p:nvSpPr>
            <p:spPr>
              <a:xfrm>
                <a:off x="412920" y="5853240"/>
                <a:ext cx="295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1" name=""/>
              <p:cNvSpPr/>
              <p:nvPr/>
            </p:nvSpPr>
            <p:spPr>
              <a:xfrm>
                <a:off x="370800" y="5853240"/>
                <a:ext cx="2808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2" name=""/>
              <p:cNvSpPr/>
              <p:nvPr/>
            </p:nvSpPr>
            <p:spPr>
              <a:xfrm>
                <a:off x="327240" y="5853240"/>
                <a:ext cx="295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3" name=""/>
              <p:cNvSpPr/>
              <p:nvPr/>
            </p:nvSpPr>
            <p:spPr>
              <a:xfrm>
                <a:off x="285120" y="5853240"/>
                <a:ext cx="277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4" name=""/>
              <p:cNvSpPr/>
              <p:nvPr/>
            </p:nvSpPr>
            <p:spPr>
              <a:xfrm>
                <a:off x="241200" y="5853240"/>
                <a:ext cx="2952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5" name=""/>
              <p:cNvSpPr/>
              <p:nvPr/>
            </p:nvSpPr>
            <p:spPr>
              <a:xfrm>
                <a:off x="199080" y="5853240"/>
                <a:ext cx="28080" cy="13680"/>
              </a:xfrm>
              <a:prstGeom prst="rect">
                <a:avLst/>
              </a:pr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6" name=""/>
              <p:cNvSpPr/>
              <p:nvPr/>
            </p:nvSpPr>
            <p:spPr>
              <a:xfrm>
                <a:off x="1027440" y="5611320"/>
                <a:ext cx="2196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7" name=""/>
              <p:cNvSpPr/>
              <p:nvPr/>
            </p:nvSpPr>
            <p:spPr>
              <a:xfrm>
                <a:off x="946080" y="5446080"/>
                <a:ext cx="2530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LIMITED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8" name=""/>
              <p:cNvSpPr/>
              <p:nvPr/>
            </p:nvSpPr>
            <p:spPr>
              <a:xfrm>
                <a:off x="1181520" y="5415840"/>
                <a:ext cx="183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9" name=""/>
              <p:cNvSpPr/>
              <p:nvPr/>
            </p:nvSpPr>
            <p:spPr>
              <a:xfrm>
                <a:off x="1168560" y="5446080"/>
                <a:ext cx="4561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PARTNERSHIP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0" name=""/>
              <p:cNvSpPr/>
              <p:nvPr/>
            </p:nvSpPr>
            <p:spPr>
              <a:xfrm>
                <a:off x="502200" y="5951160"/>
                <a:ext cx="2772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>
                <a:off x="458280" y="5951160"/>
                <a:ext cx="2808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>
                <a:off x="414720" y="5951160"/>
                <a:ext cx="2772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3" name=""/>
              <p:cNvSpPr/>
              <p:nvPr/>
            </p:nvSpPr>
            <p:spPr>
              <a:xfrm>
                <a:off x="372600" y="5951160"/>
                <a:ext cx="2772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4" name=""/>
              <p:cNvSpPr/>
              <p:nvPr/>
            </p:nvSpPr>
            <p:spPr>
              <a:xfrm>
                <a:off x="328680" y="5951160"/>
                <a:ext cx="2808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5" name=""/>
              <p:cNvSpPr/>
              <p:nvPr/>
            </p:nvSpPr>
            <p:spPr>
              <a:xfrm>
                <a:off x="286560" y="5951160"/>
                <a:ext cx="2808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6" name=""/>
              <p:cNvSpPr/>
              <p:nvPr/>
            </p:nvSpPr>
            <p:spPr>
              <a:xfrm>
                <a:off x="243000" y="5951160"/>
                <a:ext cx="2772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7" name=""/>
              <p:cNvSpPr/>
              <p:nvPr/>
            </p:nvSpPr>
            <p:spPr>
              <a:xfrm>
                <a:off x="205560" y="5951160"/>
                <a:ext cx="23040" cy="13680"/>
              </a:xfrm>
              <a:prstGeom prst="rect">
                <a:avLst/>
              </a:pr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8" name=""/>
              <p:cNvSpPr/>
              <p:nvPr/>
            </p:nvSpPr>
            <p:spPr>
              <a:xfrm>
                <a:off x="936360" y="6114960"/>
                <a:ext cx="6728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STORAGE FACILITIES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9" name=""/>
              <p:cNvSpPr/>
              <p:nvPr/>
            </p:nvSpPr>
            <p:spPr>
              <a:xfrm>
                <a:off x="367920" y="6242040"/>
                <a:ext cx="46440" cy="47520"/>
              </a:xfrm>
              <a:custGeom>
                <a:avLst/>
                <a:gdLst/>
                <a:ahLst/>
                <a:rect l="l" t="t" r="r" b="b"/>
                <a:pathLst>
                  <a:path w="90" h="91">
                    <a:moveTo>
                      <a:pt x="45" y="91"/>
                    </a:moveTo>
                    <a:lnTo>
                      <a:pt x="55" y="90"/>
                    </a:lnTo>
                    <a:lnTo>
                      <a:pt x="62" y="88"/>
                    </a:lnTo>
                    <a:lnTo>
                      <a:pt x="71" y="83"/>
                    </a:lnTo>
                    <a:lnTo>
                      <a:pt x="77" y="78"/>
                    </a:lnTo>
                    <a:lnTo>
                      <a:pt x="83" y="71"/>
                    </a:lnTo>
                    <a:lnTo>
                      <a:pt x="87" y="63"/>
                    </a:lnTo>
                    <a:lnTo>
                      <a:pt x="89" y="54"/>
                    </a:lnTo>
                    <a:lnTo>
                      <a:pt x="90" y="45"/>
                    </a:lnTo>
                    <a:lnTo>
                      <a:pt x="89" y="37"/>
                    </a:lnTo>
                    <a:lnTo>
                      <a:pt x="87" y="28"/>
                    </a:lnTo>
                    <a:lnTo>
                      <a:pt x="83" y="19"/>
                    </a:lnTo>
                    <a:lnTo>
                      <a:pt x="77" y="13"/>
                    </a:lnTo>
                    <a:lnTo>
                      <a:pt x="71" y="8"/>
                    </a:lnTo>
                    <a:lnTo>
                      <a:pt x="62" y="3"/>
                    </a:lnTo>
                    <a:lnTo>
                      <a:pt x="55" y="1"/>
                    </a:lnTo>
                    <a:lnTo>
                      <a:pt x="45" y="0"/>
                    </a:lnTo>
                    <a:lnTo>
                      <a:pt x="36" y="1"/>
                    </a:lnTo>
                    <a:lnTo>
                      <a:pt x="28" y="3"/>
                    </a:lnTo>
                    <a:lnTo>
                      <a:pt x="20" y="8"/>
                    </a:lnTo>
                    <a:lnTo>
                      <a:pt x="13" y="13"/>
                    </a:lnTo>
                    <a:lnTo>
                      <a:pt x="7" y="19"/>
                    </a:lnTo>
                    <a:lnTo>
                      <a:pt x="3" y="28"/>
                    </a:lnTo>
                    <a:lnTo>
                      <a:pt x="1" y="37"/>
                    </a:lnTo>
                    <a:lnTo>
                      <a:pt x="0" y="45"/>
                    </a:lnTo>
                    <a:lnTo>
                      <a:pt x="1" y="54"/>
                    </a:lnTo>
                    <a:lnTo>
                      <a:pt x="3" y="63"/>
                    </a:lnTo>
                    <a:lnTo>
                      <a:pt x="7" y="71"/>
                    </a:lnTo>
                    <a:lnTo>
                      <a:pt x="13" y="78"/>
                    </a:lnTo>
                    <a:lnTo>
                      <a:pt x="20" y="83"/>
                    </a:lnTo>
                    <a:lnTo>
                      <a:pt x="28" y="88"/>
                    </a:lnTo>
                    <a:lnTo>
                      <a:pt x="36" y="90"/>
                    </a:lnTo>
                    <a:lnTo>
                      <a:pt x="45" y="91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>
                <a:off x="391320" y="6265080"/>
                <a:ext cx="30960" cy="30600"/>
              </a:xfrm>
              <a:custGeom>
                <a:avLst/>
                <a:gdLst/>
                <a:ahLst/>
                <a:rect l="l" t="t" r="r" b="b"/>
                <a:pathLst>
                  <a:path w="60" h="60">
                    <a:moveTo>
                      <a:pt x="33" y="2"/>
                    </a:moveTo>
                    <a:lnTo>
                      <a:pt x="33" y="2"/>
                    </a:lnTo>
                    <a:lnTo>
                      <a:pt x="32" y="9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4" y="24"/>
                    </a:lnTo>
                    <a:lnTo>
                      <a:pt x="19" y="28"/>
                    </a:lnTo>
                    <a:lnTo>
                      <a:pt x="14" y="31"/>
                    </a:lnTo>
                    <a:lnTo>
                      <a:pt x="9" y="33"/>
                    </a:lnTo>
                    <a:lnTo>
                      <a:pt x="2" y="34"/>
                    </a:lnTo>
                    <a:lnTo>
                      <a:pt x="0" y="60"/>
                    </a:lnTo>
                    <a:lnTo>
                      <a:pt x="12" y="59"/>
                    </a:lnTo>
                    <a:lnTo>
                      <a:pt x="24" y="55"/>
                    </a:lnTo>
                    <a:lnTo>
                      <a:pt x="33" y="50"/>
                    </a:lnTo>
                    <a:lnTo>
                      <a:pt x="42" y="42"/>
                    </a:lnTo>
                    <a:lnTo>
                      <a:pt x="50" y="34"/>
                    </a:lnTo>
                    <a:lnTo>
                      <a:pt x="55" y="24"/>
                    </a:lnTo>
                    <a:lnTo>
                      <a:pt x="59" y="12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33" y="2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>
                <a:off x="391320" y="6236280"/>
                <a:ext cx="30960" cy="30240"/>
              </a:xfrm>
              <a:custGeom>
                <a:avLst/>
                <a:gdLst/>
                <a:ahLst/>
                <a:rect l="l" t="t" r="r" b="b"/>
                <a:pathLst>
                  <a:path w="60" h="60">
                    <a:moveTo>
                      <a:pt x="0" y="27"/>
                    </a:moveTo>
                    <a:lnTo>
                      <a:pt x="0" y="27"/>
                    </a:lnTo>
                    <a:lnTo>
                      <a:pt x="6" y="28"/>
                    </a:lnTo>
                    <a:lnTo>
                      <a:pt x="13" y="30"/>
                    </a:lnTo>
                    <a:lnTo>
                      <a:pt x="18" y="32"/>
                    </a:lnTo>
                    <a:lnTo>
                      <a:pt x="24" y="37"/>
                    </a:lnTo>
                    <a:lnTo>
                      <a:pt x="27" y="42"/>
                    </a:lnTo>
                    <a:lnTo>
                      <a:pt x="30" y="48"/>
                    </a:lnTo>
                    <a:lnTo>
                      <a:pt x="32" y="54"/>
                    </a:lnTo>
                    <a:lnTo>
                      <a:pt x="33" y="60"/>
                    </a:lnTo>
                    <a:lnTo>
                      <a:pt x="60" y="58"/>
                    </a:lnTo>
                    <a:lnTo>
                      <a:pt x="59" y="46"/>
                    </a:lnTo>
                    <a:lnTo>
                      <a:pt x="55" y="36"/>
                    </a:lnTo>
                    <a:lnTo>
                      <a:pt x="50" y="26"/>
                    </a:lnTo>
                    <a:lnTo>
                      <a:pt x="43" y="17"/>
                    </a:lnTo>
                    <a:lnTo>
                      <a:pt x="34" y="11"/>
                    </a:lnTo>
                    <a:lnTo>
                      <a:pt x="25" y="5"/>
                    </a:lnTo>
                    <a:lnTo>
                      <a:pt x="14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>
                <a:off x="360000" y="6236280"/>
                <a:ext cx="31320" cy="30240"/>
              </a:xfrm>
              <a:custGeom>
                <a:avLst/>
                <a:gdLst/>
                <a:ahLst/>
                <a:rect l="l" t="t" r="r" b="b"/>
                <a:pathLst>
                  <a:path w="60" h="60">
                    <a:moveTo>
                      <a:pt x="27" y="58"/>
                    </a:moveTo>
                    <a:lnTo>
                      <a:pt x="27" y="58"/>
                    </a:lnTo>
                    <a:lnTo>
                      <a:pt x="28" y="52"/>
                    </a:lnTo>
                    <a:lnTo>
                      <a:pt x="30" y="46"/>
                    </a:lnTo>
                    <a:lnTo>
                      <a:pt x="32" y="41"/>
                    </a:lnTo>
                    <a:lnTo>
                      <a:pt x="36" y="37"/>
                    </a:lnTo>
                    <a:lnTo>
                      <a:pt x="41" y="32"/>
                    </a:lnTo>
                    <a:lnTo>
                      <a:pt x="46" y="30"/>
                    </a:lnTo>
                    <a:lnTo>
                      <a:pt x="51" y="28"/>
                    </a:lnTo>
                    <a:lnTo>
                      <a:pt x="58" y="27"/>
                    </a:lnTo>
                    <a:lnTo>
                      <a:pt x="60" y="0"/>
                    </a:lnTo>
                    <a:lnTo>
                      <a:pt x="48" y="2"/>
                    </a:lnTo>
                    <a:lnTo>
                      <a:pt x="36" y="5"/>
                    </a:lnTo>
                    <a:lnTo>
                      <a:pt x="27" y="11"/>
                    </a:lnTo>
                    <a:lnTo>
                      <a:pt x="18" y="18"/>
                    </a:lnTo>
                    <a:lnTo>
                      <a:pt x="10" y="27"/>
                    </a:lnTo>
                    <a:lnTo>
                      <a:pt x="5" y="37"/>
                    </a:lnTo>
                    <a:lnTo>
                      <a:pt x="2" y="49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27" y="58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>
                <a:off x="360000" y="6265080"/>
                <a:ext cx="31320" cy="30600"/>
              </a:xfrm>
              <a:custGeom>
                <a:avLst/>
                <a:gdLst/>
                <a:ahLst/>
                <a:rect l="l" t="t" r="r" b="b"/>
                <a:pathLst>
                  <a:path w="60" h="60">
                    <a:moveTo>
                      <a:pt x="60" y="34"/>
                    </a:moveTo>
                    <a:lnTo>
                      <a:pt x="60" y="34"/>
                    </a:lnTo>
                    <a:lnTo>
                      <a:pt x="54" y="33"/>
                    </a:lnTo>
                    <a:lnTo>
                      <a:pt x="47" y="31"/>
                    </a:lnTo>
                    <a:lnTo>
                      <a:pt x="42" y="28"/>
                    </a:lnTo>
                    <a:lnTo>
                      <a:pt x="36" y="24"/>
                    </a:lnTo>
                    <a:lnTo>
                      <a:pt x="33" y="19"/>
                    </a:lnTo>
                    <a:lnTo>
                      <a:pt x="30" y="13"/>
                    </a:lnTo>
                    <a:lnTo>
                      <a:pt x="28" y="7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2" y="14"/>
                    </a:lnTo>
                    <a:lnTo>
                      <a:pt x="5" y="25"/>
                    </a:lnTo>
                    <a:lnTo>
                      <a:pt x="10" y="35"/>
                    </a:lnTo>
                    <a:lnTo>
                      <a:pt x="17" y="44"/>
                    </a:lnTo>
                    <a:lnTo>
                      <a:pt x="26" y="50"/>
                    </a:lnTo>
                    <a:lnTo>
                      <a:pt x="35" y="55"/>
                    </a:lnTo>
                    <a:lnTo>
                      <a:pt x="46" y="59"/>
                    </a:lnTo>
                    <a:lnTo>
                      <a:pt x="58" y="60"/>
                    </a:lnTo>
                    <a:lnTo>
                      <a:pt x="58" y="6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003a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200" bIns="-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>
                <a:off x="365040" y="6349320"/>
                <a:ext cx="45000" cy="41040"/>
              </a:xfrm>
              <a:custGeom>
                <a:avLst/>
                <a:gdLst/>
                <a:ahLst/>
                <a:rect l="l" t="t" r="r" b="b"/>
                <a:pathLst>
                  <a:path w="86" h="81">
                    <a:moveTo>
                      <a:pt x="46" y="0"/>
                    </a:moveTo>
                    <a:lnTo>
                      <a:pt x="0" y="81"/>
                    </a:lnTo>
                    <a:lnTo>
                      <a:pt x="86" y="8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760" bIns="-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>
                <a:off x="353880" y="6346080"/>
                <a:ext cx="42120" cy="50400"/>
              </a:xfrm>
              <a:custGeom>
                <a:avLst/>
                <a:gdLst/>
                <a:ahLst/>
                <a:rect l="l" t="t" r="r" b="b"/>
                <a:pathLst>
                  <a:path w="80" h="99">
                    <a:moveTo>
                      <a:pt x="21" y="99"/>
                    </a:moveTo>
                    <a:lnTo>
                      <a:pt x="34" y="92"/>
                    </a:lnTo>
                    <a:lnTo>
                      <a:pt x="80" y="12"/>
                    </a:lnTo>
                    <a:lnTo>
                      <a:pt x="56" y="0"/>
                    </a:lnTo>
                    <a:lnTo>
                      <a:pt x="10" y="80"/>
                    </a:lnTo>
                    <a:lnTo>
                      <a:pt x="21" y="99"/>
                    </a:lnTo>
                    <a:lnTo>
                      <a:pt x="10" y="80"/>
                    </a:lnTo>
                    <a:lnTo>
                      <a:pt x="0" y="99"/>
                    </a:lnTo>
                    <a:lnTo>
                      <a:pt x="21" y="99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" bIns="3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>
                <a:off x="365040" y="6383160"/>
                <a:ext cx="55800" cy="13680"/>
              </a:xfrm>
              <a:custGeom>
                <a:avLst/>
                <a:gdLst/>
                <a:ahLst/>
                <a:rect l="l" t="t" r="r" b="b"/>
                <a:pathLst>
                  <a:path w="109" h="27">
                    <a:moveTo>
                      <a:pt x="99" y="8"/>
                    </a:moveTo>
                    <a:lnTo>
                      <a:pt x="88" y="0"/>
                    </a:lnTo>
                    <a:lnTo>
                      <a:pt x="2" y="0"/>
                    </a:lnTo>
                    <a:lnTo>
                      <a:pt x="0" y="27"/>
                    </a:lnTo>
                    <a:lnTo>
                      <a:pt x="86" y="27"/>
                    </a:lnTo>
                    <a:lnTo>
                      <a:pt x="99" y="8"/>
                    </a:lnTo>
                    <a:lnTo>
                      <a:pt x="86" y="27"/>
                    </a:lnTo>
                    <a:lnTo>
                      <a:pt x="109" y="27"/>
                    </a:lnTo>
                    <a:lnTo>
                      <a:pt x="99" y="8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>
                <a:off x="381960" y="6335640"/>
                <a:ext cx="34200" cy="57960"/>
              </a:xfrm>
              <a:custGeom>
                <a:avLst/>
                <a:gdLst/>
                <a:ahLst/>
                <a:rect l="l" t="t" r="r" b="b"/>
                <a:pathLst>
                  <a:path w="65" h="116">
                    <a:moveTo>
                      <a:pt x="1" y="23"/>
                    </a:moveTo>
                    <a:lnTo>
                      <a:pt x="0" y="35"/>
                    </a:lnTo>
                    <a:lnTo>
                      <a:pt x="41" y="116"/>
                    </a:lnTo>
                    <a:lnTo>
                      <a:pt x="65" y="103"/>
                    </a:lnTo>
                    <a:lnTo>
                      <a:pt x="25" y="22"/>
                    </a:lnTo>
                    <a:lnTo>
                      <a:pt x="1" y="23"/>
                    </a:lnTo>
                    <a:lnTo>
                      <a:pt x="25" y="22"/>
                    </a:lnTo>
                    <a:lnTo>
                      <a:pt x="14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rgbClr val="da32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160" bIns="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>
                <a:off x="7154280" y="4365720"/>
                <a:ext cx="46440" cy="198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300" strike="noStrike" u="none">
                    <a:solidFill>
                      <a:srgbClr val="002022"/>
                    </a:solidFill>
                    <a:effectLst/>
                    <a:uFillTx/>
                    <a:latin typeface="AvantGarde Bk BT"/>
                  </a:rPr>
                  <a:t> </a:t>
                </a:r>
                <a:endParaRPr b="0" lang="en-US" sz="13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>
                <a:off x="7203240" y="4621320"/>
                <a:ext cx="1328040" cy="774360"/>
              </a:xfrm>
              <a:prstGeom prst="rect">
                <a:avLst/>
              </a:prstGeom>
              <a:solidFill>
                <a:srgbClr val="002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0" name=""/>
              <p:cNvSpPr/>
              <p:nvPr/>
            </p:nvSpPr>
            <p:spPr>
              <a:xfrm>
                <a:off x="7203240" y="4621320"/>
                <a:ext cx="1328040" cy="774360"/>
              </a:xfrm>
              <a:custGeom>
                <a:avLst/>
                <a:gdLst/>
                <a:ahLst/>
                <a:rect l="l" t="t" r="r" b="b"/>
                <a:pathLst>
                  <a:path w="2554" h="1519">
                    <a:moveTo>
                      <a:pt x="2554" y="1519"/>
                    </a:moveTo>
                    <a:lnTo>
                      <a:pt x="2554" y="0"/>
                    </a:lnTo>
                    <a:lnTo>
                      <a:pt x="0" y="0"/>
                    </a:lnTo>
                    <a:lnTo>
                      <a:pt x="0" y="1519"/>
                    </a:lnTo>
                    <a:lnTo>
                      <a:pt x="2554" y="1519"/>
                    </a:lnTo>
                    <a:lnTo>
                      <a:pt x="2554" y="1519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1" name=""/>
              <p:cNvSpPr/>
              <p:nvPr/>
            </p:nvSpPr>
            <p:spPr>
              <a:xfrm>
                <a:off x="7172280" y="4578480"/>
                <a:ext cx="1328040" cy="786600"/>
              </a:xfrm>
              <a:prstGeom prst="rect">
                <a:avLst/>
              </a:prstGeom>
              <a:solidFill>
                <a:srgbClr val="e7e9e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2" name=""/>
              <p:cNvSpPr/>
              <p:nvPr/>
            </p:nvSpPr>
            <p:spPr>
              <a:xfrm>
                <a:off x="7172280" y="4578480"/>
                <a:ext cx="1328040" cy="786600"/>
              </a:xfrm>
              <a:custGeom>
                <a:avLst/>
                <a:gdLst/>
                <a:ahLst/>
                <a:rect l="l" t="t" r="r" b="b"/>
                <a:pathLst>
                  <a:path w="2554" h="1541">
                    <a:moveTo>
                      <a:pt x="2554" y="1541"/>
                    </a:moveTo>
                    <a:lnTo>
                      <a:pt x="2554" y="0"/>
                    </a:lnTo>
                    <a:lnTo>
                      <a:pt x="0" y="0"/>
                    </a:lnTo>
                    <a:lnTo>
                      <a:pt x="0" y="1541"/>
                    </a:lnTo>
                    <a:lnTo>
                      <a:pt x="2554" y="1541"/>
                    </a:lnTo>
                    <a:lnTo>
                      <a:pt x="2554" y="1541"/>
                    </a:lnTo>
                    <a:close/>
                  </a:path>
                </a:pathLst>
              </a:custGeom>
              <a:noFill/>
              <a:ln w="3240">
                <a:solidFill>
                  <a:srgbClr val="00202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3" name=""/>
              <p:cNvSpPr/>
              <p:nvPr/>
            </p:nvSpPr>
            <p:spPr>
              <a:xfrm>
                <a:off x="7344720" y="4613760"/>
                <a:ext cx="10076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Florida Gas Transmission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4" name=""/>
              <p:cNvSpPr/>
              <p:nvPr/>
            </p:nvSpPr>
            <p:spPr>
              <a:xfrm>
                <a:off x="7396920" y="4707000"/>
                <a:ext cx="884880" cy="1440"/>
              </a:xfrm>
              <a:prstGeom prst="line">
                <a:avLst/>
              </a:prstGeom>
              <a:ln w="3240">
                <a:solidFill>
                  <a:srgbClr val="00202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5" name=""/>
              <p:cNvSpPr/>
              <p:nvPr/>
            </p:nvSpPr>
            <p:spPr>
              <a:xfrm>
                <a:off x="7331760" y="4731480"/>
                <a:ext cx="531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- 4,795 Miles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6" name=""/>
              <p:cNvSpPr/>
              <p:nvPr/>
            </p:nvSpPr>
            <p:spPr>
              <a:xfrm>
                <a:off x="7303680" y="4835880"/>
                <a:ext cx="1022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- 1.5 Bcf/d Peak Capacity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7" name=""/>
              <p:cNvSpPr/>
              <p:nvPr/>
            </p:nvSpPr>
            <p:spPr>
              <a:xfrm>
                <a:off x="7304760" y="4636440"/>
                <a:ext cx="59400" cy="56880"/>
              </a:xfrm>
              <a:custGeom>
                <a:avLst/>
                <a:gdLst/>
                <a:ahLst/>
                <a:rect l="l" t="t" r="r" b="b"/>
                <a:pathLst>
                  <a:path w="112" h="112">
                    <a:moveTo>
                      <a:pt x="112" y="57"/>
                    </a:moveTo>
                    <a:lnTo>
                      <a:pt x="55" y="0"/>
                    </a:lnTo>
                    <a:lnTo>
                      <a:pt x="0" y="57"/>
                    </a:lnTo>
                    <a:lnTo>
                      <a:pt x="55" y="112"/>
                    </a:lnTo>
                    <a:lnTo>
                      <a:pt x="112" y="57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8" name=""/>
              <p:cNvSpPr/>
              <p:nvPr/>
            </p:nvSpPr>
            <p:spPr>
              <a:xfrm>
                <a:off x="7304760" y="4636440"/>
                <a:ext cx="59400" cy="56880"/>
              </a:xfrm>
              <a:custGeom>
                <a:avLst/>
                <a:gdLst/>
                <a:ahLst/>
                <a:rect l="l" t="t" r="r" b="b"/>
                <a:pathLst>
                  <a:path w="112" h="112">
                    <a:moveTo>
                      <a:pt x="112" y="57"/>
                    </a:moveTo>
                    <a:lnTo>
                      <a:pt x="55" y="0"/>
                    </a:lnTo>
                    <a:lnTo>
                      <a:pt x="0" y="57"/>
                    </a:lnTo>
                    <a:lnTo>
                      <a:pt x="55" y="112"/>
                    </a:lnTo>
                    <a:lnTo>
                      <a:pt x="112" y="57"/>
                    </a:lnTo>
                    <a:lnTo>
                      <a:pt x="112" y="57"/>
                    </a:lnTo>
                    <a:close/>
                  </a:path>
                </a:pathLst>
              </a:custGeom>
              <a:noFill/>
              <a:ln w="1440">
                <a:solidFill>
                  <a:srgbClr val="00993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9" name=""/>
              <p:cNvSpPr/>
              <p:nvPr/>
            </p:nvSpPr>
            <p:spPr>
              <a:xfrm>
                <a:off x="7184520" y="5416920"/>
                <a:ext cx="13680" cy="936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0" y="12"/>
                    </a:moveTo>
                    <a:lnTo>
                      <a:pt x="2" y="15"/>
                    </a:lnTo>
                    <a:lnTo>
                      <a:pt x="3" y="17"/>
                    </a:lnTo>
                    <a:lnTo>
                      <a:pt x="6" y="18"/>
                    </a:lnTo>
                    <a:lnTo>
                      <a:pt x="9" y="19"/>
                    </a:lnTo>
                    <a:lnTo>
                      <a:pt x="13" y="19"/>
                    </a:lnTo>
                    <a:lnTo>
                      <a:pt x="19" y="18"/>
                    </a:lnTo>
                    <a:lnTo>
                      <a:pt x="23" y="15"/>
                    </a:lnTo>
                    <a:lnTo>
                      <a:pt x="25" y="11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6" y="3"/>
                    </a:lnTo>
                    <a:lnTo>
                      <a:pt x="25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0" name=""/>
              <p:cNvSpPr/>
              <p:nvPr/>
            </p:nvSpPr>
            <p:spPr>
              <a:xfrm>
                <a:off x="7128360" y="5294880"/>
                <a:ext cx="69840" cy="128160"/>
              </a:xfrm>
              <a:custGeom>
                <a:avLst/>
                <a:gdLst/>
                <a:ahLst/>
                <a:rect l="l" t="t" r="r" b="b"/>
                <a:pathLst>
                  <a:path w="133" h="253">
                    <a:moveTo>
                      <a:pt x="0" y="11"/>
                    </a:moveTo>
                    <a:lnTo>
                      <a:pt x="108" y="253"/>
                    </a:lnTo>
                    <a:lnTo>
                      <a:pt x="133" y="241"/>
                    </a:lnTo>
                    <a:lnTo>
                      <a:pt x="25" y="0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1" name=""/>
              <p:cNvSpPr/>
              <p:nvPr/>
            </p:nvSpPr>
            <p:spPr>
              <a:xfrm>
                <a:off x="7128360" y="5290200"/>
                <a:ext cx="14040" cy="9360"/>
              </a:xfrm>
              <a:custGeom>
                <a:avLst/>
                <a:gdLst/>
                <a:ahLst/>
                <a:rect l="l" t="t" r="r" b="b"/>
                <a:pathLst>
                  <a:path w="26" h="19">
                    <a:moveTo>
                      <a:pt x="26" y="8"/>
                    </a:moveTo>
                    <a:lnTo>
                      <a:pt x="25" y="4"/>
                    </a:lnTo>
                    <a:lnTo>
                      <a:pt x="23" y="2"/>
                    </a:lnTo>
                    <a:lnTo>
                      <a:pt x="21" y="1"/>
                    </a:lnTo>
                    <a:lnTo>
                      <a:pt x="18" y="0"/>
                    </a:lnTo>
                    <a:lnTo>
                      <a:pt x="13" y="0"/>
                    </a:lnTo>
                    <a:lnTo>
                      <a:pt x="9" y="1"/>
                    </a:lnTo>
                    <a:lnTo>
                      <a:pt x="4" y="4"/>
                    </a:lnTo>
                    <a:lnTo>
                      <a:pt x="1" y="9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6"/>
                    </a:lnTo>
                    <a:lnTo>
                      <a:pt x="1" y="19"/>
                    </a:lnTo>
                    <a:lnTo>
                      <a:pt x="26" y="8"/>
                    </a:lnTo>
                    <a:close/>
                  </a:path>
                </a:pathLst>
              </a:custGeom>
              <a:solidFill>
                <a:srgbClr val="00993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2" name=""/>
              <p:cNvSpPr/>
              <p:nvPr/>
            </p:nvSpPr>
            <p:spPr>
              <a:xfrm>
                <a:off x="7293240" y="4941360"/>
                <a:ext cx="11797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Phase IV will expand system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3" name=""/>
              <p:cNvSpPr/>
              <p:nvPr/>
            </p:nvSpPr>
            <p:spPr>
              <a:xfrm>
                <a:off x="7353000" y="5023800"/>
                <a:ext cx="496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4" name=""/>
              <p:cNvSpPr/>
              <p:nvPr/>
            </p:nvSpPr>
            <p:spPr>
              <a:xfrm>
                <a:off x="7389360" y="5022360"/>
                <a:ext cx="939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by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5" name=""/>
              <p:cNvSpPr/>
              <p:nvPr/>
            </p:nvSpPr>
            <p:spPr>
              <a:xfrm>
                <a:off x="7470000" y="5023800"/>
                <a:ext cx="221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197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6" name=""/>
              <p:cNvSpPr/>
              <p:nvPr/>
            </p:nvSpPr>
            <p:spPr>
              <a:xfrm>
                <a:off x="7669800" y="5022360"/>
                <a:ext cx="290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MMcf/d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7" name=""/>
              <p:cNvSpPr/>
              <p:nvPr/>
            </p:nvSpPr>
            <p:spPr>
              <a:xfrm>
                <a:off x="7949880" y="5023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8" name=""/>
              <p:cNvSpPr/>
              <p:nvPr/>
            </p:nvSpPr>
            <p:spPr>
              <a:xfrm>
                <a:off x="7968240" y="502236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in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9" name=""/>
              <p:cNvSpPr/>
              <p:nvPr/>
            </p:nvSpPr>
            <p:spPr>
              <a:xfrm>
                <a:off x="8033400" y="5023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0" name=""/>
              <p:cNvSpPr/>
              <p:nvPr/>
            </p:nvSpPr>
            <p:spPr>
              <a:xfrm>
                <a:off x="8044200" y="5022360"/>
                <a:ext cx="1972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2001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1" name=""/>
              <p:cNvSpPr/>
              <p:nvPr/>
            </p:nvSpPr>
            <p:spPr>
              <a:xfrm>
                <a:off x="7355880" y="5124960"/>
                <a:ext cx="302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2" name=""/>
              <p:cNvSpPr/>
              <p:nvPr/>
            </p:nvSpPr>
            <p:spPr>
              <a:xfrm>
                <a:off x="738108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3" name=""/>
              <p:cNvSpPr/>
              <p:nvPr/>
            </p:nvSpPr>
            <p:spPr>
              <a:xfrm>
                <a:off x="7382880" y="5124960"/>
                <a:ext cx="2512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Phase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4" name=""/>
              <p:cNvSpPr/>
              <p:nvPr/>
            </p:nvSpPr>
            <p:spPr>
              <a:xfrm>
                <a:off x="760716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5" name=""/>
              <p:cNvSpPr/>
              <p:nvPr/>
            </p:nvSpPr>
            <p:spPr>
              <a:xfrm>
                <a:off x="7629840" y="5124960"/>
                <a:ext cx="597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V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6" name=""/>
              <p:cNvSpPr/>
              <p:nvPr/>
            </p:nvSpPr>
            <p:spPr>
              <a:xfrm>
                <a:off x="768168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7" name=""/>
              <p:cNvSpPr/>
              <p:nvPr/>
            </p:nvSpPr>
            <p:spPr>
              <a:xfrm>
                <a:off x="7692840" y="5124960"/>
                <a:ext cx="3596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expected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>
                <a:off x="802872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9" name=""/>
              <p:cNvSpPr/>
              <p:nvPr/>
            </p:nvSpPr>
            <p:spPr>
              <a:xfrm>
                <a:off x="8053200" y="5126760"/>
                <a:ext cx="74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to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0" name=""/>
              <p:cNvSpPr/>
              <p:nvPr/>
            </p:nvSpPr>
            <p:spPr>
              <a:xfrm>
                <a:off x="812556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1" name=""/>
              <p:cNvSpPr/>
              <p:nvPr/>
            </p:nvSpPr>
            <p:spPr>
              <a:xfrm>
                <a:off x="8144280" y="5126760"/>
                <a:ext cx="99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be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2" name=""/>
              <p:cNvSpPr/>
              <p:nvPr/>
            </p:nvSpPr>
            <p:spPr>
              <a:xfrm>
                <a:off x="823536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3" name=""/>
              <p:cNvSpPr/>
              <p:nvPr/>
            </p:nvSpPr>
            <p:spPr>
              <a:xfrm>
                <a:off x="8258040" y="512496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in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4" name=""/>
              <p:cNvSpPr/>
              <p:nvPr/>
            </p:nvSpPr>
            <p:spPr>
              <a:xfrm>
                <a:off x="8318880" y="510516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5" name=""/>
              <p:cNvSpPr/>
              <p:nvPr/>
            </p:nvSpPr>
            <p:spPr>
              <a:xfrm>
                <a:off x="7353000" y="5187600"/>
                <a:ext cx="496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6" name=""/>
              <p:cNvSpPr/>
              <p:nvPr/>
            </p:nvSpPr>
            <p:spPr>
              <a:xfrm>
                <a:off x="7382160" y="5203080"/>
                <a:ext cx="280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service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7" name=""/>
              <p:cNvSpPr/>
              <p:nvPr/>
            </p:nvSpPr>
            <p:spPr>
              <a:xfrm>
                <a:off x="7641360" y="51876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8" name=""/>
              <p:cNvSpPr/>
              <p:nvPr/>
            </p:nvSpPr>
            <p:spPr>
              <a:xfrm>
                <a:off x="7662240" y="5203080"/>
                <a:ext cx="69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in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9" name=""/>
              <p:cNvSpPr/>
              <p:nvPr/>
            </p:nvSpPr>
            <p:spPr>
              <a:xfrm>
                <a:off x="7727400" y="51876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0" name=""/>
              <p:cNvSpPr/>
              <p:nvPr/>
            </p:nvSpPr>
            <p:spPr>
              <a:xfrm>
                <a:off x="7738560" y="5203080"/>
                <a:ext cx="1972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2002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1" name=""/>
              <p:cNvSpPr/>
              <p:nvPr/>
            </p:nvSpPr>
            <p:spPr>
              <a:xfrm>
                <a:off x="7923960" y="51876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2" name=""/>
              <p:cNvSpPr/>
              <p:nvPr/>
            </p:nvSpPr>
            <p:spPr>
              <a:xfrm>
                <a:off x="1455120" y="2061000"/>
                <a:ext cx="12780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- Project 2000 will connect to a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3" name=""/>
              <p:cNvSpPr/>
              <p:nvPr/>
            </p:nvSpPr>
            <p:spPr>
              <a:xfrm>
                <a:off x="1492560" y="2161800"/>
                <a:ext cx="123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 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4" name=""/>
              <p:cNvSpPr/>
              <p:nvPr/>
            </p:nvSpPr>
            <p:spPr>
              <a:xfrm>
                <a:off x="1607400" y="2140200"/>
                <a:ext cx="172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third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5" name=""/>
              <p:cNvSpPr/>
              <p:nvPr/>
            </p:nvSpPr>
            <p:spPr>
              <a:xfrm>
                <a:off x="1774800" y="2161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6" name=""/>
              <p:cNvSpPr/>
              <p:nvPr/>
            </p:nvSpPr>
            <p:spPr>
              <a:xfrm>
                <a:off x="1766880" y="2142000"/>
                <a:ext cx="5313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Chicago-area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7" name=""/>
              <p:cNvSpPr/>
              <p:nvPr/>
            </p:nvSpPr>
            <p:spPr>
              <a:xfrm>
                <a:off x="2265840" y="2161800"/>
                <a:ext cx="252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8" name=""/>
              <p:cNvSpPr/>
              <p:nvPr/>
            </p:nvSpPr>
            <p:spPr>
              <a:xfrm>
                <a:off x="2280960" y="2140200"/>
                <a:ext cx="177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LDC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9" name=""/>
              <p:cNvSpPr/>
              <p:nvPr/>
            </p:nvSpPr>
            <p:spPr>
              <a:xfrm>
                <a:off x="1492560" y="2261520"/>
                <a:ext cx="12348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  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0" name=""/>
              <p:cNvSpPr/>
              <p:nvPr/>
            </p:nvSpPr>
            <p:spPr>
              <a:xfrm>
                <a:off x="934920" y="5727960"/>
                <a:ext cx="680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5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PARTIAL OWNERSHIP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>
                <a:off x="575640" y="6208560"/>
                <a:ext cx="49716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Storage field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>
                <a:off x="590760" y="6312600"/>
                <a:ext cx="398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1f1f"/>
                    </a:solidFill>
                    <a:effectLst/>
                    <a:uFillTx/>
                    <a:latin typeface="Humanst521 BT"/>
                  </a:rPr>
                  <a:t>LNG plant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5548680" y="5204160"/>
                <a:ext cx="39240" cy="36720"/>
              </a:xfrm>
              <a:custGeom>
                <a:avLst/>
                <a:gdLst/>
                <a:ahLst/>
                <a:rect l="l" t="t" r="r" b="b"/>
                <a:pathLst>
                  <a:path w="75" h="73">
                    <a:moveTo>
                      <a:pt x="37" y="73"/>
                    </a:moveTo>
                    <a:lnTo>
                      <a:pt x="44" y="72"/>
                    </a:lnTo>
                    <a:lnTo>
                      <a:pt x="52" y="70"/>
                    </a:lnTo>
                    <a:lnTo>
                      <a:pt x="57" y="66"/>
                    </a:lnTo>
                    <a:lnTo>
                      <a:pt x="64" y="62"/>
                    </a:lnTo>
                    <a:lnTo>
                      <a:pt x="68" y="57"/>
                    </a:lnTo>
                    <a:lnTo>
                      <a:pt x="71" y="50"/>
                    </a:lnTo>
                    <a:lnTo>
                      <a:pt x="74" y="44"/>
                    </a:lnTo>
                    <a:lnTo>
                      <a:pt x="75" y="36"/>
                    </a:lnTo>
                    <a:lnTo>
                      <a:pt x="74" y="29"/>
                    </a:lnTo>
                    <a:lnTo>
                      <a:pt x="71" y="22"/>
                    </a:lnTo>
                    <a:lnTo>
                      <a:pt x="68" y="16"/>
                    </a:lnTo>
                    <a:lnTo>
                      <a:pt x="64" y="10"/>
                    </a:lnTo>
                    <a:lnTo>
                      <a:pt x="57" y="5"/>
                    </a:lnTo>
                    <a:lnTo>
                      <a:pt x="52" y="2"/>
                    </a:lnTo>
                    <a:lnTo>
                      <a:pt x="44" y="0"/>
                    </a:lnTo>
                    <a:lnTo>
                      <a:pt x="37" y="0"/>
                    </a:lnTo>
                    <a:lnTo>
                      <a:pt x="29" y="0"/>
                    </a:lnTo>
                    <a:lnTo>
                      <a:pt x="23" y="2"/>
                    </a:lnTo>
                    <a:lnTo>
                      <a:pt x="16" y="5"/>
                    </a:lnTo>
                    <a:lnTo>
                      <a:pt x="11" y="10"/>
                    </a:lnTo>
                    <a:lnTo>
                      <a:pt x="7" y="16"/>
                    </a:lnTo>
                    <a:lnTo>
                      <a:pt x="3" y="22"/>
                    </a:lnTo>
                    <a:lnTo>
                      <a:pt x="1" y="29"/>
                    </a:lnTo>
                    <a:lnTo>
                      <a:pt x="0" y="36"/>
                    </a:lnTo>
                    <a:lnTo>
                      <a:pt x="1" y="44"/>
                    </a:lnTo>
                    <a:lnTo>
                      <a:pt x="3" y="50"/>
                    </a:lnTo>
                    <a:lnTo>
                      <a:pt x="7" y="57"/>
                    </a:lnTo>
                    <a:lnTo>
                      <a:pt x="11" y="62"/>
                    </a:lnTo>
                    <a:lnTo>
                      <a:pt x="16" y="66"/>
                    </a:lnTo>
                    <a:lnTo>
                      <a:pt x="23" y="70"/>
                    </a:lnTo>
                    <a:lnTo>
                      <a:pt x="29" y="72"/>
                    </a:lnTo>
                    <a:lnTo>
                      <a:pt x="37" y="73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>
                <a:off x="5567400" y="5221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24" y="2"/>
                    </a:moveTo>
                    <a:lnTo>
                      <a:pt x="24" y="2"/>
                    </a:lnTo>
                    <a:lnTo>
                      <a:pt x="24" y="7"/>
                    </a:lnTo>
                    <a:lnTo>
                      <a:pt x="21" y="11"/>
                    </a:lnTo>
                    <a:lnTo>
                      <a:pt x="19" y="14"/>
                    </a:lnTo>
                    <a:lnTo>
                      <a:pt x="17" y="19"/>
                    </a:lnTo>
                    <a:lnTo>
                      <a:pt x="14" y="21"/>
                    </a:lnTo>
                    <a:lnTo>
                      <a:pt x="10" y="23"/>
                    </a:lnTo>
                    <a:lnTo>
                      <a:pt x="5" y="24"/>
                    </a:lnTo>
                    <a:lnTo>
                      <a:pt x="1" y="25"/>
                    </a:lnTo>
                    <a:lnTo>
                      <a:pt x="0" y="51"/>
                    </a:lnTo>
                    <a:lnTo>
                      <a:pt x="10" y="50"/>
                    </a:lnTo>
                    <a:lnTo>
                      <a:pt x="19" y="48"/>
                    </a:lnTo>
                    <a:lnTo>
                      <a:pt x="28" y="42"/>
                    </a:lnTo>
                    <a:lnTo>
                      <a:pt x="36" y="36"/>
                    </a:lnTo>
                    <a:lnTo>
                      <a:pt x="42" y="28"/>
                    </a:lnTo>
                    <a:lnTo>
                      <a:pt x="46" y="20"/>
                    </a:lnTo>
                    <a:lnTo>
                      <a:pt x="50" y="1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>
                <a:off x="5567400" y="519660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0" y="27"/>
                    </a:moveTo>
                    <a:lnTo>
                      <a:pt x="0" y="27"/>
                    </a:lnTo>
                    <a:lnTo>
                      <a:pt x="4" y="27"/>
                    </a:lnTo>
                    <a:lnTo>
                      <a:pt x="9" y="30"/>
                    </a:lnTo>
                    <a:lnTo>
                      <a:pt x="13" y="32"/>
                    </a:lnTo>
                    <a:lnTo>
                      <a:pt x="16" y="35"/>
                    </a:lnTo>
                    <a:lnTo>
                      <a:pt x="19" y="38"/>
                    </a:lnTo>
                    <a:lnTo>
                      <a:pt x="21" y="43"/>
                    </a:lnTo>
                    <a:lnTo>
                      <a:pt x="24" y="47"/>
                    </a:lnTo>
                    <a:lnTo>
                      <a:pt x="24" y="52"/>
                    </a:lnTo>
                    <a:lnTo>
                      <a:pt x="51" y="50"/>
                    </a:lnTo>
                    <a:lnTo>
                      <a:pt x="50" y="40"/>
                    </a:lnTo>
                    <a:lnTo>
                      <a:pt x="46" y="31"/>
                    </a:lnTo>
                    <a:lnTo>
                      <a:pt x="42" y="22"/>
                    </a:lnTo>
                    <a:lnTo>
                      <a:pt x="37" y="16"/>
                    </a:lnTo>
                    <a:lnTo>
                      <a:pt x="29" y="9"/>
                    </a:lnTo>
                    <a:lnTo>
                      <a:pt x="20" y="5"/>
                    </a:lnTo>
                    <a:lnTo>
                      <a:pt x="11" y="2"/>
                    </a:lnTo>
                    <a:lnTo>
                      <a:pt x="1" y="0"/>
                    </a:lnTo>
                    <a:lnTo>
                      <a:pt x="1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>
                <a:off x="5540760" y="519660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2">
                    <a:moveTo>
                      <a:pt x="27" y="50"/>
                    </a:moveTo>
                    <a:lnTo>
                      <a:pt x="27" y="50"/>
                    </a:lnTo>
                    <a:lnTo>
                      <a:pt x="27" y="46"/>
                    </a:lnTo>
                    <a:lnTo>
                      <a:pt x="28" y="42"/>
                    </a:lnTo>
                    <a:lnTo>
                      <a:pt x="30" y="37"/>
                    </a:lnTo>
                    <a:lnTo>
                      <a:pt x="34" y="34"/>
                    </a:lnTo>
                    <a:lnTo>
                      <a:pt x="37" y="32"/>
                    </a:lnTo>
                    <a:lnTo>
                      <a:pt x="40" y="30"/>
                    </a:lnTo>
                    <a:lnTo>
                      <a:pt x="44" y="27"/>
                    </a:lnTo>
                    <a:lnTo>
                      <a:pt x="50" y="27"/>
                    </a:lnTo>
                    <a:lnTo>
                      <a:pt x="51" y="0"/>
                    </a:lnTo>
                    <a:lnTo>
                      <a:pt x="41" y="2"/>
                    </a:lnTo>
                    <a:lnTo>
                      <a:pt x="32" y="5"/>
                    </a:lnTo>
                    <a:lnTo>
                      <a:pt x="23" y="9"/>
                    </a:lnTo>
                    <a:lnTo>
                      <a:pt x="15" y="16"/>
                    </a:lnTo>
                    <a:lnTo>
                      <a:pt x="9" y="23"/>
                    </a:lnTo>
                    <a:lnTo>
                      <a:pt x="3" y="32"/>
                    </a:lnTo>
                    <a:lnTo>
                      <a:pt x="1" y="42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27" y="50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7" name=""/>
              <p:cNvSpPr/>
              <p:nvPr/>
            </p:nvSpPr>
            <p:spPr>
              <a:xfrm>
                <a:off x="5540760" y="5221440"/>
                <a:ext cx="26280" cy="259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51" y="25"/>
                    </a:moveTo>
                    <a:lnTo>
                      <a:pt x="51" y="25"/>
                    </a:lnTo>
                    <a:lnTo>
                      <a:pt x="47" y="24"/>
                    </a:lnTo>
                    <a:lnTo>
                      <a:pt x="42" y="23"/>
                    </a:lnTo>
                    <a:lnTo>
                      <a:pt x="38" y="21"/>
                    </a:lnTo>
                    <a:lnTo>
                      <a:pt x="34" y="17"/>
                    </a:lnTo>
                    <a:lnTo>
                      <a:pt x="32" y="14"/>
                    </a:lnTo>
                    <a:lnTo>
                      <a:pt x="28" y="10"/>
                    </a:lnTo>
                    <a:lnTo>
                      <a:pt x="27" y="6"/>
                    </a:lnTo>
                    <a:lnTo>
                      <a:pt x="27" y="0"/>
                    </a:lnTo>
                    <a:lnTo>
                      <a:pt x="0" y="2"/>
                    </a:lnTo>
                    <a:lnTo>
                      <a:pt x="1" y="12"/>
                    </a:lnTo>
                    <a:lnTo>
                      <a:pt x="3" y="21"/>
                    </a:lnTo>
                    <a:lnTo>
                      <a:pt x="8" y="29"/>
                    </a:lnTo>
                    <a:lnTo>
                      <a:pt x="14" y="37"/>
                    </a:lnTo>
                    <a:lnTo>
                      <a:pt x="22" y="43"/>
                    </a:lnTo>
                    <a:lnTo>
                      <a:pt x="30" y="48"/>
                    </a:lnTo>
                    <a:lnTo>
                      <a:pt x="39" y="50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51" y="25"/>
                    </a:lnTo>
                    <a:close/>
                  </a:path>
                </a:pathLst>
              </a:custGeom>
              <a:solidFill>
                <a:srgbClr val="001f1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8" name=""/>
              <p:cNvSpPr/>
              <p:nvPr/>
            </p:nvSpPr>
            <p:spPr>
              <a:xfrm>
                <a:off x="676800" y="4122360"/>
                <a:ext cx="109152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- San Juan Lateral Capacity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9" name=""/>
              <p:cNvSpPr/>
              <p:nvPr/>
            </p:nvSpPr>
            <p:spPr>
              <a:xfrm>
                <a:off x="729360" y="4203720"/>
                <a:ext cx="60984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of 850 MMcf/d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0" name=""/>
              <p:cNvSpPr/>
              <p:nvPr/>
            </p:nvSpPr>
            <p:spPr>
              <a:xfrm>
                <a:off x="4952520" y="3139920"/>
                <a:ext cx="12240" cy="10440"/>
              </a:xfrm>
              <a:custGeom>
                <a:avLst/>
                <a:gdLst/>
                <a:ahLst/>
                <a:rect l="l" t="t" r="r" b="b"/>
                <a:pathLst>
                  <a:path w="25" h="20">
                    <a:moveTo>
                      <a:pt x="25" y="5"/>
                    </a:moveTo>
                    <a:lnTo>
                      <a:pt x="24" y="3"/>
                    </a:lnTo>
                    <a:lnTo>
                      <a:pt x="22" y="1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7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0" y="11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2" y="20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1" name=""/>
              <p:cNvSpPr/>
              <p:nvPr/>
            </p:nvSpPr>
            <p:spPr>
              <a:xfrm>
                <a:off x="4952520" y="3143160"/>
                <a:ext cx="40680" cy="51840"/>
              </a:xfrm>
              <a:custGeom>
                <a:avLst/>
                <a:gdLst/>
                <a:ahLst/>
                <a:rect l="l" t="t" r="r" b="b"/>
                <a:pathLst>
                  <a:path w="77" h="103">
                    <a:moveTo>
                      <a:pt x="77" y="88"/>
                    </a:moveTo>
                    <a:lnTo>
                      <a:pt x="23" y="0"/>
                    </a:lnTo>
                    <a:lnTo>
                      <a:pt x="0" y="15"/>
                    </a:lnTo>
                    <a:lnTo>
                      <a:pt x="54" y="103"/>
                    </a:lnTo>
                    <a:lnTo>
                      <a:pt x="77" y="88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040" bIns="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2" name=""/>
              <p:cNvSpPr/>
              <p:nvPr/>
            </p:nvSpPr>
            <p:spPr>
              <a:xfrm>
                <a:off x="4980240" y="3187080"/>
                <a:ext cx="14040" cy="10440"/>
              </a:xfrm>
              <a:custGeom>
                <a:avLst/>
                <a:gdLst/>
                <a:ahLst/>
                <a:rect l="l" t="t" r="r" b="b"/>
                <a:pathLst>
                  <a:path w="25" h="21">
                    <a:moveTo>
                      <a:pt x="0" y="15"/>
                    </a:moveTo>
                    <a:lnTo>
                      <a:pt x="2" y="18"/>
                    </a:lnTo>
                    <a:lnTo>
                      <a:pt x="4" y="19"/>
                    </a:lnTo>
                    <a:lnTo>
                      <a:pt x="6" y="20"/>
                    </a:lnTo>
                    <a:lnTo>
                      <a:pt x="9" y="21"/>
                    </a:lnTo>
                    <a:lnTo>
                      <a:pt x="13" y="21"/>
                    </a:lnTo>
                    <a:lnTo>
                      <a:pt x="19" y="19"/>
                    </a:lnTo>
                    <a:lnTo>
                      <a:pt x="22" y="16"/>
                    </a:lnTo>
                    <a:lnTo>
                      <a:pt x="25" y="10"/>
                    </a:lnTo>
                    <a:lnTo>
                      <a:pt x="25" y="8"/>
                    </a:lnTo>
                    <a:lnTo>
                      <a:pt x="25" y="6"/>
                    </a:lnTo>
                    <a:lnTo>
                      <a:pt x="24" y="3"/>
                    </a:lnTo>
                    <a:lnTo>
                      <a:pt x="2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4fa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360" bIns="-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3" name=""/>
              <p:cNvSpPr/>
              <p:nvPr/>
            </p:nvSpPr>
            <p:spPr>
              <a:xfrm>
                <a:off x="1452600" y="2250720"/>
                <a:ext cx="1189800" cy="10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700" strike="noStrike" u="none">
                    <a:solidFill>
                      <a:srgbClr val="002022"/>
                    </a:solidFill>
                    <a:effectLst/>
                    <a:uFillTx/>
                    <a:latin typeface="Humanst521 BT"/>
                  </a:rPr>
                  <a:t>  - 23.3% of All Canadian Gas </a:t>
                </a:r>
                <a:endPara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14" name=""/>
            <p:cNvSpPr/>
            <p:nvPr/>
          </p:nvSpPr>
          <p:spPr>
            <a:xfrm>
              <a:off x="1527840" y="2336760"/>
              <a:ext cx="870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2022"/>
                  </a:solidFill>
                  <a:effectLst/>
                  <a:uFillTx/>
                  <a:latin typeface="Humanst521 BT"/>
                </a:rPr>
                <a:t>  Exported to the U.S.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6810120" y="5377680"/>
              <a:ext cx="39240" cy="13320"/>
            </a:xfrm>
            <a:custGeom>
              <a:avLst/>
              <a:gdLst/>
              <a:ahLst/>
              <a:rect l="l" t="t" r="r" b="b"/>
              <a:pathLst>
                <a:path w="74" h="29">
                  <a:moveTo>
                    <a:pt x="74" y="17"/>
                  </a:moveTo>
                  <a:lnTo>
                    <a:pt x="65" y="0"/>
                  </a:lnTo>
                  <a:lnTo>
                    <a:pt x="0" y="7"/>
                  </a:lnTo>
                  <a:lnTo>
                    <a:pt x="2" y="29"/>
                  </a:lnTo>
                  <a:lnTo>
                    <a:pt x="67" y="21"/>
                  </a:lnTo>
                  <a:lnTo>
                    <a:pt x="74" y="1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6839640" y="5357880"/>
              <a:ext cx="26280" cy="27720"/>
            </a:xfrm>
            <a:custGeom>
              <a:avLst/>
              <a:gdLst/>
              <a:ahLst/>
              <a:rect l="l" t="t" r="r" b="b"/>
              <a:pathLst>
                <a:path w="50" h="55">
                  <a:moveTo>
                    <a:pt x="32" y="0"/>
                  </a:moveTo>
                  <a:lnTo>
                    <a:pt x="0" y="42"/>
                  </a:lnTo>
                  <a:lnTo>
                    <a:pt x="17" y="55"/>
                  </a:lnTo>
                  <a:lnTo>
                    <a:pt x="50" y="1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7239240" y="5821920"/>
              <a:ext cx="7560" cy="13320"/>
            </a:xfrm>
            <a:custGeom>
              <a:avLst/>
              <a:gdLst/>
              <a:ahLst/>
              <a:rect l="l" t="t" r="r" b="b"/>
              <a:pathLst>
                <a:path w="14" h="27">
                  <a:moveTo>
                    <a:pt x="14" y="0"/>
                  </a:moveTo>
                  <a:lnTo>
                    <a:pt x="11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3" y="4"/>
                  </a:lnTo>
                  <a:lnTo>
                    <a:pt x="1" y="9"/>
                  </a:lnTo>
                  <a:lnTo>
                    <a:pt x="0" y="13"/>
                  </a:lnTo>
                  <a:lnTo>
                    <a:pt x="0" y="18"/>
                  </a:lnTo>
                  <a:lnTo>
                    <a:pt x="2" y="23"/>
                  </a:lnTo>
                  <a:lnTo>
                    <a:pt x="4" y="24"/>
                  </a:lnTo>
                  <a:lnTo>
                    <a:pt x="6" y="26"/>
                  </a:lnTo>
                  <a:lnTo>
                    <a:pt x="9" y="26"/>
                  </a:lnTo>
                  <a:lnTo>
                    <a:pt x="12" y="2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7245720" y="5821920"/>
              <a:ext cx="34200" cy="13320"/>
            </a:xfrm>
            <a:custGeom>
              <a:avLst/>
              <a:gdLst/>
              <a:ahLst/>
              <a:rect l="l" t="t" r="r" b="b"/>
              <a:pathLst>
                <a:path w="65" h="27">
                  <a:moveTo>
                    <a:pt x="65" y="1"/>
                  </a:moveTo>
                  <a:lnTo>
                    <a:pt x="2" y="0"/>
                  </a:lnTo>
                  <a:lnTo>
                    <a:pt x="0" y="27"/>
                  </a:lnTo>
                  <a:lnTo>
                    <a:pt x="62" y="2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7278120" y="5821920"/>
              <a:ext cx="7560" cy="1332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0" y="26"/>
                  </a:moveTo>
                  <a:lnTo>
                    <a:pt x="4" y="26"/>
                  </a:lnTo>
                  <a:lnTo>
                    <a:pt x="7" y="25"/>
                  </a:lnTo>
                  <a:lnTo>
                    <a:pt x="9" y="24"/>
                  </a:lnTo>
                  <a:lnTo>
                    <a:pt x="11" y="22"/>
                  </a:lnTo>
                  <a:lnTo>
                    <a:pt x="13" y="18"/>
                  </a:lnTo>
                  <a:lnTo>
                    <a:pt x="15" y="13"/>
                  </a:lnTo>
                  <a:lnTo>
                    <a:pt x="15" y="9"/>
                  </a:lnTo>
                  <a:lnTo>
                    <a:pt x="12" y="4"/>
                  </a:lnTo>
                  <a:lnTo>
                    <a:pt x="10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6874200" y="5406840"/>
              <a:ext cx="9360" cy="11880"/>
            </a:xfrm>
            <a:custGeom>
              <a:avLst/>
              <a:gdLst/>
              <a:ahLst/>
              <a:rect l="l" t="t" r="r" b="b"/>
              <a:pathLst>
                <a:path w="18" h="25">
                  <a:moveTo>
                    <a:pt x="8" y="0"/>
                  </a:moveTo>
                  <a:lnTo>
                    <a:pt x="5" y="1"/>
                  </a:lnTo>
                  <a:lnTo>
                    <a:pt x="3" y="3"/>
                  </a:lnTo>
                  <a:lnTo>
                    <a:pt x="1" y="5"/>
                  </a:lnTo>
                  <a:lnTo>
                    <a:pt x="0" y="7"/>
                  </a:lnTo>
                  <a:lnTo>
                    <a:pt x="0" y="13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8" y="25"/>
                  </a:lnTo>
                  <a:lnTo>
                    <a:pt x="10" y="25"/>
                  </a:lnTo>
                  <a:lnTo>
                    <a:pt x="12" y="25"/>
                  </a:lnTo>
                  <a:lnTo>
                    <a:pt x="15" y="25"/>
                  </a:lnTo>
                  <a:lnTo>
                    <a:pt x="18" y="2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6878520" y="5329080"/>
              <a:ext cx="176400" cy="90000"/>
            </a:xfrm>
            <a:custGeom>
              <a:avLst/>
              <a:gdLst/>
              <a:ahLst/>
              <a:rect l="l" t="t" r="r" b="b"/>
              <a:pathLst>
                <a:path w="340" h="176">
                  <a:moveTo>
                    <a:pt x="330" y="0"/>
                  </a:moveTo>
                  <a:lnTo>
                    <a:pt x="0" y="152"/>
                  </a:lnTo>
                  <a:lnTo>
                    <a:pt x="10" y="176"/>
                  </a:lnTo>
                  <a:lnTo>
                    <a:pt x="340" y="23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7050600" y="5327280"/>
              <a:ext cx="9000" cy="13680"/>
            </a:xfrm>
            <a:custGeom>
              <a:avLst/>
              <a:gdLst/>
              <a:ahLst/>
              <a:rect l="l" t="t" r="r" b="b"/>
              <a:pathLst>
                <a:path w="18" h="26">
                  <a:moveTo>
                    <a:pt x="10" y="26"/>
                  </a:moveTo>
                  <a:lnTo>
                    <a:pt x="13" y="24"/>
                  </a:lnTo>
                  <a:lnTo>
                    <a:pt x="15" y="22"/>
                  </a:lnTo>
                  <a:lnTo>
                    <a:pt x="16" y="20"/>
                  </a:lnTo>
                  <a:lnTo>
                    <a:pt x="17" y="18"/>
                  </a:lnTo>
                  <a:lnTo>
                    <a:pt x="18" y="13"/>
                  </a:lnTo>
                  <a:lnTo>
                    <a:pt x="17" y="8"/>
                  </a:lnTo>
                  <a:lnTo>
                    <a:pt x="15" y="5"/>
                  </a:lnTo>
                  <a:lnTo>
                    <a:pt x="11" y="1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0" y="3"/>
                  </a:lnTo>
                  <a:lnTo>
                    <a:pt x="10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7279920" y="5846040"/>
              <a:ext cx="13680" cy="756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0" y="3"/>
                  </a:moveTo>
                  <a:lnTo>
                    <a:pt x="1" y="6"/>
                  </a:lnTo>
                  <a:lnTo>
                    <a:pt x="2" y="9"/>
                  </a:lnTo>
                  <a:lnTo>
                    <a:pt x="3" y="10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4" y="15"/>
                  </a:lnTo>
                  <a:lnTo>
                    <a:pt x="19" y="13"/>
                  </a:lnTo>
                  <a:lnTo>
                    <a:pt x="23" y="10"/>
                  </a:lnTo>
                  <a:lnTo>
                    <a:pt x="25" y="8"/>
                  </a:lnTo>
                  <a:lnTo>
                    <a:pt x="26" y="5"/>
                  </a:lnTo>
                  <a:lnTo>
                    <a:pt x="27" y="3"/>
                  </a:lnTo>
                  <a:lnTo>
                    <a:pt x="27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7273800" y="5766480"/>
              <a:ext cx="20160" cy="81000"/>
            </a:xfrm>
            <a:custGeom>
              <a:avLst/>
              <a:gdLst/>
              <a:ahLst/>
              <a:rect l="l" t="t" r="r" b="b"/>
              <a:pathLst>
                <a:path w="39" h="159">
                  <a:moveTo>
                    <a:pt x="0" y="11"/>
                  </a:moveTo>
                  <a:lnTo>
                    <a:pt x="0" y="15"/>
                  </a:lnTo>
                  <a:lnTo>
                    <a:pt x="12" y="159"/>
                  </a:lnTo>
                  <a:lnTo>
                    <a:pt x="39" y="156"/>
                  </a:lnTo>
                  <a:lnTo>
                    <a:pt x="27" y="12"/>
                  </a:lnTo>
                  <a:lnTo>
                    <a:pt x="0" y="11"/>
                  </a:lnTo>
                  <a:lnTo>
                    <a:pt x="27" y="12"/>
                  </a:lnTo>
                  <a:lnTo>
                    <a:pt x="26" y="9"/>
                  </a:lnTo>
                  <a:lnTo>
                    <a:pt x="25" y="5"/>
                  </a:lnTo>
                  <a:lnTo>
                    <a:pt x="24" y="3"/>
                  </a:lnTo>
                  <a:lnTo>
                    <a:pt x="21" y="2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3" y="4"/>
                  </a:lnTo>
                  <a:lnTo>
                    <a:pt x="2" y="7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7273800" y="5716080"/>
              <a:ext cx="24840" cy="57960"/>
            </a:xfrm>
            <a:custGeom>
              <a:avLst/>
              <a:gdLst/>
              <a:ahLst/>
              <a:rect l="l" t="t" r="r" b="b"/>
              <a:pathLst>
                <a:path w="48" h="115">
                  <a:moveTo>
                    <a:pt x="48" y="12"/>
                  </a:moveTo>
                  <a:lnTo>
                    <a:pt x="21" y="10"/>
                  </a:lnTo>
                  <a:lnTo>
                    <a:pt x="0" y="111"/>
                  </a:lnTo>
                  <a:lnTo>
                    <a:pt x="26" y="115"/>
                  </a:lnTo>
                  <a:lnTo>
                    <a:pt x="47" y="15"/>
                  </a:lnTo>
                  <a:lnTo>
                    <a:pt x="48" y="12"/>
                  </a:lnTo>
                  <a:lnTo>
                    <a:pt x="47" y="15"/>
                  </a:lnTo>
                  <a:lnTo>
                    <a:pt x="48" y="12"/>
                  </a:lnTo>
                  <a:lnTo>
                    <a:pt x="48" y="9"/>
                  </a:lnTo>
                  <a:lnTo>
                    <a:pt x="47" y="6"/>
                  </a:lnTo>
                  <a:lnTo>
                    <a:pt x="46" y="4"/>
                  </a:lnTo>
                  <a:lnTo>
                    <a:pt x="42" y="1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28" y="2"/>
                  </a:lnTo>
                  <a:lnTo>
                    <a:pt x="26" y="3"/>
                  </a:lnTo>
                  <a:lnTo>
                    <a:pt x="24" y="5"/>
                  </a:lnTo>
                  <a:lnTo>
                    <a:pt x="23" y="7"/>
                  </a:lnTo>
                  <a:lnTo>
                    <a:pt x="21" y="10"/>
                  </a:lnTo>
                  <a:lnTo>
                    <a:pt x="48" y="1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7284600" y="5661000"/>
              <a:ext cx="15480" cy="62280"/>
            </a:xfrm>
            <a:custGeom>
              <a:avLst/>
              <a:gdLst/>
              <a:ahLst/>
              <a:rect l="l" t="t" r="r" b="b"/>
              <a:pathLst>
                <a:path w="29" h="122">
                  <a:moveTo>
                    <a:pt x="29" y="12"/>
                  </a:moveTo>
                  <a:lnTo>
                    <a:pt x="2" y="14"/>
                  </a:lnTo>
                  <a:lnTo>
                    <a:pt x="0" y="122"/>
                  </a:lnTo>
                  <a:lnTo>
                    <a:pt x="27" y="120"/>
                  </a:lnTo>
                  <a:lnTo>
                    <a:pt x="29" y="13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7" y="9"/>
                  </a:lnTo>
                  <a:lnTo>
                    <a:pt x="27" y="6"/>
                  </a:lnTo>
                  <a:lnTo>
                    <a:pt x="25" y="4"/>
                  </a:lnTo>
                  <a:lnTo>
                    <a:pt x="24" y="3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10" y="1"/>
                  </a:lnTo>
                  <a:lnTo>
                    <a:pt x="6" y="3"/>
                  </a:lnTo>
                  <a:lnTo>
                    <a:pt x="4" y="5"/>
                  </a:lnTo>
                  <a:lnTo>
                    <a:pt x="3" y="7"/>
                  </a:lnTo>
                  <a:lnTo>
                    <a:pt x="2" y="10"/>
                  </a:lnTo>
                  <a:lnTo>
                    <a:pt x="2" y="14"/>
                  </a:lnTo>
                  <a:lnTo>
                    <a:pt x="29" y="1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7279920" y="5572080"/>
              <a:ext cx="20160" cy="96480"/>
            </a:xfrm>
            <a:custGeom>
              <a:avLst/>
              <a:gdLst/>
              <a:ahLst/>
              <a:rect l="l" t="t" r="r" b="b"/>
              <a:pathLst>
                <a:path w="40" h="188">
                  <a:moveTo>
                    <a:pt x="25" y="5"/>
                  </a:moveTo>
                  <a:lnTo>
                    <a:pt x="0" y="14"/>
                  </a:lnTo>
                  <a:lnTo>
                    <a:pt x="13" y="188"/>
                  </a:lnTo>
                  <a:lnTo>
                    <a:pt x="40" y="185"/>
                  </a:lnTo>
                  <a:lnTo>
                    <a:pt x="27" y="11"/>
                  </a:lnTo>
                  <a:lnTo>
                    <a:pt x="25" y="5"/>
                  </a:lnTo>
                  <a:lnTo>
                    <a:pt x="27" y="11"/>
                  </a:lnTo>
                  <a:lnTo>
                    <a:pt x="27" y="7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7" y="1"/>
                  </a:lnTo>
                  <a:lnTo>
                    <a:pt x="4" y="4"/>
                  </a:lnTo>
                  <a:lnTo>
                    <a:pt x="2" y="6"/>
                  </a:lnTo>
                  <a:lnTo>
                    <a:pt x="1" y="9"/>
                  </a:lnTo>
                  <a:lnTo>
                    <a:pt x="1" y="11"/>
                  </a:lnTo>
                  <a:lnTo>
                    <a:pt x="0" y="14"/>
                  </a:lnTo>
                  <a:lnTo>
                    <a:pt x="25" y="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7242480" y="5509440"/>
              <a:ext cx="49680" cy="73440"/>
            </a:xfrm>
            <a:custGeom>
              <a:avLst/>
              <a:gdLst/>
              <a:ahLst/>
              <a:rect l="l" t="t" r="r" b="b"/>
              <a:pathLst>
                <a:path w="97" h="143">
                  <a:moveTo>
                    <a:pt x="24" y="5"/>
                  </a:moveTo>
                  <a:lnTo>
                    <a:pt x="1" y="20"/>
                  </a:lnTo>
                  <a:lnTo>
                    <a:pt x="74" y="143"/>
                  </a:lnTo>
                  <a:lnTo>
                    <a:pt x="97" y="129"/>
                  </a:lnTo>
                  <a:lnTo>
                    <a:pt x="25" y="6"/>
                  </a:lnTo>
                  <a:lnTo>
                    <a:pt x="24" y="5"/>
                  </a:lnTo>
                  <a:lnTo>
                    <a:pt x="25" y="6"/>
                  </a:lnTo>
                  <a:lnTo>
                    <a:pt x="23" y="3"/>
                  </a:lnTo>
                  <a:lnTo>
                    <a:pt x="21" y="2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4" y="5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24" y="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640" bIns="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7205040" y="5460480"/>
              <a:ext cx="49680" cy="59400"/>
            </a:xfrm>
            <a:custGeom>
              <a:avLst/>
              <a:gdLst/>
              <a:ahLst/>
              <a:rect l="l" t="t" r="r" b="b"/>
              <a:pathLst>
                <a:path w="95" h="116">
                  <a:moveTo>
                    <a:pt x="1" y="19"/>
                  </a:moveTo>
                  <a:lnTo>
                    <a:pt x="3" y="21"/>
                  </a:lnTo>
                  <a:lnTo>
                    <a:pt x="73" y="116"/>
                  </a:lnTo>
                  <a:lnTo>
                    <a:pt x="95" y="100"/>
                  </a:lnTo>
                  <a:lnTo>
                    <a:pt x="25" y="5"/>
                  </a:lnTo>
                  <a:lnTo>
                    <a:pt x="1" y="19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1"/>
                  </a:lnTo>
                  <a:lnTo>
                    <a:pt x="6" y="3"/>
                  </a:lnTo>
                  <a:lnTo>
                    <a:pt x="2" y="6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1" y="19"/>
                  </a:lnTo>
                  <a:lnTo>
                    <a:pt x="3" y="21"/>
                  </a:lnTo>
                  <a:lnTo>
                    <a:pt x="1" y="1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7186320" y="5417280"/>
              <a:ext cx="32760" cy="53640"/>
            </a:xfrm>
            <a:custGeom>
              <a:avLst/>
              <a:gdLst/>
              <a:ahLst/>
              <a:rect l="l" t="t" r="r" b="b"/>
              <a:pathLst>
                <a:path w="63" h="105">
                  <a:moveTo>
                    <a:pt x="0" y="11"/>
                  </a:moveTo>
                  <a:lnTo>
                    <a:pt x="38" y="105"/>
                  </a:lnTo>
                  <a:lnTo>
                    <a:pt x="63" y="93"/>
                  </a:lnTo>
                  <a:lnTo>
                    <a:pt x="26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7184880" y="5412960"/>
              <a:ext cx="13680" cy="9360"/>
            </a:xfrm>
            <a:custGeom>
              <a:avLst/>
              <a:gdLst/>
              <a:ahLst/>
              <a:rect l="l" t="t" r="r" b="b"/>
              <a:pathLst>
                <a:path w="27" h="18">
                  <a:moveTo>
                    <a:pt x="27" y="7"/>
                  </a:moveTo>
                  <a:lnTo>
                    <a:pt x="25" y="4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7"/>
                  </a:lnTo>
                  <a:lnTo>
                    <a:pt x="1" y="11"/>
                  </a:ln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27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6834960" y="5241600"/>
              <a:ext cx="14040" cy="1044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26" y="6"/>
                  </a:moveTo>
                  <a:lnTo>
                    <a:pt x="24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8" y="2"/>
                  </a:lnTo>
                  <a:lnTo>
                    <a:pt x="4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7"/>
                  </a:lnTo>
                  <a:lnTo>
                    <a:pt x="3" y="20"/>
                  </a:lnTo>
                  <a:lnTo>
                    <a:pt x="26" y="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6836400" y="5244480"/>
              <a:ext cx="31320" cy="39600"/>
            </a:xfrm>
            <a:custGeom>
              <a:avLst/>
              <a:gdLst/>
              <a:ahLst/>
              <a:rect l="l" t="t" r="r" b="b"/>
              <a:pathLst>
                <a:path w="59" h="78">
                  <a:moveTo>
                    <a:pt x="59" y="65"/>
                  </a:moveTo>
                  <a:lnTo>
                    <a:pt x="59" y="64"/>
                  </a:lnTo>
                  <a:lnTo>
                    <a:pt x="23" y="0"/>
                  </a:lnTo>
                  <a:lnTo>
                    <a:pt x="0" y="14"/>
                  </a:lnTo>
                  <a:lnTo>
                    <a:pt x="35" y="78"/>
                  </a:lnTo>
                  <a:lnTo>
                    <a:pt x="59" y="6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6855120" y="5278320"/>
              <a:ext cx="18720" cy="18360"/>
            </a:xfrm>
            <a:custGeom>
              <a:avLst/>
              <a:gdLst/>
              <a:ahLst/>
              <a:rect l="l" t="t" r="r" b="b"/>
              <a:pathLst>
                <a:path w="38" h="36">
                  <a:moveTo>
                    <a:pt x="38" y="28"/>
                  </a:moveTo>
                  <a:lnTo>
                    <a:pt x="36" y="23"/>
                  </a:lnTo>
                  <a:lnTo>
                    <a:pt x="24" y="0"/>
                  </a:lnTo>
                  <a:lnTo>
                    <a:pt x="0" y="13"/>
                  </a:lnTo>
                  <a:lnTo>
                    <a:pt x="12" y="36"/>
                  </a:lnTo>
                  <a:lnTo>
                    <a:pt x="38" y="2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6860160" y="5292000"/>
              <a:ext cx="13680" cy="59400"/>
            </a:xfrm>
            <a:custGeom>
              <a:avLst/>
              <a:gdLst/>
              <a:ahLst/>
              <a:rect l="l" t="t" r="r" b="b"/>
              <a:pathLst>
                <a:path w="28" h="118">
                  <a:moveTo>
                    <a:pt x="26" y="118"/>
                  </a:moveTo>
                  <a:lnTo>
                    <a:pt x="27" y="115"/>
                  </a:lnTo>
                  <a:lnTo>
                    <a:pt x="28" y="0"/>
                  </a:lnTo>
                  <a:lnTo>
                    <a:pt x="1" y="2"/>
                  </a:lnTo>
                  <a:lnTo>
                    <a:pt x="0" y="116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6858360" y="5349960"/>
              <a:ext cx="15480" cy="16920"/>
            </a:xfrm>
            <a:custGeom>
              <a:avLst/>
              <a:gdLst/>
              <a:ahLst/>
              <a:rect l="l" t="t" r="r" b="b"/>
              <a:pathLst>
                <a:path w="30" h="35">
                  <a:moveTo>
                    <a:pt x="11" y="35"/>
                  </a:moveTo>
                  <a:lnTo>
                    <a:pt x="25" y="24"/>
                  </a:lnTo>
                  <a:lnTo>
                    <a:pt x="30" y="5"/>
                  </a:lnTo>
                  <a:lnTo>
                    <a:pt x="4" y="0"/>
                  </a:lnTo>
                  <a:lnTo>
                    <a:pt x="0" y="20"/>
                  </a:lnTo>
                  <a:lnTo>
                    <a:pt x="11" y="3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6863040" y="5353200"/>
              <a:ext cx="20520" cy="13680"/>
            </a:xfrm>
            <a:custGeom>
              <a:avLst/>
              <a:gdLst/>
              <a:ahLst/>
              <a:rect l="l" t="t" r="r" b="b"/>
              <a:pathLst>
                <a:path w="37" h="27">
                  <a:moveTo>
                    <a:pt x="37" y="10"/>
                  </a:moveTo>
                  <a:lnTo>
                    <a:pt x="25" y="1"/>
                  </a:lnTo>
                  <a:lnTo>
                    <a:pt x="3" y="0"/>
                  </a:lnTo>
                  <a:lnTo>
                    <a:pt x="0" y="27"/>
                  </a:lnTo>
                  <a:lnTo>
                    <a:pt x="23" y="27"/>
                  </a:lnTo>
                  <a:lnTo>
                    <a:pt x="37" y="1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6869520" y="5359320"/>
              <a:ext cx="27720" cy="50040"/>
            </a:xfrm>
            <a:custGeom>
              <a:avLst/>
              <a:gdLst/>
              <a:ahLst/>
              <a:rect l="l" t="t" r="r" b="b"/>
              <a:pathLst>
                <a:path w="54" h="101">
                  <a:moveTo>
                    <a:pt x="54" y="93"/>
                  </a:moveTo>
                  <a:lnTo>
                    <a:pt x="26" y="0"/>
                  </a:lnTo>
                  <a:lnTo>
                    <a:pt x="0" y="9"/>
                  </a:lnTo>
                  <a:lnTo>
                    <a:pt x="28" y="101"/>
                  </a:lnTo>
                  <a:lnTo>
                    <a:pt x="54" y="9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6883560" y="5406840"/>
              <a:ext cx="13680" cy="756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0" y="8"/>
                  </a:moveTo>
                  <a:lnTo>
                    <a:pt x="1" y="12"/>
                  </a:lnTo>
                  <a:lnTo>
                    <a:pt x="4" y="14"/>
                  </a:lnTo>
                  <a:lnTo>
                    <a:pt x="5" y="15"/>
                  </a:lnTo>
                  <a:lnTo>
                    <a:pt x="7" y="17"/>
                  </a:lnTo>
                  <a:lnTo>
                    <a:pt x="12" y="17"/>
                  </a:lnTo>
                  <a:lnTo>
                    <a:pt x="17" y="17"/>
                  </a:lnTo>
                  <a:lnTo>
                    <a:pt x="22" y="14"/>
                  </a:lnTo>
                  <a:lnTo>
                    <a:pt x="25" y="11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2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6921000" y="5486400"/>
              <a:ext cx="7560" cy="13680"/>
            </a:xfrm>
            <a:custGeom>
              <a:avLst/>
              <a:gdLst/>
              <a:ahLst/>
              <a:rect l="l" t="t" r="r" b="b"/>
              <a:pathLst>
                <a:path w="14" h="27">
                  <a:moveTo>
                    <a:pt x="14" y="0"/>
                  </a:moveTo>
                  <a:lnTo>
                    <a:pt x="10" y="0"/>
                  </a:lnTo>
                  <a:lnTo>
                    <a:pt x="8" y="1"/>
                  </a:lnTo>
                  <a:lnTo>
                    <a:pt x="6" y="3"/>
                  </a:lnTo>
                  <a:lnTo>
                    <a:pt x="4" y="5"/>
                  </a:lnTo>
                  <a:lnTo>
                    <a:pt x="1" y="9"/>
                  </a:lnTo>
                  <a:lnTo>
                    <a:pt x="0" y="13"/>
                  </a:lnTo>
                  <a:lnTo>
                    <a:pt x="1" y="19"/>
                  </a:lnTo>
                  <a:lnTo>
                    <a:pt x="3" y="23"/>
                  </a:lnTo>
                  <a:lnTo>
                    <a:pt x="4" y="24"/>
                  </a:lnTo>
                  <a:lnTo>
                    <a:pt x="6" y="26"/>
                  </a:lnTo>
                  <a:lnTo>
                    <a:pt x="9" y="26"/>
                  </a:lnTo>
                  <a:lnTo>
                    <a:pt x="13" y="2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6928920" y="5486400"/>
              <a:ext cx="99720" cy="13680"/>
            </a:xfrm>
            <a:custGeom>
              <a:avLst/>
              <a:gdLst/>
              <a:ahLst/>
              <a:rect l="l" t="t" r="r" b="b"/>
              <a:pathLst>
                <a:path w="194" h="27">
                  <a:moveTo>
                    <a:pt x="194" y="7"/>
                  </a:moveTo>
                  <a:lnTo>
                    <a:pt x="182" y="0"/>
                  </a:lnTo>
                  <a:lnTo>
                    <a:pt x="1" y="0"/>
                  </a:lnTo>
                  <a:lnTo>
                    <a:pt x="0" y="27"/>
                  </a:lnTo>
                  <a:lnTo>
                    <a:pt x="181" y="27"/>
                  </a:lnTo>
                  <a:lnTo>
                    <a:pt x="194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7005240" y="5464800"/>
              <a:ext cx="23040" cy="30240"/>
            </a:xfrm>
            <a:custGeom>
              <a:avLst/>
              <a:gdLst/>
              <a:ahLst/>
              <a:rect l="l" t="t" r="r" b="b"/>
              <a:pathLst>
                <a:path w="46" h="62">
                  <a:moveTo>
                    <a:pt x="17" y="0"/>
                  </a:moveTo>
                  <a:lnTo>
                    <a:pt x="0" y="20"/>
                  </a:lnTo>
                  <a:lnTo>
                    <a:pt x="21" y="62"/>
                  </a:lnTo>
                  <a:lnTo>
                    <a:pt x="46" y="49"/>
                  </a:lnTo>
                  <a:lnTo>
                    <a:pt x="23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6980400" y="5454360"/>
              <a:ext cx="34200" cy="22680"/>
            </a:xfrm>
            <a:custGeom>
              <a:avLst/>
              <a:gdLst/>
              <a:ahLst/>
              <a:rect l="l" t="t" r="r" b="b"/>
              <a:pathLst>
                <a:path w="65" h="46">
                  <a:moveTo>
                    <a:pt x="0" y="25"/>
                  </a:moveTo>
                  <a:lnTo>
                    <a:pt x="54" y="46"/>
                  </a:lnTo>
                  <a:lnTo>
                    <a:pt x="65" y="21"/>
                  </a:lnTo>
                  <a:lnTo>
                    <a:pt x="11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6975720" y="5452920"/>
              <a:ext cx="10800" cy="1368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19" y="1"/>
                  </a:moveTo>
                  <a:lnTo>
                    <a:pt x="17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5" y="4"/>
                  </a:lnTo>
                  <a:lnTo>
                    <a:pt x="2" y="7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2" y="20"/>
                  </a:lnTo>
                  <a:lnTo>
                    <a:pt x="3" y="21"/>
                  </a:lnTo>
                  <a:lnTo>
                    <a:pt x="5" y="23"/>
                  </a:lnTo>
                  <a:lnTo>
                    <a:pt x="8" y="26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6875640" y="5067360"/>
              <a:ext cx="12240" cy="900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2" y="0"/>
                  </a:move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" y="14"/>
                  </a:lnTo>
                  <a:lnTo>
                    <a:pt x="7" y="17"/>
                  </a:lnTo>
                  <a:lnTo>
                    <a:pt x="12" y="18"/>
                  </a:lnTo>
                  <a:lnTo>
                    <a:pt x="16" y="18"/>
                  </a:lnTo>
                  <a:lnTo>
                    <a:pt x="18" y="17"/>
                  </a:lnTo>
                  <a:lnTo>
                    <a:pt x="22" y="16"/>
                  </a:lnTo>
                  <a:lnTo>
                    <a:pt x="23" y="14"/>
                  </a:lnTo>
                  <a:lnTo>
                    <a:pt x="25" y="1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6875640" y="4961520"/>
              <a:ext cx="73080" cy="111600"/>
            </a:xfrm>
            <a:custGeom>
              <a:avLst/>
              <a:gdLst/>
              <a:ahLst/>
              <a:rect l="l" t="t" r="r" b="b"/>
              <a:pathLst>
                <a:path w="140" h="220">
                  <a:moveTo>
                    <a:pt x="117" y="0"/>
                  </a:moveTo>
                  <a:lnTo>
                    <a:pt x="0" y="209"/>
                  </a:lnTo>
                  <a:lnTo>
                    <a:pt x="23" y="220"/>
                  </a:lnTo>
                  <a:lnTo>
                    <a:pt x="140" y="11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6936840" y="4956840"/>
              <a:ext cx="13680" cy="936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23" y="18"/>
                  </a:moveTo>
                  <a:lnTo>
                    <a:pt x="24" y="16"/>
                  </a:lnTo>
                  <a:lnTo>
                    <a:pt x="25" y="13"/>
                  </a:lnTo>
                  <a:lnTo>
                    <a:pt x="25" y="11"/>
                  </a:lnTo>
                  <a:lnTo>
                    <a:pt x="24" y="8"/>
                  </a:lnTo>
                  <a:lnTo>
                    <a:pt x="21" y="4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23" y="1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6978960" y="5362560"/>
              <a:ext cx="13680" cy="9000"/>
            </a:xfrm>
            <a:custGeom>
              <a:avLst/>
              <a:gdLst/>
              <a:ahLst/>
              <a:rect l="l" t="t" r="r" b="b"/>
              <a:pathLst>
                <a:path w="26" h="18">
                  <a:moveTo>
                    <a:pt x="26" y="7"/>
                  </a:moveTo>
                  <a:lnTo>
                    <a:pt x="25" y="4"/>
                  </a:lnTo>
                  <a:lnTo>
                    <a:pt x="23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8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6980400" y="5367240"/>
              <a:ext cx="40680" cy="76320"/>
            </a:xfrm>
            <a:custGeom>
              <a:avLst/>
              <a:gdLst/>
              <a:ahLst/>
              <a:rect l="l" t="t" r="r" b="b"/>
              <a:pathLst>
                <a:path w="79" h="150">
                  <a:moveTo>
                    <a:pt x="61" y="150"/>
                  </a:moveTo>
                  <a:lnTo>
                    <a:pt x="79" y="132"/>
                  </a:lnTo>
                  <a:lnTo>
                    <a:pt x="25" y="0"/>
                  </a:lnTo>
                  <a:lnTo>
                    <a:pt x="0" y="11"/>
                  </a:lnTo>
                  <a:lnTo>
                    <a:pt x="54" y="143"/>
                  </a:lnTo>
                  <a:lnTo>
                    <a:pt x="61" y="15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7011360" y="5429880"/>
              <a:ext cx="45000" cy="24120"/>
            </a:xfrm>
            <a:custGeom>
              <a:avLst/>
              <a:gdLst/>
              <a:ahLst/>
              <a:rect l="l" t="t" r="r" b="b"/>
              <a:pathLst>
                <a:path w="87" h="47">
                  <a:moveTo>
                    <a:pt x="87" y="23"/>
                  </a:moveTo>
                  <a:lnTo>
                    <a:pt x="81" y="21"/>
                  </a:lnTo>
                  <a:lnTo>
                    <a:pt x="9" y="0"/>
                  </a:lnTo>
                  <a:lnTo>
                    <a:pt x="0" y="26"/>
                  </a:lnTo>
                  <a:lnTo>
                    <a:pt x="73" y="47"/>
                  </a:lnTo>
                  <a:lnTo>
                    <a:pt x="87" y="2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7047360" y="5442120"/>
              <a:ext cx="37440" cy="32040"/>
            </a:xfrm>
            <a:custGeom>
              <a:avLst/>
              <a:gdLst/>
              <a:ahLst/>
              <a:rect l="l" t="t" r="r" b="b"/>
              <a:pathLst>
                <a:path w="72" h="65">
                  <a:moveTo>
                    <a:pt x="72" y="49"/>
                  </a:moveTo>
                  <a:lnTo>
                    <a:pt x="69" y="44"/>
                  </a:lnTo>
                  <a:lnTo>
                    <a:pt x="18" y="0"/>
                  </a:lnTo>
                  <a:lnTo>
                    <a:pt x="0" y="20"/>
                  </a:lnTo>
                  <a:lnTo>
                    <a:pt x="50" y="65"/>
                  </a:lnTo>
                  <a:lnTo>
                    <a:pt x="72" y="4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7072200" y="5466600"/>
              <a:ext cx="24840" cy="36360"/>
            </a:xfrm>
            <a:custGeom>
              <a:avLst/>
              <a:gdLst/>
              <a:ahLst/>
              <a:rect l="l" t="t" r="r" b="b"/>
              <a:pathLst>
                <a:path w="48" h="72">
                  <a:moveTo>
                    <a:pt x="48" y="61"/>
                  </a:moveTo>
                  <a:lnTo>
                    <a:pt x="25" y="0"/>
                  </a:lnTo>
                  <a:lnTo>
                    <a:pt x="0" y="10"/>
                  </a:lnTo>
                  <a:lnTo>
                    <a:pt x="23" y="72"/>
                  </a:lnTo>
                  <a:lnTo>
                    <a:pt x="48" y="6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7083360" y="5497200"/>
              <a:ext cx="14040" cy="9000"/>
            </a:xfrm>
            <a:custGeom>
              <a:avLst/>
              <a:gdLst/>
              <a:ahLst/>
              <a:rect l="l" t="t" r="r" b="b"/>
              <a:pathLst>
                <a:path w="26" h="18">
                  <a:moveTo>
                    <a:pt x="0" y="11"/>
                  </a:moveTo>
                  <a:lnTo>
                    <a:pt x="1" y="14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7" y="18"/>
                  </a:lnTo>
                  <a:lnTo>
                    <a:pt x="13" y="18"/>
                  </a:lnTo>
                  <a:lnTo>
                    <a:pt x="17" y="17"/>
                  </a:lnTo>
                  <a:lnTo>
                    <a:pt x="21" y="15"/>
                  </a:lnTo>
                  <a:lnTo>
                    <a:pt x="25" y="11"/>
                  </a:lnTo>
                  <a:lnTo>
                    <a:pt x="26" y="9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25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6872760" y="5168160"/>
              <a:ext cx="10800" cy="13320"/>
            </a:xfrm>
            <a:custGeom>
              <a:avLst/>
              <a:gdLst/>
              <a:ahLst/>
              <a:rect l="l" t="t" r="r" b="b"/>
              <a:pathLst>
                <a:path w="21" h="25">
                  <a:moveTo>
                    <a:pt x="21" y="3"/>
                  </a:moveTo>
                  <a:lnTo>
                    <a:pt x="19" y="1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6" y="4"/>
                  </a:lnTo>
                  <a:lnTo>
                    <a:pt x="3" y="7"/>
                  </a:lnTo>
                  <a:lnTo>
                    <a:pt x="1" y="11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3" y="23"/>
                  </a:lnTo>
                  <a:lnTo>
                    <a:pt x="6" y="25"/>
                  </a:lnTo>
                  <a:lnTo>
                    <a:pt x="21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6875640" y="5169600"/>
              <a:ext cx="55800" cy="42840"/>
            </a:xfrm>
            <a:custGeom>
              <a:avLst/>
              <a:gdLst/>
              <a:ahLst/>
              <a:rect l="l" t="t" r="r" b="b"/>
              <a:pathLst>
                <a:path w="108" h="84">
                  <a:moveTo>
                    <a:pt x="107" y="84"/>
                  </a:moveTo>
                  <a:lnTo>
                    <a:pt x="108" y="61"/>
                  </a:lnTo>
                  <a:lnTo>
                    <a:pt x="15" y="0"/>
                  </a:lnTo>
                  <a:lnTo>
                    <a:pt x="0" y="22"/>
                  </a:lnTo>
                  <a:lnTo>
                    <a:pt x="92" y="84"/>
                  </a:lnTo>
                  <a:lnTo>
                    <a:pt x="107" y="8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6923880" y="5175720"/>
              <a:ext cx="46800" cy="36720"/>
            </a:xfrm>
            <a:custGeom>
              <a:avLst/>
              <a:gdLst/>
              <a:ahLst/>
              <a:rect l="l" t="t" r="r" b="b"/>
              <a:pathLst>
                <a:path w="89" h="74">
                  <a:moveTo>
                    <a:pt x="75" y="0"/>
                  </a:moveTo>
                  <a:lnTo>
                    <a:pt x="0" y="52"/>
                  </a:lnTo>
                  <a:lnTo>
                    <a:pt x="14" y="74"/>
                  </a:lnTo>
                  <a:lnTo>
                    <a:pt x="89" y="22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6963120" y="5174280"/>
              <a:ext cx="10440" cy="12240"/>
            </a:xfrm>
            <a:custGeom>
              <a:avLst/>
              <a:gdLst/>
              <a:ahLst/>
              <a:rect l="l" t="t" r="r" b="b"/>
              <a:pathLst>
                <a:path w="20" h="25">
                  <a:moveTo>
                    <a:pt x="14" y="25"/>
                  </a:moveTo>
                  <a:lnTo>
                    <a:pt x="17" y="23"/>
                  </a:lnTo>
                  <a:lnTo>
                    <a:pt x="18" y="21"/>
                  </a:lnTo>
                  <a:lnTo>
                    <a:pt x="20" y="17"/>
                  </a:lnTo>
                  <a:lnTo>
                    <a:pt x="20" y="15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5" y="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0" y="3"/>
                  </a:lnTo>
                  <a:lnTo>
                    <a:pt x="14" y="2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6896160" y="5400720"/>
              <a:ext cx="14040" cy="9000"/>
            </a:xfrm>
            <a:custGeom>
              <a:avLst/>
              <a:gdLst/>
              <a:ahLst/>
              <a:rect l="l" t="t" r="r" b="b"/>
              <a:pathLst>
                <a:path w="26" h="19">
                  <a:moveTo>
                    <a:pt x="26" y="8"/>
                  </a:moveTo>
                  <a:lnTo>
                    <a:pt x="24" y="5"/>
                  </a:lnTo>
                  <a:lnTo>
                    <a:pt x="23" y="3"/>
                  </a:lnTo>
                  <a:lnTo>
                    <a:pt x="21" y="1"/>
                  </a:lnTo>
                  <a:lnTo>
                    <a:pt x="17" y="1"/>
                  </a:lnTo>
                  <a:lnTo>
                    <a:pt x="13" y="0"/>
                  </a:lnTo>
                  <a:lnTo>
                    <a:pt x="8" y="2"/>
                  </a:lnTo>
                  <a:lnTo>
                    <a:pt x="4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26" y="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6897240" y="5405400"/>
              <a:ext cx="26280" cy="38160"/>
            </a:xfrm>
            <a:custGeom>
              <a:avLst/>
              <a:gdLst/>
              <a:ahLst/>
              <a:rect l="l" t="t" r="r" b="b"/>
              <a:pathLst>
                <a:path w="53" h="77">
                  <a:moveTo>
                    <a:pt x="34" y="76"/>
                  </a:moveTo>
                  <a:lnTo>
                    <a:pt x="52" y="58"/>
                  </a:lnTo>
                  <a:lnTo>
                    <a:pt x="25" y="0"/>
                  </a:lnTo>
                  <a:lnTo>
                    <a:pt x="0" y="11"/>
                  </a:lnTo>
                  <a:lnTo>
                    <a:pt x="27" y="70"/>
                  </a:lnTo>
                  <a:lnTo>
                    <a:pt x="34" y="76"/>
                  </a:lnTo>
                  <a:lnTo>
                    <a:pt x="27" y="70"/>
                  </a:lnTo>
                  <a:lnTo>
                    <a:pt x="28" y="73"/>
                  </a:lnTo>
                  <a:lnTo>
                    <a:pt x="30" y="74"/>
                  </a:lnTo>
                  <a:lnTo>
                    <a:pt x="33" y="76"/>
                  </a:lnTo>
                  <a:lnTo>
                    <a:pt x="35" y="77"/>
                  </a:lnTo>
                  <a:lnTo>
                    <a:pt x="40" y="77"/>
                  </a:lnTo>
                  <a:lnTo>
                    <a:pt x="44" y="75"/>
                  </a:lnTo>
                  <a:lnTo>
                    <a:pt x="49" y="73"/>
                  </a:lnTo>
                  <a:lnTo>
                    <a:pt x="52" y="69"/>
                  </a:lnTo>
                  <a:lnTo>
                    <a:pt x="53" y="65"/>
                  </a:lnTo>
                  <a:lnTo>
                    <a:pt x="53" y="63"/>
                  </a:lnTo>
                  <a:lnTo>
                    <a:pt x="53" y="60"/>
                  </a:lnTo>
                  <a:lnTo>
                    <a:pt x="52" y="58"/>
                  </a:lnTo>
                  <a:lnTo>
                    <a:pt x="34" y="7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6914880" y="5431320"/>
              <a:ext cx="20160" cy="16920"/>
            </a:xfrm>
            <a:custGeom>
              <a:avLst/>
              <a:gdLst/>
              <a:ahLst/>
              <a:rect l="l" t="t" r="r" b="b"/>
              <a:pathLst>
                <a:path w="39" h="35">
                  <a:moveTo>
                    <a:pt x="39" y="21"/>
                  </a:moveTo>
                  <a:lnTo>
                    <a:pt x="31" y="10"/>
                  </a:lnTo>
                  <a:lnTo>
                    <a:pt x="12" y="0"/>
                  </a:lnTo>
                  <a:lnTo>
                    <a:pt x="0" y="25"/>
                  </a:lnTo>
                  <a:lnTo>
                    <a:pt x="19" y="34"/>
                  </a:lnTo>
                  <a:lnTo>
                    <a:pt x="39" y="21"/>
                  </a:lnTo>
                  <a:lnTo>
                    <a:pt x="19" y="34"/>
                  </a:lnTo>
                  <a:lnTo>
                    <a:pt x="21" y="35"/>
                  </a:lnTo>
                  <a:lnTo>
                    <a:pt x="24" y="35"/>
                  </a:lnTo>
                  <a:lnTo>
                    <a:pt x="27" y="35"/>
                  </a:lnTo>
                  <a:lnTo>
                    <a:pt x="30" y="35"/>
                  </a:lnTo>
                  <a:lnTo>
                    <a:pt x="34" y="32"/>
                  </a:lnTo>
                  <a:lnTo>
                    <a:pt x="37" y="27"/>
                  </a:lnTo>
                  <a:lnTo>
                    <a:pt x="39" y="23"/>
                  </a:lnTo>
                  <a:lnTo>
                    <a:pt x="39" y="18"/>
                  </a:lnTo>
                  <a:lnTo>
                    <a:pt x="37" y="16"/>
                  </a:lnTo>
                  <a:lnTo>
                    <a:pt x="36" y="13"/>
                  </a:lnTo>
                  <a:lnTo>
                    <a:pt x="34" y="11"/>
                  </a:lnTo>
                  <a:lnTo>
                    <a:pt x="31" y="10"/>
                  </a:lnTo>
                  <a:lnTo>
                    <a:pt x="39" y="2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6919200" y="5442120"/>
              <a:ext cx="15480" cy="47520"/>
            </a:xfrm>
            <a:custGeom>
              <a:avLst/>
              <a:gdLst/>
              <a:ahLst/>
              <a:rect l="l" t="t" r="r" b="b"/>
              <a:pathLst>
                <a:path w="29" h="93">
                  <a:moveTo>
                    <a:pt x="27" y="92"/>
                  </a:moveTo>
                  <a:lnTo>
                    <a:pt x="29" y="0"/>
                  </a:lnTo>
                  <a:lnTo>
                    <a:pt x="2" y="2"/>
                  </a:lnTo>
                  <a:lnTo>
                    <a:pt x="0" y="93"/>
                  </a:lnTo>
                  <a:lnTo>
                    <a:pt x="27" y="9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6919200" y="5487840"/>
              <a:ext cx="14040" cy="7560"/>
            </a:xfrm>
            <a:custGeom>
              <a:avLst/>
              <a:gdLst/>
              <a:ahLst/>
              <a:rect l="l" t="t" r="r" b="b"/>
              <a:pathLst>
                <a:path w="27" h="14">
                  <a:moveTo>
                    <a:pt x="0" y="1"/>
                  </a:moveTo>
                  <a:lnTo>
                    <a:pt x="2" y="4"/>
                  </a:lnTo>
                  <a:lnTo>
                    <a:pt x="2" y="6"/>
                  </a:lnTo>
                  <a:lnTo>
                    <a:pt x="4" y="9"/>
                  </a:lnTo>
                  <a:lnTo>
                    <a:pt x="5" y="10"/>
                  </a:lnTo>
                  <a:lnTo>
                    <a:pt x="9" y="13"/>
                  </a:lnTo>
                  <a:lnTo>
                    <a:pt x="14" y="14"/>
                  </a:lnTo>
                  <a:lnTo>
                    <a:pt x="19" y="13"/>
                  </a:lnTo>
                  <a:lnTo>
                    <a:pt x="23" y="9"/>
                  </a:lnTo>
                  <a:lnTo>
                    <a:pt x="25" y="7"/>
                  </a:lnTo>
                  <a:lnTo>
                    <a:pt x="26" y="5"/>
                  </a:lnTo>
                  <a:lnTo>
                    <a:pt x="27" y="3"/>
                  </a:lnTo>
                  <a:lnTo>
                    <a:pt x="27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7006680" y="5429880"/>
              <a:ext cx="10800" cy="11880"/>
            </a:xfrm>
            <a:custGeom>
              <a:avLst/>
              <a:gdLst/>
              <a:ahLst/>
              <a:rect l="l" t="t" r="r" b="b"/>
              <a:pathLst>
                <a:path w="21" h="23">
                  <a:moveTo>
                    <a:pt x="16" y="23"/>
                  </a:moveTo>
                  <a:lnTo>
                    <a:pt x="19" y="21"/>
                  </a:lnTo>
                  <a:lnTo>
                    <a:pt x="20" y="19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9"/>
                  </a:lnTo>
                  <a:lnTo>
                    <a:pt x="19" y="5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0" y="3"/>
                  </a:lnTo>
                  <a:lnTo>
                    <a:pt x="16" y="2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6971040" y="5431320"/>
              <a:ext cx="45000" cy="38160"/>
            </a:xfrm>
            <a:custGeom>
              <a:avLst/>
              <a:gdLst/>
              <a:ahLst/>
              <a:rect l="l" t="t" r="r" b="b"/>
              <a:pathLst>
                <a:path w="86" h="76">
                  <a:moveTo>
                    <a:pt x="0" y="58"/>
                  </a:moveTo>
                  <a:lnTo>
                    <a:pt x="18" y="76"/>
                  </a:lnTo>
                  <a:lnTo>
                    <a:pt x="86" y="20"/>
                  </a:lnTo>
                  <a:lnTo>
                    <a:pt x="70" y="0"/>
                  </a:lnTo>
                  <a:lnTo>
                    <a:pt x="2" y="56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6939360" y="5460480"/>
              <a:ext cx="40680" cy="41040"/>
            </a:xfrm>
            <a:custGeom>
              <a:avLst/>
              <a:gdLst/>
              <a:ahLst/>
              <a:rect l="l" t="t" r="r" b="b"/>
              <a:pathLst>
                <a:path w="80" h="80">
                  <a:moveTo>
                    <a:pt x="0" y="69"/>
                  </a:moveTo>
                  <a:lnTo>
                    <a:pt x="23" y="80"/>
                  </a:lnTo>
                  <a:lnTo>
                    <a:pt x="80" y="16"/>
                  </a:lnTo>
                  <a:lnTo>
                    <a:pt x="61" y="0"/>
                  </a:lnTo>
                  <a:lnTo>
                    <a:pt x="3" y="62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6933600" y="5495400"/>
              <a:ext cx="18720" cy="28800"/>
            </a:xfrm>
            <a:custGeom>
              <a:avLst/>
              <a:gdLst/>
              <a:ahLst/>
              <a:rect l="l" t="t" r="r" b="b"/>
              <a:pathLst>
                <a:path w="37" h="56">
                  <a:moveTo>
                    <a:pt x="23" y="56"/>
                  </a:moveTo>
                  <a:lnTo>
                    <a:pt x="26" y="48"/>
                  </a:lnTo>
                  <a:lnTo>
                    <a:pt x="37" y="4"/>
                  </a:lnTo>
                  <a:lnTo>
                    <a:pt x="11" y="0"/>
                  </a:lnTo>
                  <a:lnTo>
                    <a:pt x="0" y="44"/>
                  </a:lnTo>
                  <a:lnTo>
                    <a:pt x="23" y="5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6897240" y="5515560"/>
              <a:ext cx="48240" cy="45720"/>
            </a:xfrm>
            <a:custGeom>
              <a:avLst/>
              <a:gdLst/>
              <a:ahLst/>
              <a:rect l="l" t="t" r="r" b="b"/>
              <a:pathLst>
                <a:path w="93" h="90">
                  <a:moveTo>
                    <a:pt x="19" y="90"/>
                  </a:moveTo>
                  <a:lnTo>
                    <a:pt x="93" y="19"/>
                  </a:lnTo>
                  <a:lnTo>
                    <a:pt x="75" y="0"/>
                  </a:lnTo>
                  <a:lnTo>
                    <a:pt x="0" y="72"/>
                  </a:lnTo>
                  <a:lnTo>
                    <a:pt x="19" y="9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6894720" y="5551920"/>
              <a:ext cx="12240" cy="10440"/>
            </a:xfrm>
            <a:custGeom>
              <a:avLst/>
              <a:gdLst/>
              <a:ahLst/>
              <a:rect l="l" t="t" r="r" b="b"/>
              <a:pathLst>
                <a:path w="23" h="23">
                  <a:moveTo>
                    <a:pt x="4" y="0"/>
                  </a:moveTo>
                  <a:lnTo>
                    <a:pt x="2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4" y="18"/>
                  </a:lnTo>
                  <a:lnTo>
                    <a:pt x="7" y="21"/>
                  </a:lnTo>
                  <a:lnTo>
                    <a:pt x="13" y="23"/>
                  </a:lnTo>
                  <a:lnTo>
                    <a:pt x="15" y="23"/>
                  </a:lnTo>
                  <a:lnTo>
                    <a:pt x="17" y="21"/>
                  </a:lnTo>
                  <a:lnTo>
                    <a:pt x="20" y="20"/>
                  </a:lnTo>
                  <a:lnTo>
                    <a:pt x="23" y="18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7155000" y="5322600"/>
              <a:ext cx="7560" cy="13680"/>
            </a:xfrm>
            <a:custGeom>
              <a:avLst/>
              <a:gdLst/>
              <a:ahLst/>
              <a:rect l="l" t="t" r="r" b="b"/>
              <a:pathLst>
                <a:path w="14" h="27">
                  <a:moveTo>
                    <a:pt x="0" y="27"/>
                  </a:moveTo>
                  <a:lnTo>
                    <a:pt x="3" y="27"/>
                  </a:lnTo>
                  <a:lnTo>
                    <a:pt x="6" y="26"/>
                  </a:lnTo>
                  <a:lnTo>
                    <a:pt x="9" y="23"/>
                  </a:lnTo>
                  <a:lnTo>
                    <a:pt x="11" y="22"/>
                  </a:lnTo>
                  <a:lnTo>
                    <a:pt x="13" y="17"/>
                  </a:lnTo>
                  <a:lnTo>
                    <a:pt x="14" y="13"/>
                  </a:lnTo>
                  <a:lnTo>
                    <a:pt x="13" y="7"/>
                  </a:lnTo>
                  <a:lnTo>
                    <a:pt x="11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0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7059960" y="5322600"/>
              <a:ext cx="95040" cy="19440"/>
            </a:xfrm>
            <a:custGeom>
              <a:avLst/>
              <a:gdLst/>
              <a:ahLst/>
              <a:rect l="l" t="t" r="r" b="b"/>
              <a:pathLst>
                <a:path w="183" h="39">
                  <a:moveTo>
                    <a:pt x="2" y="39"/>
                  </a:moveTo>
                  <a:lnTo>
                    <a:pt x="183" y="27"/>
                  </a:lnTo>
                  <a:lnTo>
                    <a:pt x="183" y="0"/>
                  </a:lnTo>
                  <a:lnTo>
                    <a:pt x="0" y="13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7053480" y="5329080"/>
              <a:ext cx="7560" cy="1332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13" y="0"/>
                  </a:moveTo>
                  <a:lnTo>
                    <a:pt x="11" y="0"/>
                  </a:lnTo>
                  <a:lnTo>
                    <a:pt x="8" y="1"/>
                  </a:lnTo>
                  <a:lnTo>
                    <a:pt x="6" y="3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4" y="22"/>
                  </a:lnTo>
                  <a:lnTo>
                    <a:pt x="6" y="24"/>
                  </a:lnTo>
                  <a:lnTo>
                    <a:pt x="8" y="26"/>
                  </a:lnTo>
                  <a:lnTo>
                    <a:pt x="11" y="26"/>
                  </a:lnTo>
                  <a:lnTo>
                    <a:pt x="15" y="2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480" bIns="-33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6880320" y="5405400"/>
              <a:ext cx="7560" cy="13680"/>
            </a:xfrm>
            <a:custGeom>
              <a:avLst/>
              <a:gdLst/>
              <a:ahLst/>
              <a:rect l="l" t="t" r="r" b="b"/>
              <a:pathLst>
                <a:path w="14" h="26">
                  <a:moveTo>
                    <a:pt x="0" y="26"/>
                  </a:moveTo>
                  <a:lnTo>
                    <a:pt x="3" y="26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1" y="21"/>
                  </a:lnTo>
                  <a:lnTo>
                    <a:pt x="13" y="18"/>
                  </a:lnTo>
                  <a:lnTo>
                    <a:pt x="14" y="13"/>
                  </a:lnTo>
                  <a:lnTo>
                    <a:pt x="14" y="8"/>
                  </a:lnTo>
                  <a:lnTo>
                    <a:pt x="12" y="4"/>
                  </a:lnTo>
                  <a:lnTo>
                    <a:pt x="10" y="2"/>
                  </a:lnTo>
                  <a:lnTo>
                    <a:pt x="7" y="1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6824160" y="5405400"/>
              <a:ext cx="57600" cy="13680"/>
            </a:xfrm>
            <a:custGeom>
              <a:avLst/>
              <a:gdLst/>
              <a:ahLst/>
              <a:rect l="l" t="t" r="r" b="b"/>
              <a:pathLst>
                <a:path w="110" h="27">
                  <a:moveTo>
                    <a:pt x="0" y="15"/>
                  </a:moveTo>
                  <a:lnTo>
                    <a:pt x="12" y="26"/>
                  </a:lnTo>
                  <a:lnTo>
                    <a:pt x="108" y="27"/>
                  </a:lnTo>
                  <a:lnTo>
                    <a:pt x="110" y="1"/>
                  </a:lnTo>
                  <a:lnTo>
                    <a:pt x="14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6824160" y="5411520"/>
              <a:ext cx="17280" cy="45720"/>
            </a:xfrm>
            <a:custGeom>
              <a:avLst/>
              <a:gdLst/>
              <a:ahLst/>
              <a:rect l="l" t="t" r="r" b="b"/>
              <a:pathLst>
                <a:path w="32" h="91">
                  <a:moveTo>
                    <a:pt x="19" y="91"/>
                  </a:moveTo>
                  <a:lnTo>
                    <a:pt x="32" y="76"/>
                  </a:lnTo>
                  <a:lnTo>
                    <a:pt x="27" y="0"/>
                  </a:lnTo>
                  <a:lnTo>
                    <a:pt x="0" y="3"/>
                  </a:lnTo>
                  <a:lnTo>
                    <a:pt x="5" y="79"/>
                  </a:lnTo>
                  <a:lnTo>
                    <a:pt x="19" y="9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6834960" y="5442120"/>
              <a:ext cx="54360" cy="15120"/>
            </a:xfrm>
            <a:custGeom>
              <a:avLst/>
              <a:gdLst/>
              <a:ahLst/>
              <a:rect l="l" t="t" r="r" b="b"/>
              <a:pathLst>
                <a:path w="107" h="32">
                  <a:moveTo>
                    <a:pt x="107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7" y="26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680" bIns="-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6889680" y="5442120"/>
              <a:ext cx="7560" cy="11880"/>
            </a:xfrm>
            <a:custGeom>
              <a:avLst/>
              <a:gdLst/>
              <a:ahLst/>
              <a:rect l="l" t="t" r="r" b="b"/>
              <a:pathLst>
                <a:path w="14" h="26">
                  <a:moveTo>
                    <a:pt x="0" y="26"/>
                  </a:moveTo>
                  <a:lnTo>
                    <a:pt x="3" y="26"/>
                  </a:lnTo>
                  <a:lnTo>
                    <a:pt x="7" y="25"/>
                  </a:lnTo>
                  <a:lnTo>
                    <a:pt x="9" y="23"/>
                  </a:lnTo>
                  <a:lnTo>
                    <a:pt x="11" y="22"/>
                  </a:lnTo>
                  <a:lnTo>
                    <a:pt x="13" y="17"/>
                  </a:lnTo>
                  <a:lnTo>
                    <a:pt x="14" y="12"/>
                  </a:lnTo>
                  <a:lnTo>
                    <a:pt x="13" y="7"/>
                  </a:lnTo>
                  <a:lnTo>
                    <a:pt x="11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7092720" y="5222880"/>
              <a:ext cx="12240" cy="1044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3"/>
                  </a:moveTo>
                  <a:lnTo>
                    <a:pt x="2" y="17"/>
                  </a:lnTo>
                  <a:lnTo>
                    <a:pt x="4" y="19"/>
                  </a:lnTo>
                  <a:lnTo>
                    <a:pt x="6" y="20"/>
                  </a:lnTo>
                  <a:lnTo>
                    <a:pt x="9" y="20"/>
                  </a:lnTo>
                  <a:lnTo>
                    <a:pt x="13" y="20"/>
                  </a:lnTo>
                  <a:lnTo>
                    <a:pt x="18" y="19"/>
                  </a:lnTo>
                  <a:lnTo>
                    <a:pt x="23" y="16"/>
                  </a:lnTo>
                  <a:lnTo>
                    <a:pt x="25" y="11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5" y="4"/>
                  </a:lnTo>
                  <a:lnTo>
                    <a:pt x="24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7077240" y="5195520"/>
              <a:ext cx="27720" cy="34920"/>
            </a:xfrm>
            <a:custGeom>
              <a:avLst/>
              <a:gdLst/>
              <a:ahLst/>
              <a:rect l="l" t="t" r="r" b="b"/>
              <a:pathLst>
                <a:path w="54" h="69">
                  <a:moveTo>
                    <a:pt x="1" y="0"/>
                  </a:moveTo>
                  <a:lnTo>
                    <a:pt x="0" y="13"/>
                  </a:lnTo>
                  <a:lnTo>
                    <a:pt x="30" y="69"/>
                  </a:lnTo>
                  <a:lnTo>
                    <a:pt x="54" y="56"/>
                  </a:lnTo>
                  <a:lnTo>
                    <a:pt x="2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7059960" y="5195520"/>
              <a:ext cx="27720" cy="3024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57"/>
                  </a:moveTo>
                  <a:lnTo>
                    <a:pt x="25" y="62"/>
                  </a:lnTo>
                  <a:lnTo>
                    <a:pt x="54" y="13"/>
                  </a:lnTo>
                  <a:lnTo>
                    <a:pt x="32" y="0"/>
                  </a:lnTo>
                  <a:lnTo>
                    <a:pt x="3" y="5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7059960" y="5221800"/>
              <a:ext cx="20160" cy="56520"/>
            </a:xfrm>
            <a:custGeom>
              <a:avLst/>
              <a:gdLst/>
              <a:ahLst/>
              <a:rect l="l" t="t" r="r" b="b"/>
              <a:pathLst>
                <a:path w="38" h="110">
                  <a:moveTo>
                    <a:pt x="25" y="110"/>
                  </a:moveTo>
                  <a:lnTo>
                    <a:pt x="38" y="94"/>
                  </a:lnTo>
                  <a:lnTo>
                    <a:pt x="27" y="0"/>
                  </a:lnTo>
                  <a:lnTo>
                    <a:pt x="0" y="4"/>
                  </a:lnTo>
                  <a:lnTo>
                    <a:pt x="11" y="99"/>
                  </a:lnTo>
                  <a:lnTo>
                    <a:pt x="25" y="11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6983280" y="5264280"/>
              <a:ext cx="90360" cy="24480"/>
            </a:xfrm>
            <a:custGeom>
              <a:avLst/>
              <a:gdLst/>
              <a:ahLst/>
              <a:rect l="l" t="t" r="r" b="b"/>
              <a:pathLst>
                <a:path w="174" h="48">
                  <a:moveTo>
                    <a:pt x="3" y="48"/>
                  </a:moveTo>
                  <a:lnTo>
                    <a:pt x="174" y="27"/>
                  </a:lnTo>
                  <a:lnTo>
                    <a:pt x="173" y="0"/>
                  </a:lnTo>
                  <a:lnTo>
                    <a:pt x="0" y="21"/>
                  </a:lnTo>
                  <a:lnTo>
                    <a:pt x="3" y="4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6977160" y="5275080"/>
              <a:ext cx="7560" cy="13680"/>
            </a:xfrm>
            <a:custGeom>
              <a:avLst/>
              <a:gdLst/>
              <a:ahLst/>
              <a:rect l="l" t="t" r="r" b="b"/>
              <a:pathLst>
                <a:path w="14" h="27">
                  <a:moveTo>
                    <a:pt x="11" y="0"/>
                  </a:moveTo>
                  <a:lnTo>
                    <a:pt x="8" y="1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5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1" y="19"/>
                  </a:lnTo>
                  <a:lnTo>
                    <a:pt x="3" y="24"/>
                  </a:lnTo>
                  <a:lnTo>
                    <a:pt x="5" y="25"/>
                  </a:lnTo>
                  <a:lnTo>
                    <a:pt x="7" y="26"/>
                  </a:lnTo>
                  <a:lnTo>
                    <a:pt x="10" y="27"/>
                  </a:lnTo>
                  <a:lnTo>
                    <a:pt x="14" y="2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6963120" y="5186520"/>
              <a:ext cx="12240" cy="900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3"/>
                  </a:moveTo>
                  <a:lnTo>
                    <a:pt x="1" y="15"/>
                  </a:lnTo>
                  <a:lnTo>
                    <a:pt x="3" y="17"/>
                  </a:lnTo>
                  <a:lnTo>
                    <a:pt x="5" y="18"/>
                  </a:lnTo>
                  <a:lnTo>
                    <a:pt x="7" y="19"/>
                  </a:lnTo>
                  <a:lnTo>
                    <a:pt x="12" y="19"/>
                  </a:lnTo>
                  <a:lnTo>
                    <a:pt x="17" y="18"/>
                  </a:lnTo>
                  <a:lnTo>
                    <a:pt x="21" y="15"/>
                  </a:lnTo>
                  <a:lnTo>
                    <a:pt x="24" y="11"/>
                  </a:lnTo>
                  <a:lnTo>
                    <a:pt x="24" y="7"/>
                  </a:lnTo>
                  <a:lnTo>
                    <a:pt x="24" y="5"/>
                  </a:lnTo>
                  <a:lnTo>
                    <a:pt x="24" y="2"/>
                  </a:lnTo>
                  <a:lnTo>
                    <a:pt x="23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6906960" y="5079240"/>
              <a:ext cx="68400" cy="113040"/>
            </a:xfrm>
            <a:custGeom>
              <a:avLst/>
              <a:gdLst/>
              <a:ahLst/>
              <a:rect l="l" t="t" r="r" b="b"/>
              <a:pathLst>
                <a:path w="131" h="222">
                  <a:moveTo>
                    <a:pt x="21" y="2"/>
                  </a:moveTo>
                  <a:lnTo>
                    <a:pt x="2" y="20"/>
                  </a:lnTo>
                  <a:lnTo>
                    <a:pt x="108" y="222"/>
                  </a:lnTo>
                  <a:lnTo>
                    <a:pt x="131" y="209"/>
                  </a:lnTo>
                  <a:lnTo>
                    <a:pt x="25" y="7"/>
                  </a:lnTo>
                  <a:lnTo>
                    <a:pt x="21" y="2"/>
                  </a:lnTo>
                  <a:lnTo>
                    <a:pt x="25" y="7"/>
                  </a:lnTo>
                  <a:lnTo>
                    <a:pt x="23" y="4"/>
                  </a:lnTo>
                  <a:lnTo>
                    <a:pt x="21" y="3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7" y="2"/>
                  </a:lnTo>
                  <a:lnTo>
                    <a:pt x="3" y="5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1" y="18"/>
                  </a:lnTo>
                  <a:lnTo>
                    <a:pt x="2" y="20"/>
                  </a:lnTo>
                  <a:lnTo>
                    <a:pt x="21" y="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6894720" y="5071680"/>
              <a:ext cx="23040" cy="19440"/>
            </a:xfrm>
            <a:custGeom>
              <a:avLst/>
              <a:gdLst/>
              <a:ahLst/>
              <a:rect l="l" t="t" r="r" b="b"/>
              <a:pathLst>
                <a:path w="46" h="41">
                  <a:moveTo>
                    <a:pt x="16" y="1"/>
                  </a:moveTo>
                  <a:lnTo>
                    <a:pt x="5" y="25"/>
                  </a:lnTo>
                  <a:lnTo>
                    <a:pt x="31" y="41"/>
                  </a:lnTo>
                  <a:lnTo>
                    <a:pt x="46" y="18"/>
                  </a:lnTo>
                  <a:lnTo>
                    <a:pt x="20" y="2"/>
                  </a:lnTo>
                  <a:lnTo>
                    <a:pt x="16" y="1"/>
                  </a:lnTo>
                  <a:lnTo>
                    <a:pt x="20" y="2"/>
                  </a:lnTo>
                  <a:lnTo>
                    <a:pt x="17" y="1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5" y="4"/>
                  </a:lnTo>
                  <a:lnTo>
                    <a:pt x="2" y="7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1" y="22"/>
                  </a:lnTo>
                  <a:lnTo>
                    <a:pt x="3" y="24"/>
                  </a:lnTo>
                  <a:lnTo>
                    <a:pt x="5" y="25"/>
                  </a:lnTo>
                  <a:lnTo>
                    <a:pt x="16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6869520" y="5067360"/>
              <a:ext cx="32760" cy="18360"/>
            </a:xfrm>
            <a:custGeom>
              <a:avLst/>
              <a:gdLst/>
              <a:ahLst/>
              <a:rect l="l" t="t" r="r" b="b"/>
              <a:pathLst>
                <a:path w="62" h="34">
                  <a:moveTo>
                    <a:pt x="17" y="0"/>
                  </a:moveTo>
                  <a:lnTo>
                    <a:pt x="11" y="27"/>
                  </a:lnTo>
                  <a:lnTo>
                    <a:pt x="55" y="34"/>
                  </a:lnTo>
                  <a:lnTo>
                    <a:pt x="62" y="8"/>
                  </a:lnTo>
                  <a:lnTo>
                    <a:pt x="17" y="1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9" y="2"/>
                  </a:lnTo>
                  <a:lnTo>
                    <a:pt x="6" y="3"/>
                  </a:lnTo>
                  <a:lnTo>
                    <a:pt x="2" y="6"/>
                  </a:lnTo>
                  <a:lnTo>
                    <a:pt x="1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4" y="22"/>
                  </a:lnTo>
                  <a:lnTo>
                    <a:pt x="6" y="25"/>
                  </a:lnTo>
                  <a:lnTo>
                    <a:pt x="8" y="26"/>
                  </a:lnTo>
                  <a:lnTo>
                    <a:pt x="11" y="2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6783840" y="5058000"/>
              <a:ext cx="94680" cy="22680"/>
            </a:xfrm>
            <a:custGeom>
              <a:avLst/>
              <a:gdLst/>
              <a:ahLst/>
              <a:rect l="l" t="t" r="r" b="b"/>
              <a:pathLst>
                <a:path w="184" h="46">
                  <a:moveTo>
                    <a:pt x="11" y="27"/>
                  </a:moveTo>
                  <a:lnTo>
                    <a:pt x="11" y="27"/>
                  </a:lnTo>
                  <a:lnTo>
                    <a:pt x="178" y="46"/>
                  </a:lnTo>
                  <a:lnTo>
                    <a:pt x="184" y="19"/>
                  </a:lnTo>
                  <a:lnTo>
                    <a:pt x="16" y="0"/>
                  </a:lnTo>
                  <a:lnTo>
                    <a:pt x="11" y="27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4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5"/>
                  </a:lnTo>
                  <a:lnTo>
                    <a:pt x="9" y="26"/>
                  </a:lnTo>
                  <a:lnTo>
                    <a:pt x="11" y="2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6693120" y="5045760"/>
              <a:ext cx="98280" cy="25920"/>
            </a:xfrm>
            <a:custGeom>
              <a:avLst/>
              <a:gdLst/>
              <a:ahLst/>
              <a:rect l="l" t="t" r="r" b="b"/>
              <a:pathLst>
                <a:path w="189" h="50">
                  <a:moveTo>
                    <a:pt x="11" y="26"/>
                  </a:moveTo>
                  <a:lnTo>
                    <a:pt x="11" y="26"/>
                  </a:lnTo>
                  <a:lnTo>
                    <a:pt x="184" y="50"/>
                  </a:lnTo>
                  <a:lnTo>
                    <a:pt x="189" y="24"/>
                  </a:lnTo>
                  <a:lnTo>
                    <a:pt x="16" y="0"/>
                  </a:lnTo>
                  <a:lnTo>
                    <a:pt x="11" y="26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6" y="2"/>
                  </a:lnTo>
                  <a:lnTo>
                    <a:pt x="2" y="6"/>
                  </a:lnTo>
                  <a:lnTo>
                    <a:pt x="1" y="10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3" y="22"/>
                  </a:lnTo>
                  <a:lnTo>
                    <a:pt x="6" y="23"/>
                  </a:lnTo>
                  <a:lnTo>
                    <a:pt x="8" y="24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6607080" y="5028840"/>
              <a:ext cx="95040" cy="30600"/>
            </a:xfrm>
            <a:custGeom>
              <a:avLst/>
              <a:gdLst/>
              <a:ahLst/>
              <a:rect l="l" t="t" r="r" b="b"/>
              <a:pathLst>
                <a:path w="182" h="60">
                  <a:moveTo>
                    <a:pt x="7" y="26"/>
                  </a:moveTo>
                  <a:lnTo>
                    <a:pt x="10" y="26"/>
                  </a:lnTo>
                  <a:lnTo>
                    <a:pt x="176" y="60"/>
                  </a:lnTo>
                  <a:lnTo>
                    <a:pt x="182" y="34"/>
                  </a:lnTo>
                  <a:lnTo>
                    <a:pt x="17" y="0"/>
                  </a:lnTo>
                  <a:lnTo>
                    <a:pt x="7" y="26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2" y="7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4"/>
                  </a:lnTo>
                  <a:lnTo>
                    <a:pt x="6" y="26"/>
                  </a:lnTo>
                  <a:lnTo>
                    <a:pt x="10" y="26"/>
                  </a:lnTo>
                  <a:lnTo>
                    <a:pt x="7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6569640" y="5013360"/>
              <a:ext cx="46800" cy="2880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14" y="0"/>
                  </a:moveTo>
                  <a:lnTo>
                    <a:pt x="7" y="25"/>
                  </a:lnTo>
                  <a:lnTo>
                    <a:pt x="78" y="55"/>
                  </a:lnTo>
                  <a:lnTo>
                    <a:pt x="90" y="30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19" y="1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3" y="22"/>
                  </a:lnTo>
                  <a:lnTo>
                    <a:pt x="5" y="24"/>
                  </a:lnTo>
                  <a:lnTo>
                    <a:pt x="7" y="2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6516360" y="5013360"/>
              <a:ext cx="60840" cy="13680"/>
            </a:xfrm>
            <a:custGeom>
              <a:avLst/>
              <a:gdLst/>
              <a:ahLst/>
              <a:rect l="l" t="t" r="r" b="b"/>
              <a:pathLst>
                <a:path w="116" h="27">
                  <a:moveTo>
                    <a:pt x="12" y="27"/>
                  </a:moveTo>
                  <a:lnTo>
                    <a:pt x="12" y="27"/>
                  </a:lnTo>
                  <a:lnTo>
                    <a:pt x="115" y="27"/>
                  </a:lnTo>
                  <a:lnTo>
                    <a:pt x="116" y="1"/>
                  </a:lnTo>
                  <a:lnTo>
                    <a:pt x="14" y="0"/>
                  </a:lnTo>
                  <a:lnTo>
                    <a:pt x="12" y="27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5" y="2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3"/>
                  </a:lnTo>
                  <a:lnTo>
                    <a:pt x="0" y="18"/>
                  </a:lnTo>
                  <a:lnTo>
                    <a:pt x="2" y="23"/>
                  </a:lnTo>
                  <a:lnTo>
                    <a:pt x="4" y="24"/>
                  </a:lnTo>
                  <a:lnTo>
                    <a:pt x="7" y="25"/>
                  </a:lnTo>
                  <a:lnTo>
                    <a:pt x="9" y="26"/>
                  </a:lnTo>
                  <a:lnTo>
                    <a:pt x="12" y="2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6396480" y="5013360"/>
              <a:ext cx="127440" cy="21240"/>
            </a:xfrm>
            <a:custGeom>
              <a:avLst/>
              <a:gdLst/>
              <a:ahLst/>
              <a:rect l="l" t="t" r="r" b="b"/>
              <a:pathLst>
                <a:path w="246" h="42">
                  <a:moveTo>
                    <a:pt x="9" y="41"/>
                  </a:moveTo>
                  <a:lnTo>
                    <a:pt x="13" y="42"/>
                  </a:lnTo>
                  <a:lnTo>
                    <a:pt x="57" y="41"/>
                  </a:lnTo>
                  <a:lnTo>
                    <a:pt x="94" y="39"/>
                  </a:lnTo>
                  <a:lnTo>
                    <a:pt x="126" y="36"/>
                  </a:lnTo>
                  <a:lnTo>
                    <a:pt x="154" y="32"/>
                  </a:lnTo>
                  <a:lnTo>
                    <a:pt x="179" y="29"/>
                  </a:lnTo>
                  <a:lnTo>
                    <a:pt x="201" y="27"/>
                  </a:lnTo>
                  <a:lnTo>
                    <a:pt x="222" y="26"/>
                  </a:lnTo>
                  <a:lnTo>
                    <a:pt x="243" y="27"/>
                  </a:lnTo>
                  <a:lnTo>
                    <a:pt x="246" y="0"/>
                  </a:lnTo>
                  <a:lnTo>
                    <a:pt x="224" y="0"/>
                  </a:lnTo>
                  <a:lnTo>
                    <a:pt x="201" y="1"/>
                  </a:lnTo>
                  <a:lnTo>
                    <a:pt x="177" y="3"/>
                  </a:lnTo>
                  <a:lnTo>
                    <a:pt x="153" y="6"/>
                  </a:lnTo>
                  <a:lnTo>
                    <a:pt x="125" y="10"/>
                  </a:lnTo>
                  <a:lnTo>
                    <a:pt x="94" y="12"/>
                  </a:lnTo>
                  <a:lnTo>
                    <a:pt x="57" y="14"/>
                  </a:lnTo>
                  <a:lnTo>
                    <a:pt x="14" y="15"/>
                  </a:lnTo>
                  <a:lnTo>
                    <a:pt x="19" y="16"/>
                  </a:lnTo>
                  <a:lnTo>
                    <a:pt x="14" y="15"/>
                  </a:lnTo>
                  <a:lnTo>
                    <a:pt x="11" y="16"/>
                  </a:lnTo>
                  <a:lnTo>
                    <a:pt x="9" y="16"/>
                  </a:lnTo>
                  <a:lnTo>
                    <a:pt x="6" y="18"/>
                  </a:lnTo>
                  <a:lnTo>
                    <a:pt x="4" y="19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1" y="33"/>
                  </a:lnTo>
                  <a:lnTo>
                    <a:pt x="3" y="38"/>
                  </a:lnTo>
                  <a:lnTo>
                    <a:pt x="5" y="40"/>
                  </a:lnTo>
                  <a:lnTo>
                    <a:pt x="8" y="41"/>
                  </a:lnTo>
                  <a:lnTo>
                    <a:pt x="10" y="42"/>
                  </a:lnTo>
                  <a:lnTo>
                    <a:pt x="13" y="42"/>
                  </a:lnTo>
                  <a:lnTo>
                    <a:pt x="9" y="4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6342120" y="5001120"/>
              <a:ext cx="65160" cy="33480"/>
            </a:xfrm>
            <a:custGeom>
              <a:avLst/>
              <a:gdLst/>
              <a:ahLst/>
              <a:rect l="l" t="t" r="r" b="b"/>
              <a:pathLst>
                <a:path w="125" h="65">
                  <a:moveTo>
                    <a:pt x="14" y="0"/>
                  </a:moveTo>
                  <a:lnTo>
                    <a:pt x="9" y="26"/>
                  </a:lnTo>
                  <a:lnTo>
                    <a:pt x="115" y="65"/>
                  </a:lnTo>
                  <a:lnTo>
                    <a:pt x="125" y="40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1" y="1"/>
                  </a:lnTo>
                  <a:lnTo>
                    <a:pt x="9" y="2"/>
                  </a:lnTo>
                  <a:lnTo>
                    <a:pt x="4" y="4"/>
                  </a:lnTo>
                  <a:lnTo>
                    <a:pt x="1" y="9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2" y="22"/>
                  </a:lnTo>
                  <a:lnTo>
                    <a:pt x="3" y="23"/>
                  </a:lnTo>
                  <a:lnTo>
                    <a:pt x="6" y="25"/>
                  </a:lnTo>
                  <a:lnTo>
                    <a:pt x="9" y="2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6291720" y="5001120"/>
              <a:ext cx="57960" cy="16920"/>
            </a:xfrm>
            <a:custGeom>
              <a:avLst/>
              <a:gdLst/>
              <a:ahLst/>
              <a:rect l="l" t="t" r="r" b="b"/>
              <a:pathLst>
                <a:path w="110" h="34">
                  <a:moveTo>
                    <a:pt x="13" y="7"/>
                  </a:moveTo>
                  <a:lnTo>
                    <a:pt x="13" y="34"/>
                  </a:lnTo>
                  <a:lnTo>
                    <a:pt x="110" y="27"/>
                  </a:lnTo>
                  <a:lnTo>
                    <a:pt x="110" y="0"/>
                  </a:lnTo>
                  <a:lnTo>
                    <a:pt x="13" y="7"/>
                  </a:lnTo>
                  <a:lnTo>
                    <a:pt x="13" y="7"/>
                  </a:lnTo>
                  <a:lnTo>
                    <a:pt x="13" y="7"/>
                  </a:lnTo>
                  <a:lnTo>
                    <a:pt x="10" y="7"/>
                  </a:lnTo>
                  <a:lnTo>
                    <a:pt x="8" y="8"/>
                  </a:lnTo>
                  <a:lnTo>
                    <a:pt x="5" y="10"/>
                  </a:lnTo>
                  <a:lnTo>
                    <a:pt x="3" y="11"/>
                  </a:lnTo>
                  <a:lnTo>
                    <a:pt x="1" y="16"/>
                  </a:lnTo>
                  <a:lnTo>
                    <a:pt x="0" y="21"/>
                  </a:lnTo>
                  <a:lnTo>
                    <a:pt x="1" y="26"/>
                  </a:lnTo>
                  <a:lnTo>
                    <a:pt x="3" y="29"/>
                  </a:lnTo>
                  <a:lnTo>
                    <a:pt x="5" y="31"/>
                  </a:lnTo>
                  <a:lnTo>
                    <a:pt x="8" y="33"/>
                  </a:lnTo>
                  <a:lnTo>
                    <a:pt x="10" y="33"/>
                  </a:lnTo>
                  <a:lnTo>
                    <a:pt x="13" y="34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6201360" y="5004360"/>
              <a:ext cx="96480" cy="19440"/>
            </a:xfrm>
            <a:custGeom>
              <a:avLst/>
              <a:gdLst/>
              <a:ahLst/>
              <a:rect l="l" t="t" r="r" b="b"/>
              <a:pathLst>
                <a:path w="187" h="38">
                  <a:moveTo>
                    <a:pt x="12" y="38"/>
                  </a:moveTo>
                  <a:lnTo>
                    <a:pt x="14" y="38"/>
                  </a:lnTo>
                  <a:lnTo>
                    <a:pt x="187" y="27"/>
                  </a:lnTo>
                  <a:lnTo>
                    <a:pt x="187" y="0"/>
                  </a:lnTo>
                  <a:lnTo>
                    <a:pt x="14" y="12"/>
                  </a:lnTo>
                  <a:lnTo>
                    <a:pt x="12" y="38"/>
                  </a:lnTo>
                  <a:lnTo>
                    <a:pt x="14" y="12"/>
                  </a:lnTo>
                  <a:lnTo>
                    <a:pt x="11" y="13"/>
                  </a:lnTo>
                  <a:lnTo>
                    <a:pt x="8" y="14"/>
                  </a:lnTo>
                  <a:lnTo>
                    <a:pt x="6" y="15"/>
                  </a:lnTo>
                  <a:lnTo>
                    <a:pt x="3" y="17"/>
                  </a:lnTo>
                  <a:lnTo>
                    <a:pt x="1" y="21"/>
                  </a:lnTo>
                  <a:lnTo>
                    <a:pt x="0" y="27"/>
                  </a:lnTo>
                  <a:lnTo>
                    <a:pt x="1" y="31"/>
                  </a:lnTo>
                  <a:lnTo>
                    <a:pt x="4" y="35"/>
                  </a:lnTo>
                  <a:lnTo>
                    <a:pt x="6" y="36"/>
                  </a:lnTo>
                  <a:lnTo>
                    <a:pt x="8" y="37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2" y="3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6042240" y="4995000"/>
              <a:ext cx="167040" cy="28800"/>
            </a:xfrm>
            <a:custGeom>
              <a:avLst/>
              <a:gdLst/>
              <a:ahLst/>
              <a:rect l="l" t="t" r="r" b="b"/>
              <a:pathLst>
                <a:path w="322" h="56">
                  <a:moveTo>
                    <a:pt x="8" y="25"/>
                  </a:moveTo>
                  <a:lnTo>
                    <a:pt x="12" y="26"/>
                  </a:lnTo>
                  <a:lnTo>
                    <a:pt x="318" y="56"/>
                  </a:lnTo>
                  <a:lnTo>
                    <a:pt x="322" y="30"/>
                  </a:lnTo>
                  <a:lnTo>
                    <a:pt x="16" y="0"/>
                  </a:lnTo>
                  <a:lnTo>
                    <a:pt x="8" y="25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8" y="1"/>
                  </a:lnTo>
                  <a:lnTo>
                    <a:pt x="6" y="4"/>
                  </a:lnTo>
                  <a:lnTo>
                    <a:pt x="3" y="7"/>
                  </a:lnTo>
                  <a:lnTo>
                    <a:pt x="0" y="12"/>
                  </a:lnTo>
                  <a:lnTo>
                    <a:pt x="0" y="17"/>
                  </a:lnTo>
                  <a:lnTo>
                    <a:pt x="3" y="22"/>
                  </a:lnTo>
                  <a:lnTo>
                    <a:pt x="4" y="23"/>
                  </a:lnTo>
                  <a:lnTo>
                    <a:pt x="6" y="25"/>
                  </a:lnTo>
                  <a:lnTo>
                    <a:pt x="9" y="26"/>
                  </a:lnTo>
                  <a:lnTo>
                    <a:pt x="12" y="26"/>
                  </a:lnTo>
                  <a:lnTo>
                    <a:pt x="8" y="2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5993640" y="4971960"/>
              <a:ext cx="59400" cy="36720"/>
            </a:xfrm>
            <a:custGeom>
              <a:avLst/>
              <a:gdLst/>
              <a:ahLst/>
              <a:rect l="l" t="t" r="r" b="b"/>
              <a:pathLst>
                <a:path w="113" h="70">
                  <a:moveTo>
                    <a:pt x="17" y="1"/>
                  </a:moveTo>
                  <a:lnTo>
                    <a:pt x="7" y="26"/>
                  </a:lnTo>
                  <a:lnTo>
                    <a:pt x="101" y="70"/>
                  </a:lnTo>
                  <a:lnTo>
                    <a:pt x="113" y="46"/>
                  </a:lnTo>
                  <a:lnTo>
                    <a:pt x="19" y="1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1"/>
                  </a:lnTo>
                  <a:lnTo>
                    <a:pt x="5" y="4"/>
                  </a:lnTo>
                  <a:lnTo>
                    <a:pt x="2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7" y="26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5932800" y="4958640"/>
              <a:ext cx="70200" cy="27360"/>
            </a:xfrm>
            <a:custGeom>
              <a:avLst/>
              <a:gdLst/>
              <a:ahLst/>
              <a:rect l="l" t="t" r="r" b="b"/>
              <a:pathLst>
                <a:path w="133" h="55">
                  <a:moveTo>
                    <a:pt x="12" y="0"/>
                  </a:moveTo>
                  <a:lnTo>
                    <a:pt x="10" y="26"/>
                  </a:lnTo>
                  <a:lnTo>
                    <a:pt x="125" y="55"/>
                  </a:lnTo>
                  <a:lnTo>
                    <a:pt x="133" y="3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1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2" y="21"/>
                  </a:lnTo>
                  <a:lnTo>
                    <a:pt x="4" y="24"/>
                  </a:lnTo>
                  <a:lnTo>
                    <a:pt x="6" y="25"/>
                  </a:lnTo>
                  <a:lnTo>
                    <a:pt x="10" y="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5897160" y="4958640"/>
              <a:ext cx="45000" cy="19440"/>
            </a:xfrm>
            <a:custGeom>
              <a:avLst/>
              <a:gdLst/>
              <a:ahLst/>
              <a:rect l="l" t="t" r="r" b="b"/>
              <a:pathLst>
                <a:path w="87" h="41">
                  <a:moveTo>
                    <a:pt x="15" y="41"/>
                  </a:moveTo>
                  <a:lnTo>
                    <a:pt x="15" y="41"/>
                  </a:lnTo>
                  <a:lnTo>
                    <a:pt x="87" y="26"/>
                  </a:lnTo>
                  <a:lnTo>
                    <a:pt x="83" y="0"/>
                  </a:lnTo>
                  <a:lnTo>
                    <a:pt x="12" y="14"/>
                  </a:lnTo>
                  <a:lnTo>
                    <a:pt x="15" y="41"/>
                  </a:lnTo>
                  <a:lnTo>
                    <a:pt x="12" y="14"/>
                  </a:lnTo>
                  <a:lnTo>
                    <a:pt x="8" y="15"/>
                  </a:lnTo>
                  <a:lnTo>
                    <a:pt x="6" y="17"/>
                  </a:lnTo>
                  <a:lnTo>
                    <a:pt x="4" y="18"/>
                  </a:lnTo>
                  <a:lnTo>
                    <a:pt x="2" y="20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5" y="39"/>
                  </a:lnTo>
                  <a:lnTo>
                    <a:pt x="7" y="40"/>
                  </a:lnTo>
                  <a:lnTo>
                    <a:pt x="9" y="41"/>
                  </a:lnTo>
                  <a:lnTo>
                    <a:pt x="12" y="41"/>
                  </a:lnTo>
                  <a:lnTo>
                    <a:pt x="15" y="4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5862600" y="4964400"/>
              <a:ext cx="42120" cy="21240"/>
            </a:xfrm>
            <a:custGeom>
              <a:avLst/>
              <a:gdLst/>
              <a:ahLst/>
              <a:rect l="l" t="t" r="r" b="b"/>
              <a:pathLst>
                <a:path w="80" h="40">
                  <a:moveTo>
                    <a:pt x="11" y="14"/>
                  </a:moveTo>
                  <a:lnTo>
                    <a:pt x="15" y="40"/>
                  </a:lnTo>
                  <a:lnTo>
                    <a:pt x="80" y="27"/>
                  </a:lnTo>
                  <a:lnTo>
                    <a:pt x="77" y="0"/>
                  </a:lnTo>
                  <a:lnTo>
                    <a:pt x="11" y="14"/>
                  </a:lnTo>
                  <a:lnTo>
                    <a:pt x="11" y="14"/>
                  </a:lnTo>
                  <a:lnTo>
                    <a:pt x="11" y="14"/>
                  </a:lnTo>
                  <a:lnTo>
                    <a:pt x="7" y="14"/>
                  </a:lnTo>
                  <a:lnTo>
                    <a:pt x="5" y="16"/>
                  </a:lnTo>
                  <a:lnTo>
                    <a:pt x="3" y="17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29"/>
                  </a:lnTo>
                  <a:lnTo>
                    <a:pt x="1" y="33"/>
                  </a:lnTo>
                  <a:lnTo>
                    <a:pt x="4" y="38"/>
                  </a:lnTo>
                  <a:lnTo>
                    <a:pt x="6" y="39"/>
                  </a:lnTo>
                  <a:lnTo>
                    <a:pt x="9" y="40"/>
                  </a:lnTo>
                  <a:lnTo>
                    <a:pt x="12" y="40"/>
                  </a:lnTo>
                  <a:lnTo>
                    <a:pt x="15" y="40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5650200" y="4971960"/>
              <a:ext cx="219960" cy="62640"/>
            </a:xfrm>
            <a:custGeom>
              <a:avLst/>
              <a:gdLst/>
              <a:ahLst/>
              <a:rect l="l" t="t" r="r" b="b"/>
              <a:pathLst>
                <a:path w="424" h="123">
                  <a:moveTo>
                    <a:pt x="9" y="97"/>
                  </a:moveTo>
                  <a:lnTo>
                    <a:pt x="16" y="122"/>
                  </a:lnTo>
                  <a:lnTo>
                    <a:pt x="424" y="26"/>
                  </a:lnTo>
                  <a:lnTo>
                    <a:pt x="420" y="0"/>
                  </a:lnTo>
                  <a:lnTo>
                    <a:pt x="10" y="96"/>
                  </a:lnTo>
                  <a:lnTo>
                    <a:pt x="9" y="97"/>
                  </a:lnTo>
                  <a:lnTo>
                    <a:pt x="10" y="96"/>
                  </a:lnTo>
                  <a:lnTo>
                    <a:pt x="7" y="97"/>
                  </a:lnTo>
                  <a:lnTo>
                    <a:pt x="5" y="99"/>
                  </a:lnTo>
                  <a:lnTo>
                    <a:pt x="3" y="100"/>
                  </a:lnTo>
                  <a:lnTo>
                    <a:pt x="2" y="102"/>
                  </a:lnTo>
                  <a:lnTo>
                    <a:pt x="0" y="108"/>
                  </a:lnTo>
                  <a:lnTo>
                    <a:pt x="0" y="112"/>
                  </a:lnTo>
                  <a:lnTo>
                    <a:pt x="2" y="117"/>
                  </a:lnTo>
                  <a:lnTo>
                    <a:pt x="5" y="121"/>
                  </a:lnTo>
                  <a:lnTo>
                    <a:pt x="7" y="122"/>
                  </a:lnTo>
                  <a:lnTo>
                    <a:pt x="9" y="122"/>
                  </a:lnTo>
                  <a:lnTo>
                    <a:pt x="13" y="123"/>
                  </a:lnTo>
                  <a:lnTo>
                    <a:pt x="16" y="122"/>
                  </a:lnTo>
                  <a:lnTo>
                    <a:pt x="9" y="9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5461200" y="5020920"/>
              <a:ext cx="196560" cy="74880"/>
            </a:xfrm>
            <a:custGeom>
              <a:avLst/>
              <a:gdLst/>
              <a:ahLst/>
              <a:rect l="l" t="t" r="r" b="b"/>
              <a:pathLst>
                <a:path w="380" h="146">
                  <a:moveTo>
                    <a:pt x="15" y="146"/>
                  </a:moveTo>
                  <a:lnTo>
                    <a:pt x="17" y="145"/>
                  </a:lnTo>
                  <a:lnTo>
                    <a:pt x="380" y="25"/>
                  </a:lnTo>
                  <a:lnTo>
                    <a:pt x="372" y="0"/>
                  </a:lnTo>
                  <a:lnTo>
                    <a:pt x="9" y="120"/>
                  </a:lnTo>
                  <a:lnTo>
                    <a:pt x="15" y="146"/>
                  </a:lnTo>
                  <a:lnTo>
                    <a:pt x="9" y="120"/>
                  </a:lnTo>
                  <a:lnTo>
                    <a:pt x="7" y="121"/>
                  </a:lnTo>
                  <a:lnTo>
                    <a:pt x="4" y="123"/>
                  </a:lnTo>
                  <a:lnTo>
                    <a:pt x="3" y="124"/>
                  </a:lnTo>
                  <a:lnTo>
                    <a:pt x="1" y="126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3" y="142"/>
                  </a:lnTo>
                  <a:lnTo>
                    <a:pt x="6" y="144"/>
                  </a:lnTo>
                  <a:lnTo>
                    <a:pt x="8" y="145"/>
                  </a:lnTo>
                  <a:lnTo>
                    <a:pt x="10" y="146"/>
                  </a:lnTo>
                  <a:lnTo>
                    <a:pt x="14" y="146"/>
                  </a:lnTo>
                  <a:lnTo>
                    <a:pt x="17" y="145"/>
                  </a:lnTo>
                  <a:lnTo>
                    <a:pt x="15" y="14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5355360" y="5082480"/>
              <a:ext cx="113760" cy="34920"/>
            </a:xfrm>
            <a:custGeom>
              <a:avLst/>
              <a:gdLst/>
              <a:ahLst/>
              <a:rect l="l" t="t" r="r" b="b"/>
              <a:pathLst>
                <a:path w="217" h="69">
                  <a:moveTo>
                    <a:pt x="11" y="43"/>
                  </a:moveTo>
                  <a:lnTo>
                    <a:pt x="15" y="69"/>
                  </a:lnTo>
                  <a:lnTo>
                    <a:pt x="217" y="27"/>
                  </a:lnTo>
                  <a:lnTo>
                    <a:pt x="214" y="0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7" y="44"/>
                  </a:lnTo>
                  <a:lnTo>
                    <a:pt x="5" y="45"/>
                  </a:lnTo>
                  <a:lnTo>
                    <a:pt x="3" y="47"/>
                  </a:lnTo>
                  <a:lnTo>
                    <a:pt x="2" y="48"/>
                  </a:lnTo>
                  <a:lnTo>
                    <a:pt x="0" y="54"/>
                  </a:lnTo>
                  <a:lnTo>
                    <a:pt x="0" y="58"/>
                  </a:lnTo>
                  <a:lnTo>
                    <a:pt x="1" y="64"/>
                  </a:lnTo>
                  <a:lnTo>
                    <a:pt x="4" y="67"/>
                  </a:lnTo>
                  <a:lnTo>
                    <a:pt x="6" y="68"/>
                  </a:lnTo>
                  <a:lnTo>
                    <a:pt x="8" y="69"/>
                  </a:lnTo>
                  <a:lnTo>
                    <a:pt x="12" y="69"/>
                  </a:lnTo>
                  <a:lnTo>
                    <a:pt x="15" y="69"/>
                  </a:lnTo>
                  <a:lnTo>
                    <a:pt x="11" y="4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5286600" y="5103720"/>
              <a:ext cx="77760" cy="32040"/>
            </a:xfrm>
            <a:custGeom>
              <a:avLst/>
              <a:gdLst/>
              <a:ahLst/>
              <a:rect l="l" t="t" r="r" b="b"/>
              <a:pathLst>
                <a:path w="148" h="61">
                  <a:moveTo>
                    <a:pt x="9" y="59"/>
                  </a:moveTo>
                  <a:lnTo>
                    <a:pt x="16" y="59"/>
                  </a:lnTo>
                  <a:lnTo>
                    <a:pt x="148" y="26"/>
                  </a:lnTo>
                  <a:lnTo>
                    <a:pt x="143" y="0"/>
                  </a:lnTo>
                  <a:lnTo>
                    <a:pt x="11" y="34"/>
                  </a:lnTo>
                  <a:lnTo>
                    <a:pt x="9" y="59"/>
                  </a:lnTo>
                  <a:lnTo>
                    <a:pt x="11" y="34"/>
                  </a:lnTo>
                  <a:lnTo>
                    <a:pt x="9" y="35"/>
                  </a:lnTo>
                  <a:lnTo>
                    <a:pt x="5" y="37"/>
                  </a:lnTo>
                  <a:lnTo>
                    <a:pt x="3" y="38"/>
                  </a:lnTo>
                  <a:lnTo>
                    <a:pt x="2" y="40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2" y="54"/>
                  </a:lnTo>
                  <a:lnTo>
                    <a:pt x="5" y="58"/>
                  </a:lnTo>
                  <a:lnTo>
                    <a:pt x="8" y="59"/>
                  </a:lnTo>
                  <a:lnTo>
                    <a:pt x="11" y="59"/>
                  </a:lnTo>
                  <a:lnTo>
                    <a:pt x="13" y="61"/>
                  </a:lnTo>
                  <a:lnTo>
                    <a:pt x="16" y="59"/>
                  </a:lnTo>
                  <a:lnTo>
                    <a:pt x="9" y="5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5264640" y="5114520"/>
              <a:ext cx="30960" cy="19800"/>
            </a:xfrm>
            <a:custGeom>
              <a:avLst/>
              <a:gdLst/>
              <a:ahLst/>
              <a:rect l="l" t="t" r="r" b="b"/>
              <a:pathLst>
                <a:path w="60" h="39">
                  <a:moveTo>
                    <a:pt x="6" y="2"/>
                  </a:moveTo>
                  <a:lnTo>
                    <a:pt x="8" y="25"/>
                  </a:lnTo>
                  <a:lnTo>
                    <a:pt x="51" y="39"/>
                  </a:lnTo>
                  <a:lnTo>
                    <a:pt x="60" y="14"/>
                  </a:lnTo>
                  <a:lnTo>
                    <a:pt x="18" y="0"/>
                  </a:lnTo>
                  <a:lnTo>
                    <a:pt x="6" y="2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8"/>
                  </a:lnTo>
                  <a:lnTo>
                    <a:pt x="2" y="20"/>
                  </a:lnTo>
                  <a:lnTo>
                    <a:pt x="3" y="22"/>
                  </a:lnTo>
                  <a:lnTo>
                    <a:pt x="5" y="24"/>
                  </a:lnTo>
                  <a:lnTo>
                    <a:pt x="8" y="25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5238360" y="5116320"/>
              <a:ext cx="37440" cy="30240"/>
            </a:xfrm>
            <a:custGeom>
              <a:avLst/>
              <a:gdLst/>
              <a:ahLst/>
              <a:rect l="l" t="t" r="r" b="b"/>
              <a:pathLst>
                <a:path w="71" h="60">
                  <a:moveTo>
                    <a:pt x="13" y="60"/>
                  </a:moveTo>
                  <a:lnTo>
                    <a:pt x="22" y="57"/>
                  </a:lnTo>
                  <a:lnTo>
                    <a:pt x="71" y="21"/>
                  </a:lnTo>
                  <a:lnTo>
                    <a:pt x="57" y="0"/>
                  </a:lnTo>
                  <a:lnTo>
                    <a:pt x="7" y="36"/>
                  </a:lnTo>
                  <a:lnTo>
                    <a:pt x="13" y="60"/>
                  </a:lnTo>
                  <a:lnTo>
                    <a:pt x="7" y="36"/>
                  </a:lnTo>
                  <a:lnTo>
                    <a:pt x="4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2" y="55"/>
                  </a:lnTo>
                  <a:lnTo>
                    <a:pt x="7" y="58"/>
                  </a:lnTo>
                  <a:lnTo>
                    <a:pt x="11" y="60"/>
                  </a:lnTo>
                  <a:lnTo>
                    <a:pt x="13" y="60"/>
                  </a:lnTo>
                  <a:lnTo>
                    <a:pt x="16" y="60"/>
                  </a:lnTo>
                  <a:lnTo>
                    <a:pt x="18" y="59"/>
                  </a:lnTo>
                  <a:lnTo>
                    <a:pt x="22" y="57"/>
                  </a:lnTo>
                  <a:lnTo>
                    <a:pt x="13" y="6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5205240" y="5132880"/>
              <a:ext cx="40680" cy="13680"/>
            </a:xfrm>
            <a:custGeom>
              <a:avLst/>
              <a:gdLst/>
              <a:ahLst/>
              <a:rect l="l" t="t" r="r" b="b"/>
              <a:pathLst>
                <a:path w="80" h="27">
                  <a:moveTo>
                    <a:pt x="11" y="26"/>
                  </a:moveTo>
                  <a:lnTo>
                    <a:pt x="12" y="26"/>
                  </a:lnTo>
                  <a:lnTo>
                    <a:pt x="78" y="27"/>
                  </a:lnTo>
                  <a:lnTo>
                    <a:pt x="80" y="0"/>
                  </a:lnTo>
                  <a:lnTo>
                    <a:pt x="14" y="0"/>
                  </a:lnTo>
                  <a:lnTo>
                    <a:pt x="11" y="26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5" y="4"/>
                  </a:lnTo>
                  <a:lnTo>
                    <a:pt x="1" y="8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2" y="22"/>
                  </a:lnTo>
                  <a:lnTo>
                    <a:pt x="5" y="24"/>
                  </a:lnTo>
                  <a:lnTo>
                    <a:pt x="7" y="25"/>
                  </a:lnTo>
                  <a:lnTo>
                    <a:pt x="9" y="26"/>
                  </a:lnTo>
                  <a:lnTo>
                    <a:pt x="12" y="26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5175720" y="5128200"/>
              <a:ext cx="37440" cy="16920"/>
            </a:xfrm>
            <a:custGeom>
              <a:avLst/>
              <a:gdLst/>
              <a:ahLst/>
              <a:rect l="l" t="t" r="r" b="b"/>
              <a:pathLst>
                <a:path w="73" h="34">
                  <a:moveTo>
                    <a:pt x="10" y="1"/>
                  </a:moveTo>
                  <a:lnTo>
                    <a:pt x="10" y="26"/>
                  </a:lnTo>
                  <a:lnTo>
                    <a:pt x="68" y="34"/>
                  </a:lnTo>
                  <a:lnTo>
                    <a:pt x="73" y="8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8" y="25"/>
                  </a:lnTo>
                  <a:lnTo>
                    <a:pt x="10" y="26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5117760" y="5128200"/>
              <a:ext cx="65520" cy="32040"/>
            </a:xfrm>
            <a:custGeom>
              <a:avLst/>
              <a:gdLst/>
              <a:ahLst/>
              <a:rect l="l" t="t" r="r" b="b"/>
              <a:pathLst>
                <a:path w="125" h="61">
                  <a:moveTo>
                    <a:pt x="9" y="35"/>
                  </a:moveTo>
                  <a:lnTo>
                    <a:pt x="17" y="60"/>
                  </a:lnTo>
                  <a:lnTo>
                    <a:pt x="125" y="24"/>
                  </a:lnTo>
                  <a:lnTo>
                    <a:pt x="119" y="0"/>
                  </a:lnTo>
                  <a:lnTo>
                    <a:pt x="10" y="35"/>
                  </a:lnTo>
                  <a:lnTo>
                    <a:pt x="9" y="35"/>
                  </a:lnTo>
                  <a:lnTo>
                    <a:pt x="10" y="35"/>
                  </a:lnTo>
                  <a:lnTo>
                    <a:pt x="8" y="36"/>
                  </a:lnTo>
                  <a:lnTo>
                    <a:pt x="4" y="38"/>
                  </a:lnTo>
                  <a:lnTo>
                    <a:pt x="3" y="40"/>
                  </a:lnTo>
                  <a:lnTo>
                    <a:pt x="1" y="43"/>
                  </a:lnTo>
                  <a:lnTo>
                    <a:pt x="0" y="47"/>
                  </a:lnTo>
                  <a:lnTo>
                    <a:pt x="1" y="51"/>
                  </a:lnTo>
                  <a:lnTo>
                    <a:pt x="3" y="57"/>
                  </a:lnTo>
                  <a:lnTo>
                    <a:pt x="6" y="60"/>
                  </a:lnTo>
                  <a:lnTo>
                    <a:pt x="9" y="60"/>
                  </a:lnTo>
                  <a:lnTo>
                    <a:pt x="11" y="61"/>
                  </a:lnTo>
                  <a:lnTo>
                    <a:pt x="14" y="61"/>
                  </a:lnTo>
                  <a:lnTo>
                    <a:pt x="17" y="60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5080320" y="5146560"/>
              <a:ext cx="46800" cy="30240"/>
            </a:xfrm>
            <a:custGeom>
              <a:avLst/>
              <a:gdLst/>
              <a:ahLst/>
              <a:rect l="l" t="t" r="r" b="b"/>
              <a:pathLst>
                <a:path w="91" h="61">
                  <a:moveTo>
                    <a:pt x="15" y="60"/>
                  </a:moveTo>
                  <a:lnTo>
                    <a:pt x="19" y="59"/>
                  </a:lnTo>
                  <a:lnTo>
                    <a:pt x="91" y="25"/>
                  </a:lnTo>
                  <a:lnTo>
                    <a:pt x="82" y="0"/>
                  </a:lnTo>
                  <a:lnTo>
                    <a:pt x="8" y="35"/>
                  </a:lnTo>
                  <a:lnTo>
                    <a:pt x="15" y="60"/>
                  </a:lnTo>
                  <a:lnTo>
                    <a:pt x="8" y="35"/>
                  </a:lnTo>
                  <a:lnTo>
                    <a:pt x="6" y="37"/>
                  </a:lnTo>
                  <a:lnTo>
                    <a:pt x="4" y="39"/>
                  </a:lnTo>
                  <a:lnTo>
                    <a:pt x="2" y="41"/>
                  </a:lnTo>
                  <a:lnTo>
                    <a:pt x="1" y="43"/>
                  </a:lnTo>
                  <a:lnTo>
                    <a:pt x="0" y="48"/>
                  </a:lnTo>
                  <a:lnTo>
                    <a:pt x="1" y="53"/>
                  </a:lnTo>
                  <a:lnTo>
                    <a:pt x="4" y="56"/>
                  </a:lnTo>
                  <a:lnTo>
                    <a:pt x="8" y="60"/>
                  </a:lnTo>
                  <a:lnTo>
                    <a:pt x="10" y="61"/>
                  </a:lnTo>
                  <a:lnTo>
                    <a:pt x="12" y="61"/>
                  </a:lnTo>
                  <a:lnTo>
                    <a:pt x="16" y="60"/>
                  </a:lnTo>
                  <a:lnTo>
                    <a:pt x="19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5001120" y="5163480"/>
              <a:ext cx="87120" cy="27720"/>
            </a:xfrm>
            <a:custGeom>
              <a:avLst/>
              <a:gdLst/>
              <a:ahLst/>
              <a:rect l="l" t="t" r="r" b="b"/>
              <a:pathLst>
                <a:path w="167" h="54">
                  <a:moveTo>
                    <a:pt x="9" y="29"/>
                  </a:moveTo>
                  <a:lnTo>
                    <a:pt x="14" y="54"/>
                  </a:lnTo>
                  <a:lnTo>
                    <a:pt x="167" y="26"/>
                  </a:lnTo>
                  <a:lnTo>
                    <a:pt x="163" y="0"/>
                  </a:lnTo>
                  <a:lnTo>
                    <a:pt x="11" y="28"/>
                  </a:lnTo>
                  <a:lnTo>
                    <a:pt x="9" y="29"/>
                  </a:lnTo>
                  <a:lnTo>
                    <a:pt x="11" y="28"/>
                  </a:lnTo>
                  <a:lnTo>
                    <a:pt x="9" y="29"/>
                  </a:lnTo>
                  <a:lnTo>
                    <a:pt x="6" y="30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0" y="39"/>
                  </a:lnTo>
                  <a:lnTo>
                    <a:pt x="0" y="43"/>
                  </a:lnTo>
                  <a:lnTo>
                    <a:pt x="1" y="47"/>
                  </a:lnTo>
                  <a:lnTo>
                    <a:pt x="5" y="52"/>
                  </a:lnTo>
                  <a:lnTo>
                    <a:pt x="7" y="53"/>
                  </a:lnTo>
                  <a:lnTo>
                    <a:pt x="9" y="54"/>
                  </a:lnTo>
                  <a:lnTo>
                    <a:pt x="12" y="54"/>
                  </a:lnTo>
                  <a:lnTo>
                    <a:pt x="14" y="54"/>
                  </a:lnTo>
                  <a:lnTo>
                    <a:pt x="9" y="2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4835520" y="5178960"/>
              <a:ext cx="174600" cy="82440"/>
            </a:xfrm>
            <a:custGeom>
              <a:avLst/>
              <a:gdLst/>
              <a:ahLst/>
              <a:rect l="l" t="t" r="r" b="b"/>
              <a:pathLst>
                <a:path w="337" h="161">
                  <a:moveTo>
                    <a:pt x="7" y="136"/>
                  </a:moveTo>
                  <a:lnTo>
                    <a:pt x="18" y="160"/>
                  </a:lnTo>
                  <a:lnTo>
                    <a:pt x="337" y="24"/>
                  </a:lnTo>
                  <a:lnTo>
                    <a:pt x="328" y="0"/>
                  </a:lnTo>
                  <a:lnTo>
                    <a:pt x="8" y="135"/>
                  </a:lnTo>
                  <a:lnTo>
                    <a:pt x="7" y="136"/>
                  </a:lnTo>
                  <a:lnTo>
                    <a:pt x="8" y="135"/>
                  </a:lnTo>
                  <a:lnTo>
                    <a:pt x="6" y="137"/>
                  </a:lnTo>
                  <a:lnTo>
                    <a:pt x="4" y="138"/>
                  </a:lnTo>
                  <a:lnTo>
                    <a:pt x="2" y="140"/>
                  </a:lnTo>
                  <a:lnTo>
                    <a:pt x="1" y="143"/>
                  </a:lnTo>
                  <a:lnTo>
                    <a:pt x="0" y="148"/>
                  </a:lnTo>
                  <a:lnTo>
                    <a:pt x="1" y="153"/>
                  </a:lnTo>
                  <a:lnTo>
                    <a:pt x="3" y="156"/>
                  </a:lnTo>
                  <a:lnTo>
                    <a:pt x="7" y="160"/>
                  </a:lnTo>
                  <a:lnTo>
                    <a:pt x="9" y="161"/>
                  </a:lnTo>
                  <a:lnTo>
                    <a:pt x="13" y="161"/>
                  </a:lnTo>
                  <a:lnTo>
                    <a:pt x="15" y="161"/>
                  </a:lnTo>
                  <a:lnTo>
                    <a:pt x="18" y="160"/>
                  </a:lnTo>
                  <a:lnTo>
                    <a:pt x="7" y="13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4736880" y="5247720"/>
              <a:ext cx="109080" cy="74880"/>
            </a:xfrm>
            <a:custGeom>
              <a:avLst/>
              <a:gdLst/>
              <a:ahLst/>
              <a:rect l="l" t="t" r="r" b="b"/>
              <a:pathLst>
                <a:path w="208" h="145">
                  <a:moveTo>
                    <a:pt x="3" y="124"/>
                  </a:moveTo>
                  <a:lnTo>
                    <a:pt x="20" y="142"/>
                  </a:lnTo>
                  <a:lnTo>
                    <a:pt x="208" y="23"/>
                  </a:lnTo>
                  <a:lnTo>
                    <a:pt x="195" y="0"/>
                  </a:lnTo>
                  <a:lnTo>
                    <a:pt x="7" y="120"/>
                  </a:lnTo>
                  <a:lnTo>
                    <a:pt x="3" y="124"/>
                  </a:lnTo>
                  <a:lnTo>
                    <a:pt x="7" y="120"/>
                  </a:lnTo>
                  <a:lnTo>
                    <a:pt x="4" y="122"/>
                  </a:lnTo>
                  <a:lnTo>
                    <a:pt x="2" y="124"/>
                  </a:lnTo>
                  <a:lnTo>
                    <a:pt x="1" y="127"/>
                  </a:lnTo>
                  <a:lnTo>
                    <a:pt x="0" y="129"/>
                  </a:lnTo>
                  <a:lnTo>
                    <a:pt x="0" y="134"/>
                  </a:lnTo>
                  <a:lnTo>
                    <a:pt x="2" y="139"/>
                  </a:lnTo>
                  <a:lnTo>
                    <a:pt x="5" y="142"/>
                  </a:lnTo>
                  <a:lnTo>
                    <a:pt x="9" y="145"/>
                  </a:lnTo>
                  <a:lnTo>
                    <a:pt x="12" y="145"/>
                  </a:lnTo>
                  <a:lnTo>
                    <a:pt x="15" y="145"/>
                  </a:lnTo>
                  <a:lnTo>
                    <a:pt x="17" y="144"/>
                  </a:lnTo>
                  <a:lnTo>
                    <a:pt x="20" y="142"/>
                  </a:lnTo>
                  <a:lnTo>
                    <a:pt x="3" y="12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4713480" y="5311800"/>
              <a:ext cx="37440" cy="42840"/>
            </a:xfrm>
            <a:custGeom>
              <a:avLst/>
              <a:gdLst/>
              <a:ahLst/>
              <a:rect l="l" t="t" r="r" b="b"/>
              <a:pathLst>
                <a:path w="70" h="85">
                  <a:moveTo>
                    <a:pt x="18" y="84"/>
                  </a:moveTo>
                  <a:lnTo>
                    <a:pt x="25" y="79"/>
                  </a:lnTo>
                  <a:lnTo>
                    <a:pt x="70" y="14"/>
                  </a:lnTo>
                  <a:lnTo>
                    <a:pt x="48" y="0"/>
                  </a:lnTo>
                  <a:lnTo>
                    <a:pt x="3" y="65"/>
                  </a:lnTo>
                  <a:lnTo>
                    <a:pt x="18" y="84"/>
                  </a:lnTo>
                  <a:lnTo>
                    <a:pt x="3" y="65"/>
                  </a:lnTo>
                  <a:lnTo>
                    <a:pt x="2" y="68"/>
                  </a:lnTo>
                  <a:lnTo>
                    <a:pt x="0" y="70"/>
                  </a:lnTo>
                  <a:lnTo>
                    <a:pt x="0" y="74"/>
                  </a:lnTo>
                  <a:lnTo>
                    <a:pt x="0" y="76"/>
                  </a:lnTo>
                  <a:lnTo>
                    <a:pt x="3" y="80"/>
                  </a:lnTo>
                  <a:lnTo>
                    <a:pt x="6" y="83"/>
                  </a:lnTo>
                  <a:lnTo>
                    <a:pt x="10" y="85"/>
                  </a:lnTo>
                  <a:lnTo>
                    <a:pt x="16" y="85"/>
                  </a:lnTo>
                  <a:lnTo>
                    <a:pt x="18" y="85"/>
                  </a:lnTo>
                  <a:lnTo>
                    <a:pt x="21" y="83"/>
                  </a:lnTo>
                  <a:lnTo>
                    <a:pt x="23" y="82"/>
                  </a:lnTo>
                  <a:lnTo>
                    <a:pt x="25" y="79"/>
                  </a:lnTo>
                  <a:lnTo>
                    <a:pt x="18" y="8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4638960" y="5340960"/>
              <a:ext cx="84240" cy="42480"/>
            </a:xfrm>
            <a:custGeom>
              <a:avLst/>
              <a:gdLst/>
              <a:ahLst/>
              <a:rect l="l" t="t" r="r" b="b"/>
              <a:pathLst>
                <a:path w="162" h="84">
                  <a:moveTo>
                    <a:pt x="7" y="59"/>
                  </a:moveTo>
                  <a:lnTo>
                    <a:pt x="17" y="83"/>
                  </a:lnTo>
                  <a:lnTo>
                    <a:pt x="162" y="25"/>
                  </a:lnTo>
                  <a:lnTo>
                    <a:pt x="154" y="0"/>
                  </a:lnTo>
                  <a:lnTo>
                    <a:pt x="8" y="58"/>
                  </a:lnTo>
                  <a:lnTo>
                    <a:pt x="7" y="59"/>
                  </a:lnTo>
                  <a:lnTo>
                    <a:pt x="8" y="58"/>
                  </a:lnTo>
                  <a:lnTo>
                    <a:pt x="6" y="59"/>
                  </a:lnTo>
                  <a:lnTo>
                    <a:pt x="4" y="61"/>
                  </a:lnTo>
                  <a:lnTo>
                    <a:pt x="2" y="63"/>
                  </a:lnTo>
                  <a:lnTo>
                    <a:pt x="1" y="65"/>
                  </a:lnTo>
                  <a:lnTo>
                    <a:pt x="0" y="70"/>
                  </a:lnTo>
                  <a:lnTo>
                    <a:pt x="1" y="75"/>
                  </a:lnTo>
                  <a:lnTo>
                    <a:pt x="3" y="79"/>
                  </a:lnTo>
                  <a:lnTo>
                    <a:pt x="6" y="83"/>
                  </a:lnTo>
                  <a:lnTo>
                    <a:pt x="8" y="83"/>
                  </a:lnTo>
                  <a:lnTo>
                    <a:pt x="12" y="84"/>
                  </a:lnTo>
                  <a:lnTo>
                    <a:pt x="14" y="83"/>
                  </a:lnTo>
                  <a:lnTo>
                    <a:pt x="17" y="83"/>
                  </a:lnTo>
                  <a:lnTo>
                    <a:pt x="7" y="5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4582800" y="5371560"/>
              <a:ext cx="66600" cy="42840"/>
            </a:xfrm>
            <a:custGeom>
              <a:avLst/>
              <a:gdLst/>
              <a:ahLst/>
              <a:rect l="l" t="t" r="r" b="b"/>
              <a:pathLst>
                <a:path w="128" h="83">
                  <a:moveTo>
                    <a:pt x="4" y="60"/>
                  </a:moveTo>
                  <a:lnTo>
                    <a:pt x="19" y="82"/>
                  </a:lnTo>
                  <a:lnTo>
                    <a:pt x="128" y="22"/>
                  </a:lnTo>
                  <a:lnTo>
                    <a:pt x="116" y="0"/>
                  </a:lnTo>
                  <a:lnTo>
                    <a:pt x="7" y="58"/>
                  </a:lnTo>
                  <a:lnTo>
                    <a:pt x="4" y="60"/>
                  </a:lnTo>
                  <a:lnTo>
                    <a:pt x="7" y="58"/>
                  </a:lnTo>
                  <a:lnTo>
                    <a:pt x="4" y="60"/>
                  </a:lnTo>
                  <a:lnTo>
                    <a:pt x="2" y="62"/>
                  </a:lnTo>
                  <a:lnTo>
                    <a:pt x="1" y="65"/>
                  </a:lnTo>
                  <a:lnTo>
                    <a:pt x="0" y="67"/>
                  </a:lnTo>
                  <a:lnTo>
                    <a:pt x="0" y="72"/>
                  </a:lnTo>
                  <a:lnTo>
                    <a:pt x="1" y="76"/>
                  </a:lnTo>
                  <a:lnTo>
                    <a:pt x="4" y="80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3" y="83"/>
                  </a:lnTo>
                  <a:lnTo>
                    <a:pt x="16" y="83"/>
                  </a:lnTo>
                  <a:lnTo>
                    <a:pt x="19" y="82"/>
                  </a:lnTo>
                  <a:lnTo>
                    <a:pt x="4" y="6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4502880" y="5402160"/>
              <a:ext cx="90360" cy="84240"/>
            </a:xfrm>
            <a:custGeom>
              <a:avLst/>
              <a:gdLst/>
              <a:ahLst/>
              <a:rect l="l" t="t" r="r" b="b"/>
              <a:pathLst>
                <a:path w="175" h="165">
                  <a:moveTo>
                    <a:pt x="2" y="146"/>
                  </a:moveTo>
                  <a:lnTo>
                    <a:pt x="23" y="161"/>
                  </a:lnTo>
                  <a:lnTo>
                    <a:pt x="175" y="20"/>
                  </a:lnTo>
                  <a:lnTo>
                    <a:pt x="158" y="0"/>
                  </a:lnTo>
                  <a:lnTo>
                    <a:pt x="6" y="143"/>
                  </a:lnTo>
                  <a:lnTo>
                    <a:pt x="2" y="146"/>
                  </a:lnTo>
                  <a:lnTo>
                    <a:pt x="6" y="143"/>
                  </a:lnTo>
                  <a:lnTo>
                    <a:pt x="4" y="145"/>
                  </a:lnTo>
                  <a:lnTo>
                    <a:pt x="1" y="147"/>
                  </a:lnTo>
                  <a:lnTo>
                    <a:pt x="0" y="149"/>
                  </a:lnTo>
                  <a:lnTo>
                    <a:pt x="0" y="153"/>
                  </a:lnTo>
                  <a:lnTo>
                    <a:pt x="1" y="157"/>
                  </a:lnTo>
                  <a:lnTo>
                    <a:pt x="4" y="161"/>
                  </a:lnTo>
                  <a:lnTo>
                    <a:pt x="8" y="164"/>
                  </a:lnTo>
                  <a:lnTo>
                    <a:pt x="12" y="165"/>
                  </a:lnTo>
                  <a:lnTo>
                    <a:pt x="15" y="165"/>
                  </a:lnTo>
                  <a:lnTo>
                    <a:pt x="18" y="164"/>
                  </a:lnTo>
                  <a:lnTo>
                    <a:pt x="21" y="163"/>
                  </a:lnTo>
                  <a:lnTo>
                    <a:pt x="23" y="161"/>
                  </a:lnTo>
                  <a:lnTo>
                    <a:pt x="2" y="14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4435920" y="5477040"/>
              <a:ext cx="79560" cy="136080"/>
            </a:xfrm>
            <a:custGeom>
              <a:avLst/>
              <a:gdLst/>
              <a:ahLst/>
              <a:rect l="l" t="t" r="r" b="b"/>
              <a:pathLst>
                <a:path w="154" h="268">
                  <a:moveTo>
                    <a:pt x="24" y="268"/>
                  </a:moveTo>
                  <a:lnTo>
                    <a:pt x="154" y="11"/>
                  </a:lnTo>
                  <a:lnTo>
                    <a:pt x="130" y="0"/>
                  </a:lnTo>
                  <a:lnTo>
                    <a:pt x="0" y="257"/>
                  </a:lnTo>
                  <a:lnTo>
                    <a:pt x="24" y="26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4435920" y="5607360"/>
              <a:ext cx="12600" cy="936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" y="0"/>
                  </a:moveTo>
                  <a:lnTo>
                    <a:pt x="0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14"/>
                  </a:lnTo>
                  <a:lnTo>
                    <a:pt x="6" y="17"/>
                  </a:lnTo>
                  <a:lnTo>
                    <a:pt x="12" y="18"/>
                  </a:lnTo>
                  <a:lnTo>
                    <a:pt x="16" y="18"/>
                  </a:lnTo>
                  <a:lnTo>
                    <a:pt x="19" y="17"/>
                  </a:lnTo>
                  <a:lnTo>
                    <a:pt x="21" y="15"/>
                  </a:lnTo>
                  <a:lnTo>
                    <a:pt x="23" y="13"/>
                  </a:lnTo>
                  <a:lnTo>
                    <a:pt x="25" y="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5936040" y="4964400"/>
              <a:ext cx="14040" cy="6120"/>
            </a:xfrm>
            <a:custGeom>
              <a:avLst/>
              <a:gdLst/>
              <a:ahLst/>
              <a:rect l="l" t="t" r="r" b="b"/>
              <a:pathLst>
                <a:path w="27" h="14">
                  <a:moveTo>
                    <a:pt x="27" y="11"/>
                  </a:moveTo>
                  <a:lnTo>
                    <a:pt x="26" y="8"/>
                  </a:lnTo>
                  <a:lnTo>
                    <a:pt x="25" y="5"/>
                  </a:lnTo>
                  <a:lnTo>
                    <a:pt x="24" y="3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27" y="1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5936040" y="4969080"/>
              <a:ext cx="20160" cy="126720"/>
            </a:xfrm>
            <a:custGeom>
              <a:avLst/>
              <a:gdLst/>
              <a:ahLst/>
              <a:rect l="l" t="t" r="r" b="b"/>
              <a:pathLst>
                <a:path w="41" h="249">
                  <a:moveTo>
                    <a:pt x="41" y="246"/>
                  </a:moveTo>
                  <a:lnTo>
                    <a:pt x="27" y="0"/>
                  </a:lnTo>
                  <a:lnTo>
                    <a:pt x="0" y="3"/>
                  </a:lnTo>
                  <a:lnTo>
                    <a:pt x="15" y="249"/>
                  </a:lnTo>
                  <a:lnTo>
                    <a:pt x="41" y="24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5943600" y="5094720"/>
              <a:ext cx="12240" cy="7560"/>
            </a:xfrm>
            <a:custGeom>
              <a:avLst/>
              <a:gdLst/>
              <a:ahLst/>
              <a:rect l="l" t="t" r="r" b="b"/>
              <a:pathLst>
                <a:path w="26" h="14">
                  <a:moveTo>
                    <a:pt x="0" y="3"/>
                  </a:moveTo>
                  <a:lnTo>
                    <a:pt x="0" y="5"/>
                  </a:lnTo>
                  <a:lnTo>
                    <a:pt x="1" y="8"/>
                  </a:lnTo>
                  <a:lnTo>
                    <a:pt x="3" y="11"/>
                  </a:lnTo>
                  <a:lnTo>
                    <a:pt x="5" y="12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3"/>
                  </a:lnTo>
                  <a:lnTo>
                    <a:pt x="23" y="9"/>
                  </a:lnTo>
                  <a:lnTo>
                    <a:pt x="24" y="7"/>
                  </a:lnTo>
                  <a:lnTo>
                    <a:pt x="26" y="5"/>
                  </a:lnTo>
                  <a:lnTo>
                    <a:pt x="26" y="3"/>
                  </a:lnTo>
                  <a:lnTo>
                    <a:pt x="2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6388560" y="5018400"/>
              <a:ext cx="14040" cy="7560"/>
            </a:xfrm>
            <a:custGeom>
              <a:avLst/>
              <a:gdLst/>
              <a:ahLst/>
              <a:rect l="l" t="t" r="r" b="b"/>
              <a:pathLst>
                <a:path w="27" h="14">
                  <a:moveTo>
                    <a:pt x="27" y="14"/>
                  </a:moveTo>
                  <a:lnTo>
                    <a:pt x="27" y="10"/>
                  </a:lnTo>
                  <a:lnTo>
                    <a:pt x="26" y="8"/>
                  </a:lnTo>
                  <a:lnTo>
                    <a:pt x="26" y="6"/>
                  </a:lnTo>
                  <a:lnTo>
                    <a:pt x="24" y="4"/>
                  </a:lnTo>
                  <a:lnTo>
                    <a:pt x="20" y="1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1"/>
                  </a:lnTo>
                  <a:lnTo>
                    <a:pt x="27" y="1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6382440" y="5024160"/>
              <a:ext cx="20520" cy="50400"/>
            </a:xfrm>
            <a:custGeom>
              <a:avLst/>
              <a:gdLst/>
              <a:ahLst/>
              <a:rect l="l" t="t" r="r" b="b"/>
              <a:pathLst>
                <a:path w="41" h="100">
                  <a:moveTo>
                    <a:pt x="25" y="100"/>
                  </a:moveTo>
                  <a:lnTo>
                    <a:pt x="27" y="94"/>
                  </a:lnTo>
                  <a:lnTo>
                    <a:pt x="41" y="3"/>
                  </a:lnTo>
                  <a:lnTo>
                    <a:pt x="14" y="0"/>
                  </a:lnTo>
                  <a:lnTo>
                    <a:pt x="0" y="92"/>
                  </a:lnTo>
                  <a:lnTo>
                    <a:pt x="25" y="10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6343560" y="5068440"/>
              <a:ext cx="51120" cy="77760"/>
            </a:xfrm>
            <a:custGeom>
              <a:avLst/>
              <a:gdLst/>
              <a:ahLst/>
              <a:rect l="l" t="t" r="r" b="b"/>
              <a:pathLst>
                <a:path w="100" h="152">
                  <a:moveTo>
                    <a:pt x="24" y="152"/>
                  </a:moveTo>
                  <a:lnTo>
                    <a:pt x="100" y="12"/>
                  </a:lnTo>
                  <a:lnTo>
                    <a:pt x="77" y="0"/>
                  </a:lnTo>
                  <a:lnTo>
                    <a:pt x="0" y="141"/>
                  </a:lnTo>
                  <a:lnTo>
                    <a:pt x="24" y="15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6342120" y="5140440"/>
              <a:ext cx="13680" cy="10440"/>
            </a:xfrm>
            <a:custGeom>
              <a:avLst/>
              <a:gdLst/>
              <a:ahLst/>
              <a:rect l="l" t="t" r="r" b="b"/>
              <a:pathLst>
                <a:path w="25" h="20">
                  <a:moveTo>
                    <a:pt x="1" y="0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16"/>
                  </a:lnTo>
                  <a:lnTo>
                    <a:pt x="7" y="18"/>
                  </a:lnTo>
                  <a:lnTo>
                    <a:pt x="12" y="20"/>
                  </a:lnTo>
                  <a:lnTo>
                    <a:pt x="16" y="19"/>
                  </a:lnTo>
                  <a:lnTo>
                    <a:pt x="19" y="18"/>
                  </a:lnTo>
                  <a:lnTo>
                    <a:pt x="21" y="17"/>
                  </a:lnTo>
                  <a:lnTo>
                    <a:pt x="23" y="14"/>
                  </a:lnTo>
                  <a:lnTo>
                    <a:pt x="25" y="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6363720" y="5100840"/>
              <a:ext cx="12600" cy="11880"/>
            </a:xfrm>
            <a:custGeom>
              <a:avLst/>
              <a:gdLst/>
              <a:ahLst/>
              <a:rect l="l" t="t" r="r" b="b"/>
              <a:pathLst>
                <a:path w="23" h="24">
                  <a:moveTo>
                    <a:pt x="23" y="3"/>
                  </a:moveTo>
                  <a:lnTo>
                    <a:pt x="21" y="2"/>
                  </a:lnTo>
                  <a:lnTo>
                    <a:pt x="18" y="1"/>
                  </a:lnTo>
                  <a:lnTo>
                    <a:pt x="15" y="0"/>
                  </a:lnTo>
                  <a:lnTo>
                    <a:pt x="12" y="1"/>
                  </a:lnTo>
                  <a:lnTo>
                    <a:pt x="8" y="2"/>
                  </a:lnTo>
                  <a:lnTo>
                    <a:pt x="3" y="5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2" y="22"/>
                  </a:lnTo>
                  <a:lnTo>
                    <a:pt x="5" y="24"/>
                  </a:lnTo>
                  <a:lnTo>
                    <a:pt x="23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6366600" y="5102280"/>
              <a:ext cx="63720" cy="51840"/>
            </a:xfrm>
            <a:custGeom>
              <a:avLst/>
              <a:gdLst/>
              <a:ahLst/>
              <a:rect l="l" t="t" r="r" b="b"/>
              <a:pathLst>
                <a:path w="123" h="103">
                  <a:moveTo>
                    <a:pt x="123" y="89"/>
                  </a:moveTo>
                  <a:lnTo>
                    <a:pt x="118" y="83"/>
                  </a:lnTo>
                  <a:lnTo>
                    <a:pt x="18" y="0"/>
                  </a:lnTo>
                  <a:lnTo>
                    <a:pt x="0" y="21"/>
                  </a:lnTo>
                  <a:lnTo>
                    <a:pt x="101" y="103"/>
                  </a:lnTo>
                  <a:lnTo>
                    <a:pt x="123" y="8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6416640" y="5148000"/>
              <a:ext cx="18720" cy="32040"/>
            </a:xfrm>
            <a:custGeom>
              <a:avLst/>
              <a:gdLst/>
              <a:ahLst/>
              <a:rect l="l" t="t" r="r" b="b"/>
              <a:pathLst>
                <a:path w="35" h="64">
                  <a:moveTo>
                    <a:pt x="35" y="58"/>
                  </a:moveTo>
                  <a:lnTo>
                    <a:pt x="26" y="0"/>
                  </a:lnTo>
                  <a:lnTo>
                    <a:pt x="0" y="7"/>
                  </a:lnTo>
                  <a:lnTo>
                    <a:pt x="9" y="64"/>
                  </a:lnTo>
                  <a:lnTo>
                    <a:pt x="35" y="5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6421320" y="5177160"/>
              <a:ext cx="14040" cy="7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0" y="6"/>
                  </a:moveTo>
                  <a:lnTo>
                    <a:pt x="2" y="8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6" y="15"/>
                  </a:lnTo>
                  <a:lnTo>
                    <a:pt x="11" y="16"/>
                  </a:lnTo>
                  <a:lnTo>
                    <a:pt x="16" y="16"/>
                  </a:lnTo>
                  <a:lnTo>
                    <a:pt x="21" y="14"/>
                  </a:lnTo>
                  <a:lnTo>
                    <a:pt x="24" y="10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7" y="3"/>
                  </a:lnTo>
                  <a:lnTo>
                    <a:pt x="2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6788520" y="5058000"/>
              <a:ext cx="13680" cy="756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7" y="12"/>
                  </a:moveTo>
                  <a:lnTo>
                    <a:pt x="27" y="9"/>
                  </a:lnTo>
                  <a:lnTo>
                    <a:pt x="25" y="7"/>
                  </a:lnTo>
                  <a:lnTo>
                    <a:pt x="24" y="5"/>
                  </a:lnTo>
                  <a:lnTo>
                    <a:pt x="22" y="4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3"/>
                  </a:lnTo>
                  <a:lnTo>
                    <a:pt x="4" y="6"/>
                  </a:lnTo>
                  <a:lnTo>
                    <a:pt x="2" y="7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27" y="1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6788520" y="5064120"/>
              <a:ext cx="21240" cy="154440"/>
            </a:xfrm>
            <a:custGeom>
              <a:avLst/>
              <a:gdLst/>
              <a:ahLst/>
              <a:rect l="l" t="t" r="r" b="b"/>
              <a:pathLst>
                <a:path w="44" h="304">
                  <a:moveTo>
                    <a:pt x="21" y="304"/>
                  </a:moveTo>
                  <a:lnTo>
                    <a:pt x="44" y="292"/>
                  </a:lnTo>
                  <a:lnTo>
                    <a:pt x="27" y="0"/>
                  </a:lnTo>
                  <a:lnTo>
                    <a:pt x="0" y="3"/>
                  </a:lnTo>
                  <a:lnTo>
                    <a:pt x="17" y="295"/>
                  </a:lnTo>
                  <a:lnTo>
                    <a:pt x="21" y="30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6799320" y="5207760"/>
              <a:ext cx="47880" cy="42840"/>
            </a:xfrm>
            <a:custGeom>
              <a:avLst/>
              <a:gdLst/>
              <a:ahLst/>
              <a:rect l="l" t="t" r="r" b="b"/>
              <a:pathLst>
                <a:path w="93" h="83">
                  <a:moveTo>
                    <a:pt x="93" y="78"/>
                  </a:moveTo>
                  <a:lnTo>
                    <a:pt x="90" y="63"/>
                  </a:lnTo>
                  <a:lnTo>
                    <a:pt x="19" y="0"/>
                  </a:lnTo>
                  <a:lnTo>
                    <a:pt x="0" y="21"/>
                  </a:lnTo>
                  <a:lnTo>
                    <a:pt x="71" y="83"/>
                  </a:lnTo>
                  <a:lnTo>
                    <a:pt x="93" y="78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6834960" y="5177160"/>
              <a:ext cx="45000" cy="70200"/>
            </a:xfrm>
            <a:custGeom>
              <a:avLst/>
              <a:gdLst/>
              <a:ahLst/>
              <a:rect l="l" t="t" r="r" b="b"/>
              <a:pathLst>
                <a:path w="89" h="138">
                  <a:moveTo>
                    <a:pt x="89" y="3"/>
                  </a:moveTo>
                  <a:lnTo>
                    <a:pt x="64" y="0"/>
                  </a:lnTo>
                  <a:lnTo>
                    <a:pt x="0" y="128"/>
                  </a:lnTo>
                  <a:lnTo>
                    <a:pt x="24" y="138"/>
                  </a:lnTo>
                  <a:lnTo>
                    <a:pt x="88" y="10"/>
                  </a:lnTo>
                  <a:lnTo>
                    <a:pt x="89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6860160" y="5077800"/>
              <a:ext cx="20160" cy="104040"/>
            </a:xfrm>
            <a:custGeom>
              <a:avLst/>
              <a:gdLst/>
              <a:ahLst/>
              <a:rect l="l" t="t" r="r" b="b"/>
              <a:pathLst>
                <a:path w="40" h="204">
                  <a:moveTo>
                    <a:pt x="0" y="3"/>
                  </a:moveTo>
                  <a:lnTo>
                    <a:pt x="13" y="204"/>
                  </a:lnTo>
                  <a:lnTo>
                    <a:pt x="40" y="200"/>
                  </a:lnTo>
                  <a:lnTo>
                    <a:pt x="27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6860160" y="5071680"/>
              <a:ext cx="13680" cy="756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7" y="12"/>
                  </a:moveTo>
                  <a:lnTo>
                    <a:pt x="26" y="9"/>
                  </a:lnTo>
                  <a:lnTo>
                    <a:pt x="25" y="7"/>
                  </a:lnTo>
                  <a:lnTo>
                    <a:pt x="24" y="5"/>
                  </a:lnTo>
                  <a:lnTo>
                    <a:pt x="21" y="2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7" y="1"/>
                  </a:lnTo>
                  <a:lnTo>
                    <a:pt x="3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27" y="12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6955560" y="5174280"/>
              <a:ext cx="13680" cy="1044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26" y="7"/>
                  </a:moveTo>
                  <a:lnTo>
                    <a:pt x="24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8" y="2"/>
                  </a:lnTo>
                  <a:lnTo>
                    <a:pt x="4" y="6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3" y="21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6957000" y="5177160"/>
              <a:ext cx="110520" cy="174240"/>
            </a:xfrm>
            <a:custGeom>
              <a:avLst/>
              <a:gdLst/>
              <a:ahLst/>
              <a:rect l="l" t="t" r="r" b="b"/>
              <a:pathLst>
                <a:path w="212" h="342">
                  <a:moveTo>
                    <a:pt x="212" y="325"/>
                  </a:moveTo>
                  <a:lnTo>
                    <a:pt x="212" y="325"/>
                  </a:lnTo>
                  <a:lnTo>
                    <a:pt x="196" y="301"/>
                  </a:lnTo>
                  <a:lnTo>
                    <a:pt x="171" y="259"/>
                  </a:lnTo>
                  <a:lnTo>
                    <a:pt x="141" y="207"/>
                  </a:lnTo>
                  <a:lnTo>
                    <a:pt x="108" y="149"/>
                  </a:lnTo>
                  <a:lnTo>
                    <a:pt x="76" y="94"/>
                  </a:lnTo>
                  <a:lnTo>
                    <a:pt x="49" y="45"/>
                  </a:lnTo>
                  <a:lnTo>
                    <a:pt x="30" y="11"/>
                  </a:lnTo>
                  <a:lnTo>
                    <a:pt x="23" y="0"/>
                  </a:lnTo>
                  <a:lnTo>
                    <a:pt x="0" y="14"/>
                  </a:lnTo>
                  <a:lnTo>
                    <a:pt x="7" y="26"/>
                  </a:lnTo>
                  <a:lnTo>
                    <a:pt x="26" y="59"/>
                  </a:lnTo>
                  <a:lnTo>
                    <a:pt x="53" y="108"/>
                  </a:lnTo>
                  <a:lnTo>
                    <a:pt x="84" y="163"/>
                  </a:lnTo>
                  <a:lnTo>
                    <a:pt x="117" y="221"/>
                  </a:lnTo>
                  <a:lnTo>
                    <a:pt x="149" y="274"/>
                  </a:lnTo>
                  <a:lnTo>
                    <a:pt x="174" y="316"/>
                  </a:lnTo>
                  <a:lnTo>
                    <a:pt x="191" y="342"/>
                  </a:lnTo>
                  <a:lnTo>
                    <a:pt x="191" y="342"/>
                  </a:lnTo>
                  <a:lnTo>
                    <a:pt x="212" y="325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7056720" y="5342400"/>
              <a:ext cx="124920" cy="72000"/>
            </a:xfrm>
            <a:custGeom>
              <a:avLst/>
              <a:gdLst/>
              <a:ahLst/>
              <a:rect l="l" t="t" r="r" b="b"/>
              <a:pathLst>
                <a:path w="240" h="140">
                  <a:moveTo>
                    <a:pt x="231" y="113"/>
                  </a:moveTo>
                  <a:lnTo>
                    <a:pt x="230" y="113"/>
                  </a:lnTo>
                  <a:lnTo>
                    <a:pt x="228" y="113"/>
                  </a:lnTo>
                  <a:lnTo>
                    <a:pt x="224" y="113"/>
                  </a:lnTo>
                  <a:lnTo>
                    <a:pt x="220" y="112"/>
                  </a:lnTo>
                  <a:lnTo>
                    <a:pt x="208" y="110"/>
                  </a:lnTo>
                  <a:lnTo>
                    <a:pt x="195" y="105"/>
                  </a:lnTo>
                  <a:lnTo>
                    <a:pt x="179" y="99"/>
                  </a:lnTo>
                  <a:lnTo>
                    <a:pt x="163" y="91"/>
                  </a:lnTo>
                  <a:lnTo>
                    <a:pt x="146" y="83"/>
                  </a:lnTo>
                  <a:lnTo>
                    <a:pt x="127" y="74"/>
                  </a:lnTo>
                  <a:lnTo>
                    <a:pt x="110" y="63"/>
                  </a:lnTo>
                  <a:lnTo>
                    <a:pt x="93" y="54"/>
                  </a:lnTo>
                  <a:lnTo>
                    <a:pt x="75" y="43"/>
                  </a:lnTo>
                  <a:lnTo>
                    <a:pt x="60" y="33"/>
                  </a:lnTo>
                  <a:lnTo>
                    <a:pt x="47" y="23"/>
                  </a:lnTo>
                  <a:lnTo>
                    <a:pt x="35" y="14"/>
                  </a:lnTo>
                  <a:lnTo>
                    <a:pt x="27" y="6"/>
                  </a:lnTo>
                  <a:lnTo>
                    <a:pt x="21" y="0"/>
                  </a:lnTo>
                  <a:lnTo>
                    <a:pt x="0" y="17"/>
                  </a:lnTo>
                  <a:lnTo>
                    <a:pt x="7" y="26"/>
                  </a:lnTo>
                  <a:lnTo>
                    <a:pt x="17" y="35"/>
                  </a:lnTo>
                  <a:lnTo>
                    <a:pt x="30" y="45"/>
                  </a:lnTo>
                  <a:lnTo>
                    <a:pt x="44" y="55"/>
                  </a:lnTo>
                  <a:lnTo>
                    <a:pt x="60" y="65"/>
                  </a:lnTo>
                  <a:lnTo>
                    <a:pt x="78" y="76"/>
                  </a:lnTo>
                  <a:lnTo>
                    <a:pt x="95" y="87"/>
                  </a:lnTo>
                  <a:lnTo>
                    <a:pt x="113" y="97"/>
                  </a:lnTo>
                  <a:lnTo>
                    <a:pt x="132" y="107"/>
                  </a:lnTo>
                  <a:lnTo>
                    <a:pt x="150" y="116"/>
                  </a:lnTo>
                  <a:lnTo>
                    <a:pt x="167" y="124"/>
                  </a:lnTo>
                  <a:lnTo>
                    <a:pt x="184" y="130"/>
                  </a:lnTo>
                  <a:lnTo>
                    <a:pt x="200" y="135"/>
                  </a:lnTo>
                  <a:lnTo>
                    <a:pt x="214" y="138"/>
                  </a:lnTo>
                  <a:lnTo>
                    <a:pt x="220" y="139"/>
                  </a:lnTo>
                  <a:lnTo>
                    <a:pt x="227" y="140"/>
                  </a:lnTo>
                  <a:lnTo>
                    <a:pt x="233" y="139"/>
                  </a:lnTo>
                  <a:lnTo>
                    <a:pt x="240" y="138"/>
                  </a:lnTo>
                  <a:lnTo>
                    <a:pt x="231" y="113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7176960" y="5400720"/>
              <a:ext cx="7560" cy="1188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9" y="26"/>
                  </a:moveTo>
                  <a:lnTo>
                    <a:pt x="11" y="24"/>
                  </a:lnTo>
                  <a:lnTo>
                    <a:pt x="14" y="23"/>
                  </a:lnTo>
                  <a:lnTo>
                    <a:pt x="15" y="20"/>
                  </a:lnTo>
                  <a:lnTo>
                    <a:pt x="16" y="18"/>
                  </a:lnTo>
                  <a:lnTo>
                    <a:pt x="17" y="13"/>
                  </a:lnTo>
                  <a:lnTo>
                    <a:pt x="17" y="9"/>
                  </a:lnTo>
                  <a:lnTo>
                    <a:pt x="15" y="4"/>
                  </a:lnTo>
                  <a:lnTo>
                    <a:pt x="11" y="1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9" y="2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5395680" y="5097600"/>
              <a:ext cx="12600" cy="1044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6" y="7"/>
                  </a:moveTo>
                  <a:lnTo>
                    <a:pt x="24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2" y="1"/>
                  </a:lnTo>
                  <a:lnTo>
                    <a:pt x="8" y="3"/>
                  </a:lnTo>
                  <a:lnTo>
                    <a:pt x="4" y="7"/>
                  </a:lnTo>
                  <a:lnTo>
                    <a:pt x="1" y="11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1" y="18"/>
                  </a:lnTo>
                  <a:lnTo>
                    <a:pt x="3" y="22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5397480" y="5100840"/>
              <a:ext cx="46440" cy="65520"/>
            </a:xfrm>
            <a:custGeom>
              <a:avLst/>
              <a:gdLst/>
              <a:ahLst/>
              <a:rect l="l" t="t" r="r" b="b"/>
              <a:pathLst>
                <a:path w="92" h="129">
                  <a:moveTo>
                    <a:pt x="71" y="129"/>
                  </a:moveTo>
                  <a:lnTo>
                    <a:pt x="92" y="111"/>
                  </a:lnTo>
                  <a:lnTo>
                    <a:pt x="23" y="0"/>
                  </a:lnTo>
                  <a:lnTo>
                    <a:pt x="0" y="15"/>
                  </a:lnTo>
                  <a:lnTo>
                    <a:pt x="69" y="126"/>
                  </a:lnTo>
                  <a:lnTo>
                    <a:pt x="71" y="12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5433480" y="5155560"/>
              <a:ext cx="66960" cy="57960"/>
            </a:xfrm>
            <a:custGeom>
              <a:avLst/>
              <a:gdLst/>
              <a:ahLst/>
              <a:rect l="l" t="t" r="r" b="b"/>
              <a:pathLst>
                <a:path w="128" h="114">
                  <a:moveTo>
                    <a:pt x="111" y="114"/>
                  </a:moveTo>
                  <a:lnTo>
                    <a:pt x="128" y="93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110" y="114"/>
                  </a:lnTo>
                  <a:lnTo>
                    <a:pt x="111" y="114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5491080" y="5202000"/>
              <a:ext cx="60840" cy="51840"/>
            </a:xfrm>
            <a:custGeom>
              <a:avLst/>
              <a:gdLst/>
              <a:ahLst/>
              <a:rect l="l" t="t" r="r" b="b"/>
              <a:pathLst>
                <a:path w="116" h="100">
                  <a:moveTo>
                    <a:pt x="116" y="79"/>
                  </a:moveTo>
                  <a:lnTo>
                    <a:pt x="17" y="0"/>
                  </a:lnTo>
                  <a:lnTo>
                    <a:pt x="0" y="22"/>
                  </a:lnTo>
                  <a:lnTo>
                    <a:pt x="98" y="100"/>
                  </a:lnTo>
                  <a:lnTo>
                    <a:pt x="116" y="79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5542560" y="5243040"/>
              <a:ext cx="10800" cy="11880"/>
            </a:xfrm>
            <a:custGeom>
              <a:avLst/>
              <a:gdLst/>
              <a:ahLst/>
              <a:rect l="l" t="t" r="r" b="b"/>
              <a:pathLst>
                <a:path w="22" h="24">
                  <a:moveTo>
                    <a:pt x="0" y="21"/>
                  </a:moveTo>
                  <a:lnTo>
                    <a:pt x="3" y="23"/>
                  </a:lnTo>
                  <a:lnTo>
                    <a:pt x="5" y="24"/>
                  </a:lnTo>
                  <a:lnTo>
                    <a:pt x="8" y="24"/>
                  </a:lnTo>
                  <a:lnTo>
                    <a:pt x="10" y="24"/>
                  </a:lnTo>
                  <a:lnTo>
                    <a:pt x="14" y="22"/>
                  </a:lnTo>
                  <a:lnTo>
                    <a:pt x="19" y="18"/>
                  </a:lnTo>
                  <a:lnTo>
                    <a:pt x="21" y="14"/>
                  </a:lnTo>
                  <a:lnTo>
                    <a:pt x="22" y="10"/>
                  </a:lnTo>
                  <a:lnTo>
                    <a:pt x="22" y="7"/>
                  </a:lnTo>
                  <a:lnTo>
                    <a:pt x="21" y="4"/>
                  </a:lnTo>
                  <a:lnTo>
                    <a:pt x="20" y="2"/>
                  </a:lnTo>
                  <a:lnTo>
                    <a:pt x="18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5308200" y="5116320"/>
              <a:ext cx="14040" cy="7560"/>
            </a:xfrm>
            <a:custGeom>
              <a:avLst/>
              <a:gdLst/>
              <a:ahLst/>
              <a:rect l="l" t="t" r="r" b="b"/>
              <a:pathLst>
                <a:path w="27" h="16">
                  <a:moveTo>
                    <a:pt x="26" y="16"/>
                  </a:moveTo>
                  <a:lnTo>
                    <a:pt x="27" y="13"/>
                  </a:lnTo>
                  <a:lnTo>
                    <a:pt x="27" y="11"/>
                  </a:lnTo>
                  <a:lnTo>
                    <a:pt x="26" y="7"/>
                  </a:lnTo>
                  <a:lnTo>
                    <a:pt x="25" y="5"/>
                  </a:lnTo>
                  <a:lnTo>
                    <a:pt x="22" y="2"/>
                  </a:lnTo>
                  <a:lnTo>
                    <a:pt x="17" y="1"/>
                  </a:lnTo>
                  <a:lnTo>
                    <a:pt x="12" y="0"/>
                  </a:lnTo>
                  <a:lnTo>
                    <a:pt x="7" y="2"/>
                  </a:lnTo>
                  <a:lnTo>
                    <a:pt x="5" y="3"/>
                  </a:lnTo>
                  <a:lnTo>
                    <a:pt x="3" y="5"/>
                  </a:lnTo>
                  <a:lnTo>
                    <a:pt x="1" y="7"/>
                  </a:lnTo>
                  <a:lnTo>
                    <a:pt x="0" y="11"/>
                  </a:lnTo>
                  <a:lnTo>
                    <a:pt x="26" y="16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5274000" y="5122080"/>
              <a:ext cx="46800" cy="126720"/>
            </a:xfrm>
            <a:custGeom>
              <a:avLst/>
              <a:gdLst/>
              <a:ahLst/>
              <a:rect l="l" t="t" r="r" b="b"/>
              <a:pathLst>
                <a:path w="90" h="251">
                  <a:moveTo>
                    <a:pt x="26" y="251"/>
                  </a:moveTo>
                  <a:lnTo>
                    <a:pt x="90" y="5"/>
                  </a:lnTo>
                  <a:lnTo>
                    <a:pt x="64" y="0"/>
                  </a:lnTo>
                  <a:lnTo>
                    <a:pt x="0" y="246"/>
                  </a:lnTo>
                  <a:lnTo>
                    <a:pt x="26" y="251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5274000" y="5247720"/>
              <a:ext cx="14040" cy="756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1" y="0"/>
                  </a:moveTo>
                  <a:lnTo>
                    <a:pt x="0" y="3"/>
                  </a:lnTo>
                  <a:lnTo>
                    <a:pt x="1" y="5"/>
                  </a:lnTo>
                  <a:lnTo>
                    <a:pt x="1" y="7"/>
                  </a:lnTo>
                  <a:lnTo>
                    <a:pt x="2" y="9"/>
                  </a:lnTo>
                  <a:lnTo>
                    <a:pt x="6" y="13"/>
                  </a:lnTo>
                  <a:lnTo>
                    <a:pt x="11" y="15"/>
                  </a:lnTo>
                  <a:lnTo>
                    <a:pt x="15" y="15"/>
                  </a:lnTo>
                  <a:lnTo>
                    <a:pt x="21" y="14"/>
                  </a:lnTo>
                  <a:lnTo>
                    <a:pt x="23" y="12"/>
                  </a:lnTo>
                  <a:lnTo>
                    <a:pt x="24" y="11"/>
                  </a:lnTo>
                  <a:lnTo>
                    <a:pt x="26" y="7"/>
                  </a:lnTo>
                  <a:lnTo>
                    <a:pt x="27" y="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993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502200" y="6045120"/>
              <a:ext cx="2772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458280" y="6045120"/>
              <a:ext cx="2808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414720" y="6045120"/>
              <a:ext cx="2772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372600" y="6045120"/>
              <a:ext cx="2772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328680" y="6045120"/>
              <a:ext cx="2808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286560" y="6045120"/>
              <a:ext cx="2808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243000" y="6045120"/>
              <a:ext cx="2772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205560" y="6045120"/>
              <a:ext cx="23040" cy="13680"/>
            </a:xfrm>
            <a:prstGeom prst="rect">
              <a:avLst/>
            </a:prstGeom>
            <a:solidFill>
              <a:srgbClr val="d558a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559800" y="5900040"/>
              <a:ext cx="762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Bridgeline Holdings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575280" y="6005520"/>
              <a:ext cx="408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Mid Texas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577800" y="5181840"/>
              <a:ext cx="379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Louisiana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951480" y="506988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937440" y="5181840"/>
              <a:ext cx="379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Resource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311480" y="506988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303200" y="5181840"/>
              <a:ext cx="379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Company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685880" y="5069880"/>
              <a:ext cx="2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681200" y="5181840"/>
              <a:ext cx="437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1f1f"/>
                  </a:solidFill>
                  <a:effectLst/>
                  <a:uFillTx/>
                  <a:latin typeface="Humanst521 BT"/>
                </a:rPr>
                <a:t>INC.(LRCI)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97640" y="5236920"/>
              <a:ext cx="332280" cy="13680"/>
            </a:xfrm>
            <a:prstGeom prst="rect">
              <a:avLst/>
            </a:prstGeom>
            <a:solidFill>
              <a:srgbClr val="a061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2000-05-25T16:10:45Z</dcterms:created>
  <dc:creator>msalaza</dc:creator>
  <dc:description/>
  <dc:language>en-US</dc:language>
  <cp:lastModifiedBy>msalaza</cp:lastModifiedBy>
  <dcterms:modified xsi:type="dcterms:W3CDTF">2000-05-25T16:15:51Z</dcterms:modified>
  <cp:revision>2</cp:revision>
  <dc:subject/>
  <dc:title>No Slide Title</dc:title>
</cp:coreProperties>
</file>