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3CCA60-626A-4545-8C69-2D19F95F274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53DBE6-C89C-41D0-A4E9-534ABCC09AFD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B9F208-FFB8-4370-8E85-9697D62B8D4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EGS - </a:t>
            </a:r>
            <a:fld id="{8AAAB8C5-7B88-4A18-930B-7AE688AA8512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69960" y="1472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ASSETS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AND ACCOUNTING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and Accounting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932040" y="1376280"/>
          <a:ext cx="843912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2040" y="1376280"/>
                    <a:ext cx="84391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5893FD-A87C-4227-AFA5-933822778FE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and Accounting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352440" y="1390680"/>
          <a:ext cx="843912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2440" y="1390680"/>
                    <a:ext cx="843912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6695ED-6178-4C30-80A8-7512D229376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and Accounting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501560"/>
            <a:ext cx="7772400" cy="459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Disposition of Targeted Assets during 2002 of $740MM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earnings to fill overview of $25MM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Sale to Northwest Natural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cash to become a provider of cash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Asset Divestiture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and Operational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“for profit” portfolio total exposure $179.5MM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BD78E02-6558-4C02-BA80-99BCF0A24A5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2001-11-14T13:22:11Z</dcterms:modified>
  <cp:revision>187</cp:revision>
  <dc:subject/>
  <dc:title>Transwestern Pipeline Company   System Map</dc:title>
</cp:coreProperties>
</file>