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_rels/presentation.xml.rels" ContentType="application/vnd.openxmlformats-package.relationships+xml"/>
  <Override PartName="/ppt/embeddings/oleObject1.xlsx" ContentType="application/vnd.openxmlformats-officedocument.spreadsheetml.sheet"/>
  <Override PartName="/ppt/media/image1.wmf" ContentType="image/x-wmf"/>
  <Override PartName="/ppt/media/image2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</p:sldIdLst>
  <p:sldSz cx="9144000" cy="6858000"/>
  <p:notesSz cx="6858000" cy="9234488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097A162D-E373-4524-AE3D-B736DC874216}" type="slidenum">
              <a:t>&lt;#&gt;</a:t>
            </a:fld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77BF2EB-6168-44C6-BF99-ED06722219A7}" type="slidenum">
              <a:t>&lt;#&gt;</a:t>
            </a:fld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7F4DB22-D910-4DF0-940B-6FF85B7E24CC}" type="slidenum">
              <a:t>&lt;#&gt;</a:t>
            </a:fld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2317680" y="6583320"/>
            <a:ext cx="450864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777777"/>
                </a:solidFill>
                <a:effectLst/>
                <a:uFillTx/>
                <a:latin typeface="Arial"/>
              </a:rPr>
              <a:t> 2002 Plan Review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1"/>
          <p:cNvSpPr>
            <a:spLocks noGrp="1"/>
          </p:cNvSpPr>
          <p:nvPr>
            <p:ph type="sldNum" idx="1"/>
          </p:nvPr>
        </p:nvSpPr>
        <p:spPr>
          <a:xfrm>
            <a:off x="8022960" y="6590880"/>
            <a:ext cx="927000" cy="266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200" strike="noStrike" u="none">
                <a:solidFill>
                  <a:srgbClr val="777777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777777"/>
                </a:solidFill>
                <a:effectLst/>
                <a:uFillTx/>
                <a:latin typeface="Arial"/>
              </a:rPr>
              <a:t>EGS - </a:t>
            </a:r>
            <a:fld id="{163A6B4D-D5A1-4996-811A-338539A511AB}" type="slidenum">
              <a:rPr b="1" lang="en-US" sz="1200" strike="noStrike" u="none">
                <a:solidFill>
                  <a:srgbClr val="777777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69960" y="14727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GLOBAL SERVICES</a:t>
            </a:r>
            <a:br>
              <a:rPr sz="2800"/>
            </a:b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 PLAN REVIEW</a:t>
            </a:r>
            <a:br>
              <a:rPr sz="2800"/>
            </a:br>
            <a:br>
              <a:rPr sz="2800"/>
            </a:br>
            <a:br>
              <a:rPr sz="2800"/>
            </a:br>
            <a:br>
              <a:rPr sz="2800"/>
            </a:br>
            <a:br>
              <a:rPr sz="28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November 15, 2001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GLOBAL SERVICES</a:t>
            </a:r>
            <a:br>
              <a:rPr sz="2400"/>
            </a:b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(In Millions of Dollars)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1" name=""/>
          <p:cNvGraphicFramePr/>
          <p:nvPr/>
        </p:nvGraphicFramePr>
        <p:xfrm>
          <a:off x="932040" y="1376280"/>
          <a:ext cx="8439120" cy="40766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32040" y="1376280"/>
                    <a:ext cx="8439120" cy="4076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0E36B33C-014F-4844-B5FE-BB20F7739151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GLOBAL SERVICES</a:t>
            </a:r>
            <a:br>
              <a:rPr sz="2400"/>
            </a:b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(In Millions of Dollars)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4" name=""/>
          <p:cNvGraphicFramePr/>
          <p:nvPr/>
        </p:nvGraphicFramePr>
        <p:xfrm>
          <a:off x="352440" y="1390680"/>
          <a:ext cx="8439120" cy="40766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52440" y="1390680"/>
                    <a:ext cx="8439120" cy="4076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2AD64B68-D231-41CC-9834-9C9221EE150D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GLOBAL SERVICES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Strategy</a:t>
            </a:r>
            <a:br>
              <a:rPr sz="2400"/>
            </a:b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1063800" y="1603080"/>
            <a:ext cx="7772400" cy="4856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Global Assets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Disposition of Targeted Assets during 2002 of $740MM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Transportation Services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Identify earnings to fill overview of $34MM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Portland General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Close Sale to Northwest Natural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Renewable Energy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 cash to become a provider of cash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Azurix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Complete Asset Divestiture Program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Maintain Liquidity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Engineering and Operational Services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Complete “for profit” portfolio total exposure $179.5MM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Complete Sale of EOTT Units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453375DD-42D1-49A9-8F3A-56505664EDFA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4239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1995-06-17T21:01:02Z</dcterms:created>
  <dc:creator>ET&amp;S LAN Support</dc:creator>
  <dc:description/>
  <dc:language>en-US</dc:language>
  <cp:lastModifiedBy>tgeacco</cp:lastModifiedBy>
  <cp:lastPrinted>1999-04-28T14:02:00Z</cp:lastPrinted>
  <dcterms:modified xsi:type="dcterms:W3CDTF">2001-11-14T14:15:06Z</dcterms:modified>
  <cp:revision>191</cp:revision>
  <dc:subject/>
  <dc:title>Transwestern Pipeline Company   System Map</dc:title>
</cp:coreProperties>
</file>