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4458C3-5E22-46E7-A5A4-32A60599E627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7E0591-3744-42F5-BA46-01DB2D0224A6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B121E9-7B7A-46AE-B0F9-96026F171EB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44F0E12C-BAF8-41C2-BA30-05BCB0B27702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69960" y="1472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932040" y="13762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2040" y="13762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1304D1-ABD5-4F29-A5A4-BCBCC6621CB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352440" y="13906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13906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E9A2EF-E230-4A2D-863E-1CB1FE86709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63800" y="1603080"/>
            <a:ext cx="7772400" cy="48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Disposition of Targeted Assets during 2002 of $740MM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earnings to fill overview of $34MM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Sale to Northwest Natural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cash to become a provider of cash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Asset Divestiture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and Operational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“for profit” portfolio total exposure $179.5MM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Sale of EOTT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E5C870-8FD1-418B-95BD-59BDD4E020D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2001-11-14T14:13:24Z</dcterms:modified>
  <cp:revision>190</cp:revision>
  <dc:subject/>
  <dc:title>Transwestern Pipeline Company   System Map</dc:title>
</cp:coreProperties>
</file>